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529" autoAdjust="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9" d="100"/>
          <a:sy n="69" d="100"/>
        </p:scale>
        <p:origin x="278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D5444-F62C-42C3-A75A-D9DBA807730F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4F617-7A30-41D4-AB86-5D833C98E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AA1FA-7B6A-47D2-8D61-F225D71B51FF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A179D-2D27-49E2-B022-8EDDA2EFE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A179D-2D27-49E2-B022-8EDDA2EFE6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22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298448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invGray">
          <a:xfrm>
            <a:off x="1371273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4"/>
          </p:nvPr>
        </p:nvSpPr>
        <p:spPr bwMode="invGray">
          <a:xfrm>
            <a:off x="6412954" y="5333098"/>
            <a:ext cx="4420252" cy="83910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3335-6331-4872-A8B7-ECD55539F4D0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8E3F6-DE14-48B2-B2BC-6FABA9630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79A3335-6331-4872-A8B7-ECD55539F4D0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7F8E3F6-DE14-48B2-B2BC-6FABA9630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Automotive Technology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Placeholder 4" descr="City street with motion blur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Mr. Terry “Bubba” Lewis, Instructor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8" y="215204"/>
            <a:ext cx="3895725" cy="247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5" b="12552"/>
          <a:stretch/>
        </p:blipFill>
        <p:spPr>
          <a:xfrm>
            <a:off x="4861236" y="363486"/>
            <a:ext cx="3227242" cy="3178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Transportation, Distribution, and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Foundational Skills such as: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Locating information in technical manuals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Practicing technical writing skills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Solving mathematics problems to complete technical applications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Work orders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Technical service bulletins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Interpretation of technical information relating to job performance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Communication skills 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Leadership and teamwork skills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Demonstrate use of various types of tools and equipment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3" y="1482713"/>
            <a:ext cx="5089768" cy="40983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Automotive Mechanical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741" y="1735724"/>
            <a:ext cx="9601200" cy="4343400"/>
          </a:xfrm>
        </p:spPr>
        <p:txBody>
          <a:bodyPr>
            <a:no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</a:rPr>
              <a:t>Exploration of career opportunities 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Transportation service skills and workplace success skills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Safety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Tools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Equipment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Shop operations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Basic engine fundamentals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Automotive general electrical systems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Batteries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Lighting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Electrical accessories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Suspension and steering</a:t>
            </a:r>
          </a:p>
          <a:p>
            <a:r>
              <a:rPr lang="en-US" sz="1200" b="1" dirty="0" smtClean="0">
                <a:solidFill>
                  <a:schemeClr val="tx2"/>
                </a:solidFill>
              </a:rPr>
              <a:t>Brake Systems</a:t>
            </a:r>
          </a:p>
          <a:p>
            <a:pPr marL="0" indent="0">
              <a:buNone/>
            </a:pP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526" y="4766097"/>
            <a:ext cx="3050431" cy="1942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328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66" y="0"/>
            <a:ext cx="10058400" cy="673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66" y="0"/>
            <a:ext cx="10058400" cy="673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1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3"/>
          <a:stretch/>
        </p:blipFill>
        <p:spPr>
          <a:xfrm>
            <a:off x="1392195" y="1886465"/>
            <a:ext cx="8081318" cy="456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2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 Direction 16X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direction presentation (widescreen).potx" id="{D17AB31B-F25B-45F4-B34E-C6982D129A29}" vid="{B63A7B92-8C2A-4E6A-9062-768A2448E61C}"/>
    </a:ext>
  </a:extLst>
</a:theme>
</file>

<file path=ppt/theme/theme2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direction presentation (widescreen)</Template>
  <TotalTime>69</TotalTime>
  <Words>131</Words>
  <Application>Microsoft Office PowerPoint</Application>
  <PresentationFormat>Widescreen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Book Antiqua</vt:lpstr>
      <vt:lpstr>Sales Direction 16X9</vt:lpstr>
      <vt:lpstr>Automotive Technology</vt:lpstr>
      <vt:lpstr>Transportation, Distribution, and Logistics</vt:lpstr>
      <vt:lpstr>Automotive Mechanical Technology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Automotive Technology</dc:title>
  <dc:creator>Bethany Flanagan</dc:creator>
  <cp:lastModifiedBy>Bethany Flanagan</cp:lastModifiedBy>
  <cp:revision>11</cp:revision>
  <dcterms:created xsi:type="dcterms:W3CDTF">2018-11-30T19:07:59Z</dcterms:created>
  <dcterms:modified xsi:type="dcterms:W3CDTF">2018-11-30T20:17:38Z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