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65" r:id="rId2"/>
    <p:sldId id="266" r:id="rId3"/>
    <p:sldId id="267" r:id="rId4"/>
    <p:sldId id="268" r:id="rId5"/>
    <p:sldId id="270" r:id="rId6"/>
    <p:sldId id="269" r:id="rId7"/>
    <p:sldId id="271" r:id="rId8"/>
  </p:sldIdLst>
  <p:sldSz cx="12188825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29" autoAdjust="0"/>
  </p:normalViewPr>
  <p:slideViewPr>
    <p:cSldViewPr showGuides="1">
      <p:cViewPr varScale="1">
        <p:scale>
          <a:sx n="116" d="100"/>
          <a:sy n="116" d="100"/>
        </p:scale>
        <p:origin x="336" y="108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1986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088EAF-6ECA-4616-85EF-35AA19C641F3}" type="datetimeFigureOut">
              <a:rPr lang="en-US"/>
              <a:t>11/30/2018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F912AB-2776-42F2-A957-313FC7EFEDB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320657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BD2D7A-D230-4F91-BD59-0A39C2703BA8}" type="datetimeFigureOut">
              <a:rPr lang="en-US"/>
              <a:t>11/30/2018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199CD-3E1B-4AE6-990F-76F925F5EA9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76579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5214" y="1828800"/>
            <a:ext cx="8229600" cy="28956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5213" y="4800600"/>
            <a:ext cx="8229600" cy="1219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499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11/30/2018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3825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9614" y="2514600"/>
            <a:ext cx="8692399" cy="28194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3" y="5410200"/>
            <a:ext cx="8687333" cy="6096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11/30/2018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6181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4781" y="1905001"/>
            <a:ext cx="4419599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29183" y="1905001"/>
            <a:ext cx="4419600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11/30/2018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2534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986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986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11/30/2018</a:t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0841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11/30/2018</a:t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2663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11/30/2018</a:t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754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1414" y="685800"/>
            <a:ext cx="6400800" cy="5334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11/30/2018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4498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b="0" i="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4951414" y="685800"/>
            <a:ext cx="6400799" cy="5334000"/>
          </a:xfrm>
          <a:solidFill>
            <a:schemeClr val="bg2"/>
          </a:solidFill>
          <a:ln w="76200">
            <a:solidFill>
              <a:schemeClr val="tx1"/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pPr/>
              <a:t>11/30/2018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4917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11/30/2018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6009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2412" y="381001"/>
            <a:ext cx="1524001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412" y="381001"/>
            <a:ext cx="7391399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11/30/2018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7903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904999"/>
            <a:ext cx="9134391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413" y="6400800"/>
            <a:ext cx="655319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6422" y="6400800"/>
            <a:ext cx="144938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F41C87-7AD9-4845-A077-840E4A0F3F06}" type="datetimeFigureOut">
              <a:rPr lang="en-US" smtClean="0"/>
              <a:pPr/>
              <a:t>11/30/2018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28211" y="6400800"/>
            <a:ext cx="838201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13F82-EE5E-44EE-A61D-E31C6657F2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0599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63550" indent="-231775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2625" indent="-21907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57250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30288" indent="-17303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74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5544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39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6712" y="3733800"/>
            <a:ext cx="2228850" cy="29718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16" t="1111" r="32149" b="5556"/>
          <a:stretch/>
        </p:blipFill>
        <p:spPr>
          <a:xfrm>
            <a:off x="6673168" y="152400"/>
            <a:ext cx="3038929" cy="3810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27012" y="1295400"/>
            <a:ext cx="10439400" cy="2895600"/>
          </a:xfrm>
        </p:spPr>
        <p:txBody>
          <a:bodyPr/>
          <a:lstStyle/>
          <a:p>
            <a:r>
              <a:rPr lang="en-US" dirty="0" smtClean="0"/>
              <a:t>Cosmetology Department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smtClean="0"/>
              <a:t>Cali Alexander, Instructor</a:t>
            </a:r>
            <a:endParaRPr lang="it-IT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12" y="152400"/>
            <a:ext cx="3895725" cy="2476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08920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Introduction to Cosmetology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This is a one-credit course that provides students with a study of concepts related to the cosmetology profession. </a:t>
            </a:r>
          </a:p>
          <a:p>
            <a:r>
              <a:rPr lang="en-US" dirty="0" smtClean="0"/>
              <a:t>Cosmetology history and opportunities, professional image, infection control, and basic fundamentals and principles of hair care and design are specific topics covered in instruction. </a:t>
            </a:r>
          </a:p>
          <a:p>
            <a:r>
              <a:rPr lang="en-US" dirty="0" smtClean="0"/>
              <a:t>Students gain initial practical experience in sanitation, shampooing, hair shaping, and hairstyling.</a:t>
            </a:r>
          </a:p>
          <a:p>
            <a:r>
              <a:rPr lang="en-US" dirty="0" smtClean="0"/>
              <a:t>Introduction to Cosmetology is the prerequisite to:</a:t>
            </a:r>
          </a:p>
          <a:p>
            <a:pPr lvl="1"/>
            <a:r>
              <a:rPr lang="en-US" dirty="0" smtClean="0"/>
              <a:t>Chemical Services</a:t>
            </a:r>
          </a:p>
          <a:p>
            <a:pPr lvl="1"/>
            <a:r>
              <a:rPr lang="en-US" dirty="0" smtClean="0"/>
              <a:t>Hair Coloring</a:t>
            </a:r>
          </a:p>
          <a:p>
            <a:pPr lvl="1"/>
            <a:r>
              <a:rPr lang="en-US" dirty="0" smtClean="0"/>
              <a:t>Introduction to Spa Techniques</a:t>
            </a:r>
          </a:p>
          <a:p>
            <a:pPr lvl="1"/>
            <a:r>
              <a:rPr lang="en-US" dirty="0" smtClean="0"/>
              <a:t>Advanced Spa Technique Applications</a:t>
            </a:r>
          </a:p>
          <a:p>
            <a:pPr lvl="1"/>
            <a:r>
              <a:rPr lang="en-US" dirty="0" smtClean="0"/>
              <a:t>Salon Practices and Management</a:t>
            </a:r>
          </a:p>
          <a:p>
            <a:pPr lvl="1"/>
            <a:r>
              <a:rPr lang="en-US" dirty="0" smtClean="0"/>
              <a:t>State Board Practicum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6012" y="3962399"/>
            <a:ext cx="3895725" cy="2476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29251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Learning objectives from Cosmetology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Principles of Hair Design</a:t>
            </a:r>
          </a:p>
          <a:p>
            <a:pPr lvl="1"/>
            <a:r>
              <a:rPr lang="en-US" dirty="0" smtClean="0"/>
              <a:t>Applying techniques for hair shaping and design</a:t>
            </a:r>
          </a:p>
          <a:p>
            <a:pPr lvl="1"/>
            <a:r>
              <a:rPr lang="en-US" dirty="0" smtClean="0"/>
              <a:t>Methods of haircutting</a:t>
            </a:r>
          </a:p>
          <a:p>
            <a:pPr lvl="1"/>
            <a:r>
              <a:rPr lang="en-US" dirty="0" smtClean="0"/>
              <a:t>Hairstyling techniques</a:t>
            </a:r>
          </a:p>
          <a:p>
            <a:r>
              <a:rPr lang="en-US" dirty="0" smtClean="0"/>
              <a:t>Salon Safety and Sanitation</a:t>
            </a:r>
          </a:p>
          <a:p>
            <a:r>
              <a:rPr lang="en-US" dirty="0" smtClean="0"/>
              <a:t>Application of mathematical, reading, writing, critical-thinking, decision-making, and problem-solving skills for performance of work in the cosmetology industry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2212" y="1752600"/>
            <a:ext cx="3895682" cy="2475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999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212" y="152400"/>
            <a:ext cx="8763000" cy="6572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556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612" y="152400"/>
            <a:ext cx="4972050" cy="66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683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11" t="24444" r="1111" b="3334"/>
          <a:stretch/>
        </p:blipFill>
        <p:spPr>
          <a:xfrm>
            <a:off x="3351212" y="1066800"/>
            <a:ext cx="5143500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855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69" t="10000" r="-370"/>
          <a:stretch/>
        </p:blipFill>
        <p:spPr>
          <a:xfrm>
            <a:off x="3960812" y="457200"/>
            <a:ext cx="4629150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44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Digital Blue Tunnel 16x9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2895261.potx" id="{4CBF9558-C12D-4F51-9AA3-9D0796951DBC}" vid="{FFC159E6-A134-46E7-B1A0-C306E39FC295}"/>
    </a:ext>
  </a:extLst>
</a:theme>
</file>

<file path=ppt/theme/theme2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Business digital blue tunnel presentation (widescreen)</Template>
  <TotalTime>81</TotalTime>
  <Words>146</Words>
  <Application>Microsoft Office PowerPoint</Application>
  <PresentationFormat>Custom</PresentationFormat>
  <Paragraphs>20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Corbel</vt:lpstr>
      <vt:lpstr>Digital Blue Tunnel 16x9</vt:lpstr>
      <vt:lpstr>Cosmetology Department</vt:lpstr>
      <vt:lpstr>Introduction to Cosmetology </vt:lpstr>
      <vt:lpstr>Learning objectives from Cosmetology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Cosmetology Department</dc:title>
  <dc:creator>Bethany Flanagan</dc:creator>
  <cp:lastModifiedBy>Bethany Flanagan</cp:lastModifiedBy>
  <cp:revision>15</cp:revision>
  <dcterms:created xsi:type="dcterms:W3CDTF">2018-11-29T20:40:59Z</dcterms:created>
  <dcterms:modified xsi:type="dcterms:W3CDTF">2018-11-30T18:50:51Z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