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382" r:id="rId2"/>
    <p:sldId id="433" r:id="rId3"/>
    <p:sldId id="421" r:id="rId4"/>
    <p:sldId id="432" r:id="rId5"/>
    <p:sldId id="389" r:id="rId6"/>
    <p:sldId id="427" r:id="rId7"/>
  </p:sldIdLst>
  <p:sldSz cx="9144000" cy="6858000" type="screen4x3"/>
  <p:notesSz cx="7010400" cy="92964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50AEC8"/>
    <a:srgbClr val="3CA2BE"/>
    <a:srgbClr val="F7F7F7"/>
    <a:srgbClr val="B0DAE6"/>
    <a:srgbClr val="F0F8FA"/>
    <a:srgbClr val="33CCCC"/>
    <a:srgbClr val="CDE8EF"/>
    <a:srgbClr val="E5F3F7"/>
    <a:srgbClr val="F5750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91" autoAdjust="0"/>
    <p:restoredTop sz="68531" autoAdjust="0"/>
  </p:normalViewPr>
  <p:slideViewPr>
    <p:cSldViewPr>
      <p:cViewPr varScale="1">
        <p:scale>
          <a:sx n="115" d="100"/>
          <a:sy n="115" d="100"/>
        </p:scale>
        <p:origin x="1500"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6" rIns="93172" bIns="46586" rtlCol="0"/>
          <a:lstStyle>
            <a:lvl1pPr algn="l">
              <a:defRPr sz="13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2" tIns="46586" rIns="93172" bIns="46586" rtlCol="0"/>
          <a:lstStyle>
            <a:lvl1pPr algn="r">
              <a:defRPr sz="1300"/>
            </a:lvl1pPr>
          </a:lstStyle>
          <a:p>
            <a:fld id="{0C00392A-F68A-4D85-B235-D99FF354DF3E}" type="datetimeFigureOut">
              <a:rPr lang="en-US" smtClean="0"/>
              <a:pPr/>
              <a:t>10/17/2019</a:t>
            </a:fld>
            <a:endParaRPr lang="en-US" dirty="0"/>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72" tIns="46586" rIns="93172" bIns="46586"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2" tIns="46586" rIns="93172" bIns="46586"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2" tIns="46586" rIns="93172" bIns="46586" rtlCol="0" anchor="b"/>
          <a:lstStyle>
            <a:lvl1pPr algn="l">
              <a:defRPr sz="13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2" tIns="46586" rIns="93172" bIns="46586" rtlCol="0" anchor="b"/>
          <a:lstStyle>
            <a:lvl1pPr algn="r">
              <a:defRPr sz="1300"/>
            </a:lvl1pPr>
          </a:lstStyle>
          <a:p>
            <a:fld id="{291F9D5F-4B14-476E-88D3-E131FF3C220C}" type="slidenum">
              <a:rPr lang="en-US" smtClean="0"/>
              <a:pPr/>
              <a:t>‹#›</a:t>
            </a:fld>
            <a:endParaRPr lang="en-US" dirty="0"/>
          </a:p>
        </p:txBody>
      </p:sp>
    </p:spTree>
    <p:extLst>
      <p:ext uri="{BB962C8B-B14F-4D97-AF65-F5344CB8AC3E}">
        <p14:creationId xmlns:p14="http://schemas.microsoft.com/office/powerpoint/2010/main" val="31499764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1F9D5F-4B14-476E-88D3-E131FF3C220C}" type="slidenum">
              <a:rPr lang="en-US" smtClean="0"/>
              <a:pPr/>
              <a:t>3</a:t>
            </a:fld>
            <a:endParaRPr lang="en-US" dirty="0"/>
          </a:p>
        </p:txBody>
      </p:sp>
    </p:spTree>
    <p:extLst>
      <p:ext uri="{BB962C8B-B14F-4D97-AF65-F5344CB8AC3E}">
        <p14:creationId xmlns:p14="http://schemas.microsoft.com/office/powerpoint/2010/main" val="38439519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CA"/>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CA"/>
          </a:p>
        </p:txBody>
      </p:sp>
      <p:sp>
        <p:nvSpPr>
          <p:cNvPr id="4" name="Espace réservé de la date 3"/>
          <p:cNvSpPr>
            <a:spLocks noGrp="1"/>
          </p:cNvSpPr>
          <p:nvPr>
            <p:ph type="dt" sz="half" idx="10"/>
          </p:nvPr>
        </p:nvSpPr>
        <p:spPr/>
        <p:txBody>
          <a:bodyPr/>
          <a:lstStyle/>
          <a:p>
            <a:fld id="{4BF426DB-72C9-44A0-A0C0-5A0412C580A1}" type="datetimeFigureOut">
              <a:rPr lang="fr-CA" smtClean="0"/>
              <a:pPr/>
              <a:t>2019-10-17</a:t>
            </a:fld>
            <a:endParaRPr lang="fr-CA" dirty="0"/>
          </a:p>
        </p:txBody>
      </p:sp>
      <p:sp>
        <p:nvSpPr>
          <p:cNvPr id="5" name="Espace réservé du pied de page 4"/>
          <p:cNvSpPr>
            <a:spLocks noGrp="1"/>
          </p:cNvSpPr>
          <p:nvPr>
            <p:ph type="ftr" sz="quarter" idx="11"/>
          </p:nvPr>
        </p:nvSpPr>
        <p:spPr/>
        <p:txBody>
          <a:bodyPr/>
          <a:lstStyle/>
          <a:p>
            <a:endParaRPr lang="fr-CA" dirty="0"/>
          </a:p>
        </p:txBody>
      </p:sp>
      <p:sp>
        <p:nvSpPr>
          <p:cNvPr id="6" name="Espace réservé du numéro de diapositive 5"/>
          <p:cNvSpPr>
            <a:spLocks noGrp="1"/>
          </p:cNvSpPr>
          <p:nvPr>
            <p:ph type="sldNum" sz="quarter" idx="12"/>
          </p:nvPr>
        </p:nvSpPr>
        <p:spPr/>
        <p:txBody>
          <a:bodyPr/>
          <a:lstStyle/>
          <a:p>
            <a:fld id="{6BEDAF4A-D2C3-47D1-A66A-1754C6697A23}" type="slidenum">
              <a:rPr lang="fr-CA" smtClean="0"/>
              <a:pPr/>
              <a:t>‹#›</a:t>
            </a:fld>
            <a:endParaRPr lang="fr-CA" dirty="0"/>
          </a:p>
        </p:txBody>
      </p:sp>
    </p:spTree>
    <p:extLst>
      <p:ext uri="{BB962C8B-B14F-4D97-AF65-F5344CB8AC3E}">
        <p14:creationId xmlns:p14="http://schemas.microsoft.com/office/powerpoint/2010/main" val="26968758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4BF426DB-72C9-44A0-A0C0-5A0412C580A1}" type="datetimeFigureOut">
              <a:rPr lang="fr-CA" smtClean="0"/>
              <a:pPr/>
              <a:t>2019-10-17</a:t>
            </a:fld>
            <a:endParaRPr lang="fr-CA" dirty="0"/>
          </a:p>
        </p:txBody>
      </p:sp>
      <p:sp>
        <p:nvSpPr>
          <p:cNvPr id="5" name="Espace réservé du pied de page 4"/>
          <p:cNvSpPr>
            <a:spLocks noGrp="1"/>
          </p:cNvSpPr>
          <p:nvPr>
            <p:ph type="ftr" sz="quarter" idx="11"/>
          </p:nvPr>
        </p:nvSpPr>
        <p:spPr/>
        <p:txBody>
          <a:bodyPr/>
          <a:lstStyle/>
          <a:p>
            <a:endParaRPr lang="fr-CA" dirty="0"/>
          </a:p>
        </p:txBody>
      </p:sp>
      <p:sp>
        <p:nvSpPr>
          <p:cNvPr id="6" name="Espace réservé du numéro de diapositive 5"/>
          <p:cNvSpPr>
            <a:spLocks noGrp="1"/>
          </p:cNvSpPr>
          <p:nvPr>
            <p:ph type="sldNum" sz="quarter" idx="12"/>
          </p:nvPr>
        </p:nvSpPr>
        <p:spPr/>
        <p:txBody>
          <a:bodyPr/>
          <a:lstStyle/>
          <a:p>
            <a:fld id="{6BEDAF4A-D2C3-47D1-A66A-1754C6697A23}" type="slidenum">
              <a:rPr lang="fr-CA" smtClean="0"/>
              <a:pPr/>
              <a:t>‹#›</a:t>
            </a:fld>
            <a:endParaRPr lang="fr-CA" dirty="0"/>
          </a:p>
        </p:txBody>
      </p:sp>
    </p:spTree>
    <p:extLst>
      <p:ext uri="{BB962C8B-B14F-4D97-AF65-F5344CB8AC3E}">
        <p14:creationId xmlns:p14="http://schemas.microsoft.com/office/powerpoint/2010/main" val="295136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4BF426DB-72C9-44A0-A0C0-5A0412C580A1}" type="datetimeFigureOut">
              <a:rPr lang="fr-CA" smtClean="0"/>
              <a:pPr/>
              <a:t>2019-10-17</a:t>
            </a:fld>
            <a:endParaRPr lang="fr-CA" dirty="0"/>
          </a:p>
        </p:txBody>
      </p:sp>
      <p:sp>
        <p:nvSpPr>
          <p:cNvPr id="5" name="Espace réservé du pied de page 4"/>
          <p:cNvSpPr>
            <a:spLocks noGrp="1"/>
          </p:cNvSpPr>
          <p:nvPr>
            <p:ph type="ftr" sz="quarter" idx="11"/>
          </p:nvPr>
        </p:nvSpPr>
        <p:spPr/>
        <p:txBody>
          <a:bodyPr/>
          <a:lstStyle/>
          <a:p>
            <a:endParaRPr lang="fr-CA" dirty="0"/>
          </a:p>
        </p:txBody>
      </p:sp>
      <p:sp>
        <p:nvSpPr>
          <p:cNvPr id="6" name="Espace réservé du numéro de diapositive 5"/>
          <p:cNvSpPr>
            <a:spLocks noGrp="1"/>
          </p:cNvSpPr>
          <p:nvPr>
            <p:ph type="sldNum" sz="quarter" idx="12"/>
          </p:nvPr>
        </p:nvSpPr>
        <p:spPr/>
        <p:txBody>
          <a:bodyPr/>
          <a:lstStyle/>
          <a:p>
            <a:fld id="{6BEDAF4A-D2C3-47D1-A66A-1754C6697A23}" type="slidenum">
              <a:rPr lang="fr-CA" smtClean="0"/>
              <a:pPr/>
              <a:t>‹#›</a:t>
            </a:fld>
            <a:endParaRPr lang="fr-CA" dirty="0"/>
          </a:p>
        </p:txBody>
      </p:sp>
    </p:spTree>
    <p:extLst>
      <p:ext uri="{BB962C8B-B14F-4D97-AF65-F5344CB8AC3E}">
        <p14:creationId xmlns:p14="http://schemas.microsoft.com/office/powerpoint/2010/main" val="1967404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e la date 4"/>
          <p:cNvSpPr>
            <a:spLocks noGrp="1"/>
          </p:cNvSpPr>
          <p:nvPr>
            <p:ph type="dt" sz="half" idx="10"/>
          </p:nvPr>
        </p:nvSpPr>
        <p:spPr/>
        <p:txBody>
          <a:bodyPr/>
          <a:lstStyle/>
          <a:p>
            <a:fld id="{4BF426DB-72C9-44A0-A0C0-5A0412C580A1}" type="datetimeFigureOut">
              <a:rPr lang="fr-CA" smtClean="0"/>
              <a:pPr/>
              <a:t>2019-10-17</a:t>
            </a:fld>
            <a:endParaRPr lang="fr-CA" dirty="0"/>
          </a:p>
        </p:txBody>
      </p:sp>
      <p:sp>
        <p:nvSpPr>
          <p:cNvPr id="6" name="Espace réservé du pied de page 5"/>
          <p:cNvSpPr>
            <a:spLocks noGrp="1"/>
          </p:cNvSpPr>
          <p:nvPr>
            <p:ph type="ftr" sz="quarter" idx="11"/>
          </p:nvPr>
        </p:nvSpPr>
        <p:spPr/>
        <p:txBody>
          <a:bodyPr/>
          <a:lstStyle/>
          <a:p>
            <a:endParaRPr lang="fr-CA" dirty="0"/>
          </a:p>
        </p:txBody>
      </p:sp>
      <p:sp>
        <p:nvSpPr>
          <p:cNvPr id="7" name="Espace réservé du numéro de diapositive 6"/>
          <p:cNvSpPr>
            <a:spLocks noGrp="1"/>
          </p:cNvSpPr>
          <p:nvPr>
            <p:ph type="sldNum" sz="quarter" idx="12"/>
          </p:nvPr>
        </p:nvSpPr>
        <p:spPr/>
        <p:txBody>
          <a:bodyPr/>
          <a:lstStyle/>
          <a:p>
            <a:fld id="{6BEDAF4A-D2C3-47D1-A66A-1754C6697A23}" type="slidenum">
              <a:rPr lang="fr-CA" smtClean="0"/>
              <a:pPr/>
              <a:t>‹#›</a:t>
            </a:fld>
            <a:endParaRPr lang="fr-CA" dirty="0"/>
          </a:p>
        </p:txBody>
      </p:sp>
    </p:spTree>
    <p:extLst>
      <p:ext uri="{BB962C8B-B14F-4D97-AF65-F5344CB8AC3E}">
        <p14:creationId xmlns:p14="http://schemas.microsoft.com/office/powerpoint/2010/main" val="11632320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Espace réservé de la date 6"/>
          <p:cNvSpPr>
            <a:spLocks noGrp="1"/>
          </p:cNvSpPr>
          <p:nvPr>
            <p:ph type="dt" sz="half" idx="10"/>
          </p:nvPr>
        </p:nvSpPr>
        <p:spPr/>
        <p:txBody>
          <a:bodyPr/>
          <a:lstStyle/>
          <a:p>
            <a:fld id="{4BF426DB-72C9-44A0-A0C0-5A0412C580A1}" type="datetimeFigureOut">
              <a:rPr lang="fr-CA" smtClean="0"/>
              <a:pPr/>
              <a:t>2019-10-17</a:t>
            </a:fld>
            <a:endParaRPr lang="fr-CA" dirty="0"/>
          </a:p>
        </p:txBody>
      </p:sp>
      <p:sp>
        <p:nvSpPr>
          <p:cNvPr id="8" name="Espace réservé du pied de page 7"/>
          <p:cNvSpPr>
            <a:spLocks noGrp="1"/>
          </p:cNvSpPr>
          <p:nvPr>
            <p:ph type="ftr" sz="quarter" idx="11"/>
          </p:nvPr>
        </p:nvSpPr>
        <p:spPr/>
        <p:txBody>
          <a:bodyPr/>
          <a:lstStyle/>
          <a:p>
            <a:endParaRPr lang="fr-CA" dirty="0"/>
          </a:p>
        </p:txBody>
      </p:sp>
      <p:sp>
        <p:nvSpPr>
          <p:cNvPr id="9" name="Espace réservé du numéro de diapositive 8"/>
          <p:cNvSpPr>
            <a:spLocks noGrp="1"/>
          </p:cNvSpPr>
          <p:nvPr>
            <p:ph type="sldNum" sz="quarter" idx="12"/>
          </p:nvPr>
        </p:nvSpPr>
        <p:spPr/>
        <p:txBody>
          <a:bodyPr/>
          <a:lstStyle/>
          <a:p>
            <a:fld id="{6BEDAF4A-D2C3-47D1-A66A-1754C6697A23}" type="slidenum">
              <a:rPr lang="fr-CA" smtClean="0"/>
              <a:pPr/>
              <a:t>‹#›</a:t>
            </a:fld>
            <a:endParaRPr lang="fr-CA" dirty="0"/>
          </a:p>
        </p:txBody>
      </p:sp>
    </p:spTree>
    <p:extLst>
      <p:ext uri="{BB962C8B-B14F-4D97-AF65-F5344CB8AC3E}">
        <p14:creationId xmlns:p14="http://schemas.microsoft.com/office/powerpoint/2010/main" val="19615092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e la date 2"/>
          <p:cNvSpPr>
            <a:spLocks noGrp="1"/>
          </p:cNvSpPr>
          <p:nvPr>
            <p:ph type="dt" sz="half" idx="10"/>
          </p:nvPr>
        </p:nvSpPr>
        <p:spPr/>
        <p:txBody>
          <a:bodyPr/>
          <a:lstStyle/>
          <a:p>
            <a:fld id="{4BF426DB-72C9-44A0-A0C0-5A0412C580A1}" type="datetimeFigureOut">
              <a:rPr lang="fr-CA" smtClean="0"/>
              <a:pPr/>
              <a:t>2019-10-17</a:t>
            </a:fld>
            <a:endParaRPr lang="fr-CA" dirty="0"/>
          </a:p>
        </p:txBody>
      </p:sp>
      <p:sp>
        <p:nvSpPr>
          <p:cNvPr id="4" name="Espace réservé du pied de page 3"/>
          <p:cNvSpPr>
            <a:spLocks noGrp="1"/>
          </p:cNvSpPr>
          <p:nvPr>
            <p:ph type="ftr" sz="quarter" idx="11"/>
          </p:nvPr>
        </p:nvSpPr>
        <p:spPr/>
        <p:txBody>
          <a:bodyPr/>
          <a:lstStyle/>
          <a:p>
            <a:endParaRPr lang="fr-CA" dirty="0"/>
          </a:p>
        </p:txBody>
      </p:sp>
      <p:sp>
        <p:nvSpPr>
          <p:cNvPr id="5" name="Espace réservé du numéro de diapositive 4"/>
          <p:cNvSpPr>
            <a:spLocks noGrp="1"/>
          </p:cNvSpPr>
          <p:nvPr>
            <p:ph type="sldNum" sz="quarter" idx="12"/>
          </p:nvPr>
        </p:nvSpPr>
        <p:spPr/>
        <p:txBody>
          <a:bodyPr/>
          <a:lstStyle/>
          <a:p>
            <a:fld id="{6BEDAF4A-D2C3-47D1-A66A-1754C6697A23}" type="slidenum">
              <a:rPr lang="fr-CA" smtClean="0"/>
              <a:pPr/>
              <a:t>‹#›</a:t>
            </a:fld>
            <a:endParaRPr lang="fr-CA" dirty="0"/>
          </a:p>
        </p:txBody>
      </p:sp>
    </p:spTree>
    <p:extLst>
      <p:ext uri="{BB962C8B-B14F-4D97-AF65-F5344CB8AC3E}">
        <p14:creationId xmlns:p14="http://schemas.microsoft.com/office/powerpoint/2010/main" val="2274744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BF426DB-72C9-44A0-A0C0-5A0412C580A1}" type="datetimeFigureOut">
              <a:rPr lang="fr-CA" smtClean="0"/>
              <a:pPr/>
              <a:t>2019-10-17</a:t>
            </a:fld>
            <a:endParaRPr lang="fr-CA" dirty="0"/>
          </a:p>
        </p:txBody>
      </p:sp>
      <p:sp>
        <p:nvSpPr>
          <p:cNvPr id="3" name="Espace réservé du pied de page 2"/>
          <p:cNvSpPr>
            <a:spLocks noGrp="1"/>
          </p:cNvSpPr>
          <p:nvPr>
            <p:ph type="ftr" sz="quarter" idx="11"/>
          </p:nvPr>
        </p:nvSpPr>
        <p:spPr/>
        <p:txBody>
          <a:bodyPr/>
          <a:lstStyle/>
          <a:p>
            <a:endParaRPr lang="fr-CA" dirty="0"/>
          </a:p>
        </p:txBody>
      </p:sp>
      <p:sp>
        <p:nvSpPr>
          <p:cNvPr id="4" name="Espace réservé du numéro de diapositive 3"/>
          <p:cNvSpPr>
            <a:spLocks noGrp="1"/>
          </p:cNvSpPr>
          <p:nvPr>
            <p:ph type="sldNum" sz="quarter" idx="12"/>
          </p:nvPr>
        </p:nvSpPr>
        <p:spPr/>
        <p:txBody>
          <a:bodyPr/>
          <a:lstStyle/>
          <a:p>
            <a:fld id="{6BEDAF4A-D2C3-47D1-A66A-1754C6697A23}" type="slidenum">
              <a:rPr lang="fr-CA" smtClean="0"/>
              <a:pPr/>
              <a:t>‹#›</a:t>
            </a:fld>
            <a:endParaRPr lang="fr-CA" dirty="0"/>
          </a:p>
        </p:txBody>
      </p:sp>
    </p:spTree>
    <p:extLst>
      <p:ext uri="{BB962C8B-B14F-4D97-AF65-F5344CB8AC3E}">
        <p14:creationId xmlns:p14="http://schemas.microsoft.com/office/powerpoint/2010/main" val="1844706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4BF426DB-72C9-44A0-A0C0-5A0412C580A1}" type="datetimeFigureOut">
              <a:rPr lang="fr-CA" smtClean="0"/>
              <a:pPr/>
              <a:t>2019-10-17</a:t>
            </a:fld>
            <a:endParaRPr lang="fr-CA" dirty="0"/>
          </a:p>
        </p:txBody>
      </p:sp>
      <p:sp>
        <p:nvSpPr>
          <p:cNvPr id="6" name="Espace réservé du pied de page 5"/>
          <p:cNvSpPr>
            <a:spLocks noGrp="1"/>
          </p:cNvSpPr>
          <p:nvPr>
            <p:ph type="ftr" sz="quarter" idx="11"/>
          </p:nvPr>
        </p:nvSpPr>
        <p:spPr/>
        <p:txBody>
          <a:bodyPr/>
          <a:lstStyle/>
          <a:p>
            <a:endParaRPr lang="fr-CA" dirty="0"/>
          </a:p>
        </p:txBody>
      </p:sp>
      <p:sp>
        <p:nvSpPr>
          <p:cNvPr id="7" name="Espace réservé du numéro de diapositive 6"/>
          <p:cNvSpPr>
            <a:spLocks noGrp="1"/>
          </p:cNvSpPr>
          <p:nvPr>
            <p:ph type="sldNum" sz="quarter" idx="12"/>
          </p:nvPr>
        </p:nvSpPr>
        <p:spPr/>
        <p:txBody>
          <a:bodyPr/>
          <a:lstStyle/>
          <a:p>
            <a:fld id="{6BEDAF4A-D2C3-47D1-A66A-1754C6697A23}" type="slidenum">
              <a:rPr lang="fr-CA" smtClean="0"/>
              <a:pPr/>
              <a:t>‹#›</a:t>
            </a:fld>
            <a:endParaRPr lang="fr-CA" dirty="0"/>
          </a:p>
        </p:txBody>
      </p:sp>
    </p:spTree>
    <p:extLst>
      <p:ext uri="{BB962C8B-B14F-4D97-AF65-F5344CB8AC3E}">
        <p14:creationId xmlns:p14="http://schemas.microsoft.com/office/powerpoint/2010/main" val="1485910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CA"/>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dirty="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4BF426DB-72C9-44A0-A0C0-5A0412C580A1}" type="datetimeFigureOut">
              <a:rPr lang="fr-CA" smtClean="0"/>
              <a:pPr/>
              <a:t>2019-10-17</a:t>
            </a:fld>
            <a:endParaRPr lang="fr-CA" dirty="0"/>
          </a:p>
        </p:txBody>
      </p:sp>
      <p:sp>
        <p:nvSpPr>
          <p:cNvPr id="6" name="Espace réservé du pied de page 5"/>
          <p:cNvSpPr>
            <a:spLocks noGrp="1"/>
          </p:cNvSpPr>
          <p:nvPr>
            <p:ph type="ftr" sz="quarter" idx="11"/>
          </p:nvPr>
        </p:nvSpPr>
        <p:spPr/>
        <p:txBody>
          <a:bodyPr/>
          <a:lstStyle/>
          <a:p>
            <a:endParaRPr lang="fr-CA" dirty="0"/>
          </a:p>
        </p:txBody>
      </p:sp>
      <p:sp>
        <p:nvSpPr>
          <p:cNvPr id="7" name="Espace réservé du numéro de diapositive 6"/>
          <p:cNvSpPr>
            <a:spLocks noGrp="1"/>
          </p:cNvSpPr>
          <p:nvPr>
            <p:ph type="sldNum" sz="quarter" idx="12"/>
          </p:nvPr>
        </p:nvSpPr>
        <p:spPr/>
        <p:txBody>
          <a:bodyPr/>
          <a:lstStyle/>
          <a:p>
            <a:fld id="{6BEDAF4A-D2C3-47D1-A66A-1754C6697A23}" type="slidenum">
              <a:rPr lang="fr-CA" smtClean="0"/>
              <a:pPr/>
              <a:t>‹#›</a:t>
            </a:fld>
            <a:endParaRPr lang="fr-CA" dirty="0"/>
          </a:p>
        </p:txBody>
      </p:sp>
    </p:spTree>
    <p:extLst>
      <p:ext uri="{BB962C8B-B14F-4D97-AF65-F5344CB8AC3E}">
        <p14:creationId xmlns:p14="http://schemas.microsoft.com/office/powerpoint/2010/main" val="9649692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4BF426DB-72C9-44A0-A0C0-5A0412C580A1}" type="datetimeFigureOut">
              <a:rPr lang="fr-CA" smtClean="0"/>
              <a:pPr/>
              <a:t>2019-10-17</a:t>
            </a:fld>
            <a:endParaRPr lang="fr-CA" dirty="0"/>
          </a:p>
        </p:txBody>
      </p:sp>
      <p:sp>
        <p:nvSpPr>
          <p:cNvPr id="5" name="Espace réservé du pied de page 4"/>
          <p:cNvSpPr>
            <a:spLocks noGrp="1"/>
          </p:cNvSpPr>
          <p:nvPr>
            <p:ph type="ftr" sz="quarter" idx="11"/>
          </p:nvPr>
        </p:nvSpPr>
        <p:spPr/>
        <p:txBody>
          <a:bodyPr/>
          <a:lstStyle/>
          <a:p>
            <a:endParaRPr lang="fr-CA" dirty="0"/>
          </a:p>
        </p:txBody>
      </p:sp>
      <p:sp>
        <p:nvSpPr>
          <p:cNvPr id="6" name="Espace réservé du numéro de diapositive 5"/>
          <p:cNvSpPr>
            <a:spLocks noGrp="1"/>
          </p:cNvSpPr>
          <p:nvPr>
            <p:ph type="sldNum" sz="quarter" idx="12"/>
          </p:nvPr>
        </p:nvSpPr>
        <p:spPr/>
        <p:txBody>
          <a:bodyPr/>
          <a:lstStyle/>
          <a:p>
            <a:fld id="{6BEDAF4A-D2C3-47D1-A66A-1754C6697A23}" type="slidenum">
              <a:rPr lang="fr-CA" smtClean="0"/>
              <a:pPr/>
              <a:t>‹#›</a:t>
            </a:fld>
            <a:endParaRPr lang="fr-CA" dirty="0"/>
          </a:p>
        </p:txBody>
      </p:sp>
    </p:spTree>
    <p:extLst>
      <p:ext uri="{BB962C8B-B14F-4D97-AF65-F5344CB8AC3E}">
        <p14:creationId xmlns:p14="http://schemas.microsoft.com/office/powerpoint/2010/main" val="16033110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CA"/>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10"/>
          </p:nvPr>
        </p:nvSpPr>
        <p:spPr/>
        <p:txBody>
          <a:bodyPr/>
          <a:lstStyle/>
          <a:p>
            <a:fld id="{4BF426DB-72C9-44A0-A0C0-5A0412C580A1}" type="datetimeFigureOut">
              <a:rPr lang="fr-CA" smtClean="0"/>
              <a:pPr/>
              <a:t>2019-10-17</a:t>
            </a:fld>
            <a:endParaRPr lang="fr-CA" dirty="0"/>
          </a:p>
        </p:txBody>
      </p:sp>
      <p:sp>
        <p:nvSpPr>
          <p:cNvPr id="5" name="Espace réservé du pied de page 4"/>
          <p:cNvSpPr>
            <a:spLocks noGrp="1"/>
          </p:cNvSpPr>
          <p:nvPr>
            <p:ph type="ftr" sz="quarter" idx="11"/>
          </p:nvPr>
        </p:nvSpPr>
        <p:spPr/>
        <p:txBody>
          <a:bodyPr/>
          <a:lstStyle/>
          <a:p>
            <a:endParaRPr lang="fr-CA" dirty="0"/>
          </a:p>
        </p:txBody>
      </p:sp>
      <p:sp>
        <p:nvSpPr>
          <p:cNvPr id="6" name="Espace réservé du numéro de diapositive 5"/>
          <p:cNvSpPr>
            <a:spLocks noGrp="1"/>
          </p:cNvSpPr>
          <p:nvPr>
            <p:ph type="sldNum" sz="quarter" idx="12"/>
          </p:nvPr>
        </p:nvSpPr>
        <p:spPr/>
        <p:txBody>
          <a:bodyPr/>
          <a:lstStyle/>
          <a:p>
            <a:fld id="{6BEDAF4A-D2C3-47D1-A66A-1754C6697A23}" type="slidenum">
              <a:rPr lang="fr-CA" smtClean="0"/>
              <a:pPr/>
              <a:t>‹#›</a:t>
            </a:fld>
            <a:endParaRPr lang="fr-CA" dirty="0"/>
          </a:p>
        </p:txBody>
      </p:sp>
    </p:spTree>
    <p:extLst>
      <p:ext uri="{BB962C8B-B14F-4D97-AF65-F5344CB8AC3E}">
        <p14:creationId xmlns:p14="http://schemas.microsoft.com/office/powerpoint/2010/main" val="2509166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0000">
              <a:schemeClr val="accent5">
                <a:lumMod val="75000"/>
                <a:alpha val="6000"/>
              </a:schemeClr>
            </a:gs>
            <a:gs pos="50000">
              <a:schemeClr val="bg1"/>
            </a:gs>
          </a:gsLst>
          <a:lin ang="16200000" scaled="1"/>
          <a:tileRect/>
        </a:gra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CA"/>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F426DB-72C9-44A0-A0C0-5A0412C580A1}" type="datetimeFigureOut">
              <a:rPr lang="fr-CA" smtClean="0"/>
              <a:pPr/>
              <a:t>2019-10-17</a:t>
            </a:fld>
            <a:endParaRPr lang="fr-CA"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EDAF4A-D2C3-47D1-A66A-1754C6697A23}" type="slidenum">
              <a:rPr lang="fr-CA" smtClean="0"/>
              <a:pPr/>
              <a:t>‹#›</a:t>
            </a:fld>
            <a:endParaRPr lang="fr-CA" dirty="0"/>
          </a:p>
        </p:txBody>
      </p:sp>
    </p:spTree>
    <p:extLst>
      <p:ext uri="{BB962C8B-B14F-4D97-AF65-F5344CB8AC3E}">
        <p14:creationId xmlns:p14="http://schemas.microsoft.com/office/powerpoint/2010/main" val="34991763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6815"/>
            <a:ext cx="9144000" cy="908720"/>
          </a:xfrm>
          <a:prstGeom prst="rect">
            <a:avLst/>
          </a:prstGeom>
          <a:solidFill>
            <a:srgbClr val="3CA2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smtClean="0">
                <a:solidFill>
                  <a:prstClr val="white"/>
                </a:solidFill>
              </a:rPr>
              <a:t>Employee Self Service</a:t>
            </a:r>
            <a:endParaRPr lang="fr-CA" sz="4000" b="1" i="1" dirty="0">
              <a:solidFill>
                <a:prstClr val="white"/>
              </a:solidFill>
            </a:endParaRPr>
          </a:p>
        </p:txBody>
      </p:sp>
      <p:sp>
        <p:nvSpPr>
          <p:cNvPr id="3" name="TextBox 2"/>
          <p:cNvSpPr txBox="1"/>
          <p:nvPr/>
        </p:nvSpPr>
        <p:spPr>
          <a:xfrm>
            <a:off x="251520" y="3645024"/>
            <a:ext cx="8592576" cy="2646878"/>
          </a:xfrm>
          <a:prstGeom prst="rect">
            <a:avLst/>
          </a:prstGeom>
          <a:noFill/>
        </p:spPr>
        <p:txBody>
          <a:bodyPr wrap="square" rtlCol="0">
            <a:spAutoFit/>
          </a:bodyPr>
          <a:lstStyle/>
          <a:p>
            <a:pPr marL="457200" indent="-457200">
              <a:buFont typeface="Wingdings" panose="05000000000000000000" pitchFamily="2" charset="2"/>
              <a:buChar char="§"/>
            </a:pPr>
            <a:r>
              <a:rPr lang="en-US" sz="2400" dirty="0" smtClean="0"/>
              <a:t>Click on Employees (right side of screen).</a:t>
            </a:r>
            <a:endParaRPr lang="en-US" sz="2400" dirty="0" smtClean="0"/>
          </a:p>
          <a:p>
            <a:pPr marL="457200" indent="-457200">
              <a:buFont typeface="Wingdings" panose="05000000000000000000" pitchFamily="2" charset="2"/>
              <a:buChar char="§"/>
            </a:pPr>
            <a:endParaRPr lang="en-US" sz="1400" dirty="0" smtClean="0"/>
          </a:p>
          <a:p>
            <a:pPr marL="457200" indent="-457200">
              <a:buFont typeface="Wingdings" panose="05000000000000000000" pitchFamily="2" charset="2"/>
              <a:buChar char="§"/>
            </a:pPr>
            <a:r>
              <a:rPr lang="en-US" sz="2400" dirty="0" smtClean="0"/>
              <a:t>Click on Employee Paystub.</a:t>
            </a:r>
          </a:p>
          <a:p>
            <a:pPr marL="914400" lvl="1" indent="-457200">
              <a:buFont typeface="Wingdings" panose="05000000000000000000" pitchFamily="2" charset="2"/>
              <a:buChar char="§"/>
            </a:pPr>
            <a:r>
              <a:rPr lang="en-US" dirty="0" smtClean="0"/>
              <a:t>The first screen that appears is to verify employee status for security purposes.  Please enter the user name and passcode below to proceed to the ESS website.</a:t>
            </a:r>
          </a:p>
          <a:p>
            <a:pPr marL="1828800" lvl="3" indent="-457200">
              <a:buFont typeface="Wingdings" panose="05000000000000000000" pitchFamily="2" charset="2"/>
              <a:buChar char="§"/>
            </a:pPr>
            <a:endParaRPr lang="en-US" dirty="0"/>
          </a:p>
          <a:p>
            <a:pPr marL="1828800" lvl="3" indent="-457200">
              <a:buFont typeface="Wingdings" panose="05000000000000000000" pitchFamily="2" charset="2"/>
              <a:buChar char="§"/>
            </a:pPr>
            <a:r>
              <a:rPr lang="en-US" dirty="0" smtClean="0"/>
              <a:t>User Name:  Winston67</a:t>
            </a:r>
          </a:p>
          <a:p>
            <a:pPr marL="1828800" lvl="3" indent="-457200">
              <a:buFont typeface="Wingdings" panose="05000000000000000000" pitchFamily="2" charset="2"/>
              <a:buChar char="§"/>
            </a:pPr>
            <a:r>
              <a:rPr lang="en-US" dirty="0" smtClean="0"/>
              <a:t>Password:      $</a:t>
            </a:r>
            <a:r>
              <a:rPr lang="en-US" dirty="0" err="1" smtClean="0"/>
              <a:t>winston</a:t>
            </a:r>
            <a:endParaRPr lang="en-US" dirty="0" smtClean="0"/>
          </a:p>
          <a:p>
            <a:pPr marL="457200" indent="-457200">
              <a:buFont typeface="Wingdings" panose="05000000000000000000" pitchFamily="2" charset="2"/>
              <a:buChar char="§"/>
            </a:pPr>
            <a:endParaRPr lang="en-US" sz="1400" dirty="0">
              <a:solidFill>
                <a:srgbClr val="0070C0"/>
              </a:solidFill>
            </a:endParaRPr>
          </a:p>
        </p:txBody>
      </p:sp>
      <p:sp>
        <p:nvSpPr>
          <p:cNvPr id="2" name="TextBox 1"/>
          <p:cNvSpPr txBox="1"/>
          <p:nvPr/>
        </p:nvSpPr>
        <p:spPr>
          <a:xfrm>
            <a:off x="107504" y="929091"/>
            <a:ext cx="5040560" cy="523220"/>
          </a:xfrm>
          <a:prstGeom prst="rect">
            <a:avLst/>
          </a:prstGeom>
          <a:noFill/>
        </p:spPr>
        <p:txBody>
          <a:bodyPr wrap="square" rtlCol="0">
            <a:spAutoFit/>
          </a:bodyPr>
          <a:lstStyle/>
          <a:p>
            <a:r>
              <a:rPr lang="en-US" sz="2800" dirty="0" smtClean="0">
                <a:solidFill>
                  <a:srgbClr val="0070C0"/>
                </a:solidFill>
              </a:rPr>
              <a:t>Instructions to view check stub:</a:t>
            </a:r>
            <a:endParaRPr lang="en-US" sz="2800" dirty="0">
              <a:solidFill>
                <a:srgbClr val="0070C0"/>
              </a:solidFill>
            </a:endParaRPr>
          </a:p>
        </p:txBody>
      </p:sp>
      <p:sp>
        <p:nvSpPr>
          <p:cNvPr id="5" name="TextBox 4"/>
          <p:cNvSpPr txBox="1"/>
          <p:nvPr/>
        </p:nvSpPr>
        <p:spPr>
          <a:xfrm>
            <a:off x="323528" y="2060848"/>
            <a:ext cx="4392488" cy="461665"/>
          </a:xfrm>
          <a:prstGeom prst="rect">
            <a:avLst/>
          </a:prstGeom>
          <a:noFill/>
        </p:spPr>
        <p:txBody>
          <a:bodyPr wrap="square" rtlCol="0">
            <a:spAutoFit/>
          </a:bodyPr>
          <a:lstStyle/>
          <a:p>
            <a:r>
              <a:rPr lang="en-US" sz="2400" dirty="0" smtClean="0"/>
              <a:t>Log onto </a:t>
            </a:r>
            <a:r>
              <a:rPr lang="en-US" sz="2400" u="sng" dirty="0" smtClean="0">
                <a:solidFill>
                  <a:schemeClr val="tx2">
                    <a:lumMod val="60000"/>
                    <a:lumOff val="40000"/>
                  </a:schemeClr>
                </a:solidFill>
              </a:rPr>
              <a:t>www.winstonk12.org</a:t>
            </a:r>
            <a:endParaRPr lang="en-US" sz="2400" u="sng" dirty="0">
              <a:solidFill>
                <a:schemeClr val="tx2">
                  <a:lumMod val="60000"/>
                  <a:lumOff val="40000"/>
                </a:schemeClr>
              </a:solidFill>
            </a:endParaRPr>
          </a:p>
        </p:txBody>
      </p:sp>
    </p:spTree>
    <p:extLst>
      <p:ext uri="{BB962C8B-B14F-4D97-AF65-F5344CB8AC3E}">
        <p14:creationId xmlns:p14="http://schemas.microsoft.com/office/powerpoint/2010/main" val="646483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8229600" cy="778098"/>
          </a:xfrm>
        </p:spPr>
        <p:txBody>
          <a:bodyPr>
            <a:normAutofit/>
          </a:bodyPr>
          <a:lstStyle/>
          <a:p>
            <a:r>
              <a:rPr lang="en-US" sz="1800" dirty="0" smtClean="0"/>
              <a:t>Registration on Log In screen</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smtClean="0">
                <a:solidFill>
                  <a:prstClr val="white"/>
                </a:solidFill>
              </a:rPr>
              <a:t>Employee Self Service – Register</a:t>
            </a:r>
            <a:endParaRPr lang="fr-CA" sz="4000" b="1" i="1" dirty="0">
              <a:solidFill>
                <a:prstClr val="white"/>
              </a:solidFill>
            </a:endParaRPr>
          </a:p>
        </p:txBody>
      </p:sp>
      <p:sp>
        <p:nvSpPr>
          <p:cNvPr id="8" name="TextBox 7"/>
          <p:cNvSpPr txBox="1"/>
          <p:nvPr/>
        </p:nvSpPr>
        <p:spPr>
          <a:xfrm>
            <a:off x="1739832" y="5917378"/>
            <a:ext cx="5544616" cy="523220"/>
          </a:xfrm>
          <a:prstGeom prst="rect">
            <a:avLst/>
          </a:prstGeom>
          <a:noFill/>
        </p:spPr>
        <p:txBody>
          <a:bodyPr wrap="square" rtlCol="0">
            <a:spAutoFit/>
          </a:bodyPr>
          <a:lstStyle/>
          <a:p>
            <a:r>
              <a:rPr lang="en-US" sz="1400" b="1" dirty="0" smtClean="0">
                <a:solidFill>
                  <a:srgbClr val="0070C0"/>
                </a:solidFill>
              </a:rPr>
              <a:t>NOTE:  Internet Explorer version 9 and below are not supported in ESS.  The Internet Explorer browser must be version 10 or above.   </a:t>
            </a:r>
            <a:endParaRPr lang="en-US" sz="1400" b="1" dirty="0">
              <a:solidFill>
                <a:srgbClr val="0070C0"/>
              </a:solidFill>
            </a:endParaRPr>
          </a:p>
        </p:txBody>
      </p:sp>
      <p:sp>
        <p:nvSpPr>
          <p:cNvPr id="11" name="Rectangle 10"/>
          <p:cNvSpPr/>
          <p:nvPr/>
        </p:nvSpPr>
        <p:spPr>
          <a:xfrm>
            <a:off x="1403648" y="1756972"/>
            <a:ext cx="1008112" cy="102033"/>
          </a:xfrm>
          <a:prstGeom prst="rect">
            <a:avLst/>
          </a:prstGeom>
          <a:solidFill>
            <a:srgbClr val="F0F8FA"/>
          </a:solidFill>
          <a:ln>
            <a:solidFill>
              <a:srgbClr val="F7F7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p:cNvPicPr>
            <a:picLocks noChangeAspect="1"/>
          </p:cNvPicPr>
          <p:nvPr/>
        </p:nvPicPr>
        <p:blipFill>
          <a:blip r:embed="rId2"/>
          <a:stretch>
            <a:fillRect/>
          </a:stretch>
        </p:blipFill>
        <p:spPr>
          <a:xfrm>
            <a:off x="683568" y="1608340"/>
            <a:ext cx="7848872" cy="3836884"/>
          </a:xfrm>
          <a:prstGeom prst="rect">
            <a:avLst/>
          </a:prstGeom>
        </p:spPr>
      </p:pic>
      <p:sp>
        <p:nvSpPr>
          <p:cNvPr id="14" name="TextBox 13"/>
          <p:cNvSpPr txBox="1"/>
          <p:nvPr/>
        </p:nvSpPr>
        <p:spPr>
          <a:xfrm>
            <a:off x="4557967" y="3269877"/>
            <a:ext cx="3096344" cy="830997"/>
          </a:xfrm>
          <a:prstGeom prst="rect">
            <a:avLst/>
          </a:prstGeom>
          <a:noFill/>
        </p:spPr>
        <p:txBody>
          <a:bodyPr wrap="square" rtlCol="0">
            <a:spAutoFit/>
          </a:bodyPr>
          <a:lstStyle/>
          <a:p>
            <a:r>
              <a:rPr lang="en-US" sz="1600" dirty="0" smtClean="0"/>
              <a:t>Everyone must register as a user for ESS using their social security number and employee number.  </a:t>
            </a:r>
            <a:endParaRPr lang="en-US" sz="1600" dirty="0"/>
          </a:p>
        </p:txBody>
      </p:sp>
      <p:sp>
        <p:nvSpPr>
          <p:cNvPr id="19" name="Right Arrow 18"/>
          <p:cNvSpPr/>
          <p:nvPr/>
        </p:nvSpPr>
        <p:spPr>
          <a:xfrm rot="16200000">
            <a:off x="7178698" y="3472799"/>
            <a:ext cx="1021910" cy="186635"/>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131217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smtClean="0">
                <a:solidFill>
                  <a:prstClr val="white"/>
                </a:solidFill>
              </a:rPr>
              <a:t>Employee Self Service - Register</a:t>
            </a:r>
            <a:endParaRPr lang="fr-CA" sz="4000" b="1" i="1" dirty="0">
              <a:solidFill>
                <a:prstClr val="white"/>
              </a:solidFill>
            </a:endParaRPr>
          </a:p>
        </p:txBody>
      </p:sp>
      <p:sp>
        <p:nvSpPr>
          <p:cNvPr id="5" name="TextBox 4"/>
          <p:cNvSpPr txBox="1"/>
          <p:nvPr/>
        </p:nvSpPr>
        <p:spPr>
          <a:xfrm>
            <a:off x="5436096" y="1130455"/>
            <a:ext cx="3456384" cy="1846659"/>
          </a:xfrm>
          <a:prstGeom prst="rect">
            <a:avLst/>
          </a:prstGeom>
          <a:noFill/>
        </p:spPr>
        <p:txBody>
          <a:bodyPr wrap="square" rtlCol="0">
            <a:spAutoFit/>
          </a:bodyPr>
          <a:lstStyle/>
          <a:p>
            <a:r>
              <a:rPr lang="en-US" sz="1400" dirty="0" smtClean="0">
                <a:solidFill>
                  <a:srgbClr val="0070C0"/>
                </a:solidFill>
              </a:rPr>
              <a:t>Employee chooses their own User Name and Password.  User name should not contain any special characters or spaces.  </a:t>
            </a:r>
          </a:p>
          <a:p>
            <a:endParaRPr lang="en-US" sz="1600" dirty="0" smtClean="0">
              <a:solidFill>
                <a:srgbClr val="0070C0"/>
              </a:solidFill>
            </a:endParaRPr>
          </a:p>
          <a:p>
            <a:r>
              <a:rPr lang="en-US" sz="1400" dirty="0" smtClean="0">
                <a:solidFill>
                  <a:srgbClr val="0070C0"/>
                </a:solidFill>
              </a:rPr>
              <a:t>The email </a:t>
            </a:r>
            <a:r>
              <a:rPr lang="en-US" sz="1400" dirty="0" smtClean="0">
                <a:solidFill>
                  <a:srgbClr val="0070C0"/>
                </a:solidFill>
              </a:rPr>
              <a:t>address </a:t>
            </a:r>
            <a:r>
              <a:rPr lang="en-US" sz="1400" dirty="0" smtClean="0">
                <a:solidFill>
                  <a:srgbClr val="0070C0"/>
                </a:solidFill>
              </a:rPr>
              <a:t>does </a:t>
            </a:r>
            <a:r>
              <a:rPr lang="en-US" sz="1400" dirty="0" smtClean="0">
                <a:solidFill>
                  <a:srgbClr val="0070C0"/>
                </a:solidFill>
              </a:rPr>
              <a:t>NOT have to be a school district assigned email address.  It may be an employee’s personal email address.</a:t>
            </a:r>
            <a:endParaRPr lang="en-US" sz="1400" dirty="0">
              <a:solidFill>
                <a:srgbClr val="0070C0"/>
              </a:solidFill>
            </a:endParaRPr>
          </a:p>
        </p:txBody>
      </p:sp>
      <p:sp>
        <p:nvSpPr>
          <p:cNvPr id="7" name="Rectangle 6"/>
          <p:cNvSpPr/>
          <p:nvPr/>
        </p:nvSpPr>
        <p:spPr>
          <a:xfrm>
            <a:off x="4139952" y="5239032"/>
            <a:ext cx="936104" cy="144016"/>
          </a:xfrm>
          <a:prstGeom prst="rect">
            <a:avLst/>
          </a:prstGeom>
          <a:solidFill>
            <a:srgbClr val="F0F8FA"/>
          </a:solidFill>
          <a:ln>
            <a:solidFill>
              <a:srgbClr val="F7F7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610344" y="5949280"/>
            <a:ext cx="8424935" cy="830997"/>
          </a:xfrm>
          <a:prstGeom prst="rect">
            <a:avLst/>
          </a:prstGeom>
          <a:noFill/>
        </p:spPr>
        <p:txBody>
          <a:bodyPr wrap="square" rtlCol="0">
            <a:spAutoFit/>
          </a:bodyPr>
          <a:lstStyle/>
          <a:p>
            <a:r>
              <a:rPr lang="en-US" sz="1600" dirty="0" smtClean="0">
                <a:solidFill>
                  <a:srgbClr val="0070C0"/>
                </a:solidFill>
              </a:rPr>
              <a:t>An email, with a confirmation link, will be sent to the email address the user provided when creating their account.  User must use the confirmation link in the email to be confirmed as an authorized user for ESS. </a:t>
            </a:r>
            <a:r>
              <a:rPr lang="en-US" sz="1600" dirty="0" smtClean="0">
                <a:solidFill>
                  <a:srgbClr val="0070C0"/>
                </a:solidFill>
              </a:rPr>
              <a:t> </a:t>
            </a:r>
            <a:r>
              <a:rPr lang="en-US" sz="1600" b="1" u="sng" dirty="0" smtClean="0">
                <a:solidFill>
                  <a:srgbClr val="0070C0"/>
                </a:solidFill>
              </a:rPr>
              <a:t>If link does not appear, view as an html.</a:t>
            </a:r>
            <a:endParaRPr lang="en-US" sz="1600" u="sng" dirty="0">
              <a:solidFill>
                <a:srgbClr val="0070C0"/>
              </a:solidFill>
            </a:endParaRP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7099" y="957041"/>
            <a:ext cx="4824536" cy="4234251"/>
          </a:xfrm>
          <a:prstGeom prst="rect">
            <a:avLst/>
          </a:prstGeom>
          <a:noFill/>
          <a:ln w="9525">
            <a:solidFill>
              <a:srgbClr val="3CA2BE"/>
            </a:solidFill>
            <a:miter lim="800000"/>
            <a:headEnd/>
            <a:tailEnd/>
          </a:ln>
          <a:extLst>
            <a:ext uri="{909E8E84-426E-40DD-AFC4-6F175D3DCCD1}">
              <a14:hiddenFill xmlns:a14="http://schemas.microsoft.com/office/drawing/2010/main">
                <a:solidFill>
                  <a:schemeClr val="accent1"/>
                </a:solidFill>
              </a14:hiddenFill>
            </a:ext>
          </a:extLst>
        </p:spPr>
      </p:pic>
      <p:pic>
        <p:nvPicPr>
          <p:cNvPr id="11"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79912" y="4440388"/>
            <a:ext cx="4584477" cy="1469028"/>
          </a:xfrm>
          <a:prstGeom prst="rect">
            <a:avLst/>
          </a:prstGeom>
          <a:noFill/>
          <a:ln w="9525">
            <a:solidFill>
              <a:srgbClr val="3CA2BE"/>
            </a:solidFill>
            <a:miter lim="800000"/>
            <a:headEnd/>
            <a:tailEnd/>
          </a:ln>
          <a:extLst>
            <a:ext uri="{909E8E84-426E-40DD-AFC4-6F175D3DCCD1}">
              <a14:hiddenFill xmlns:a14="http://schemas.microsoft.com/office/drawing/2010/main">
                <a:solidFill>
                  <a:schemeClr val="accent1"/>
                </a:solidFill>
              </a14:hiddenFill>
            </a:ext>
          </a:extLst>
        </p:spPr>
      </p:pic>
      <p:sp>
        <p:nvSpPr>
          <p:cNvPr id="12" name="Right Arrow 11"/>
          <p:cNvSpPr/>
          <p:nvPr/>
        </p:nvSpPr>
        <p:spPr>
          <a:xfrm>
            <a:off x="899592" y="4890280"/>
            <a:ext cx="2736304" cy="216024"/>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ight Arrow 9"/>
          <p:cNvSpPr/>
          <p:nvPr/>
        </p:nvSpPr>
        <p:spPr>
          <a:xfrm>
            <a:off x="2267744" y="3874654"/>
            <a:ext cx="2736304" cy="216024"/>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p:cNvSpPr txBox="1"/>
          <p:nvPr/>
        </p:nvSpPr>
        <p:spPr>
          <a:xfrm>
            <a:off x="5076056" y="3569527"/>
            <a:ext cx="3527174" cy="830997"/>
          </a:xfrm>
          <a:prstGeom prst="rect">
            <a:avLst/>
          </a:prstGeom>
          <a:noFill/>
        </p:spPr>
        <p:txBody>
          <a:bodyPr wrap="square" rtlCol="0">
            <a:spAutoFit/>
          </a:bodyPr>
          <a:lstStyle/>
          <a:p>
            <a:r>
              <a:rPr lang="en-US" sz="1600" b="1" dirty="0" smtClean="0">
                <a:solidFill>
                  <a:srgbClr val="FF0000"/>
                </a:solidFill>
              </a:rPr>
              <a:t>Please contact Nikki Shipman or your local school bookkeeper for your employee number.</a:t>
            </a:r>
            <a:endParaRPr lang="en-US" sz="1600" b="1" dirty="0">
              <a:solidFill>
                <a:srgbClr val="FF0000"/>
              </a:solidFill>
            </a:endParaRPr>
          </a:p>
        </p:txBody>
      </p:sp>
    </p:spTree>
    <p:extLst>
      <p:ext uri="{BB962C8B-B14F-4D97-AF65-F5344CB8AC3E}">
        <p14:creationId xmlns:p14="http://schemas.microsoft.com/office/powerpoint/2010/main" val="12133742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935535"/>
            <a:ext cx="8568952" cy="1039315"/>
          </a:xfrm>
        </p:spPr>
        <p:txBody>
          <a:bodyPr>
            <a:normAutofit/>
          </a:bodyPr>
          <a:lstStyle/>
          <a:p>
            <a:r>
              <a:rPr lang="en-US" sz="1800" dirty="0" smtClean="0"/>
              <a:t>The Personal menu contains the sub-menu for Payroll Inquiry which includes the Inquiries available for the employee.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3600" b="1" i="1" dirty="0" smtClean="0">
                <a:solidFill>
                  <a:prstClr val="white"/>
                </a:solidFill>
              </a:rPr>
              <a:t>Employee Self Service–Personal/Payroll Inquiry </a:t>
            </a:r>
            <a:endParaRPr lang="fr-CA" sz="3600" b="1" i="1" dirty="0">
              <a:solidFill>
                <a:prstClr val="white"/>
              </a:solidFill>
            </a:endParaRPr>
          </a:p>
        </p:txBody>
      </p:sp>
      <p:pic>
        <p:nvPicPr>
          <p:cNvPr id="3" name="Picture 2"/>
          <p:cNvPicPr>
            <a:picLocks noChangeAspect="1"/>
          </p:cNvPicPr>
          <p:nvPr/>
        </p:nvPicPr>
        <p:blipFill>
          <a:blip r:embed="rId2"/>
          <a:stretch>
            <a:fillRect/>
          </a:stretch>
        </p:blipFill>
        <p:spPr>
          <a:xfrm>
            <a:off x="2843808" y="2636912"/>
            <a:ext cx="3437089" cy="2572962"/>
          </a:xfrm>
          <a:prstGeom prst="rect">
            <a:avLst/>
          </a:prstGeom>
        </p:spPr>
      </p:pic>
      <p:sp>
        <p:nvSpPr>
          <p:cNvPr id="5" name="Rounded Rectangle 4"/>
          <p:cNvSpPr/>
          <p:nvPr/>
        </p:nvSpPr>
        <p:spPr>
          <a:xfrm>
            <a:off x="2987824" y="3789040"/>
            <a:ext cx="2592288" cy="720080"/>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33006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6712"/>
            <a:ext cx="8229600" cy="778098"/>
          </a:xfrm>
        </p:spPr>
        <p:txBody>
          <a:bodyPr>
            <a:normAutofit/>
          </a:bodyPr>
          <a:lstStyle/>
          <a:p>
            <a:r>
              <a:rPr lang="en-US" sz="1800" dirty="0" smtClean="0"/>
              <a:t>Employee can view and print check/statement summary for a specific check date range.  The employee can view check detail by clicking on a particular check.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a:solidFill>
                  <a:prstClr val="white"/>
                </a:solidFill>
              </a:rPr>
              <a:t>Employee Self </a:t>
            </a:r>
            <a:r>
              <a:rPr lang="fr-CA" sz="4000" b="1" i="1" dirty="0" smtClean="0">
                <a:solidFill>
                  <a:prstClr val="white"/>
                </a:solidFill>
              </a:rPr>
              <a:t>Service – View Pay Checks</a:t>
            </a:r>
            <a:endParaRPr lang="fr-CA" sz="4000" b="1" i="1" dirty="0">
              <a:solidFill>
                <a:prstClr val="white"/>
              </a:solidFill>
            </a:endParaRPr>
          </a:p>
        </p:txBody>
      </p:sp>
      <p:pic>
        <p:nvPicPr>
          <p:cNvPr id="921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27650" y="1772816"/>
            <a:ext cx="6288699" cy="4032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228375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35535"/>
            <a:ext cx="8229600" cy="823291"/>
          </a:xfrm>
        </p:spPr>
        <p:txBody>
          <a:bodyPr>
            <a:normAutofit/>
          </a:bodyPr>
          <a:lstStyle/>
          <a:p>
            <a:r>
              <a:rPr lang="en-US" sz="1800" dirty="0" smtClean="0"/>
              <a:t>If an employee has extra pay, pay adjustments or substitute pay for a specific check, they can view detail information about the pay by clicking on </a:t>
            </a:r>
            <a:r>
              <a:rPr lang="en-US" sz="1800" i="1" dirty="0" smtClean="0"/>
              <a:t>Adjusts/Sub Details</a:t>
            </a:r>
            <a:r>
              <a:rPr lang="en-US" sz="1800" dirty="0" smtClean="0"/>
              <a:t> link.  </a:t>
            </a:r>
            <a:endParaRPr lang="en-US" sz="1800" dirty="0"/>
          </a:p>
        </p:txBody>
      </p:sp>
      <p:sp>
        <p:nvSpPr>
          <p:cNvPr id="4" name="Rectangle 3"/>
          <p:cNvSpPr/>
          <p:nvPr/>
        </p:nvSpPr>
        <p:spPr>
          <a:xfrm>
            <a:off x="0" y="26815"/>
            <a:ext cx="9144000" cy="908720"/>
          </a:xfrm>
          <a:prstGeom prst="rect">
            <a:avLst/>
          </a:prstGeom>
          <a:solidFill>
            <a:srgbClr val="50A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CA" sz="4000" b="1" i="1" dirty="0">
                <a:solidFill>
                  <a:prstClr val="white"/>
                </a:solidFill>
              </a:rPr>
              <a:t>Employee Self Service – View Pay Checks</a:t>
            </a:r>
          </a:p>
        </p:txBody>
      </p:sp>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2130198"/>
            <a:ext cx="6522665" cy="32428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5882177" y="3596884"/>
            <a:ext cx="1108032" cy="25328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4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41217" y="4316692"/>
            <a:ext cx="3950618" cy="22058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Straight Arrow Connector 7"/>
          <p:cNvCxnSpPr/>
          <p:nvPr/>
        </p:nvCxnSpPr>
        <p:spPr>
          <a:xfrm>
            <a:off x="6980932" y="3840874"/>
            <a:ext cx="0" cy="556184"/>
          </a:xfrm>
          <a:prstGeom prst="straightConnector1">
            <a:avLst/>
          </a:prstGeom>
          <a:ln w="28575">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1961614"/>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20096</TotalTime>
  <Words>327</Words>
  <Application>Microsoft Office PowerPoint</Application>
  <PresentationFormat>On-screen Show (4:3)</PresentationFormat>
  <Paragraphs>27</Paragraphs>
  <Slides>6</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Wingdings</vt:lpstr>
      <vt:lpstr>Thème Office</vt:lpstr>
      <vt:lpstr>PowerPoint Presentation</vt:lpstr>
      <vt:lpstr>Registration on Log In screen</vt:lpstr>
      <vt:lpstr>PowerPoint Presentation</vt:lpstr>
      <vt:lpstr>The Personal menu contains the sub-menu for Payroll Inquiry which includes the Inquiries available for the employee.  </vt:lpstr>
      <vt:lpstr>Employee can view and print check/statement summary for a specific check date range.  The employee can view check detail by clicking on a particular check.  </vt:lpstr>
      <vt:lpstr>If an employee has extra pay, pay adjustments or substitute pay for a specific check, they can view detail information about the pay by clicking on Adjusts/Sub Details link.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Brendan Jones</dc:creator>
  <cp:lastModifiedBy>Nikki Shipman</cp:lastModifiedBy>
  <cp:revision>523</cp:revision>
  <cp:lastPrinted>2013-10-08T03:58:14Z</cp:lastPrinted>
  <dcterms:created xsi:type="dcterms:W3CDTF">2012-03-01T14:59:38Z</dcterms:created>
  <dcterms:modified xsi:type="dcterms:W3CDTF">2019-10-17T14:17:10Z</dcterms:modified>
</cp:coreProperties>
</file>