
<file path=[Content_Types].xml><?xml version="1.0" encoding="utf-8"?>
<Types xmlns="http://schemas.openxmlformats.org/package/2006/content-types"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19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20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23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24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5.xml" ContentType="application/vnd.openxmlformats-officedocument.presentationml.slideLayout+xml"/>
  <Override PartName="/ppt/slides/slide26.xml" ContentType="application/vnd.openxmlformats-officedocument.presentationml.slide+xml"/>
  <Override PartName="/ppt/slideLayouts/slideLayout26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27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28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29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30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31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32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33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34.xml" ContentType="application/vnd.openxmlformats-officedocument.presentationml.slideLayout+xml"/>
  <Override PartName="/ppt/slides/slide35.xml" ContentType="application/vnd.openxmlformats-officedocument.presentationml.slide+xml"/>
  <Override PartName="/ppt/slideLayouts/slideLayout35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36.xml" ContentType="application/vnd.openxmlformats-officedocument.presentationml.slideLayout+xml"/>
  <Override PartName="/ppt/slides/slide37.xml" ContentType="application/vnd.openxmlformats-officedocument.presentationml.slide+xml"/>
  <Override PartName="/ppt/slideLayouts/slideLayout37.xml" ContentType="application/vnd.openxmlformats-officedocument.presentationml.slideLayout+xml"/>
  <Override PartName="/ppt/slides/slide38.xml" ContentType="application/vnd.openxmlformats-officedocument.presentationml.slide+xml"/>
  <Override PartName="/ppt/slideLayouts/slideLayout38.xml" ContentType="application/vnd.openxmlformats-officedocument.presentationml.slideLayout+xml"/>
  <Override PartName="/ppt/slides/slide3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0.xml" ContentType="application/vnd.openxmlformats-officedocument.presentationml.slide+xml"/>
  <Override PartName="/ppt/slideLayouts/slideLayout40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41.xml" ContentType="application/vnd.openxmlformats-officedocument.presentationml.slideLayout+xml"/>
  <Override PartName="/ppt/slides/slide4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43.xml" ContentType="application/vnd.openxmlformats-officedocument.presentationml.slide+xml"/>
  <Override PartName="/ppt/slideLayouts/slideLayout43.xml" ContentType="application/vnd.openxmlformats-officedocument.presentationml.slideLayout+xml"/>
  <Override PartName="/ppt/slides/slide44.xml" ContentType="application/vnd.openxmlformats-officedocument.presentationml.slide+xml"/>
  <Override PartName="/ppt/slideLayouts/slideLayout44.xml" ContentType="application/vnd.openxmlformats-officedocument.presentationml.slideLayout+xml"/>
  <Override PartName="/ppt/slides/slide45.xml" ContentType="application/vnd.openxmlformats-officedocument.presentationml.slide+xml"/>
  <Override PartName="/ppt/slideLayouts/slideLayout45.xml" ContentType="application/vnd.openxmlformats-officedocument.presentationml.slideLayout+xml"/>
  <Override PartName="/ppt/slides/slide46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47.xml" ContentType="application/vnd.openxmlformats-officedocument.presentationml.slide+xml"/>
  <Override PartName="/ppt/slideLayouts/slideLayout47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48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49.xml" ContentType="application/vnd.openxmlformats-officedocument.presentationml.slideLayout+xml"/>
  <Override PartName="/ppt/slides/slide50.xml" ContentType="application/vnd.openxmlformats-officedocument.presentationml.slide+xml"/>
  <Override PartName="/ppt/slideLayouts/slideLayout50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51.xml" ContentType="application/vnd.openxmlformats-officedocument.presentationml.slideLayout+xml"/>
  <Override PartName="/ppt/slides/slide52.xml" ContentType="application/vnd.openxmlformats-officedocument.presentationml.slide+xml"/>
  <Override PartName="/ppt/slideLayouts/slideLayout52.xml" ContentType="application/vnd.openxmlformats-officedocument.presentationml.slideLayout+xml"/>
  <Override PartName="/ppt/slides/slide53.xml" ContentType="application/vnd.openxmlformats-officedocument.presentationml.slide+xml"/>
  <Override PartName="/ppt/slideLayouts/slideLayout53.xml" ContentType="application/vnd.openxmlformats-officedocument.presentationml.slideLayout+xml"/>
  <Override PartName="/ppt/slides/slide54.xml" ContentType="application/vnd.openxmlformats-officedocument.presentationml.slide+xml"/>
  <Override PartName="/ppt/slideLayouts/slideLayout54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55.xml" ContentType="application/vnd.openxmlformats-officedocument.presentationml.slideLayout+xml"/>
  <Override PartName="/ppt/slides/slide56.xml" ContentType="application/vnd.openxmlformats-officedocument.presentationml.slide+xml"/>
  <Override PartName="/ppt/slideLayouts/slideLayout56.xml" ContentType="application/vnd.openxmlformats-officedocument.presentationml.slideLayout+xml"/>
  <Override PartName="/ppt/theme/theme1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Default Extension="rels" ContentType="application/vnd.openxmlformats-package.relationships+xml"/>
  <Default Extension="xml" ContentType="application/xml"/>
  <Default Extension="png" ContentType="image/png"/>
</Types>
</file>

<file path=_rels/.rels><?xml version="1.0" encoding="UTF-8" standalone="yes"?>
<Relationships xmlns="http://schemas.openxmlformats.org/package/2006/relationships">
   <Relationship Id="rId1" Type="http://schemas.openxmlformats.org/officeDocument/2006/relationships/officeDocument" Target="ppt/presentation.xml"/>
   <Relationship Id="rId2" Type="http://schemas.openxmlformats.org/officeDocument/2006/relationships/extended-properties" Target="docProps/app.xml"/>
   <Relationship Id="rId3" Type="http://schemas.openxmlformats.org/package/2006/relationships/metadata/core-properties" Target="docProps/core.xml"/>
</Relationships>
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713" r:id="rId61"/>
  </p:sld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type="screen4x3" cy="6492240" cx="9144000"/>
  <p:notesSz cy="9144000" cx="6858000"/>
  <p:defaultTextStyle>
    <a:defPPr>
      <a:defRPr lang="en-US"/>
    </a:defPPr>
    <a:lvl1pPr algn="l" latinLnBrk="0" eaLnBrk="1" rtl="0" defTabSz="914400" marL="0" hangingPunct="1">
      <a:defRPr kern="1200">
        <a:solidFill>
          <a:schemeClr val="tx1"/>
        </a:solidFill>
        <a:latin typeface="+mn-lt"/>
        <a:ea typeface="+mn-ea"/>
        <a:cs typeface="+mn-cs"/>
      </a:defRPr>
    </a:lvl1pPr>
    <a:lvl2pPr algn="l" latinLnBrk="0" eaLnBrk="1" rtl="0" defTabSz="914400" marL="457200" hangingPunct="1">
      <a:defRPr kern="1200">
        <a:solidFill>
          <a:schemeClr val="tx1"/>
        </a:solidFill>
        <a:latin typeface="+mn-lt"/>
        <a:ea typeface="+mn-ea"/>
        <a:cs typeface="+mn-cs"/>
      </a:defRPr>
    </a:lvl2pPr>
    <a:lvl3pPr algn="l" latinLnBrk="0" eaLnBrk="1" rtl="0" defTabSz="914400" marL="914400" hangingPunct="1">
      <a:defRPr kern="1200">
        <a:solidFill>
          <a:schemeClr val="tx1"/>
        </a:solidFill>
        <a:latin typeface="+mn-lt"/>
        <a:ea typeface="+mn-ea"/>
        <a:cs typeface="+mn-cs"/>
      </a:defRPr>
    </a:lvl3pPr>
    <a:lvl4pPr algn="l" latinLnBrk="0" eaLnBrk="1" rtl="0" defTabSz="914400" marL="1371600" hangingPunct="1">
      <a:defRPr kern="1200">
        <a:solidFill>
          <a:schemeClr val="tx1"/>
        </a:solidFill>
        <a:latin typeface="+mn-lt"/>
        <a:ea typeface="+mn-ea"/>
        <a:cs typeface="+mn-cs"/>
      </a:defRPr>
    </a:lvl4pPr>
    <a:lvl5pPr algn="l" latinLnBrk="0" eaLnBrk="1" rtl="0" defTabSz="914400" marL="1828800" hangingPunct="1">
      <a:defRPr kern="1200">
        <a:solidFill>
          <a:schemeClr val="tx1"/>
        </a:solidFill>
        <a:latin typeface="+mn-lt"/>
        <a:ea typeface="+mn-ea"/>
        <a:cs typeface="+mn-cs"/>
      </a:defRPr>
    </a:lvl5pPr>
    <a:lvl6pPr algn="l" latinLnBrk="0" eaLnBrk="1" rtl="0" defTabSz="914400" marL="2286000" hangingPunct="1">
      <a:defRPr kern="1200">
        <a:solidFill>
          <a:schemeClr val="tx1"/>
        </a:solidFill>
        <a:latin typeface="+mn-lt"/>
        <a:ea typeface="+mn-ea"/>
        <a:cs typeface="+mn-cs"/>
      </a:defRPr>
    </a:lvl6pPr>
    <a:lvl7pPr algn="l" latinLnBrk="0" eaLnBrk="1" rtl="0" defTabSz="914400" marL="2743200" hangingPunct="1">
      <a:defRPr kern="1200">
        <a:solidFill>
          <a:schemeClr val="tx1"/>
        </a:solidFill>
        <a:latin typeface="+mn-lt"/>
        <a:ea typeface="+mn-ea"/>
        <a:cs typeface="+mn-cs"/>
      </a:defRPr>
    </a:lvl7pPr>
    <a:lvl8pPr algn="l" latinLnBrk="0" eaLnBrk="1" rtl="0" defTabSz="914400" marL="3200400" hangingPunct="1">
      <a:defRPr kern="1200">
        <a:solidFill>
          <a:schemeClr val="tx1"/>
        </a:solidFill>
        <a:latin typeface="+mn-lt"/>
        <a:ea typeface="+mn-ea"/>
        <a:cs typeface="+mn-cs"/>
      </a:defRPr>
    </a:lvl8pPr>
    <a:lvl9pPr algn="l" latinLnBrk="0" eaLnBrk="1" rtl="0" defTabSz="914400" marL="3657600" hangingPunct="1">
      <a:defRPr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/>
</file>

<file path=ppt/tableStyles.xml><?xml version="1.0" encoding="utf-8"?>
<a:tblStyleLst xmlns:a="http://schemas.openxmlformats.org/drawingml/2006/main" def="{B86C6661-ACB6-4878-89AD-D1BEA154B357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/>
</file>

<file path=ppt/_rels/presentation.xml.rels><?xml version="1.0" encoding="UTF-8" standalone="yes"?>
<Relationships xmlns="http://schemas.openxmlformats.org/package/2006/relationships">
   <Relationship Id="rId1" Type="http://schemas.openxmlformats.org/officeDocument/2006/relationships/slide" Target="slides/slide1.xml"/>
   <Relationship Id="rId2" Type="http://schemas.openxmlformats.org/officeDocument/2006/relationships/slide" Target="slides/slide2.xml"/>
   <Relationship Id="rId3" Type="http://schemas.openxmlformats.org/officeDocument/2006/relationships/slide" Target="slides/slide3.xml"/>
   <Relationship Id="rId4" Type="http://schemas.openxmlformats.org/officeDocument/2006/relationships/slide" Target="slides/slide4.xml"/>
   <Relationship Id="rId5" Type="http://schemas.openxmlformats.org/officeDocument/2006/relationships/slide" Target="slides/slide5.xml"/>
   <Relationship Id="rId6" Type="http://schemas.openxmlformats.org/officeDocument/2006/relationships/slide" Target="slides/slide6.xml"/>
   <Relationship Id="rId7" Type="http://schemas.openxmlformats.org/officeDocument/2006/relationships/slide" Target="slides/slide7.xml"/>
   <Relationship Id="rId8" Type="http://schemas.openxmlformats.org/officeDocument/2006/relationships/slide" Target="slides/slide8.xml"/>
   <Relationship Id="rId9" Type="http://schemas.openxmlformats.org/officeDocument/2006/relationships/slide" Target="slides/slide9.xml"/>
   <Relationship Id="rId10" Type="http://schemas.openxmlformats.org/officeDocument/2006/relationships/slide" Target="slides/slide10.xml"/>
   <Relationship Id="rId11" Type="http://schemas.openxmlformats.org/officeDocument/2006/relationships/slide" Target="slides/slide11.xml"/>
   <Relationship Id="rId12" Type="http://schemas.openxmlformats.org/officeDocument/2006/relationships/slide" Target="slides/slide12.xml"/>
   <Relationship Id="rId13" Type="http://schemas.openxmlformats.org/officeDocument/2006/relationships/slide" Target="slides/slide13.xml"/>
   <Relationship Id="rId14" Type="http://schemas.openxmlformats.org/officeDocument/2006/relationships/slide" Target="slides/slide14.xml"/>
   <Relationship Id="rId15" Type="http://schemas.openxmlformats.org/officeDocument/2006/relationships/slide" Target="slides/slide15.xml"/>
   <Relationship Id="rId16" Type="http://schemas.openxmlformats.org/officeDocument/2006/relationships/slide" Target="slides/slide16.xml"/>
   <Relationship Id="rId17" Type="http://schemas.openxmlformats.org/officeDocument/2006/relationships/slide" Target="slides/slide17.xml"/>
   <Relationship Id="rId18" Type="http://schemas.openxmlformats.org/officeDocument/2006/relationships/slide" Target="slides/slide18.xml"/>
   <Relationship Id="rId19" Type="http://schemas.openxmlformats.org/officeDocument/2006/relationships/slide" Target="slides/slide19.xml"/>
   <Relationship Id="rId20" Type="http://schemas.openxmlformats.org/officeDocument/2006/relationships/slide" Target="slides/slide20.xml"/>
   <Relationship Id="rId21" Type="http://schemas.openxmlformats.org/officeDocument/2006/relationships/slide" Target="slides/slide21.xml"/>
   <Relationship Id="rId22" Type="http://schemas.openxmlformats.org/officeDocument/2006/relationships/slide" Target="slides/slide22.xml"/>
   <Relationship Id="rId23" Type="http://schemas.openxmlformats.org/officeDocument/2006/relationships/slide" Target="slides/slide23.xml"/>
   <Relationship Id="rId24" Type="http://schemas.openxmlformats.org/officeDocument/2006/relationships/slide" Target="slides/slide24.xml"/>
   <Relationship Id="rId25" Type="http://schemas.openxmlformats.org/officeDocument/2006/relationships/slide" Target="slides/slide25.xml"/>
   <Relationship Id="rId26" Type="http://schemas.openxmlformats.org/officeDocument/2006/relationships/slide" Target="slides/slide26.xml"/>
   <Relationship Id="rId27" Type="http://schemas.openxmlformats.org/officeDocument/2006/relationships/slide" Target="slides/slide27.xml"/>
   <Relationship Id="rId28" Type="http://schemas.openxmlformats.org/officeDocument/2006/relationships/slide" Target="slides/slide28.xml"/>
   <Relationship Id="rId29" Type="http://schemas.openxmlformats.org/officeDocument/2006/relationships/slide" Target="slides/slide29.xml"/>
   <Relationship Id="rId30" Type="http://schemas.openxmlformats.org/officeDocument/2006/relationships/slide" Target="slides/slide30.xml"/>
   <Relationship Id="rId31" Type="http://schemas.openxmlformats.org/officeDocument/2006/relationships/slide" Target="slides/slide31.xml"/>
   <Relationship Id="rId32" Type="http://schemas.openxmlformats.org/officeDocument/2006/relationships/slide" Target="slides/slide32.xml"/>
   <Relationship Id="rId33" Type="http://schemas.openxmlformats.org/officeDocument/2006/relationships/slide" Target="slides/slide33.xml"/>
   <Relationship Id="rId34" Type="http://schemas.openxmlformats.org/officeDocument/2006/relationships/slide" Target="slides/slide34.xml"/>
   <Relationship Id="rId35" Type="http://schemas.openxmlformats.org/officeDocument/2006/relationships/slide" Target="slides/slide35.xml"/>
   <Relationship Id="rId36" Type="http://schemas.openxmlformats.org/officeDocument/2006/relationships/slide" Target="slides/slide36.xml"/>
   <Relationship Id="rId37" Type="http://schemas.openxmlformats.org/officeDocument/2006/relationships/slide" Target="slides/slide37.xml"/>
   <Relationship Id="rId38" Type="http://schemas.openxmlformats.org/officeDocument/2006/relationships/slide" Target="slides/slide38.xml"/>
   <Relationship Id="rId39" Type="http://schemas.openxmlformats.org/officeDocument/2006/relationships/slide" Target="slides/slide39.xml"/>
   <Relationship Id="rId40" Type="http://schemas.openxmlformats.org/officeDocument/2006/relationships/slide" Target="slides/slide40.xml"/>
   <Relationship Id="rId41" Type="http://schemas.openxmlformats.org/officeDocument/2006/relationships/slide" Target="slides/slide41.xml"/>
   <Relationship Id="rId42" Type="http://schemas.openxmlformats.org/officeDocument/2006/relationships/slide" Target="slides/slide42.xml"/>
   <Relationship Id="rId43" Type="http://schemas.openxmlformats.org/officeDocument/2006/relationships/slide" Target="slides/slide43.xml"/>
   <Relationship Id="rId44" Type="http://schemas.openxmlformats.org/officeDocument/2006/relationships/slide" Target="slides/slide44.xml"/>
   <Relationship Id="rId45" Type="http://schemas.openxmlformats.org/officeDocument/2006/relationships/slide" Target="slides/slide45.xml"/>
   <Relationship Id="rId46" Type="http://schemas.openxmlformats.org/officeDocument/2006/relationships/slide" Target="slides/slide46.xml"/>
   <Relationship Id="rId47" Type="http://schemas.openxmlformats.org/officeDocument/2006/relationships/slide" Target="slides/slide47.xml"/>
   <Relationship Id="rId48" Type="http://schemas.openxmlformats.org/officeDocument/2006/relationships/slide" Target="slides/slide48.xml"/>
   <Relationship Id="rId49" Type="http://schemas.openxmlformats.org/officeDocument/2006/relationships/slide" Target="slides/slide49.xml"/>
   <Relationship Id="rId50" Type="http://schemas.openxmlformats.org/officeDocument/2006/relationships/slide" Target="slides/slide50.xml"/>
   <Relationship Id="rId51" Type="http://schemas.openxmlformats.org/officeDocument/2006/relationships/slide" Target="slides/slide51.xml"/>
   <Relationship Id="rId52" Type="http://schemas.openxmlformats.org/officeDocument/2006/relationships/slide" Target="slides/slide52.xml"/>
   <Relationship Id="rId53" Type="http://schemas.openxmlformats.org/officeDocument/2006/relationships/slide" Target="slides/slide53.xml"/>
   <Relationship Id="rId54" Type="http://schemas.openxmlformats.org/officeDocument/2006/relationships/slide" Target="slides/slide54.xml"/>
   <Relationship Id="rId55" Type="http://schemas.openxmlformats.org/officeDocument/2006/relationships/slide" Target="slides/slide55.xml"/>
   <Relationship Id="rId56" Type="http://schemas.openxmlformats.org/officeDocument/2006/relationships/slide" Target="slides/slide56.xml"/>
   <Relationship Id="rId57" Type="http://schemas.openxmlformats.org/officeDocument/2006/relationships/viewProps" Target="viewProps.xml"/>
   <Relationship Id="rId58" Type="http://schemas.openxmlformats.org/officeDocument/2006/relationships/presProps" Target="presProps.xml"/>
   <Relationship Id="rId59" Type="http://schemas.openxmlformats.org/officeDocument/2006/relationships/tableStyles" Target="tableStyles.xml"/>
   <Relationship Id="rId60" Type="http://schemas.openxmlformats.org/officeDocument/2006/relationships/theme" Target="theme/theme1.xml"/>
   <Relationship Id="rId61" Type="http://schemas.openxmlformats.org/officeDocument/2006/relationships/slideMaster" Target="slideMasters/slideMaster1.xml"/>
</Relationships>

</file>

<file path=ppt/slideLayouts/_rels/slideLayout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7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8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9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0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6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7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8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19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0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6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7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8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29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0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6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7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8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39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0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6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7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8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49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0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6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7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8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59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0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1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2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3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4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_rels/slideLayout65.xml.rels><?xml version="1.0" encoding="UTF-8" standalone="yes"?>
<Relationships xmlns="http://schemas.openxmlformats.org/package/2006/relationships">
   <Relationship Id="rId1" Type="http://schemas.openxmlformats.org/officeDocument/2006/relationships/slideMaster" Target="../slideMasters/slideMaster1.xml"/>
</Relationships>
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Picture Placeholder 1"/>
          <p:cNvSpPr>
            <a:spLocks noGrp="1"/>
          </p:cNvSpPr>
          <p:nvPr>
            <p:ph idx="1" type="pic"/>
          </p:nvPr>
        </p:nvSpPr>
        <p:spPr>
          <a:xfrm>
            <a:off y="492760" x="228600"/>
            <a:ext cy="1828800" cx="8686800"/>
          </a:xfrm>
        </p:spPr>
      </p:sp>
      <p:sp>
        <p:nvSpPr>
          <p:cNvPr id="3" name="Text Placeholder 2"/>
          <p:cNvSpPr>
            <a:spLocks noGrp="1"/>
          </p:cNvSpPr>
          <p:nvPr>
            <p:ph idx="2" type="body"/>
          </p:nvPr>
        </p:nvSpPr>
        <p:spPr>
          <a:xfrm>
            <a:off y="2639060" x="1040130"/>
            <a:ext cy="604520" cx="706374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idx="3" type="body"/>
          </p:nvPr>
        </p:nvSpPr>
        <p:spPr>
          <a:xfrm>
            <a:off y="3307080" x="4483735"/>
            <a:ext cy="469265" cx="1758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idx="4" type="body"/>
          </p:nvPr>
        </p:nvSpPr>
        <p:spPr>
          <a:xfrm>
            <a:off y="3839845" x="1290955"/>
            <a:ext cy="410845" cx="656209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idx="5" type="body"/>
          </p:nvPr>
        </p:nvSpPr>
        <p:spPr>
          <a:xfrm>
            <a:off y="4314190" x="3286125"/>
            <a:ext cy="410845" cx="257175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idx="6" type="body"/>
          </p:nvPr>
        </p:nvSpPr>
        <p:spPr>
          <a:xfrm>
            <a:off y="4788535" x="4483735"/>
            <a:ext cy="469265" cx="1758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idx="7" type="body"/>
          </p:nvPr>
        </p:nvSpPr>
        <p:spPr>
          <a:xfrm>
            <a:off y="5321300" x="4483735"/>
            <a:ext cy="469265" cx="1758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Slide Number Placeholder"/>
          <p:cNvSpPr>
            <a:spLocks noGrp="1"/>
          </p:cNvSpPr>
          <p:nvPr>
            <p:ph idx="8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365760" x="1986280"/>
            <a:ext cy="604520" cx="517144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2" type="body"/>
          </p:nvPr>
        </p:nvSpPr>
        <p:spPr>
          <a:xfrm>
            <a:off y="1033780" x="1040130"/>
            <a:ext cy="604520" cx="706374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idx="3" type="body"/>
          </p:nvPr>
        </p:nvSpPr>
        <p:spPr>
          <a:xfrm>
            <a:off y="1828800" x="4427855"/>
            <a:ext cy="469265" cx="28829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idx="4" type="body"/>
          </p:nvPr>
        </p:nvSpPr>
        <p:spPr>
          <a:xfrm>
            <a:off y="2615565" x="913130"/>
            <a:ext cy="1877060" cx="6577965"/>
          </a:xfrm>
        </p:spPr>
        <p:txBody>
          <a:bodyPr/>
          <a:lstStyle>
            <a:lvl1pPr indent="-34290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-342900" marL="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-342900" marL="6858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-342900" marL="10287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-342900" marL="13716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-342900" marL="17145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-342900" marL="20574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-342900" marL="24003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-342900" marL="27432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idx="5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424430"/>
            <a:ext cy="791210" cx="429450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52295"/>
            <a:ext cy="791210" cx="543941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462280"/>
            <a:ext cy="542290" cx="821944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35255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6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461895"/>
            <a:ext cy="791210" cx="422021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7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028825"/>
            <a:ext cy="791210" cx="508635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8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959610"/>
            <a:ext cy="791210" cx="522414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9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3197860"/>
            <a:ext cy="322580" cx="274764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13284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0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049145"/>
            <a:ext cy="791210" cx="504507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1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546350"/>
            <a:ext cy="791210" cx="405066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2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48485"/>
            <a:ext cy="791210" cx="54463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3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207895"/>
            <a:ext cy="791210" cx="472821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4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997075"/>
            <a:ext cy="791210" cx="514985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5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753235"/>
            <a:ext cy="791210" cx="563753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6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220595"/>
            <a:ext cy="791210" cx="470217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7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033270"/>
            <a:ext cy="791210" cx="507682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8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755140"/>
            <a:ext cy="791210" cx="563308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19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383155"/>
            <a:ext cy="791210" cx="437705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0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684145"/>
            <a:ext cy="791210" cx="377571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1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11655"/>
            <a:ext cy="791210" cx="552069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2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451610"/>
            <a:ext cy="791210" cx="624014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3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059940"/>
            <a:ext cy="791210" cx="502348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4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631950"/>
            <a:ext cy="791210" cx="588010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5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958975"/>
            <a:ext cy="791210" cx="522541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6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229485"/>
            <a:ext cy="791210" cx="46843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7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281430"/>
            <a:ext cy="791210" cx="658050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8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139315"/>
            <a:ext cy="791210" cx="486537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29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134235"/>
            <a:ext cy="791210" cx="48748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0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281555"/>
            <a:ext cy="791210" cx="458025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1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112645"/>
            <a:ext cy="791210" cx="491807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2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21815"/>
            <a:ext cy="791210" cx="549973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3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21815"/>
            <a:ext cy="791210" cx="549973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4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21815"/>
            <a:ext cy="791210" cx="549973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5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716915"/>
            <a:ext cy="791210" cx="770953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6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314450"/>
            <a:ext cy="791210" cx="651446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7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916430"/>
            <a:ext cy="791210" cx="531114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8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804795"/>
            <a:ext cy="791210" cx="353377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39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556510"/>
            <a:ext cy="791210" cx="403034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0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927860"/>
            <a:ext cy="791210" cx="528828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1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3390900"/>
            <a:ext cy="322580" cx="236156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13284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2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701675"/>
            <a:ext cy="791210" cx="774065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3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626235"/>
            <a:ext cy="791210" cx="58908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4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837055"/>
            <a:ext cy="791210" cx="546925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5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720850"/>
            <a:ext cy="791210" cx="570166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6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054735"/>
            <a:ext cy="791210" cx="703389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7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479550"/>
            <a:ext cy="791210" cx="618426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8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386205"/>
            <a:ext cy="791210" cx="637095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49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310005"/>
            <a:ext cy="791210" cx="652335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0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389505"/>
            <a:ext cy="791210" cx="436435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1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194560"/>
            <a:ext cy="791210" cx="475424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2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2219960"/>
            <a:ext cy="791210" cx="470344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3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924685"/>
            <a:ext cy="791210" cx="529463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4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483995"/>
            <a:ext cy="791210" cx="617601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5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755140"/>
            <a:ext cy="791210" cx="5633720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type="tbl" preserve="1">
  <p:cSld name="ODS Layout 56"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Text Placeholder 1"/>
          <p:cNvSpPr>
            <a:spLocks noGrp="1"/>
          </p:cNvSpPr>
          <p:nvPr>
            <p:ph idx="1" type="body"/>
          </p:nvPr>
        </p:nvSpPr>
        <p:spPr>
          <a:xfrm>
            <a:off y="492760" x="1174750"/>
            <a:ext cy="791210" cx="6793865"/>
          </a:xfrm>
        </p:spPr>
        <p:txBody>
          <a:bodyPr/>
          <a:lstStyle>
            <a:lvl1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indent="0" marL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idx="2" type="pic"/>
          </p:nvPr>
        </p:nvSpPr>
        <p:spPr>
          <a:xfrm>
            <a:off y="1601470" x="228600"/>
            <a:ext cy="4297680" cx="8686800"/>
          </a:xfrm>
        </p:spPr>
      </p:sp>
      <p:sp>
        <p:nvSpPr>
          <p:cNvPr id="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04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304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246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095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204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131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219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53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1/5/11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6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.xml"/>
   <Relationship Id="rId2" Type="http://schemas.openxmlformats.org/officeDocument/2006/relationships/slideLayout" Target="../slideLayouts/slideLayout2.xml"/>
   <Relationship Id="rId3" Type="http://schemas.openxmlformats.org/officeDocument/2006/relationships/slideLayout" Target="../slideLayouts/slideLayout3.xml"/>
   <Relationship Id="rId4" Type="http://schemas.openxmlformats.org/officeDocument/2006/relationships/slideLayout" Target="../slideLayouts/slideLayout4.xml"/>
   <Relationship Id="rId5" Type="http://schemas.openxmlformats.org/officeDocument/2006/relationships/slideLayout" Target="../slideLayouts/slideLayout5.xml"/>
   <Relationship Id="rId6" Type="http://schemas.openxmlformats.org/officeDocument/2006/relationships/slideLayout" Target="../slideLayouts/slideLayout6.xml"/>
   <Relationship Id="rId7" Type="http://schemas.openxmlformats.org/officeDocument/2006/relationships/slideLayout" Target="../slideLayouts/slideLayout7.xml"/>
   <Relationship Id="rId8" Type="http://schemas.openxmlformats.org/officeDocument/2006/relationships/slideLayout" Target="../slideLayouts/slideLayout8.xml"/>
   <Relationship Id="rId9" Type="http://schemas.openxmlformats.org/officeDocument/2006/relationships/slideLayout" Target="../slideLayouts/slideLayout9.xml"/>
   <Relationship Id="rId10" Type="http://schemas.openxmlformats.org/officeDocument/2006/relationships/slideLayout" Target="../slideLayouts/slideLayout10.xml"/>
   <Relationship Id="rId11" Type="http://schemas.openxmlformats.org/officeDocument/2006/relationships/slideLayout" Target="../slideLayouts/slideLayout11.xml"/>
   <Relationship Id="rId12" Type="http://schemas.openxmlformats.org/officeDocument/2006/relationships/slideLayout" Target="../slideLayouts/slideLayout12.xml"/>
   <Relationship Id="rId13" Type="http://schemas.openxmlformats.org/officeDocument/2006/relationships/slideLayout" Target="../slideLayouts/slideLayout13.xml"/>
   <Relationship Id="rId14" Type="http://schemas.openxmlformats.org/officeDocument/2006/relationships/slideLayout" Target="../slideLayouts/slideLayout14.xml"/>
   <Relationship Id="rId15" Type="http://schemas.openxmlformats.org/officeDocument/2006/relationships/slideLayout" Target="../slideLayouts/slideLayout15.xml"/>
   <Relationship Id="rId16" Type="http://schemas.openxmlformats.org/officeDocument/2006/relationships/slideLayout" Target="../slideLayouts/slideLayout16.xml"/>
   <Relationship Id="rId17" Type="http://schemas.openxmlformats.org/officeDocument/2006/relationships/slideLayout" Target="../slideLayouts/slideLayout17.xml"/>
   <Relationship Id="rId18" Type="http://schemas.openxmlformats.org/officeDocument/2006/relationships/slideLayout" Target="../slideLayouts/slideLayout18.xml"/>
   <Relationship Id="rId19" Type="http://schemas.openxmlformats.org/officeDocument/2006/relationships/slideLayout" Target="../slideLayouts/slideLayout19.xml"/>
   <Relationship Id="rId20" Type="http://schemas.openxmlformats.org/officeDocument/2006/relationships/slideLayout" Target="../slideLayouts/slideLayout20.xml"/>
   <Relationship Id="rId21" Type="http://schemas.openxmlformats.org/officeDocument/2006/relationships/slideLayout" Target="../slideLayouts/slideLayout21.xml"/>
   <Relationship Id="rId22" Type="http://schemas.openxmlformats.org/officeDocument/2006/relationships/slideLayout" Target="../slideLayouts/slideLayout22.xml"/>
   <Relationship Id="rId23" Type="http://schemas.openxmlformats.org/officeDocument/2006/relationships/slideLayout" Target="../slideLayouts/slideLayout23.xml"/>
   <Relationship Id="rId24" Type="http://schemas.openxmlformats.org/officeDocument/2006/relationships/slideLayout" Target="../slideLayouts/slideLayout24.xml"/>
   <Relationship Id="rId25" Type="http://schemas.openxmlformats.org/officeDocument/2006/relationships/slideLayout" Target="../slideLayouts/slideLayout25.xml"/>
   <Relationship Id="rId26" Type="http://schemas.openxmlformats.org/officeDocument/2006/relationships/slideLayout" Target="../slideLayouts/slideLayout26.xml"/>
   <Relationship Id="rId27" Type="http://schemas.openxmlformats.org/officeDocument/2006/relationships/slideLayout" Target="../slideLayouts/slideLayout27.xml"/>
   <Relationship Id="rId28" Type="http://schemas.openxmlformats.org/officeDocument/2006/relationships/slideLayout" Target="../slideLayouts/slideLayout28.xml"/>
   <Relationship Id="rId29" Type="http://schemas.openxmlformats.org/officeDocument/2006/relationships/slideLayout" Target="../slideLayouts/slideLayout29.xml"/>
   <Relationship Id="rId30" Type="http://schemas.openxmlformats.org/officeDocument/2006/relationships/slideLayout" Target="../slideLayouts/slideLayout30.xml"/>
   <Relationship Id="rId31" Type="http://schemas.openxmlformats.org/officeDocument/2006/relationships/slideLayout" Target="../slideLayouts/slideLayout31.xml"/>
   <Relationship Id="rId32" Type="http://schemas.openxmlformats.org/officeDocument/2006/relationships/slideLayout" Target="../slideLayouts/slideLayout32.xml"/>
   <Relationship Id="rId33" Type="http://schemas.openxmlformats.org/officeDocument/2006/relationships/slideLayout" Target="../slideLayouts/slideLayout33.xml"/>
   <Relationship Id="rId34" Type="http://schemas.openxmlformats.org/officeDocument/2006/relationships/slideLayout" Target="../slideLayouts/slideLayout34.xml"/>
   <Relationship Id="rId35" Type="http://schemas.openxmlformats.org/officeDocument/2006/relationships/slideLayout" Target="../slideLayouts/slideLayout35.xml"/>
   <Relationship Id="rId36" Type="http://schemas.openxmlformats.org/officeDocument/2006/relationships/slideLayout" Target="../slideLayouts/slideLayout36.xml"/>
   <Relationship Id="rId37" Type="http://schemas.openxmlformats.org/officeDocument/2006/relationships/slideLayout" Target="../slideLayouts/slideLayout37.xml"/>
   <Relationship Id="rId38" Type="http://schemas.openxmlformats.org/officeDocument/2006/relationships/slideLayout" Target="../slideLayouts/slideLayout38.xml"/>
   <Relationship Id="rId39" Type="http://schemas.openxmlformats.org/officeDocument/2006/relationships/slideLayout" Target="../slideLayouts/slideLayout39.xml"/>
   <Relationship Id="rId40" Type="http://schemas.openxmlformats.org/officeDocument/2006/relationships/slideLayout" Target="../slideLayouts/slideLayout40.xml"/>
   <Relationship Id="rId41" Type="http://schemas.openxmlformats.org/officeDocument/2006/relationships/slideLayout" Target="../slideLayouts/slideLayout41.xml"/>
   <Relationship Id="rId42" Type="http://schemas.openxmlformats.org/officeDocument/2006/relationships/slideLayout" Target="../slideLayouts/slideLayout42.xml"/>
   <Relationship Id="rId43" Type="http://schemas.openxmlformats.org/officeDocument/2006/relationships/slideLayout" Target="../slideLayouts/slideLayout43.xml"/>
   <Relationship Id="rId44" Type="http://schemas.openxmlformats.org/officeDocument/2006/relationships/slideLayout" Target="../slideLayouts/slideLayout44.xml"/>
   <Relationship Id="rId45" Type="http://schemas.openxmlformats.org/officeDocument/2006/relationships/slideLayout" Target="../slideLayouts/slideLayout45.xml"/>
   <Relationship Id="rId46" Type="http://schemas.openxmlformats.org/officeDocument/2006/relationships/slideLayout" Target="../slideLayouts/slideLayout46.xml"/>
   <Relationship Id="rId47" Type="http://schemas.openxmlformats.org/officeDocument/2006/relationships/slideLayout" Target="../slideLayouts/slideLayout47.xml"/>
   <Relationship Id="rId48" Type="http://schemas.openxmlformats.org/officeDocument/2006/relationships/slideLayout" Target="../slideLayouts/slideLayout48.xml"/>
   <Relationship Id="rId49" Type="http://schemas.openxmlformats.org/officeDocument/2006/relationships/slideLayout" Target="../slideLayouts/slideLayout49.xml"/>
   <Relationship Id="rId50" Type="http://schemas.openxmlformats.org/officeDocument/2006/relationships/slideLayout" Target="../slideLayouts/slideLayout50.xml"/>
   <Relationship Id="rId51" Type="http://schemas.openxmlformats.org/officeDocument/2006/relationships/slideLayout" Target="../slideLayouts/slideLayout51.xml"/>
   <Relationship Id="rId52" Type="http://schemas.openxmlformats.org/officeDocument/2006/relationships/slideLayout" Target="../slideLayouts/slideLayout52.xml"/>
   <Relationship Id="rId53" Type="http://schemas.openxmlformats.org/officeDocument/2006/relationships/slideLayout" Target="../slideLayouts/slideLayout53.xml"/>
   <Relationship Id="rId54" Type="http://schemas.openxmlformats.org/officeDocument/2006/relationships/slideLayout" Target="../slideLayouts/slideLayout54.xml"/>
   <Relationship Id="rId55" Type="http://schemas.openxmlformats.org/officeDocument/2006/relationships/slideLayout" Target="../slideLayouts/slideLayout55.xml"/>
   <Relationship Id="rId56" Type="http://schemas.openxmlformats.org/officeDocument/2006/relationships/slideLayout" Target="../slideLayouts/slideLayout56.xml"/>
   <Relationship Id="rId57" Type="http://schemas.openxmlformats.org/officeDocument/2006/relationships/theme" Target="../theme/theme1.xml"/>
   <Relationship Id="rId58" Type="http://schemas.openxmlformats.org/officeDocument/2006/relationships/slideLayout" Target="../slideLayouts/slideLayout57.xml"/>
   <Relationship Id="rId59" Type="http://schemas.openxmlformats.org/officeDocument/2006/relationships/slideLayout" Target="../slideLayouts/slideLayout58.xml"/>
   <Relationship Id="rId60" Type="http://schemas.openxmlformats.org/officeDocument/2006/relationships/slideLayout" Target="../slideLayouts/slideLayout59.xml"/>
   <Relationship Id="rId61" Type="http://schemas.openxmlformats.org/officeDocument/2006/relationships/slideLayout" Target="../slideLayouts/slideLayout60.xml"/>
   <Relationship Id="rId62" Type="http://schemas.openxmlformats.org/officeDocument/2006/relationships/slideLayout" Target="../slideLayouts/slideLayout61.xml"/>
   <Relationship Id="rId63" Type="http://schemas.openxmlformats.org/officeDocument/2006/relationships/slideLayout" Target="../slideLayouts/slideLayout62.xml"/>
   <Relationship Id="rId64" Type="http://schemas.openxmlformats.org/officeDocument/2006/relationships/slideLayout" Target="../slideLayouts/slideLayout63.xml"/>
   <Relationship Id="rId65" Type="http://schemas.openxmlformats.org/officeDocument/2006/relationships/slideLayout" Target="../slideLayouts/slideLayout64.xml"/>
   <Relationship Id="rId66" Type="http://schemas.openxmlformats.org/officeDocument/2006/relationships/slideLayout" Target="../slideLayouts/slideLayout65.xml"/>
</Relationships>
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6" name="Title Placeholder"/>
          <p:cNvSpPr>
            <a:spLocks noGrp="1"/>
          </p:cNvSpPr>
          <p:nvPr>
            <p:ph type="title"/>
          </p:nvPr>
        </p:nvSpPr>
        <p:spPr>
          <a:xfrm>
            <a:off y="365760" x="228600"/>
            <a:ext cy="1143000" cx="8686800"/>
          </a:xfrm>
          <a:prstGeom prst="rect">
            <a:avLst/>
          </a:prstGeom>
        </p:spPr>
        <p:txBody>
          <a:bodyPr lIns="91440" rtlCol="0" vert="horz" anchor="ctr" bIns="45720" rIns="91440" tIns="4572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7" name="Text Placeholder 2"/>
          <p:cNvSpPr>
            <a:spLocks noGrp="1"/>
          </p:cNvSpPr>
          <p:nvPr>
            <p:ph idx="1" type="body"/>
          </p:nvPr>
        </p:nvSpPr>
        <p:spPr>
          <a:xfrm>
            <a:off y="1572260" x="228600"/>
            <a:ext cy="4262755" cx="8686800"/>
          </a:xfrm>
          <a:prstGeom prst="rect">
            <a:avLst/>
          </a:prstGeom>
        </p:spPr>
        <p:txBody>
          <a:bodyPr lIns="91440" rtlCol="0" vert="horz" bIns="45720" rIns="91440" tIns="4572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8" name="Date Placeholder"/>
          <p:cNvSpPr>
            <a:spLocks noGrp="1"/>
          </p:cNvSpPr>
          <p:nvPr>
            <p:ph idx="2" type="dt" sz="half"/>
          </p:nvPr>
        </p:nvSpPr>
        <p:spPr>
          <a:xfrm>
            <a:off y="5898515" x="228600"/>
            <a:ext cy="365125" cx="2133600"/>
          </a:xfrm>
          <a:prstGeom prst="rect">
            <a:avLst/>
          </a:prstGeom>
        </p:spPr>
        <p:txBody>
          <a:bodyPr lIns="91440" rtlCol="0" vert="horz" anchor="ctr" bIns="45720" rIns="91440" tIns="4572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F702D-58EB-4459-859B-E429BE1031FD}" type="datetimeFigureOut">
              <a:rPr lang="en-US" smtClean="0"/>
              <a:pPr/>
              <a:t>03/13/17</a:t>
            </a:fld>
            <a:endParaRPr lang="en-US"/>
          </a:p>
        </p:txBody>
      </p:sp>
      <p:sp>
        <p:nvSpPr>
          <p:cNvPr id="289" name="Footer Placeholder"/>
          <p:cNvSpPr>
            <a:spLocks noGrp="1"/>
          </p:cNvSpPr>
          <p:nvPr>
            <p:ph idx="3" type="ftr" sz="quarter"/>
          </p:nvPr>
        </p:nvSpPr>
        <p:spPr>
          <a:xfrm>
            <a:off y="5898515" x="3124200"/>
            <a:ext cy="365125" cx="2895600"/>
          </a:xfrm>
          <a:prstGeom prst="rect">
            <a:avLst/>
          </a:prstGeom>
        </p:spPr>
        <p:txBody>
          <a:bodyPr lIns="91440" rtlCol="0" vert="horz" anchor="ctr" bIns="45720" rIns="91440" tIns="45720">
            <a:normAutofit/>
          </a:bodyPr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90" name="Slide Number Placeholder"/>
          <p:cNvSpPr>
            <a:spLocks noGrp="1"/>
          </p:cNvSpPr>
          <p:nvPr>
            <p:ph idx="4" type="sldNum" sz="quarter"/>
          </p:nvPr>
        </p:nvSpPr>
        <p:spPr>
          <a:xfrm>
            <a:off y="5898515" x="6781800"/>
            <a:ext cy="365125" cx="2133600"/>
          </a:xfrm>
          <a:prstGeom prst="rect">
            <a:avLst/>
          </a:prstGeom>
        </p:spPr>
        <p:txBody>
          <a:bodyPr lIns="91440" rtlCol="0" vert="horz" anchor="ctr" bIns="45720" rIns="91440" tIns="45720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C08DD-21C7-44AD-98E2-3FE1311D8F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2="dk2" hlink="hlink" accent3="accent3" accent6="accent6" accent5="accent5" tx1="dk1" bg2="lt2" folHlink="folHlink" accent2="accent2" accent4="accent4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</p:sldLayoutIdLst>
  <p:hf hdr="0"/>
  <p:txStyles>
    <p:titleStyle>
      <a:lvl1pPr algn="ctr" eaLnBrk="1" rtl="0" defTabSz="914400" latinLnBrk="0" hangingPunct="1">
        <a:spcBef>
          <a:spcPct val="0"/>
        </a:spcBef>
        <a:buNone/>
        <a:defRPr kern="1200" sz="2400">
          <a:solidFill>
            <a:schemeClr val="tx1"/>
          </a:solidFill>
          <a:latin typeface="+mj-lt"/>
        </a:defRPr>
      </a:lvl1pPr>
      <a:lvl2pPr algn="ctr" fontAlgn="base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2pPr>
      <a:lvl3pPr algn="ctr" fontAlgn="base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3pPr>
      <a:lvl4pPr algn="ctr" fontAlgn="base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4pPr>
      <a:lvl5pPr algn="ctr" fontAlgn="base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5pPr>
      <a:lvl6pPr algn="ctr" fontAlgn="base" marL="457200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6pPr>
      <a:lvl7pPr algn="ctr" fontAlgn="base" marL="914400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7pPr>
      <a:lvl8pPr algn="ctr" fontAlgn="base" marL="1371600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8pPr>
      <a:lvl9pPr algn="ctr" fontAlgn="base" marL="1828800" rtl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9pPr>
    </p:titleStyle>
    <p:bodyStyle>
      <a:lvl1pPr algn="l" indent="-342900" latinLnBrk="0" eaLnBrk="1" rtl="0" defTabSz="914400" marL="342900" hangingPunct="1">
        <a:spcBef>
          <a:spcPct val="20000"/>
        </a:spcBef>
        <a:buFont typeface="Arial" pitchFamily="34" charset="0"/>
        <a:buChar char="•"/>
        <a:defRPr kern="1200" sz="3200">
          <a:solidFill>
            <a:schemeClr val="tx1"/>
          </a:solidFill>
          <a:latin typeface="+mn-lt"/>
        </a:defRPr>
      </a:lvl1pPr>
      <a:lvl2pPr algn="l" indent="-285750" latinLnBrk="0" eaLnBrk="1" rtl="0" defTabSz="914400" marL="742950" hangingPunct="1">
        <a:spcBef>
          <a:spcPct val="20000"/>
        </a:spcBef>
        <a:buFont typeface="Arial" pitchFamily="34" charset="0"/>
        <a:buChar char="–"/>
        <a:defRPr kern="1200" sz="2800">
          <a:solidFill>
            <a:schemeClr val="tx1"/>
          </a:solidFill>
          <a:latin typeface="+mn-lt"/>
        </a:defRPr>
      </a:lvl2pPr>
      <a:lvl3pPr algn="l" indent="-228600" latinLnBrk="0" eaLnBrk="1" rtl="0" defTabSz="914400" marL="1143000" hangingPunct="1">
        <a:spcBef>
          <a:spcPct val="20000"/>
        </a:spcBef>
        <a:buFont typeface="Arial" pitchFamily="34" charset="0"/>
        <a:buChar char="•"/>
        <a:defRPr kern="1200" sz="2400">
          <a:solidFill>
            <a:schemeClr val="tx1"/>
          </a:solidFill>
          <a:latin typeface="+mn-lt"/>
        </a:defRPr>
      </a:lvl3pPr>
      <a:lvl4pPr algn="l" indent="-228600" latinLnBrk="0" eaLnBrk="1" rtl="0" defTabSz="914400" marL="1600200" hangingPunct="1">
        <a:spcBef>
          <a:spcPct val="20000"/>
        </a:spcBef>
        <a:buFont typeface="Arial" pitchFamily="34" charset="0"/>
        <a:buChar char="–"/>
        <a:defRPr kern="1200" sz="2000">
          <a:solidFill>
            <a:schemeClr val="tx1"/>
          </a:solidFill>
          <a:latin typeface="+mn-lt"/>
        </a:defRPr>
      </a:lvl4pPr>
      <a:lvl5pPr algn="l" indent="-228600" latinLnBrk="0" eaLnBrk="1" rtl="0" defTabSz="914400" marL="2057400" hangingPunct="1">
        <a:spcBef>
          <a:spcPct val="20000"/>
        </a:spcBef>
        <a:buFont typeface="Arial" pitchFamily="34" charset="0"/>
        <a:buChar char="»"/>
        <a:defRPr kern="1200" sz="2000">
          <a:solidFill>
            <a:schemeClr val="tx1"/>
          </a:solidFill>
          <a:latin typeface="+mn-lt"/>
        </a:defRPr>
      </a:lvl5pPr>
      <a:lvl6pPr algn="l" indent="-228600" latinLnBrk="0" eaLnBrk="1" rtl="0" defTabSz="914400" marL="2514600" hangingPunct="1">
        <a:spcBef>
          <a:spcPct val="20000"/>
        </a:spcBef>
        <a:buFont typeface="Arial" pitchFamily="34" charset="0"/>
        <a:buChar char="•"/>
        <a:defRPr kern="1200" sz="2000">
          <a:solidFill>
            <a:schemeClr val="tx1"/>
          </a:solidFill>
          <a:latin typeface="+mn-lt"/>
        </a:defRPr>
      </a:lvl6pPr>
      <a:lvl7pPr algn="l" indent="-228600" latinLnBrk="0" eaLnBrk="1" rtl="0" defTabSz="914400" marL="2971800" hangingPunct="1">
        <a:spcBef>
          <a:spcPct val="20000"/>
        </a:spcBef>
        <a:buFont typeface="Arial" pitchFamily="34" charset="0"/>
        <a:buChar char="•"/>
        <a:defRPr kern="1200" sz="2000">
          <a:solidFill>
            <a:schemeClr val="tx1"/>
          </a:solidFill>
          <a:latin typeface="+mn-lt"/>
        </a:defRPr>
      </a:lvl7pPr>
      <a:lvl8pPr algn="l" indent="-228600" latinLnBrk="0" eaLnBrk="1" rtl="0" defTabSz="914400" marL="3429000" hangingPunct="1">
        <a:spcBef>
          <a:spcPct val="20000"/>
        </a:spcBef>
        <a:buFont typeface="Arial" pitchFamily="34" charset="0"/>
        <a:buChar char="•"/>
        <a:defRPr kern="1200" sz="2000">
          <a:solidFill>
            <a:schemeClr val="tx1"/>
          </a:solidFill>
          <a:latin typeface="+mn-lt"/>
        </a:defRPr>
      </a:lvl8pPr>
      <a:lvl9pPr algn="l" indent="-228600" latinLnBrk="0" eaLnBrk="1" rtl="0" defTabSz="914400" marL="3886200" hangingPunct="1">
        <a:spcBef>
          <a:spcPct val="20000"/>
        </a:spcBef>
        <a:buFont typeface="Arial" pitchFamily="34" charset="0"/>
        <a:buChar char="•"/>
        <a:defRPr kern="1200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algn="l" latinLnBrk="0" eaLnBrk="1" rtl="0" defTabSz="914400" marL="0" hangingPunct="1">
        <a:defRPr kern="1200" sz="1800">
          <a:solidFill>
            <a:schemeClr val="tx1"/>
          </a:solidFill>
          <a:latin typeface="+mn-lt"/>
        </a:defRPr>
      </a:lvl1pPr>
      <a:lvl2pPr algn="l" latinLnBrk="0" eaLnBrk="1" rtl="0" defTabSz="914400" marL="457200" hangingPunct="1">
        <a:defRPr kern="1200" sz="1800">
          <a:solidFill>
            <a:schemeClr val="tx1"/>
          </a:solidFill>
          <a:latin typeface="+mn-lt"/>
        </a:defRPr>
      </a:lvl2pPr>
      <a:lvl3pPr algn="l" latinLnBrk="0" eaLnBrk="1" rtl="0" defTabSz="914400" marL="914400" hangingPunct="1">
        <a:defRPr kern="1200" sz="1800">
          <a:solidFill>
            <a:schemeClr val="tx1"/>
          </a:solidFill>
          <a:latin typeface="+mn-lt"/>
        </a:defRPr>
      </a:lvl3pPr>
      <a:lvl4pPr algn="l" latinLnBrk="0" eaLnBrk="1" rtl="0" defTabSz="914400" marL="1371600" hangingPunct="1">
        <a:defRPr kern="1200" sz="1800">
          <a:solidFill>
            <a:schemeClr val="tx1"/>
          </a:solidFill>
          <a:latin typeface="+mn-lt"/>
        </a:defRPr>
      </a:lvl4pPr>
      <a:lvl5pPr algn="l" latinLnBrk="0" eaLnBrk="1" rtl="0" defTabSz="914400" marL="1828800" hangingPunct="1">
        <a:defRPr kern="1200" sz="1800">
          <a:solidFill>
            <a:schemeClr val="tx1"/>
          </a:solidFill>
          <a:latin typeface="+mn-lt"/>
        </a:defRPr>
      </a:lvl5pPr>
      <a:lvl6pPr algn="l" latinLnBrk="0" eaLnBrk="1" rtl="0" defTabSz="914400" marL="2286000" hangingPunct="1">
        <a:defRPr kern="1200" sz="1800">
          <a:solidFill>
            <a:schemeClr val="tx1"/>
          </a:solidFill>
          <a:latin typeface="+mn-lt"/>
        </a:defRPr>
      </a:lvl6pPr>
      <a:lvl7pPr algn="l" latinLnBrk="0" eaLnBrk="1" rtl="0" defTabSz="914400" marL="2743200" hangingPunct="1">
        <a:defRPr kern="1200" sz="1800">
          <a:solidFill>
            <a:schemeClr val="tx1"/>
          </a:solidFill>
          <a:latin typeface="+mn-lt"/>
        </a:defRPr>
      </a:lvl7pPr>
      <a:lvl8pPr algn="l" latinLnBrk="0" eaLnBrk="1" rtl="0" defTabSz="914400" marL="3200400" hangingPunct="1">
        <a:defRPr kern="1200" sz="1800">
          <a:solidFill>
            <a:schemeClr val="tx1"/>
          </a:solidFill>
          <a:latin typeface="+mn-lt"/>
        </a:defRPr>
      </a:lvl8pPr>
      <a:lvl9pPr algn="l" latinLnBrk="0" eaLnBrk="1" rtl="0" defTabSz="914400" marL="3657600" hangingPunct="1">
        <a:defRPr kern="1200" sz="18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.xml"/>
   <Relationship Id="rId2" Type="http://schemas.openxmlformats.org/officeDocument/2006/relationships/image" Target="../media/gslide71.png"/>
</Relationships>

</file>

<file path=ppt/slides/_rels/slide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.xml"/>
</Relationships>

</file>

<file path=ppt/slides/_rels/slide3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.xml"/>
   <Relationship Id="rId2" Type="http://schemas.openxmlformats.org/officeDocument/2006/relationships/image" Target="../media/gcha3834.png"/>
</Relationships>

</file>

<file path=ppt/slides/_rels/slide4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.xml"/>
   <Relationship Id="rId2" Type="http://schemas.openxmlformats.org/officeDocument/2006/relationships/image" Target="../media/gcha3835.png"/>
</Relationships>

</file>

<file path=ppt/slides/_rels/slide5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.xml"/>
   <Relationship Id="rId2" Type="http://schemas.openxmlformats.org/officeDocument/2006/relationships/image" Target="../media/gcha3836.png"/>
</Relationships>

</file>

<file path=ppt/slides/_rels/slide6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6.xml"/>
   <Relationship Id="rId2" Type="http://schemas.openxmlformats.org/officeDocument/2006/relationships/image" Target="../media/gcha3837.png"/>
</Relationships>

</file>

<file path=ppt/slides/_rels/slide7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7.xml"/>
   <Relationship Id="rId2" Type="http://schemas.openxmlformats.org/officeDocument/2006/relationships/image" Target="../media/gcha3838.png"/>
</Relationships>

</file>

<file path=ppt/slides/_rels/slide8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8.xml"/>
   <Relationship Id="rId2" Type="http://schemas.openxmlformats.org/officeDocument/2006/relationships/image" Target="../media/gcha3839.png"/>
</Relationships>

</file>

<file path=ppt/slides/_rels/slide9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9.xml"/>
   <Relationship Id="rId2" Type="http://schemas.openxmlformats.org/officeDocument/2006/relationships/image" Target="../media/gcha3840.png"/>
</Relationships>

</file>

<file path=ppt/slides/_rels/slide10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0.xml"/>
   <Relationship Id="rId2" Type="http://schemas.openxmlformats.org/officeDocument/2006/relationships/image" Target="../media/gcha3841.png"/>
</Relationships>

</file>

<file path=ppt/slides/_rels/slide1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1.xml"/>
   <Relationship Id="rId2" Type="http://schemas.openxmlformats.org/officeDocument/2006/relationships/image" Target="../media/gcha3842.png"/>
</Relationships>

</file>

<file path=ppt/slides/_rels/slide1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2.xml"/>
   <Relationship Id="rId2" Type="http://schemas.openxmlformats.org/officeDocument/2006/relationships/image" Target="../media/gcha3843.png"/>
</Relationships>

</file>

<file path=ppt/slides/_rels/slide13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3.xml"/>
   <Relationship Id="rId2" Type="http://schemas.openxmlformats.org/officeDocument/2006/relationships/image" Target="../media/gcha3844.png"/>
</Relationships>

</file>

<file path=ppt/slides/_rels/slide14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4.xml"/>
   <Relationship Id="rId2" Type="http://schemas.openxmlformats.org/officeDocument/2006/relationships/image" Target="../media/gcha3845.png"/>
</Relationships>

</file>

<file path=ppt/slides/_rels/slide15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5.xml"/>
   <Relationship Id="rId2" Type="http://schemas.openxmlformats.org/officeDocument/2006/relationships/image" Target="../media/gcha3846.png"/>
</Relationships>

</file>

<file path=ppt/slides/_rels/slide16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6.xml"/>
   <Relationship Id="rId2" Type="http://schemas.openxmlformats.org/officeDocument/2006/relationships/image" Target="../media/gcha3847.png"/>
</Relationships>

</file>

<file path=ppt/slides/_rels/slide17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7.xml"/>
   <Relationship Id="rId2" Type="http://schemas.openxmlformats.org/officeDocument/2006/relationships/image" Target="../media/gcha3848.png"/>
</Relationships>

</file>

<file path=ppt/slides/_rels/slide18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8.xml"/>
   <Relationship Id="rId2" Type="http://schemas.openxmlformats.org/officeDocument/2006/relationships/image" Target="../media/gcha3849.png"/>
</Relationships>

</file>

<file path=ppt/slides/_rels/slide19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19.xml"/>
   <Relationship Id="rId2" Type="http://schemas.openxmlformats.org/officeDocument/2006/relationships/image" Target="../media/gcha3850.png"/>
</Relationships>

</file>

<file path=ppt/slides/_rels/slide20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0.xml"/>
   <Relationship Id="rId2" Type="http://schemas.openxmlformats.org/officeDocument/2006/relationships/image" Target="../media/gcha3851.png"/>
</Relationships>

</file>

<file path=ppt/slides/_rels/slide2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1.xml"/>
   <Relationship Id="rId2" Type="http://schemas.openxmlformats.org/officeDocument/2006/relationships/image" Target="../media/gcha3852.png"/>
</Relationships>

</file>

<file path=ppt/slides/_rels/slide2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2.xml"/>
   <Relationship Id="rId2" Type="http://schemas.openxmlformats.org/officeDocument/2006/relationships/image" Target="../media/gcha3853.png"/>
</Relationships>

</file>

<file path=ppt/slides/_rels/slide23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3.xml"/>
   <Relationship Id="rId2" Type="http://schemas.openxmlformats.org/officeDocument/2006/relationships/image" Target="../media/gcha3854.png"/>
</Relationships>

</file>

<file path=ppt/slides/_rels/slide24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4.xml"/>
   <Relationship Id="rId2" Type="http://schemas.openxmlformats.org/officeDocument/2006/relationships/image" Target="../media/gcha3855.png"/>
</Relationships>

</file>

<file path=ppt/slides/_rels/slide25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5.xml"/>
   <Relationship Id="rId2" Type="http://schemas.openxmlformats.org/officeDocument/2006/relationships/image" Target="../media/gcha3856.png"/>
</Relationships>

</file>

<file path=ppt/slides/_rels/slide26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6.xml"/>
   <Relationship Id="rId2" Type="http://schemas.openxmlformats.org/officeDocument/2006/relationships/image" Target="../media/gcha3857.png"/>
</Relationships>

</file>

<file path=ppt/slides/_rels/slide27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7.xml"/>
   <Relationship Id="rId2" Type="http://schemas.openxmlformats.org/officeDocument/2006/relationships/image" Target="../media/gcha3858.png"/>
</Relationships>

</file>

<file path=ppt/slides/_rels/slide28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8.xml"/>
   <Relationship Id="rId2" Type="http://schemas.openxmlformats.org/officeDocument/2006/relationships/image" Target="../media/gcha3859.png"/>
</Relationships>

</file>

<file path=ppt/slides/_rels/slide29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29.xml"/>
   <Relationship Id="rId2" Type="http://schemas.openxmlformats.org/officeDocument/2006/relationships/image" Target="../media/gcha3860.png"/>
</Relationships>

</file>

<file path=ppt/slides/_rels/slide30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0.xml"/>
   <Relationship Id="rId2" Type="http://schemas.openxmlformats.org/officeDocument/2006/relationships/image" Target="../media/gcha3861.png"/>
</Relationships>

</file>

<file path=ppt/slides/_rels/slide3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1.xml"/>
   <Relationship Id="rId2" Type="http://schemas.openxmlformats.org/officeDocument/2006/relationships/image" Target="../media/gcha3862.png"/>
</Relationships>

</file>

<file path=ppt/slides/_rels/slide3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2.xml"/>
   <Relationship Id="rId2" Type="http://schemas.openxmlformats.org/officeDocument/2006/relationships/image" Target="../media/gcha3863.png"/>
</Relationships>

</file>

<file path=ppt/slides/_rels/slide33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3.xml"/>
   <Relationship Id="rId2" Type="http://schemas.openxmlformats.org/officeDocument/2006/relationships/image" Target="../media/gcha3864.png"/>
</Relationships>

</file>

<file path=ppt/slides/_rels/slide34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4.xml"/>
   <Relationship Id="rId2" Type="http://schemas.openxmlformats.org/officeDocument/2006/relationships/image" Target="../media/gcha3865.png"/>
</Relationships>

</file>

<file path=ppt/slides/_rels/slide35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5.xml"/>
   <Relationship Id="rId2" Type="http://schemas.openxmlformats.org/officeDocument/2006/relationships/image" Target="../media/gcha3866.png"/>
</Relationships>

</file>

<file path=ppt/slides/_rels/slide36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6.xml"/>
   <Relationship Id="rId2" Type="http://schemas.openxmlformats.org/officeDocument/2006/relationships/image" Target="../media/gcha3867.png"/>
</Relationships>

</file>

<file path=ppt/slides/_rels/slide37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7.xml"/>
   <Relationship Id="rId2" Type="http://schemas.openxmlformats.org/officeDocument/2006/relationships/image" Target="../media/gcha3868.png"/>
</Relationships>

</file>

<file path=ppt/slides/_rels/slide38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8.xml"/>
   <Relationship Id="rId2" Type="http://schemas.openxmlformats.org/officeDocument/2006/relationships/image" Target="../media/gcha3869.png"/>
</Relationships>

</file>

<file path=ppt/slides/_rels/slide39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39.xml"/>
   <Relationship Id="rId2" Type="http://schemas.openxmlformats.org/officeDocument/2006/relationships/image" Target="../media/gcha3870.png"/>
</Relationships>

</file>

<file path=ppt/slides/_rels/slide40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0.xml"/>
   <Relationship Id="rId2" Type="http://schemas.openxmlformats.org/officeDocument/2006/relationships/image" Target="../media/gcha3871.png"/>
</Relationships>

</file>

<file path=ppt/slides/_rels/slide4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1.xml"/>
   <Relationship Id="rId2" Type="http://schemas.openxmlformats.org/officeDocument/2006/relationships/image" Target="../media/gcha3872.png"/>
</Relationships>

</file>

<file path=ppt/slides/_rels/slide4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2.xml"/>
   <Relationship Id="rId2" Type="http://schemas.openxmlformats.org/officeDocument/2006/relationships/image" Target="../media/gcha3873.png"/>
</Relationships>

</file>

<file path=ppt/slides/_rels/slide43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3.xml"/>
   <Relationship Id="rId2" Type="http://schemas.openxmlformats.org/officeDocument/2006/relationships/image" Target="../media/gcha3874.png"/>
</Relationships>

</file>

<file path=ppt/slides/_rels/slide44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4.xml"/>
   <Relationship Id="rId2" Type="http://schemas.openxmlformats.org/officeDocument/2006/relationships/image" Target="../media/gcha3875.png"/>
</Relationships>

</file>

<file path=ppt/slides/_rels/slide45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5.xml"/>
   <Relationship Id="rId2" Type="http://schemas.openxmlformats.org/officeDocument/2006/relationships/image" Target="../media/gcha3876.png"/>
</Relationships>

</file>

<file path=ppt/slides/_rels/slide46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6.xml"/>
   <Relationship Id="rId2" Type="http://schemas.openxmlformats.org/officeDocument/2006/relationships/image" Target="../media/gcha3877.png"/>
</Relationships>

</file>

<file path=ppt/slides/_rels/slide47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7.xml"/>
   <Relationship Id="rId2" Type="http://schemas.openxmlformats.org/officeDocument/2006/relationships/image" Target="../media/gcha3878.png"/>
</Relationships>

</file>

<file path=ppt/slides/_rels/slide48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8.xml"/>
   <Relationship Id="rId2" Type="http://schemas.openxmlformats.org/officeDocument/2006/relationships/image" Target="../media/gcha3879.png"/>
</Relationships>

</file>

<file path=ppt/slides/_rels/slide49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49.xml"/>
   <Relationship Id="rId2" Type="http://schemas.openxmlformats.org/officeDocument/2006/relationships/image" Target="../media/gcha3880.png"/>
</Relationships>

</file>

<file path=ppt/slides/_rels/slide50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0.xml"/>
   <Relationship Id="rId2" Type="http://schemas.openxmlformats.org/officeDocument/2006/relationships/image" Target="../media/gcha3881.png"/>
</Relationships>

</file>

<file path=ppt/slides/_rels/slide51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1.xml"/>
   <Relationship Id="rId2" Type="http://schemas.openxmlformats.org/officeDocument/2006/relationships/image" Target="../media/gcha3882.png"/>
</Relationships>

</file>

<file path=ppt/slides/_rels/slide52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2.xml"/>
   <Relationship Id="rId2" Type="http://schemas.openxmlformats.org/officeDocument/2006/relationships/image" Target="../media/gcha3883.png"/>
</Relationships>

</file>

<file path=ppt/slides/_rels/slide53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3.xml"/>
   <Relationship Id="rId2" Type="http://schemas.openxmlformats.org/officeDocument/2006/relationships/image" Target="../media/gcha3884.png"/>
</Relationships>

</file>

<file path=ppt/slides/_rels/slide54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4.xml"/>
   <Relationship Id="rId2" Type="http://schemas.openxmlformats.org/officeDocument/2006/relationships/image" Target="../media/gcha3885.png"/>
</Relationships>

</file>

<file path=ppt/slides/_rels/slide55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5.xml"/>
   <Relationship Id="rId2" Type="http://schemas.openxmlformats.org/officeDocument/2006/relationships/image" Target="../media/gcha3886.png"/>
</Relationships>

</file>

<file path=ppt/slides/_rels/slide56.xml.rels><?xml version="1.0" encoding="UTF-8" standalone="yes"?>
<Relationships xmlns="http://schemas.openxmlformats.org/package/2006/relationships">
   <Relationship Id="rId1" Type="http://schemas.openxmlformats.org/officeDocument/2006/relationships/slideLayout" Target="../slideLayouts/slideLayout56.xml"/>
   <Relationship Id="rId2" Type="http://schemas.openxmlformats.org/officeDocument/2006/relationships/image" Target="../media/gcha3887.png"/>
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2" name="gslide7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492760" x="228600"/>
            <a:ext cy="1828800" cx="86868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1040130" y="2639060"/>
            <a:ext cy="604520" cx="7063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4000" b="1">
                <a:solidFill>
                  <a:schemeClr val="tx1"/>
                </a:solidFill>
                <a:latin typeface="Helvetica"/>
              </a:rPr>
              <a:t>Mercer Island School District</a:t>
            </a:r>
            <a:endParaRPr lang="en-US" dirty="0"/>
          </a:p>
        </p:txBody>
      </p:sp>
      <p:sp>
        <p:nvSpPr>
          <p:cNvPr id="4" name="Textbox 2"/>
          <p:cNvSpPr txBox="1"/>
          <p:nvPr/>
        </p:nvSpPr>
        <p:spPr>
          <a:xfrm>
            <a:off x="4483735" y="3307080"/>
            <a:ext cy="469265" cx="175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3200">
                <a:solidFill>
                  <a:srgbClr val="FFFFFF"/>
                </a:solidFill>
                <a:latin typeface="Helvetica"/>
              </a:rPr>
              <a:t> </a:t>
            </a:r>
            <a:endParaRPr lang="en-US" dirty="0"/>
          </a:p>
        </p:txBody>
      </p:sp>
      <p:sp>
        <p:nvSpPr>
          <p:cNvPr id="5" name="Textbox 3"/>
          <p:cNvSpPr txBox="1"/>
          <p:nvPr/>
        </p:nvSpPr>
        <p:spPr>
          <a:xfrm>
            <a:off x="1290955" y="3839845"/>
            <a:ext cy="410845" cx="6562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800">
                <a:solidFill>
                  <a:srgbClr val="808080"/>
                </a:solidFill>
                <a:latin typeface="Helvetica"/>
              </a:rPr>
              <a:t>Highlights from the Healthy Youth Survey</a:t>
            </a:r>
            <a:endParaRPr lang="en-US" dirty="0"/>
          </a:p>
        </p:txBody>
      </p:sp>
      <p:sp>
        <p:nvSpPr>
          <p:cNvPr id="6" name="Textbox 4"/>
          <p:cNvSpPr txBox="1"/>
          <p:nvPr/>
        </p:nvSpPr>
        <p:spPr>
          <a:xfrm>
            <a:off x="3286125" y="4314190"/>
            <a:ext cy="410845" cx="2571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800">
                <a:solidFill>
                  <a:srgbClr val="808080"/>
                </a:solidFill>
                <a:latin typeface="Helvetica"/>
              </a:rPr>
              <a:t>(March 1, 2017)</a:t>
            </a:r>
            <a:endParaRPr lang="en-US" dirty="0"/>
          </a:p>
        </p:txBody>
      </p:sp>
      <p:sp>
        <p:nvSpPr>
          <p:cNvPr id="7" name="Textbox 5"/>
          <p:cNvSpPr txBox="1"/>
          <p:nvPr/>
        </p:nvSpPr>
        <p:spPr>
          <a:xfrm>
            <a:off x="4483735" y="4788535"/>
            <a:ext cy="469265" cx="175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3200">
                <a:solidFill>
                  <a:srgbClr val="FFFFFF"/>
                </a:solidFill>
                <a:latin typeface="Helvetica"/>
              </a:rPr>
              <a:t> </a:t>
            </a:r>
            <a:endParaRPr lang="en-US" dirty="0"/>
          </a:p>
        </p:txBody>
      </p:sp>
      <p:sp>
        <p:nvSpPr>
          <p:cNvPr id="8" name="Textbox 6"/>
          <p:cNvSpPr txBox="1"/>
          <p:nvPr/>
        </p:nvSpPr>
        <p:spPr>
          <a:xfrm>
            <a:off x="4483735" y="5321300"/>
            <a:ext cy="469265" cx="175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3200">
                <a:solidFill>
                  <a:srgbClr val="FFFFFF"/>
                </a:solidFill>
                <a:latin typeface="Helvetica"/>
              </a:rPr>
              <a:t> </a:t>
            </a:r>
            <a:endParaRPr lang="en-US" dirty="0"/>
          </a:p>
        </p:txBody>
      </p:sp>
      <p:sp>
        <p:nvSpPr>
          <p:cNvPr id="9" name="Slide Number Placeholder 1"/>
          <p:cNvSpPr>
            <a:spLocks noGrp="1"/>
          </p:cNvSpPr>
          <p:nvPr>
            <p:ph idx="8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0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Textbox 7"/>
          <p:cNvSpPr txBox="1"/>
          <p:nvPr/>
        </p:nvSpPr>
        <p:spPr>
          <a:xfrm>
            <a:off x="1986280" y="365760"/>
            <a:ext cy="604520" cx="5171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4000" b="1">
                <a:solidFill>
                  <a:schemeClr val="tx1"/>
                </a:solidFill>
                <a:latin typeface="Helvetica"/>
              </a:rPr>
              <a:t>Student Participation</a:t>
            </a:r>
            <a:endParaRPr lang="en-US" dirty="0"/>
          </a:p>
        </p:txBody>
      </p:sp>
      <p:sp>
        <p:nvSpPr>
          <p:cNvPr id="12" name="Textbox 8"/>
          <p:cNvSpPr txBox="1"/>
          <p:nvPr/>
        </p:nvSpPr>
        <p:spPr>
          <a:xfrm>
            <a:off x="1040130" y="1033780"/>
            <a:ext cy="604520" cx="7063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4000" b="1">
                <a:solidFill>
                  <a:schemeClr val="tx1"/>
                </a:solidFill>
                <a:latin typeface="Helvetica"/>
              </a:rPr>
              <a:t>Mercer Island School District</a:t>
            </a:r>
            <a:endParaRPr lang="en-US" dirty="0"/>
          </a:p>
        </p:txBody>
      </p:sp>
      <p:sp>
        <p:nvSpPr>
          <p:cNvPr id="13" name="Textbox 9"/>
          <p:cNvSpPr txBox="1"/>
          <p:nvPr/>
        </p:nvSpPr>
        <p:spPr>
          <a:xfrm>
            <a:off x="4427855" y="1828800"/>
            <a:ext cy="469265" cx="288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3200">
                <a:solidFill>
                  <a:srgbClr val="FFFFFF"/>
                </a:solidFill>
                <a:latin typeface="Helvetica"/>
              </a:rPr>
              <a:t>  </a:t>
            </a:r>
            <a:endParaRPr lang="en-US" dirty="0"/>
          </a:p>
        </p:txBody>
      </p:sp>
      <p:sp>
        <p:nvSpPr>
          <p:cNvPr id="14" name="Textbox 10"/>
          <p:cNvSpPr txBox="1"/>
          <p:nvPr/>
        </p:nvSpPr>
        <p:spPr>
          <a:xfrm>
            <a:off x="913130" y="2615565"/>
            <a:ext cy="1877060" cx="6577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marL="685800" indent="-342900">
              <a:buClr>
                <a:schemeClr val="tx1"/>
              </a:buClr>
              <a:buFont typeface="Thorndale AMT"/>
              <a:buChar char="•"/>
            </a:pPr>
            <a:r>
              <a:rPr lang="en-US" dirty="0" smtClean="0" sz="3200">
                <a:solidFill>
                  <a:schemeClr val="tx1"/>
                </a:solidFill>
                <a:latin typeface="Helvetica"/>
              </a:rPr>
              <a:t>329 (90%) of Grade 6 students</a:t>
            </a:r>
          </a:p>
          <a:p>
            <a:pPr lvl="1" marL="685800" indent="-342900">
              <a:buClr>
                <a:schemeClr val="tx1"/>
              </a:buClr>
              <a:buFont typeface="Thorndale AMT"/>
              <a:buChar char="•"/>
            </a:pPr>
            <a:r>
              <a:rPr lang="en-US" dirty="0" smtClean="0" sz="3200">
                <a:solidFill>
                  <a:schemeClr val="tx1"/>
                </a:solidFill>
                <a:latin typeface="Helvetica"/>
              </a:rPr>
              <a:t>266 (73%) of Grade 8 students</a:t>
            </a:r>
          </a:p>
          <a:p>
            <a:pPr lvl="1" marL="685800" indent="-342900">
              <a:buClr>
                <a:schemeClr val="tx1"/>
              </a:buClr>
              <a:buFont typeface="Thorndale AMT"/>
              <a:buChar char="•"/>
            </a:pPr>
            <a:r>
              <a:rPr lang="en-US" dirty="0" smtClean="0" sz="3200">
                <a:solidFill>
                  <a:schemeClr val="tx1"/>
                </a:solidFill>
                <a:latin typeface="Helvetica"/>
              </a:rPr>
              <a:t>301 (73%) of Grade 10 students</a:t>
            </a:r>
          </a:p>
          <a:p>
            <a:pPr lvl="1" marL="685800" indent="-342900">
              <a:buClr>
                <a:schemeClr val="tx1"/>
              </a:buClr>
              <a:buFont typeface="Thorndale AMT"/>
              <a:buChar char="•"/>
            </a:pPr>
            <a:r>
              <a:rPr lang="en-US" dirty="0" smtClean="0" sz="3200">
                <a:solidFill>
                  <a:schemeClr val="tx1"/>
                </a:solidFill>
                <a:latin typeface="Helvetica"/>
              </a:rPr>
              <a:t>168 (49%) of Grade 12 students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idx="5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Textbox 11"/>
          <p:cNvSpPr txBox="1"/>
          <p:nvPr/>
        </p:nvSpPr>
        <p:spPr>
          <a:xfrm>
            <a:off x="2424430" y="492760"/>
            <a:ext cy="791210" cx="4294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Cigarette Smoking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smoking cigarettes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18" name="gcha383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" name="Textbox 12"/>
          <p:cNvSpPr txBox="1"/>
          <p:nvPr/>
        </p:nvSpPr>
        <p:spPr>
          <a:xfrm>
            <a:off x="1852295" y="492760"/>
            <a:ext cy="791210" cx="5439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E-Cigarette Smoking or Vaping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using an electronic cigarette,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e-cig or vape pen in the past 30 days</a:t>
            </a:r>
            <a:endParaRPr lang="en-US" dirty="0"/>
          </a:p>
        </p:txBody>
      </p:sp>
      <p:pic>
        <p:nvPicPr>
          <p:cNvPr id="23" name="gcha383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Textbox 13"/>
          <p:cNvSpPr txBox="1"/>
          <p:nvPr/>
        </p:nvSpPr>
        <p:spPr>
          <a:xfrm>
            <a:off x="462280" y="492760"/>
            <a:ext cy="542290" cx="8219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200">
                <a:solidFill>
                  <a:schemeClr val="tx1"/>
                </a:solidFill>
                <a:latin typeface="Helvetica"/>
              </a:rPr>
              <a:t>Type of Substance Used in E-Cigarette or Vaped in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Percentages are of students who used e-cigarettes in the past 30 days</a:t>
            </a:r>
            <a:endParaRPr lang="en-US" dirty="0"/>
          </a:p>
        </p:txBody>
      </p:sp>
      <p:pic>
        <p:nvPicPr>
          <p:cNvPr id="28" name="gcha383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352550" x="228600"/>
            <a:ext cy="4297680" cx="8686800"/>
          </a:xfrm>
          <a:prstGeom prst="rect">
            <a:avLst/>
          </a:prstGeom>
        </p:spPr>
      </p:pic>
      <p:sp>
        <p:nvSpPr>
          <p:cNvPr id="2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Textbox 14"/>
          <p:cNvSpPr txBox="1"/>
          <p:nvPr/>
        </p:nvSpPr>
        <p:spPr>
          <a:xfrm>
            <a:off x="2461895" y="492760"/>
            <a:ext cy="791210" cx="422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Lifetime Alcohol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ever drunk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more than a sip of alcohol</a:t>
            </a:r>
            <a:endParaRPr lang="en-US" dirty="0"/>
          </a:p>
        </p:txBody>
      </p:sp>
      <p:pic>
        <p:nvPicPr>
          <p:cNvPr id="33" name="gcha383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3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Textbox 15"/>
          <p:cNvSpPr txBox="1"/>
          <p:nvPr/>
        </p:nvSpPr>
        <p:spPr>
          <a:xfrm>
            <a:off x="2028825" y="492760"/>
            <a:ext cy="791210" cx="5086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Alcohol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drunk a glass, can or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bottle of alcohol in the past 30 days</a:t>
            </a:r>
            <a:endParaRPr lang="en-US" dirty="0"/>
          </a:p>
        </p:txBody>
      </p:sp>
      <p:pic>
        <p:nvPicPr>
          <p:cNvPr id="38" name="gcha383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3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Textbox 16"/>
          <p:cNvSpPr txBox="1"/>
          <p:nvPr/>
        </p:nvSpPr>
        <p:spPr>
          <a:xfrm>
            <a:off x="1959610" y="492760"/>
            <a:ext cy="791210" cx="5224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Binge Drinking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drunk 5 or more drinks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a row in the past 2 weeks</a:t>
            </a:r>
            <a:endParaRPr lang="en-US" dirty="0"/>
          </a:p>
        </p:txBody>
      </p:sp>
      <p:pic>
        <p:nvPicPr>
          <p:cNvPr id="43" name="gcha383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4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Textbox 17"/>
          <p:cNvSpPr txBox="1"/>
          <p:nvPr/>
        </p:nvSpPr>
        <p:spPr>
          <a:xfrm>
            <a:off x="3197860" y="492760"/>
            <a:ext cy="322580" cx="27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200">
                <a:solidFill>
                  <a:schemeClr val="tx1"/>
                </a:solidFill>
                <a:latin typeface="Helvetica"/>
              </a:rPr>
              <a:t>Levels of Alcohol Use</a:t>
            </a:r>
            <a:endParaRPr lang="en-US" dirty="0"/>
          </a:p>
        </p:txBody>
      </p:sp>
      <p:pic>
        <p:nvPicPr>
          <p:cNvPr id="48" name="gcha384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132840" x="228600"/>
            <a:ext cy="4297680" cx="8686800"/>
          </a:xfrm>
          <a:prstGeom prst="rect">
            <a:avLst/>
          </a:prstGeom>
        </p:spPr>
      </p:pic>
      <p:sp>
        <p:nvSpPr>
          <p:cNvPr id="4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" name="Textbox 18"/>
          <p:cNvSpPr txBox="1"/>
          <p:nvPr/>
        </p:nvSpPr>
        <p:spPr>
          <a:xfrm>
            <a:off x="2049145" y="492760"/>
            <a:ext cy="791210" cx="5045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Lifetime Marijuana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ever used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53" name="gcha384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5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Textbox 19"/>
          <p:cNvSpPr txBox="1"/>
          <p:nvPr/>
        </p:nvSpPr>
        <p:spPr>
          <a:xfrm>
            <a:off x="2546350" y="492760"/>
            <a:ext cy="791210" cx="4050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Marijuana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using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58" name="gcha384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5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Textbox 20"/>
          <p:cNvSpPr txBox="1"/>
          <p:nvPr/>
        </p:nvSpPr>
        <p:spPr>
          <a:xfrm>
            <a:off x="1848485" y="492760"/>
            <a:ext cy="791210" cx="5446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Illegal Drug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using illegal drugs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30 days (not including alcohol, tobacco or marijuana)</a:t>
            </a:r>
            <a:endParaRPr lang="en-US" dirty="0"/>
          </a:p>
        </p:txBody>
      </p:sp>
      <p:pic>
        <p:nvPicPr>
          <p:cNvPr id="63" name="gcha384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6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Textbox 21"/>
          <p:cNvSpPr txBox="1"/>
          <p:nvPr/>
        </p:nvSpPr>
        <p:spPr>
          <a:xfrm>
            <a:off x="2207895" y="492760"/>
            <a:ext cy="791210" cx="4728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Prescription Drug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using prescription drugs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not prescribed to them in the past 30 days</a:t>
            </a:r>
            <a:endParaRPr lang="en-US" dirty="0"/>
          </a:p>
        </p:txBody>
      </p:sp>
      <p:pic>
        <p:nvPicPr>
          <p:cNvPr id="68" name="gcha384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6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Textbox 22"/>
          <p:cNvSpPr txBox="1"/>
          <p:nvPr/>
        </p:nvSpPr>
        <p:spPr>
          <a:xfrm>
            <a:off x="1997075" y="492760"/>
            <a:ext cy="791210" cx="5149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Substance Use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being drunk or high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73" name="gcha384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7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Textbox 23"/>
          <p:cNvSpPr txBox="1"/>
          <p:nvPr/>
        </p:nvSpPr>
        <p:spPr>
          <a:xfrm>
            <a:off x="1753235" y="492760"/>
            <a:ext cy="791210" cx="5637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Alcohol Use on School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at least one drink of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on school property in the past 30 days</a:t>
            </a:r>
            <a:endParaRPr lang="en-US" dirty="0"/>
          </a:p>
        </p:txBody>
      </p:sp>
      <p:pic>
        <p:nvPicPr>
          <p:cNvPr id="78" name="gcha384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7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Textbox 24"/>
          <p:cNvSpPr txBox="1"/>
          <p:nvPr/>
        </p:nvSpPr>
        <p:spPr>
          <a:xfrm>
            <a:off x="2220595" y="492760"/>
            <a:ext cy="791210" cx="4702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Marijuana Use on School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using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on school property in the past 30 days</a:t>
            </a:r>
            <a:endParaRPr lang="en-US" dirty="0"/>
          </a:p>
        </p:txBody>
      </p:sp>
      <p:pic>
        <p:nvPicPr>
          <p:cNvPr id="83" name="gcha384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8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" name="Textbox 25"/>
          <p:cNvSpPr txBox="1"/>
          <p:nvPr/>
        </p:nvSpPr>
        <p:spPr>
          <a:xfrm>
            <a:off x="2033270" y="492760"/>
            <a:ext cy="791210" cx="5076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E-Cigarette Use on School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using an electronic cigarette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on school property in the past 30 days</a:t>
            </a:r>
            <a:endParaRPr lang="en-US" dirty="0"/>
          </a:p>
        </p:txBody>
      </p:sp>
      <p:pic>
        <p:nvPicPr>
          <p:cNvPr id="88" name="gcha384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8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Textbox 26"/>
          <p:cNvSpPr txBox="1"/>
          <p:nvPr/>
        </p:nvSpPr>
        <p:spPr>
          <a:xfrm>
            <a:off x="1755140" y="492760"/>
            <a:ext cy="791210" cx="563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Enjoyment of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"often" or "almost always" enjoying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being at school in the past year</a:t>
            </a:r>
            <a:endParaRPr lang="en-US" dirty="0"/>
          </a:p>
        </p:txBody>
      </p:sp>
      <p:pic>
        <p:nvPicPr>
          <p:cNvPr id="93" name="gcha384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9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" name="Textbox 27"/>
          <p:cNvSpPr txBox="1"/>
          <p:nvPr/>
        </p:nvSpPr>
        <p:spPr>
          <a:xfrm>
            <a:off x="2383155" y="492760"/>
            <a:ext cy="791210" cx="4377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Skipping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skipping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1 or more whole days of school in the past 4 weeks</a:t>
            </a:r>
            <a:endParaRPr lang="en-US" dirty="0"/>
          </a:p>
        </p:txBody>
      </p:sp>
      <p:pic>
        <p:nvPicPr>
          <p:cNvPr id="98" name="gcha385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9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19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0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Textbox 28"/>
          <p:cNvSpPr txBox="1"/>
          <p:nvPr/>
        </p:nvSpPr>
        <p:spPr>
          <a:xfrm>
            <a:off x="2684145" y="492760"/>
            <a:ext cy="791210" cx="3775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Bullying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being bullied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103" name="gcha385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0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0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Textbox 29"/>
          <p:cNvSpPr txBox="1"/>
          <p:nvPr/>
        </p:nvSpPr>
        <p:spPr>
          <a:xfrm>
            <a:off x="1811655" y="492760"/>
            <a:ext cy="791210" cx="5520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School Tries to Stop Bullying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teachers or other adults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“almost always” or “often” try to stop bullying</a:t>
            </a:r>
            <a:endParaRPr lang="en-US" dirty="0"/>
          </a:p>
        </p:txBody>
      </p:sp>
      <p:pic>
        <p:nvPicPr>
          <p:cNvPr id="108" name="gcha385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0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1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" name="Textbox 30"/>
          <p:cNvSpPr txBox="1"/>
          <p:nvPr/>
        </p:nvSpPr>
        <p:spPr>
          <a:xfrm>
            <a:off x="1451610" y="492760"/>
            <a:ext cy="791210" cx="624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Students Know How to Report Bullying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they know how to report bullying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13" name="gcha385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1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1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" name="Textbox 31"/>
          <p:cNvSpPr txBox="1"/>
          <p:nvPr/>
        </p:nvSpPr>
        <p:spPr>
          <a:xfrm>
            <a:off x="2059940" y="492760"/>
            <a:ext cy="791210" cx="5023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Feeling Safe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that they feel safe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18" name="gcha385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1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2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" name="Textbox 32"/>
          <p:cNvSpPr txBox="1"/>
          <p:nvPr/>
        </p:nvSpPr>
        <p:spPr>
          <a:xfrm>
            <a:off x="1631950" y="492760"/>
            <a:ext cy="791210" cx="5880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Weapon Carrying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carrying a weapon on school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123" name="gcha385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2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2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" name="Textbox 33"/>
          <p:cNvSpPr txBox="1"/>
          <p:nvPr/>
        </p:nvSpPr>
        <p:spPr>
          <a:xfrm>
            <a:off x="1958975" y="492760"/>
            <a:ext cy="791210" cx="5225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Opportunities for School Involvement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that they have lots of chances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for involvement in school activities</a:t>
            </a:r>
            <a:endParaRPr lang="en-US" dirty="0"/>
          </a:p>
        </p:txBody>
      </p:sp>
      <p:pic>
        <p:nvPicPr>
          <p:cNvPr id="128" name="gcha385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2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3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" name="Textbox 34"/>
          <p:cNvSpPr txBox="1"/>
          <p:nvPr/>
        </p:nvSpPr>
        <p:spPr>
          <a:xfrm>
            <a:off x="2229485" y="492760"/>
            <a:ext cy="791210" cx="4684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Physical Fighting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being in a physical fight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133" name="gcha385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3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3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Textbox 35"/>
          <p:cNvSpPr txBox="1"/>
          <p:nvPr/>
        </p:nvSpPr>
        <p:spPr>
          <a:xfrm>
            <a:off x="1281430" y="492760"/>
            <a:ext cy="791210" cx="6580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Social Emotional Skills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know how to handle disagreements, solve problems,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consider effects of decisions, and be empathetic</a:t>
            </a:r>
            <a:endParaRPr lang="en-US" dirty="0"/>
          </a:p>
        </p:txBody>
      </p:sp>
      <p:pic>
        <p:nvPicPr>
          <p:cNvPr id="138" name="gcha385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3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4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" name="Textbox 36"/>
          <p:cNvSpPr txBox="1"/>
          <p:nvPr/>
        </p:nvSpPr>
        <p:spPr>
          <a:xfrm>
            <a:off x="2139315" y="492760"/>
            <a:ext cy="791210" cx="4865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Gang Membership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being members of a gang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143" name="gcha385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4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4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" name="Textbox 37"/>
          <p:cNvSpPr txBox="1"/>
          <p:nvPr/>
        </p:nvSpPr>
        <p:spPr>
          <a:xfrm>
            <a:off x="2134235" y="492760"/>
            <a:ext cy="791210" cx="4874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Walking/Biking To or From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walking or riding a bicycle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to or from school during an average week</a:t>
            </a:r>
            <a:endParaRPr lang="en-US" dirty="0"/>
          </a:p>
        </p:txBody>
      </p:sp>
      <p:pic>
        <p:nvPicPr>
          <p:cNvPr id="148" name="gcha386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4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29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5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" name="Textbox 38"/>
          <p:cNvSpPr txBox="1"/>
          <p:nvPr/>
        </p:nvSpPr>
        <p:spPr>
          <a:xfrm>
            <a:off x="2281555" y="492760"/>
            <a:ext cy="791210" cx="4580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Eating Breakfast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eating breakfast today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53" name="gcha386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5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5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" name="Textbox 39"/>
          <p:cNvSpPr txBox="1"/>
          <p:nvPr/>
        </p:nvSpPr>
        <p:spPr>
          <a:xfrm>
            <a:off x="2112645" y="492760"/>
            <a:ext cy="791210" cx="4918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Sleep on a School Night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sleeping less than 8 hours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on an average school night</a:t>
            </a:r>
            <a:endParaRPr lang="en-US" dirty="0"/>
          </a:p>
        </p:txBody>
      </p:sp>
      <p:pic>
        <p:nvPicPr>
          <p:cNvPr id="158" name="gcha386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5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6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" name="Textbox 40"/>
          <p:cNvSpPr txBox="1"/>
          <p:nvPr/>
        </p:nvSpPr>
        <p:spPr>
          <a:xfrm>
            <a:off x="1821815" y="492760"/>
            <a:ext cy="791210" cx="549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Riding with a Drinking Driver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ridden in the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with a driver who had been drinking alcohol</a:t>
            </a:r>
            <a:endParaRPr lang="en-US" dirty="0"/>
          </a:p>
        </p:txBody>
      </p:sp>
      <p:pic>
        <p:nvPicPr>
          <p:cNvPr id="163" name="gcha386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6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6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Textbox 41"/>
          <p:cNvSpPr txBox="1"/>
          <p:nvPr/>
        </p:nvSpPr>
        <p:spPr>
          <a:xfrm>
            <a:off x="1821815" y="492760"/>
            <a:ext cy="791210" cx="549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Riding With a Texting Driver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ridden in the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with a driver who was texting or emailing</a:t>
            </a:r>
            <a:endParaRPr lang="en-US" dirty="0"/>
          </a:p>
        </p:txBody>
      </p:sp>
      <p:pic>
        <p:nvPicPr>
          <p:cNvPr id="168" name="gcha386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6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7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2" name="Textbox 42"/>
          <p:cNvSpPr txBox="1"/>
          <p:nvPr/>
        </p:nvSpPr>
        <p:spPr>
          <a:xfrm>
            <a:off x="1821815" y="492760"/>
            <a:ext cy="791210" cx="549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Riding With a Recent Marijuana User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ridden in the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with a driver who had been using marijuana</a:t>
            </a:r>
            <a:endParaRPr lang="en-US" dirty="0"/>
          </a:p>
        </p:txBody>
      </p:sp>
      <p:pic>
        <p:nvPicPr>
          <p:cNvPr id="173" name="gcha386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7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7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" name="Textbox 43"/>
          <p:cNvSpPr txBox="1"/>
          <p:nvPr/>
        </p:nvSpPr>
        <p:spPr>
          <a:xfrm>
            <a:off x="716915" y="492760"/>
            <a:ext cy="791210" cx="7709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Excessive Sugar Sweetened Beverages Consumption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drinking sugar sweetened beverages 2 or more times a day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78" name="gcha386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7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8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" name="Textbox 44"/>
          <p:cNvSpPr txBox="1"/>
          <p:nvPr/>
        </p:nvSpPr>
        <p:spPr>
          <a:xfrm>
            <a:off x="1314450" y="492760"/>
            <a:ext cy="791210" cx="65144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Excessive Television/Video Game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3 or more hours watching television,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playing video games or using the computer for fun on an average school day</a:t>
            </a:r>
            <a:endParaRPr lang="en-US" dirty="0"/>
          </a:p>
        </p:txBody>
      </p:sp>
      <p:pic>
        <p:nvPicPr>
          <p:cNvPr id="183" name="gcha386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8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8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7" name="Textbox 45"/>
          <p:cNvSpPr txBox="1"/>
          <p:nvPr/>
        </p:nvSpPr>
        <p:spPr>
          <a:xfrm>
            <a:off x="1916430" y="492760"/>
            <a:ext cy="791210" cx="5311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60 Minutes of Physical Activity per Day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being physically active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60 minutes per day, 7 days a week</a:t>
            </a:r>
            <a:endParaRPr lang="en-US" dirty="0"/>
          </a:p>
        </p:txBody>
      </p:sp>
      <p:pic>
        <p:nvPicPr>
          <p:cNvPr id="188" name="gcha386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8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9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2" name="Textbox 46"/>
          <p:cNvSpPr txBox="1"/>
          <p:nvPr/>
        </p:nvSpPr>
        <p:spPr>
          <a:xfrm>
            <a:off x="2804795" y="492760"/>
            <a:ext cy="791210" cx="3533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Obesity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are obese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(according to reported height and weight)</a:t>
            </a:r>
            <a:endParaRPr lang="en-US" dirty="0"/>
          </a:p>
        </p:txBody>
      </p:sp>
      <p:pic>
        <p:nvPicPr>
          <p:cNvPr id="193" name="gcha386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9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9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7" name="Textbox 47"/>
          <p:cNvSpPr txBox="1"/>
          <p:nvPr/>
        </p:nvSpPr>
        <p:spPr>
          <a:xfrm>
            <a:off x="2556510" y="492760"/>
            <a:ext cy="791210" cx="4030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Current Asthma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currently have asthma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98" name="gcha387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19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39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0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2" name="Textbox 48"/>
          <p:cNvSpPr txBox="1"/>
          <p:nvPr/>
        </p:nvSpPr>
        <p:spPr>
          <a:xfrm>
            <a:off x="1927860" y="492760"/>
            <a:ext cy="791210" cx="5288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Lifetime Sexual Activity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ever having sexual intercourse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their lifetime</a:t>
            </a:r>
            <a:endParaRPr lang="en-US" dirty="0"/>
          </a:p>
        </p:txBody>
      </p:sp>
      <p:pic>
        <p:nvPicPr>
          <p:cNvPr id="203" name="gcha387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0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0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7" name="Textbox 49"/>
          <p:cNvSpPr txBox="1"/>
          <p:nvPr/>
        </p:nvSpPr>
        <p:spPr>
          <a:xfrm>
            <a:off x="3390900" y="492760"/>
            <a:ext cy="322580" cx="2361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200">
                <a:solidFill>
                  <a:schemeClr val="tx1"/>
                </a:solidFill>
                <a:latin typeface="Helvetica"/>
              </a:rPr>
              <a:t>Sexual Orientation</a:t>
            </a:r>
            <a:endParaRPr lang="en-US" dirty="0"/>
          </a:p>
        </p:txBody>
      </p:sp>
      <p:pic>
        <p:nvPicPr>
          <p:cNvPr id="208" name="gcha387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132840" x="228600"/>
            <a:ext cy="4297680" cx="8686800"/>
          </a:xfrm>
          <a:prstGeom prst="rect">
            <a:avLst/>
          </a:prstGeom>
        </p:spPr>
      </p:pic>
      <p:sp>
        <p:nvSpPr>
          <p:cNvPr id="20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1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2" name="Textbox 50"/>
          <p:cNvSpPr txBox="1"/>
          <p:nvPr/>
        </p:nvSpPr>
        <p:spPr>
          <a:xfrm>
            <a:off x="701675" y="492760"/>
            <a:ext cy="791210" cx="7740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Lifetime Sexual Abuse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ever been in a in a situation where someone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made them engage in kissing, sexual touch or sexual intercourse when they did not want to</a:t>
            </a:r>
            <a:endParaRPr lang="en-US" dirty="0"/>
          </a:p>
        </p:txBody>
      </p:sp>
      <p:pic>
        <p:nvPicPr>
          <p:cNvPr id="213" name="gcha387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1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1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7" name="Textbox 51"/>
          <p:cNvSpPr txBox="1"/>
          <p:nvPr/>
        </p:nvSpPr>
        <p:spPr>
          <a:xfrm>
            <a:off x="1626235" y="492760"/>
            <a:ext cy="791210" cx="5890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Access to Dental Care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visiting a dentist for a routine checkup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218" name="gcha387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1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2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2" name="Textbox 52"/>
          <p:cNvSpPr txBox="1"/>
          <p:nvPr/>
        </p:nvSpPr>
        <p:spPr>
          <a:xfrm>
            <a:off x="1837055" y="492760"/>
            <a:ext cy="791210" cx="54692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Depression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experiencing depressive feelings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223" name="gcha387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2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2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7" name="Textbox 53"/>
          <p:cNvSpPr txBox="1"/>
          <p:nvPr/>
        </p:nvSpPr>
        <p:spPr>
          <a:xfrm>
            <a:off x="1720850" y="492760"/>
            <a:ext cy="791210" cx="570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Contemplation of Suicide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seriously considered suicide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228" name="gcha387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2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3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2" name="Textbox 54"/>
          <p:cNvSpPr txBox="1"/>
          <p:nvPr/>
        </p:nvSpPr>
        <p:spPr>
          <a:xfrm>
            <a:off x="1054735" y="492760"/>
            <a:ext cy="791210" cx="7033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Someone in Community to Talk To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having an adult in their neighborhood or community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they can talk to about something important</a:t>
            </a:r>
            <a:endParaRPr lang="en-US" dirty="0"/>
          </a:p>
        </p:txBody>
      </p:sp>
      <p:pic>
        <p:nvPicPr>
          <p:cNvPr id="233" name="gcha387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3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3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7" name="Textbox 55"/>
          <p:cNvSpPr txBox="1"/>
          <p:nvPr/>
        </p:nvSpPr>
        <p:spPr>
          <a:xfrm>
            <a:off x="1479550" y="492760"/>
            <a:ext cy="791210" cx="6184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Perception of Neighborhood Norms -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that adults in their neighborhood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think youth drinking is "very wrong"</a:t>
            </a:r>
            <a:endParaRPr lang="en-US" dirty="0"/>
          </a:p>
        </p:txBody>
      </p:sp>
      <p:pic>
        <p:nvPicPr>
          <p:cNvPr id="238" name="gcha387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3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4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2" name="Textbox 56"/>
          <p:cNvSpPr txBox="1"/>
          <p:nvPr/>
        </p:nvSpPr>
        <p:spPr>
          <a:xfrm>
            <a:off x="1386205" y="492760"/>
            <a:ext cy="791210" cx="6370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Perception of Neighborhood Norms - Smoking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that adults in their neighborhood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think youth smoking is "very wrong"</a:t>
            </a:r>
            <a:endParaRPr lang="en-US" dirty="0"/>
          </a:p>
        </p:txBody>
      </p:sp>
      <p:pic>
        <p:nvPicPr>
          <p:cNvPr id="243" name="gcha387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4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4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7" name="Textbox 57"/>
          <p:cNvSpPr txBox="1"/>
          <p:nvPr/>
        </p:nvSpPr>
        <p:spPr>
          <a:xfrm>
            <a:off x="1310005" y="492760"/>
            <a:ext cy="791210" cx="6523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Perception of Neighborhood Norms -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that adults in their neighborhood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think youth marijuana use is "very wrong"</a:t>
            </a:r>
            <a:endParaRPr lang="en-US" dirty="0"/>
          </a:p>
        </p:txBody>
      </p:sp>
      <p:pic>
        <p:nvPicPr>
          <p:cNvPr id="248" name="gcha388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4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49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5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2" name="Textbox 58"/>
          <p:cNvSpPr txBox="1"/>
          <p:nvPr/>
        </p:nvSpPr>
        <p:spPr>
          <a:xfrm>
            <a:off x="2389505" y="492760"/>
            <a:ext cy="791210" cx="4364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Availability of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would be "very hard" to get</a:t>
            </a:r>
            <a:endParaRPr lang="en-US" dirty="0"/>
          </a:p>
        </p:txBody>
      </p:sp>
      <p:pic>
        <p:nvPicPr>
          <p:cNvPr id="253" name="gcha388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5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5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7" name="Textbox 59"/>
          <p:cNvSpPr txBox="1"/>
          <p:nvPr/>
        </p:nvSpPr>
        <p:spPr>
          <a:xfrm>
            <a:off x="2194560" y="492760"/>
            <a:ext cy="791210" cx="4754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Availability of Cigarettes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cigarettes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would be "very hard" to get</a:t>
            </a:r>
            <a:endParaRPr lang="en-US" dirty="0"/>
          </a:p>
        </p:txBody>
      </p:sp>
      <p:pic>
        <p:nvPicPr>
          <p:cNvPr id="258" name="gcha388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5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6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2" name="Textbox 60"/>
          <p:cNvSpPr txBox="1"/>
          <p:nvPr/>
        </p:nvSpPr>
        <p:spPr>
          <a:xfrm>
            <a:off x="2219960" y="492760"/>
            <a:ext cy="791210" cx="4703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Availability of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would be "very hard" to get</a:t>
            </a:r>
            <a:endParaRPr lang="en-US" dirty="0"/>
          </a:p>
        </p:txBody>
      </p:sp>
      <p:pic>
        <p:nvPicPr>
          <p:cNvPr id="263" name="gcha388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6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6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7" name="Textbox 61"/>
          <p:cNvSpPr txBox="1"/>
          <p:nvPr/>
        </p:nvSpPr>
        <p:spPr>
          <a:xfrm>
            <a:off x="1924685" y="492760"/>
            <a:ext cy="791210" cx="5294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Risk of Regular Alcohol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"great risk" of harm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from drinking alcohol daily</a:t>
            </a:r>
            <a:endParaRPr lang="en-US" dirty="0"/>
          </a:p>
        </p:txBody>
      </p:sp>
      <p:pic>
        <p:nvPicPr>
          <p:cNvPr id="268" name="gcha388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6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2" name="Textbox 62"/>
          <p:cNvSpPr txBox="1"/>
          <p:nvPr/>
        </p:nvSpPr>
        <p:spPr>
          <a:xfrm>
            <a:off x="1483995" y="492760"/>
            <a:ext cy="791210" cx="61760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Risk of Regular Cigarette Smoking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"great risk" of harm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from smoking a pack or more a day</a:t>
            </a:r>
            <a:endParaRPr lang="en-US" dirty="0"/>
          </a:p>
        </p:txBody>
      </p:sp>
      <p:pic>
        <p:nvPicPr>
          <p:cNvPr id="273" name="gcha388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7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6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7" name="Textbox 63"/>
          <p:cNvSpPr txBox="1"/>
          <p:nvPr/>
        </p:nvSpPr>
        <p:spPr>
          <a:xfrm>
            <a:off x="1755140" y="492760"/>
            <a:ext cy="791210" cx="5633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Risk of Regular Marijuana Use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"great risk" of harm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from using marijuana at least once or twice a week</a:t>
            </a:r>
            <a:endParaRPr lang="en-US" dirty="0"/>
          </a:p>
        </p:txBody>
      </p:sp>
      <p:pic>
        <p:nvPicPr>
          <p:cNvPr id="278" name="gcha388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79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0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81" name="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2" name="Textbox 64"/>
          <p:cNvSpPr txBox="1"/>
          <p:nvPr/>
        </p:nvSpPr>
        <p:spPr>
          <a:xfrm>
            <a:off x="1174750" y="492760"/>
            <a:ext cy="791210" cx="6793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 sz="2400">
                <a:solidFill>
                  <a:schemeClr val="tx1"/>
                </a:solidFill>
                <a:latin typeface="Helvetica"/>
              </a:rPr>
              <a:t>Perceived Risk of E-Cigarette Smoking or Vaping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Percent of students who report "great risk" of harm from</a:t>
            </a:r>
            <a:r>
              <a:rPr lang="en-US" smtClean="0"/>
              <a:t/>
            </a:r>
            <a:br>
              <a:rPr lang="en-US" smtClean="0"/>
            </a:br>
            <a:r>
              <a:rPr lang="en-US" dirty="0" smtClean="0" sz="1500">
                <a:solidFill>
                  <a:schemeClr val="tx1"/>
                </a:solidFill>
                <a:latin typeface="Helvetica"/>
              </a:rPr>
              <a:t>using e-cigarette or vape pen regularly (almost daily)</a:t>
            </a:r>
            <a:endParaRPr lang="en-US" dirty="0"/>
          </a:p>
        </p:txBody>
      </p:sp>
      <p:pic>
        <p:nvPicPr>
          <p:cNvPr id="283" name="gcha388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y="1601470" x="228600"/>
            <a:ext cy="4297680" cx="8686800"/>
          </a:xfrm>
          <a:prstGeom prst="rect">
            <a:avLst/>
          </a:prstGeom>
        </p:spPr>
      </p:pic>
      <p:sp>
        <p:nvSpPr>
          <p:cNvPr id="284" name="Footnote 1"/>
          <p:cNvSpPr>
            <a:spLocks noGrp="1"/>
          </p:cNvSpPr>
          <p:nvPr>
            <p:ph idx="3" type="ftr"/>
          </p:nvPr>
        </p:nvSpPr>
        <p:spPr>
          <a:xfrm>
            <a:off y="5970270" x="2400300"/>
            <a:ext cy="293370" cx="4343400"/>
          </a:xfrm>
        </p:spPr>
        <p:txBody>
          <a:bodyPr/>
          <a:lstStyle/>
          <a:p>
            <a:pPr algn="ctr"/>
            <a:r>
              <a:rPr smtClean="0" dirty="0" sz="1000" lang="en-US">
                <a:solidFill>
                  <a:schemeClr val="tx1"/>
                </a:solidFill>
                <a:latin typeface="+mj-lt"/>
              </a:rPr>
              <a:t>Mercer Island School District</a:t>
            </a:r>
            <a:br>
              <a:rPr lang="en-US" smtClean="0"/>
            </a:br>
            <a:r>
              <a:rPr smtClean="0" dirty="0" sz="1000" lang="en-US">
                <a:solidFill>
                  <a:schemeClr val="tx1"/>
                </a:solidFill>
                <a:latin typeface="+mj-lt"/>
              </a:rPr>
              <a:t>- Source: 2016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5" name="Slide Number Placeholder 1"/>
          <p:cNvSpPr>
            <a:spLocks noGrp="1"/>
          </p:cNvSpPr>
          <p:nvPr>
            <p:ph idx="4" type="sldNum"/>
          </p:nvPr>
        </p:nvSpPr>
        <p:spPr>
          <a:xfrm>
            <a:off y="6131560" x="6743700"/>
            <a:ext cy="132080" cx="2171700"/>
          </a:xfrm>
        </p:spPr>
        <p:txBody>
          <a:bodyPr/>
          <a:lstStyle/>
          <a:p>
            <a:pPr algn="r"/>
            <a:fld id="{177C08DD-21C7-44AD-98E2-3FE1311D8F41}" type="slidenum">
              <a:rPr smtClean="0" dirty="0" sz="900" lang="en-US">
                <a:solidFill>
                  <a:schemeClr val="tx1"/>
                </a:solidFill>
                <a:latin typeface="+mn-lt"/>
              </a:rPr>
              <a:t>56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DS Light">
  <a:themeElements>
    <a:clrScheme name="ODS Light">
      <a:dk1>
        <a:srgbClr val="000000"/>
      </a:dk1>
      <a:lt1>
        <a:srgbClr val="FFFFFF"/>
      </a:lt1>
      <a:dk2>
        <a:srgbClr val="646464"/>
      </a:dk2>
      <a:lt2>
        <a:srgbClr val="D8D8D8"/>
      </a:lt2>
      <a:accent1>
        <a:srgbClr val="3D5AAE"/>
      </a:accent1>
      <a:accent2>
        <a:srgbClr val="90B328"/>
      </a:accent2>
      <a:accent3>
        <a:srgbClr val="9D2E14"/>
      </a:accent3>
      <a:accent4>
        <a:srgbClr val="F8B93C"/>
      </a:accent4>
      <a:accent5>
        <a:srgbClr val="6590CD"/>
      </a:accent5>
      <a:accent6>
        <a:srgbClr val="5E6C10"/>
      </a:accent6>
      <a:hlink>
        <a:srgbClr val="00709F"/>
      </a:hlink>
      <a:folHlink>
        <a:srgbClr val="7A40A6"/>
      </a:folHlink>
    </a:clrScheme>
    <a:fontScheme name="ODS Ligh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DS Ligh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cmpd="sng" algn="ctr" w="9525" cap="flat">
          <a:solidFill>
            <a:schemeClr val="phClr"/>
          </a:solidFill>
          <a:prstDash val="solid"/>
        </a:ln>
        <a:ln cmpd="sng" algn="ctr" w="25400" cap="flat">
          <a:solidFill>
            <a:schemeClr val="phClr"/>
          </a:solidFill>
          <a:prstDash val="solid"/>
        </a:ln>
        <a:ln cmpd="sng" algn="ctr" w="38100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On-screen Show (4:3)</PresentationFormat>
  <Slides>56</Slides>
  <Notes>0</Notes>
  <HiddenSlides>0</HiddenSlides>
  <MMClips>0</MMClips>
  <ScaleCrop>false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baseType="lpstr" size="1">
      <vt:lpstr>ODS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!-- saslongversion 9.04.01M3P06242015 -->
  <!-- syshostinfolong W32_8PRO WIN 6.2.9200  Workstation -->
  <dc:title>The SAS System</dc:title>
  <dc:creator>pete</dc:creator>
  <cp:lastModifiedBy>pete</cp:lastModifiedBy>
  <cp:revision>1</cp:revision>
  <dcterms:created xsi:type="dcterms:W3CDTF">2017-03-13T13:48:58-07:00</dcterms:created>
  <dcterms:modified xsi:type="dcterms:W3CDTF">2017-03-13T13:48:58-07:00</dcterms:modified>
</cp:coreProperties>
</file>