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xml" ContentType="application/vnd.openxmlformats-officedocument.presentationml.tags+xml"/>
  <Override PartName="/ppt/notesSlides/notesSlide22.xml" ContentType="application/vnd.openxmlformats-officedocument.presentationml.notesSlide+xml"/>
  <Override PartName="/ppt/tags/tag2.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91" r:id="rId2"/>
    <p:sldMasterId id="2147483698" r:id="rId3"/>
    <p:sldMasterId id="2147483741" r:id="rId4"/>
    <p:sldMasterId id="2147483746" r:id="rId5"/>
  </p:sldMasterIdLst>
  <p:notesMasterIdLst>
    <p:notesMasterId r:id="rId67"/>
  </p:notesMasterIdLst>
  <p:sldIdLst>
    <p:sldId id="325" r:id="rId6"/>
    <p:sldId id="257" r:id="rId7"/>
    <p:sldId id="284" r:id="rId8"/>
    <p:sldId id="258" r:id="rId9"/>
    <p:sldId id="259" r:id="rId10"/>
    <p:sldId id="260" r:id="rId11"/>
    <p:sldId id="261" r:id="rId12"/>
    <p:sldId id="263" r:id="rId13"/>
    <p:sldId id="264" r:id="rId14"/>
    <p:sldId id="2511" r:id="rId15"/>
    <p:sldId id="2512" r:id="rId16"/>
    <p:sldId id="2513" r:id="rId17"/>
    <p:sldId id="2514" r:id="rId18"/>
    <p:sldId id="2515" r:id="rId19"/>
    <p:sldId id="266" r:id="rId20"/>
    <p:sldId id="326" r:id="rId21"/>
    <p:sldId id="327" r:id="rId22"/>
    <p:sldId id="321" r:id="rId23"/>
    <p:sldId id="328" r:id="rId24"/>
    <p:sldId id="322" r:id="rId25"/>
    <p:sldId id="320" r:id="rId26"/>
    <p:sldId id="324" r:id="rId27"/>
    <p:sldId id="268" r:id="rId28"/>
    <p:sldId id="2509" r:id="rId29"/>
    <p:sldId id="297" r:id="rId30"/>
    <p:sldId id="299" r:id="rId31"/>
    <p:sldId id="300" r:id="rId32"/>
    <p:sldId id="301" r:id="rId33"/>
    <p:sldId id="302" r:id="rId34"/>
    <p:sldId id="303" r:id="rId35"/>
    <p:sldId id="306" r:id="rId36"/>
    <p:sldId id="2510" r:id="rId37"/>
    <p:sldId id="307" r:id="rId38"/>
    <p:sldId id="308" r:id="rId39"/>
    <p:sldId id="310" r:id="rId40"/>
    <p:sldId id="312" r:id="rId41"/>
    <p:sldId id="2455" r:id="rId42"/>
    <p:sldId id="409" r:id="rId43"/>
    <p:sldId id="422" r:id="rId44"/>
    <p:sldId id="2481" r:id="rId45"/>
    <p:sldId id="2502" r:id="rId46"/>
    <p:sldId id="484" r:id="rId47"/>
    <p:sldId id="420" r:id="rId48"/>
    <p:sldId id="489" r:id="rId49"/>
    <p:sldId id="2503" r:id="rId50"/>
    <p:sldId id="2465" r:id="rId51"/>
    <p:sldId id="2505" r:id="rId52"/>
    <p:sldId id="2504" r:id="rId53"/>
    <p:sldId id="2430" r:id="rId54"/>
    <p:sldId id="2424" r:id="rId55"/>
    <p:sldId id="2425" r:id="rId56"/>
    <p:sldId id="2421" r:id="rId57"/>
    <p:sldId id="2506" r:id="rId58"/>
    <p:sldId id="2507" r:id="rId59"/>
    <p:sldId id="2508" r:id="rId60"/>
    <p:sldId id="2431" r:id="rId61"/>
    <p:sldId id="2432" r:id="rId62"/>
    <p:sldId id="2501" r:id="rId63"/>
    <p:sldId id="274" r:id="rId64"/>
    <p:sldId id="289" r:id="rId65"/>
    <p:sldId id="290" r:id="rId66"/>
  </p:sldIdLst>
  <p:sldSz cx="12192000" cy="6858000"/>
  <p:notesSz cx="7315200" cy="96012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BEB2"/>
    <a:srgbClr val="A6E52E"/>
    <a:srgbClr val="0281C6"/>
    <a:srgbClr val="23B3E7"/>
    <a:srgbClr val="006CB7"/>
    <a:srgbClr val="41AD49"/>
    <a:srgbClr val="ADCD00"/>
    <a:srgbClr val="FCC442"/>
    <a:srgbClr val="00669B"/>
    <a:srgbClr val="6AA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57F6974-E7DC-4EEA-9314-CF1EC874FA0F}">
  <a:tblStyle styleId="{357F6974-E7DC-4EEA-9314-CF1EC874FA0F}" styleName="Table_0"/>
  <a:tblStyle styleId="{ED64608D-BC59-4DA6-87D3-7DD8808A2AF0}" styleName="Table_1"/>
  <a:tblStyle styleId="{9F8086B1-1081-4285-810D-529B858458D5}" styleName="Table_2"/>
  <a:tblStyle styleId="{65E42E0C-73B2-4F69-AB7F-0AB8C8F56E9E}" styleName="Table_3"/>
  <a:tblStyle styleId="{417BDF0A-39B8-4CF3-BABC-F9B7D8E08C9E}" styleName="Table_4"/>
  <a:tblStyle styleId="{630A9E5F-5F42-4D46-A2F3-2358A893CAC8}" styleName="Table_5"/>
  <a:tblStyle styleId="{41B53E4E-3E4B-4699-966B-3CBB220E49EE}" styleName="Table_6"/>
  <a:tblStyle styleId="{5AE844DA-2EC7-417E-A2AC-7C7A1354194D}" styleName="Table_7"/>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4660"/>
  </p:normalViewPr>
  <p:slideViewPr>
    <p:cSldViewPr>
      <p:cViewPr varScale="1">
        <p:scale>
          <a:sx n="103" d="100"/>
          <a:sy n="103" d="100"/>
        </p:scale>
        <p:origin x="821" y="8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3170238" cy="479425"/>
          </a:xfrm>
          <a:prstGeom prst="rect">
            <a:avLst/>
          </a:prstGeom>
          <a:noFill/>
          <a:ln>
            <a:noFill/>
          </a:ln>
        </p:spPr>
        <p:txBody>
          <a:bodyPr lIns="91425" tIns="91425" rIns="91425" bIns="91425" anchor="t" anchorCtr="0"/>
          <a:lstStyle>
            <a:lvl1pPr marL="0" marR="0" indent="0" algn="l" rtl="0">
              <a:spcBef>
                <a:spcPts val="0"/>
              </a:spcBef>
              <a:spcAft>
                <a:spcPts val="0"/>
              </a:spcAft>
              <a:defRPr/>
            </a:lvl1pPr>
            <a:lvl2pPr marL="457200" marR="0" indent="0" algn="l" rtl="0">
              <a:spcBef>
                <a:spcPts val="0"/>
              </a:spcBef>
              <a:spcAft>
                <a:spcPts val="0"/>
              </a:spcAft>
              <a:defRPr/>
            </a:lvl2pPr>
            <a:lvl3pPr marL="914400" marR="0" indent="0" algn="l" rtl="0">
              <a:spcBef>
                <a:spcPts val="0"/>
              </a:spcBef>
              <a:spcAft>
                <a:spcPts val="0"/>
              </a:spcAft>
              <a:defRPr/>
            </a:lvl3pPr>
            <a:lvl4pPr marL="1371600" marR="0" indent="0" algn="l" rtl="0">
              <a:spcBef>
                <a:spcPts val="0"/>
              </a:spcBef>
              <a:spcAft>
                <a:spcPts val="0"/>
              </a:spcAft>
              <a:defRPr/>
            </a:lvl4pPr>
            <a:lvl5pPr marL="1828800" marR="0" indent="0" algn="l" rtl="0">
              <a:spcBef>
                <a:spcPts val="0"/>
              </a:spcBef>
              <a:spcAft>
                <a:spcPts val="0"/>
              </a:spcAft>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 name="Shape 3"/>
          <p:cNvSpPr txBox="1">
            <a:spLocks noGrp="1"/>
          </p:cNvSpPr>
          <p:nvPr>
            <p:ph type="dt" idx="10"/>
          </p:nvPr>
        </p:nvSpPr>
        <p:spPr>
          <a:xfrm>
            <a:off x="4143375" y="0"/>
            <a:ext cx="3170238" cy="479425"/>
          </a:xfrm>
          <a:prstGeom prst="rect">
            <a:avLst/>
          </a:prstGeom>
          <a:noFill/>
          <a:ln>
            <a:noFill/>
          </a:ln>
        </p:spPr>
        <p:txBody>
          <a:bodyPr lIns="91425" tIns="91425" rIns="91425" bIns="91425" anchor="t" anchorCtr="0"/>
          <a:lstStyle>
            <a:lvl1pPr marL="0" marR="0" indent="0" algn="r" rtl="0">
              <a:spcBef>
                <a:spcPts val="0"/>
              </a:spcBef>
              <a:spcAft>
                <a:spcPts val="0"/>
              </a:spcAft>
              <a:defRPr/>
            </a:lvl1pPr>
            <a:lvl2pPr marL="457200" marR="0" indent="0" algn="l" rtl="0">
              <a:spcBef>
                <a:spcPts val="0"/>
              </a:spcBef>
              <a:spcAft>
                <a:spcPts val="0"/>
              </a:spcAft>
              <a:defRPr/>
            </a:lvl2pPr>
            <a:lvl3pPr marL="914400" marR="0" indent="0" algn="l" rtl="0">
              <a:spcBef>
                <a:spcPts val="0"/>
              </a:spcBef>
              <a:spcAft>
                <a:spcPts val="0"/>
              </a:spcAft>
              <a:defRPr/>
            </a:lvl3pPr>
            <a:lvl4pPr marL="1371600" marR="0" indent="0" algn="l" rtl="0">
              <a:spcBef>
                <a:spcPts val="0"/>
              </a:spcBef>
              <a:spcAft>
                <a:spcPts val="0"/>
              </a:spcAft>
              <a:defRPr/>
            </a:lvl4pPr>
            <a:lvl5pPr marL="1828800" marR="0" indent="0" algn="l" rtl="0">
              <a:spcBef>
                <a:spcPts val="0"/>
              </a:spcBef>
              <a:spcAft>
                <a:spcPts val="0"/>
              </a:spcAft>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 name="Shape 4"/>
          <p:cNvSpPr>
            <a:spLocks noGrp="1" noRot="1" noChangeAspect="1"/>
          </p:cNvSpPr>
          <p:nvPr>
            <p:ph type="sldImg" idx="3"/>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5" name="Shape 5"/>
          <p:cNvSpPr txBox="1">
            <a:spLocks noGrp="1"/>
          </p:cNvSpPr>
          <p:nvPr>
            <p:ph type="body" idx="1"/>
          </p:nvPr>
        </p:nvSpPr>
        <p:spPr>
          <a:xfrm>
            <a:off x="731837" y="4560887"/>
            <a:ext cx="5851525" cy="4319587"/>
          </a:xfrm>
          <a:prstGeom prst="rect">
            <a:avLst/>
          </a:prstGeom>
          <a:noFill/>
          <a:ln>
            <a:noFill/>
          </a:ln>
        </p:spPr>
        <p:txBody>
          <a:bodyPr lIns="91425" tIns="91425" rIns="91425" bIns="91425" anchor="t" anchorCtr="0"/>
          <a:lstStyle>
            <a:lvl1pPr marL="0" marR="0" indent="0" algn="l" rtl="0">
              <a:spcBef>
                <a:spcPts val="360"/>
              </a:spcBef>
              <a:spcAft>
                <a:spcPts val="0"/>
              </a:spcAft>
              <a:defRPr/>
            </a:lvl1pPr>
            <a:lvl2pPr marL="457200" marR="0" indent="0" algn="l" rtl="0">
              <a:spcBef>
                <a:spcPts val="360"/>
              </a:spcBef>
              <a:spcAft>
                <a:spcPts val="0"/>
              </a:spcAft>
              <a:defRPr/>
            </a:lvl2pPr>
            <a:lvl3pPr marL="914400" marR="0" indent="0" algn="l" rtl="0">
              <a:spcBef>
                <a:spcPts val="360"/>
              </a:spcBef>
              <a:spcAft>
                <a:spcPts val="0"/>
              </a:spcAft>
              <a:defRPr/>
            </a:lvl3pPr>
            <a:lvl4pPr marL="1371600" marR="0" indent="0" algn="l" rtl="0">
              <a:spcBef>
                <a:spcPts val="360"/>
              </a:spcBef>
              <a:spcAft>
                <a:spcPts val="0"/>
              </a:spcAft>
              <a:defRPr/>
            </a:lvl4pPr>
            <a:lvl5pPr marL="1828800" marR="0" indent="0" algn="l" rtl="0">
              <a:spcBef>
                <a:spcPts val="360"/>
              </a:spcBef>
              <a:spcAft>
                <a:spcPts val="0"/>
              </a:spcAft>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 name="Shape 6"/>
          <p:cNvSpPr txBox="1">
            <a:spLocks noGrp="1"/>
          </p:cNvSpPr>
          <p:nvPr>
            <p:ph type="ftr" idx="11"/>
          </p:nvPr>
        </p:nvSpPr>
        <p:spPr>
          <a:xfrm>
            <a:off x="0" y="9120188"/>
            <a:ext cx="3170238" cy="479425"/>
          </a:xfrm>
          <a:prstGeom prst="rect">
            <a:avLst/>
          </a:prstGeom>
          <a:noFill/>
          <a:ln>
            <a:noFill/>
          </a:ln>
        </p:spPr>
        <p:txBody>
          <a:bodyPr lIns="91425" tIns="91425" rIns="91425" bIns="91425" anchor="b" anchorCtr="0"/>
          <a:lstStyle>
            <a:lvl1pPr marL="0" marR="0" indent="0" algn="l" rtl="0">
              <a:spcBef>
                <a:spcPts val="0"/>
              </a:spcBef>
              <a:spcAft>
                <a:spcPts val="0"/>
              </a:spcAft>
              <a:defRPr/>
            </a:lvl1pPr>
            <a:lvl2pPr marL="457200" marR="0" indent="0" algn="l" rtl="0">
              <a:spcBef>
                <a:spcPts val="0"/>
              </a:spcBef>
              <a:spcAft>
                <a:spcPts val="0"/>
              </a:spcAft>
              <a:defRPr/>
            </a:lvl2pPr>
            <a:lvl3pPr marL="914400" marR="0" indent="0" algn="l" rtl="0">
              <a:spcBef>
                <a:spcPts val="0"/>
              </a:spcBef>
              <a:spcAft>
                <a:spcPts val="0"/>
              </a:spcAft>
              <a:defRPr/>
            </a:lvl3pPr>
            <a:lvl4pPr marL="1371600" marR="0" indent="0" algn="l" rtl="0">
              <a:spcBef>
                <a:spcPts val="0"/>
              </a:spcBef>
              <a:spcAft>
                <a:spcPts val="0"/>
              </a:spcAft>
              <a:defRPr/>
            </a:lvl4pPr>
            <a:lvl5pPr marL="1828800" marR="0" indent="0" algn="l" rtl="0">
              <a:spcBef>
                <a:spcPts val="0"/>
              </a:spcBef>
              <a:spcAft>
                <a:spcPts val="0"/>
              </a:spcAft>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7" name="Shape 7"/>
          <p:cNvSpPr txBox="1">
            <a:spLocks noGrp="1"/>
          </p:cNvSpPr>
          <p:nvPr>
            <p:ph type="sldNum" idx="12"/>
          </p:nvPr>
        </p:nvSpPr>
        <p:spPr>
          <a:xfrm>
            <a:off x="4143375" y="9120188"/>
            <a:ext cx="3170238" cy="479425"/>
          </a:xfrm>
          <a:prstGeom prst="rect">
            <a:avLst/>
          </a:prstGeom>
          <a:noFill/>
          <a:ln>
            <a:noFill/>
          </a:ln>
        </p:spPr>
        <p:txBody>
          <a:bodyPr lIns="96650" tIns="48325" rIns="96650" bIns="48325" anchor="b" anchorCtr="0">
            <a:noAutofit/>
          </a:bodyPr>
          <a:lstStyle>
            <a:lvl1pPr marL="0" marR="0" indent="0" algn="r" rtl="0">
              <a:spcBef>
                <a:spcPts val="0"/>
              </a:spcBef>
              <a:spcAft>
                <a:spcPts val="0"/>
              </a:spcAft>
              <a:buNone/>
              <a:defRPr sz="1300" b="0" i="0" u="none" strike="noStrike" cap="none" baseline="0">
                <a:solidFill>
                  <a:schemeClr val="dk1"/>
                </a:solidFill>
                <a:latin typeface="Arial"/>
                <a:ea typeface="Arial"/>
                <a:cs typeface="Arial"/>
                <a:sym typeface="Arial"/>
              </a:defRPr>
            </a:lvl1pPr>
          </a:lstStyle>
          <a:p>
            <a:pPr marL="0" lvl="0" indent="0">
              <a:spcBef>
                <a:spcPts val="0"/>
              </a:spcBef>
              <a:buSzPct val="25000"/>
              <a:buNone/>
            </a:pPr>
            <a:fld id="{00000000-1234-1234-1234-123412341234}" type="slidenum">
              <a:rPr lang="en-US"/>
              <a:t>‹#›</a:t>
            </a:fld>
            <a:endParaRPr lang="en-US"/>
          </a:p>
        </p:txBody>
      </p:sp>
    </p:spTree>
    <p:extLst>
      <p:ext uri="{BB962C8B-B14F-4D97-AF65-F5344CB8AC3E}">
        <p14:creationId xmlns:p14="http://schemas.microsoft.com/office/powerpoint/2010/main" val="64375485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7" name="Shape 77"/>
          <p:cNvSpPr txBox="1">
            <a:spLocks noGrp="1"/>
          </p:cNvSpPr>
          <p:nvPr>
            <p:ph type="body" idx="1"/>
          </p:nvPr>
        </p:nvSpPr>
        <p:spPr>
          <a:xfrm>
            <a:off x="731837" y="4560887"/>
            <a:ext cx="5851525" cy="4319587"/>
          </a:xfrm>
          <a:prstGeom prst="rect">
            <a:avLst/>
          </a:prstGeom>
          <a:noFill/>
          <a:ln>
            <a:noFill/>
          </a:ln>
        </p:spPr>
        <p:txBody>
          <a:bodyPr lIns="96650" tIns="48325" rIns="96650" bIns="48325" anchor="t" anchorCtr="0">
            <a:noAutofit/>
          </a:bodyPr>
          <a:lstStyle/>
          <a:p>
            <a:pPr marL="0" marR="0" lvl="0" indent="0" algn="l" rtl="0">
              <a:spcBef>
                <a:spcPts val="0"/>
              </a:spcBef>
              <a:spcAft>
                <a:spcPts val="0"/>
              </a:spcAft>
              <a:buNone/>
            </a:pPr>
            <a:endParaRPr sz="1200" b="0" i="0" u="none" strike="noStrike" cap="none" baseline="0">
              <a:solidFill>
                <a:schemeClr val="dk1"/>
              </a:solidFill>
              <a:latin typeface="Arial"/>
              <a:ea typeface="Arial"/>
              <a:cs typeface="Arial"/>
              <a:sym typeface="Arial"/>
            </a:endParaRPr>
          </a:p>
        </p:txBody>
      </p:sp>
      <p:sp>
        <p:nvSpPr>
          <p:cNvPr id="78" name="Shape 78"/>
          <p:cNvSpPr txBox="1">
            <a:spLocks noGrp="1"/>
          </p:cNvSpPr>
          <p:nvPr>
            <p:ph type="sldNum" idx="12"/>
          </p:nvPr>
        </p:nvSpPr>
        <p:spPr>
          <a:xfrm>
            <a:off x="4143375" y="9120188"/>
            <a:ext cx="3170238" cy="479425"/>
          </a:xfrm>
          <a:prstGeom prst="rect">
            <a:avLst/>
          </a:prstGeom>
          <a:noFill/>
          <a:ln>
            <a:noFill/>
          </a:ln>
        </p:spPr>
        <p:txBody>
          <a:bodyPr lIns="96650" tIns="48325" rIns="96650" bIns="48325" anchor="b" anchorCtr="0">
            <a:noAutofit/>
          </a:bodyPr>
          <a:lstStyle/>
          <a:p>
            <a:pPr marL="0" marR="0" lvl="0" indent="0" algn="r" rtl="0">
              <a:spcBef>
                <a:spcPts val="0"/>
              </a:spcBef>
              <a:spcAft>
                <a:spcPts val="0"/>
              </a:spcAft>
              <a:buSzPct val="25000"/>
              <a:buNone/>
            </a:pPr>
            <a:fld id="{00000000-1234-1234-1234-123412341234}" type="slidenum">
              <a:rPr lang="en-US" sz="1300" b="0" i="0" u="none" strike="noStrike" cap="none" baseline="0">
                <a:solidFill>
                  <a:schemeClr val="dk1"/>
                </a:solidFill>
                <a:latin typeface="Arial"/>
                <a:ea typeface="Arial"/>
                <a:cs typeface="Arial"/>
                <a:sym typeface="Arial"/>
              </a:rPr>
              <a:t>2</a:t>
            </a:fld>
            <a:endParaRPr lang="en-US" sz="13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731837" y="4560887"/>
            <a:ext cx="5851525" cy="4319587"/>
          </a:xfrm>
          <a:prstGeom prst="rect">
            <a:avLst/>
          </a:prstGeom>
          <a:noFill/>
          <a:ln>
            <a:noFill/>
          </a:ln>
        </p:spPr>
        <p:txBody>
          <a:bodyPr lIns="96650" tIns="48325" rIns="96650" bIns="48325" anchor="t" anchorCtr="0">
            <a:noAutofit/>
          </a:bodyPr>
          <a:lstStyle/>
          <a:p>
            <a:pPr marL="0" marR="0" lvl="0" indent="0" algn="l" rtl="0">
              <a:spcBef>
                <a:spcPts val="0"/>
              </a:spcBef>
              <a:spcAft>
                <a:spcPts val="0"/>
              </a:spcAft>
              <a:buNone/>
            </a:pPr>
            <a:endParaRPr sz="1200" b="0" i="0" u="none" strike="noStrike" cap="none" baseline="0">
              <a:solidFill>
                <a:schemeClr val="dk1"/>
              </a:solidFill>
              <a:latin typeface="Arial"/>
              <a:ea typeface="Arial"/>
              <a:cs typeface="Arial"/>
              <a:sym typeface="Arial"/>
            </a:endParaRPr>
          </a:p>
        </p:txBody>
      </p:sp>
      <p:sp>
        <p:nvSpPr>
          <p:cNvPr id="87" name="Shape 87"/>
          <p:cNvSpPr txBox="1">
            <a:spLocks noGrp="1"/>
          </p:cNvSpPr>
          <p:nvPr>
            <p:ph type="sldNum" idx="12"/>
          </p:nvPr>
        </p:nvSpPr>
        <p:spPr>
          <a:xfrm>
            <a:off x="4143375" y="9120188"/>
            <a:ext cx="3170238" cy="479425"/>
          </a:xfrm>
          <a:prstGeom prst="rect">
            <a:avLst/>
          </a:prstGeom>
          <a:noFill/>
          <a:ln>
            <a:noFill/>
          </a:ln>
        </p:spPr>
        <p:txBody>
          <a:bodyPr lIns="96650" tIns="48325" rIns="96650" bIns="48325" anchor="b" anchorCtr="0">
            <a:noAutofit/>
          </a:bodyPr>
          <a:lstStyle/>
          <a:p>
            <a:pPr marL="0" marR="0" lvl="0" indent="0" algn="r" rtl="0">
              <a:spcBef>
                <a:spcPts val="0"/>
              </a:spcBef>
              <a:spcAft>
                <a:spcPts val="0"/>
              </a:spcAft>
              <a:buSzPct val="25000"/>
              <a:buNone/>
            </a:pPr>
            <a:fld id="{00000000-1234-1234-1234-123412341234}" type="slidenum">
              <a:rPr lang="en-US" sz="1300" b="0" i="0" u="none" strike="noStrike" cap="none" baseline="0">
                <a:solidFill>
                  <a:schemeClr val="dk1"/>
                </a:solidFill>
                <a:latin typeface="Arial"/>
                <a:ea typeface="Arial"/>
                <a:cs typeface="Arial"/>
                <a:sym typeface="Arial"/>
              </a:rPr>
              <a:t>3</a:t>
            </a:fld>
            <a:endParaRPr lang="en-US" sz="13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731837" y="4560887"/>
            <a:ext cx="5851525" cy="4319587"/>
          </a:xfrm>
          <a:prstGeom prst="rect">
            <a:avLst/>
          </a:prstGeom>
          <a:noFill/>
          <a:ln>
            <a:noFill/>
          </a:ln>
        </p:spPr>
        <p:txBody>
          <a:bodyPr lIns="96650" tIns="48325" rIns="96650" bIns="48325" anchor="t" anchorCtr="0">
            <a:noAutofit/>
          </a:bodyPr>
          <a:lstStyle/>
          <a:p>
            <a:pPr marL="0" marR="0" lvl="0" indent="0" algn="l" rtl="0">
              <a:spcBef>
                <a:spcPts val="0"/>
              </a:spcBef>
              <a:spcAft>
                <a:spcPts val="0"/>
              </a:spcAft>
              <a:buNone/>
            </a:pPr>
            <a:endParaRPr sz="1200" b="0" i="0" u="none" strike="noStrike" cap="none" baseline="0">
              <a:solidFill>
                <a:schemeClr val="dk1"/>
              </a:solidFill>
              <a:latin typeface="Arial"/>
              <a:ea typeface="Arial"/>
              <a:cs typeface="Arial"/>
              <a:sym typeface="Arial"/>
            </a:endParaRPr>
          </a:p>
        </p:txBody>
      </p:sp>
      <p:sp>
        <p:nvSpPr>
          <p:cNvPr id="87" name="Shape 87"/>
          <p:cNvSpPr txBox="1">
            <a:spLocks noGrp="1"/>
          </p:cNvSpPr>
          <p:nvPr>
            <p:ph type="sldNum" idx="12"/>
          </p:nvPr>
        </p:nvSpPr>
        <p:spPr>
          <a:xfrm>
            <a:off x="4143375" y="9120188"/>
            <a:ext cx="3170238" cy="479425"/>
          </a:xfrm>
          <a:prstGeom prst="rect">
            <a:avLst/>
          </a:prstGeom>
          <a:noFill/>
          <a:ln>
            <a:noFill/>
          </a:ln>
        </p:spPr>
        <p:txBody>
          <a:bodyPr lIns="96650" tIns="48325" rIns="96650" bIns="48325" anchor="b" anchorCtr="0">
            <a:noAutofit/>
          </a:bodyPr>
          <a:lstStyle/>
          <a:p>
            <a:pPr marL="0" marR="0" lvl="0" indent="0" algn="r" rtl="0">
              <a:spcBef>
                <a:spcPts val="0"/>
              </a:spcBef>
              <a:spcAft>
                <a:spcPts val="0"/>
              </a:spcAft>
              <a:buSzPct val="25000"/>
              <a:buNone/>
            </a:pPr>
            <a:fld id="{00000000-1234-1234-1234-123412341234}" type="slidenum">
              <a:rPr lang="en-US" sz="1300" b="0" i="0" u="none" strike="noStrike" cap="none" baseline="0">
                <a:solidFill>
                  <a:schemeClr val="dk1"/>
                </a:solidFill>
                <a:latin typeface="Arial"/>
                <a:ea typeface="Arial"/>
                <a:cs typeface="Arial"/>
                <a:sym typeface="Arial"/>
              </a:rPr>
              <a:t>4</a:t>
            </a:fld>
            <a:endParaRPr lang="en-US" sz="13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5" name="Shape 95"/>
          <p:cNvSpPr txBox="1">
            <a:spLocks noGrp="1"/>
          </p:cNvSpPr>
          <p:nvPr>
            <p:ph type="body" idx="1"/>
          </p:nvPr>
        </p:nvSpPr>
        <p:spPr>
          <a:xfrm>
            <a:off x="731837" y="4560887"/>
            <a:ext cx="5851525" cy="4319587"/>
          </a:xfrm>
          <a:prstGeom prst="rect">
            <a:avLst/>
          </a:prstGeom>
          <a:noFill/>
          <a:ln>
            <a:noFill/>
          </a:ln>
        </p:spPr>
        <p:txBody>
          <a:bodyPr lIns="96650" tIns="48325" rIns="96650" bIns="48325" anchor="t" anchorCtr="0">
            <a:noAutofit/>
          </a:bodyPr>
          <a:lstStyle/>
          <a:p>
            <a:pPr marL="0" marR="0" lvl="0" indent="0" algn="l" rtl="0">
              <a:spcBef>
                <a:spcPts val="0"/>
              </a:spcBef>
              <a:spcAft>
                <a:spcPts val="0"/>
              </a:spcAft>
              <a:buNone/>
            </a:pPr>
            <a:endParaRPr sz="1200" b="0" i="0" u="none" strike="noStrike" cap="none" baseline="0">
              <a:solidFill>
                <a:schemeClr val="dk1"/>
              </a:solidFill>
              <a:latin typeface="Arial"/>
              <a:ea typeface="Arial"/>
              <a:cs typeface="Arial"/>
              <a:sym typeface="Arial"/>
            </a:endParaRPr>
          </a:p>
        </p:txBody>
      </p:sp>
      <p:sp>
        <p:nvSpPr>
          <p:cNvPr id="96" name="Shape 96"/>
          <p:cNvSpPr txBox="1">
            <a:spLocks noGrp="1"/>
          </p:cNvSpPr>
          <p:nvPr>
            <p:ph type="sldNum" idx="12"/>
          </p:nvPr>
        </p:nvSpPr>
        <p:spPr>
          <a:xfrm>
            <a:off x="4143375" y="9120188"/>
            <a:ext cx="3170238" cy="479425"/>
          </a:xfrm>
          <a:prstGeom prst="rect">
            <a:avLst/>
          </a:prstGeom>
          <a:noFill/>
          <a:ln>
            <a:noFill/>
          </a:ln>
        </p:spPr>
        <p:txBody>
          <a:bodyPr lIns="96650" tIns="48325" rIns="96650" bIns="48325" anchor="b" anchorCtr="0">
            <a:noAutofit/>
          </a:bodyPr>
          <a:lstStyle/>
          <a:p>
            <a:pPr marL="0" marR="0" lvl="0" indent="0" algn="r" rtl="0">
              <a:spcBef>
                <a:spcPts val="0"/>
              </a:spcBef>
              <a:spcAft>
                <a:spcPts val="0"/>
              </a:spcAft>
              <a:buSzPct val="25000"/>
              <a:buNone/>
            </a:pPr>
            <a:fld id="{00000000-1234-1234-1234-123412341234}" type="slidenum">
              <a:rPr lang="en-US" sz="1300" b="0" i="0" u="none" strike="noStrike" cap="none" baseline="0">
                <a:solidFill>
                  <a:schemeClr val="dk1"/>
                </a:solidFill>
                <a:latin typeface="Arial"/>
                <a:ea typeface="Arial"/>
                <a:cs typeface="Arial"/>
                <a:sym typeface="Arial"/>
              </a:rPr>
              <a:t>5</a:t>
            </a:fld>
            <a:endParaRPr lang="en-US" sz="13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2" name="Shape 102"/>
          <p:cNvSpPr txBox="1">
            <a:spLocks noGrp="1"/>
          </p:cNvSpPr>
          <p:nvPr>
            <p:ph type="body" idx="1"/>
          </p:nvPr>
        </p:nvSpPr>
        <p:spPr>
          <a:xfrm>
            <a:off x="731837" y="4560887"/>
            <a:ext cx="5851525" cy="4319587"/>
          </a:xfrm>
          <a:prstGeom prst="rect">
            <a:avLst/>
          </a:prstGeom>
          <a:noFill/>
          <a:ln>
            <a:noFill/>
          </a:ln>
        </p:spPr>
        <p:txBody>
          <a:bodyPr lIns="96650" tIns="48325" rIns="96650" bIns="48325" anchor="t" anchorCtr="0">
            <a:noAutofit/>
          </a:bodyPr>
          <a:lstStyle/>
          <a:p>
            <a:pPr marL="0" marR="0" lvl="0" indent="0" algn="l" rtl="0">
              <a:spcBef>
                <a:spcPts val="0"/>
              </a:spcBef>
              <a:spcAft>
                <a:spcPts val="0"/>
              </a:spcAft>
              <a:buNone/>
            </a:pPr>
            <a:endParaRPr sz="1200" b="0" i="0" u="none" strike="noStrike" cap="none" baseline="0">
              <a:solidFill>
                <a:schemeClr val="dk1"/>
              </a:solidFill>
              <a:latin typeface="Arial"/>
              <a:ea typeface="Arial"/>
              <a:cs typeface="Arial"/>
              <a:sym typeface="Arial"/>
            </a:endParaRPr>
          </a:p>
        </p:txBody>
      </p:sp>
      <p:sp>
        <p:nvSpPr>
          <p:cNvPr id="103" name="Shape 103"/>
          <p:cNvSpPr txBox="1">
            <a:spLocks noGrp="1"/>
          </p:cNvSpPr>
          <p:nvPr>
            <p:ph type="sldNum" idx="12"/>
          </p:nvPr>
        </p:nvSpPr>
        <p:spPr>
          <a:xfrm>
            <a:off x="4143375" y="9120188"/>
            <a:ext cx="3170238" cy="479425"/>
          </a:xfrm>
          <a:prstGeom prst="rect">
            <a:avLst/>
          </a:prstGeom>
          <a:noFill/>
          <a:ln>
            <a:noFill/>
          </a:ln>
        </p:spPr>
        <p:txBody>
          <a:bodyPr lIns="96650" tIns="48325" rIns="96650" bIns="48325" anchor="b" anchorCtr="0">
            <a:noAutofit/>
          </a:bodyPr>
          <a:lstStyle/>
          <a:p>
            <a:pPr marL="0" marR="0" lvl="0" indent="0" algn="r" rtl="0">
              <a:spcBef>
                <a:spcPts val="0"/>
              </a:spcBef>
              <a:spcAft>
                <a:spcPts val="0"/>
              </a:spcAft>
              <a:buSzPct val="25000"/>
              <a:buNone/>
            </a:pPr>
            <a:fld id="{00000000-1234-1234-1234-123412341234}" type="slidenum">
              <a:rPr lang="en-US" sz="1300" b="0" i="0" u="none" strike="noStrike" cap="none" baseline="0">
                <a:solidFill>
                  <a:schemeClr val="dk1"/>
                </a:solidFill>
                <a:latin typeface="Arial"/>
                <a:ea typeface="Arial"/>
                <a:cs typeface="Arial"/>
                <a:sym typeface="Arial"/>
              </a:rPr>
              <a:t>6</a:t>
            </a:fld>
            <a:endParaRPr lang="en-US" sz="13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10" name="Shape 110"/>
          <p:cNvSpPr txBox="1">
            <a:spLocks noGrp="1"/>
          </p:cNvSpPr>
          <p:nvPr>
            <p:ph type="body" idx="1"/>
          </p:nvPr>
        </p:nvSpPr>
        <p:spPr>
          <a:xfrm>
            <a:off x="731837" y="4560887"/>
            <a:ext cx="5851525" cy="4319587"/>
          </a:xfrm>
          <a:prstGeom prst="rect">
            <a:avLst/>
          </a:prstGeom>
          <a:noFill/>
          <a:ln>
            <a:noFill/>
          </a:ln>
        </p:spPr>
        <p:txBody>
          <a:bodyPr lIns="96650" tIns="48325" rIns="96650" bIns="48325" anchor="t" anchorCtr="0">
            <a:noAutofit/>
          </a:bodyPr>
          <a:lstStyle/>
          <a:p>
            <a:pPr marL="0" marR="0" lvl="0" indent="0" algn="l" rtl="0">
              <a:spcBef>
                <a:spcPts val="0"/>
              </a:spcBef>
              <a:spcAft>
                <a:spcPts val="0"/>
              </a:spcAft>
              <a:buNone/>
            </a:pPr>
            <a:endParaRPr sz="1200" b="0" i="0" u="none" strike="noStrike" cap="none" baseline="0">
              <a:solidFill>
                <a:schemeClr val="dk1"/>
              </a:solidFill>
              <a:latin typeface="Arial"/>
              <a:ea typeface="Arial"/>
              <a:cs typeface="Arial"/>
              <a:sym typeface="Arial"/>
            </a:endParaRPr>
          </a:p>
        </p:txBody>
      </p:sp>
      <p:sp>
        <p:nvSpPr>
          <p:cNvPr id="111" name="Shape 111"/>
          <p:cNvSpPr txBox="1">
            <a:spLocks noGrp="1"/>
          </p:cNvSpPr>
          <p:nvPr>
            <p:ph type="sldNum" idx="12"/>
          </p:nvPr>
        </p:nvSpPr>
        <p:spPr>
          <a:xfrm>
            <a:off x="4143375" y="9120188"/>
            <a:ext cx="3170238" cy="479425"/>
          </a:xfrm>
          <a:prstGeom prst="rect">
            <a:avLst/>
          </a:prstGeom>
          <a:noFill/>
          <a:ln>
            <a:noFill/>
          </a:ln>
        </p:spPr>
        <p:txBody>
          <a:bodyPr lIns="96650" tIns="48325" rIns="96650" bIns="48325" anchor="b" anchorCtr="0">
            <a:noAutofit/>
          </a:bodyPr>
          <a:lstStyle/>
          <a:p>
            <a:pPr marL="0" marR="0" lvl="0" indent="0" algn="r" rtl="0">
              <a:spcBef>
                <a:spcPts val="0"/>
              </a:spcBef>
              <a:spcAft>
                <a:spcPts val="0"/>
              </a:spcAft>
              <a:buSzPct val="25000"/>
              <a:buNone/>
            </a:pPr>
            <a:fld id="{00000000-1234-1234-1234-123412341234}" type="slidenum">
              <a:rPr lang="en-US" sz="1300" b="0" i="0" u="none" strike="noStrike" cap="none" baseline="0">
                <a:solidFill>
                  <a:schemeClr val="dk1"/>
                </a:solidFill>
                <a:latin typeface="Arial"/>
                <a:ea typeface="Arial"/>
                <a:cs typeface="Arial"/>
                <a:sym typeface="Arial"/>
              </a:rPr>
              <a:t>7</a:t>
            </a:fld>
            <a:endParaRPr lang="en-US" sz="13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26" name="Shape 126"/>
          <p:cNvSpPr txBox="1">
            <a:spLocks noGrp="1"/>
          </p:cNvSpPr>
          <p:nvPr>
            <p:ph type="body" idx="1"/>
          </p:nvPr>
        </p:nvSpPr>
        <p:spPr>
          <a:xfrm>
            <a:off x="731837" y="4560887"/>
            <a:ext cx="5851525" cy="4319587"/>
          </a:xfrm>
          <a:prstGeom prst="rect">
            <a:avLst/>
          </a:prstGeom>
          <a:noFill/>
          <a:ln>
            <a:noFill/>
          </a:ln>
        </p:spPr>
        <p:txBody>
          <a:bodyPr lIns="96650" tIns="48325" rIns="96650" bIns="48325" anchor="t" anchorCtr="0">
            <a:noAutofit/>
          </a:bodyPr>
          <a:lstStyle/>
          <a:p>
            <a:pPr marL="0" marR="0" lvl="0" indent="0" algn="l" rtl="0">
              <a:spcBef>
                <a:spcPts val="0"/>
              </a:spcBef>
              <a:spcAft>
                <a:spcPts val="0"/>
              </a:spcAft>
              <a:buNone/>
            </a:pPr>
            <a:endParaRPr sz="1200" b="0" i="0" u="none" strike="noStrike" cap="none" baseline="0">
              <a:solidFill>
                <a:schemeClr val="dk1"/>
              </a:solidFill>
              <a:latin typeface="Arial"/>
              <a:ea typeface="Arial"/>
              <a:cs typeface="Arial"/>
              <a:sym typeface="Arial"/>
            </a:endParaRPr>
          </a:p>
        </p:txBody>
      </p:sp>
      <p:sp>
        <p:nvSpPr>
          <p:cNvPr id="127" name="Shape 127"/>
          <p:cNvSpPr txBox="1">
            <a:spLocks noGrp="1"/>
          </p:cNvSpPr>
          <p:nvPr>
            <p:ph type="sldNum" idx="12"/>
          </p:nvPr>
        </p:nvSpPr>
        <p:spPr>
          <a:xfrm>
            <a:off x="4143375" y="9120188"/>
            <a:ext cx="3170238" cy="479425"/>
          </a:xfrm>
          <a:prstGeom prst="rect">
            <a:avLst/>
          </a:prstGeom>
          <a:noFill/>
          <a:ln>
            <a:noFill/>
          </a:ln>
        </p:spPr>
        <p:txBody>
          <a:bodyPr lIns="96650" tIns="48325" rIns="96650" bIns="48325" anchor="b" anchorCtr="0">
            <a:noAutofit/>
          </a:bodyPr>
          <a:lstStyle/>
          <a:p>
            <a:pPr marL="0" marR="0" lvl="0" indent="0" algn="r" rtl="0">
              <a:spcBef>
                <a:spcPts val="0"/>
              </a:spcBef>
              <a:spcAft>
                <a:spcPts val="0"/>
              </a:spcAft>
              <a:buSzPct val="25000"/>
              <a:buNone/>
            </a:pPr>
            <a:fld id="{00000000-1234-1234-1234-123412341234}" type="slidenum">
              <a:rPr lang="en-US" sz="1300" b="0" i="0" u="none" strike="noStrike" cap="none" baseline="0">
                <a:solidFill>
                  <a:schemeClr val="dk1"/>
                </a:solidFill>
                <a:latin typeface="Arial"/>
                <a:ea typeface="Arial"/>
                <a:cs typeface="Arial"/>
                <a:sym typeface="Arial"/>
              </a:rPr>
              <a:t>8</a:t>
            </a:fld>
            <a:endParaRPr lang="en-US" sz="13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36" name="Shape 136"/>
          <p:cNvSpPr txBox="1">
            <a:spLocks noGrp="1"/>
          </p:cNvSpPr>
          <p:nvPr>
            <p:ph type="body" idx="1"/>
          </p:nvPr>
        </p:nvSpPr>
        <p:spPr>
          <a:xfrm>
            <a:off x="731837" y="4560887"/>
            <a:ext cx="5851525" cy="4319587"/>
          </a:xfrm>
          <a:prstGeom prst="rect">
            <a:avLst/>
          </a:prstGeom>
          <a:noFill/>
          <a:ln>
            <a:noFill/>
          </a:ln>
        </p:spPr>
        <p:txBody>
          <a:bodyPr lIns="96650" tIns="48325" rIns="96650" bIns="48325" anchor="t" anchorCtr="0">
            <a:noAutofit/>
          </a:bodyPr>
          <a:lstStyle/>
          <a:p>
            <a:pPr marL="0" marR="0" lvl="0" indent="0" algn="l" rtl="0">
              <a:spcBef>
                <a:spcPts val="0"/>
              </a:spcBef>
              <a:spcAft>
                <a:spcPts val="0"/>
              </a:spcAft>
              <a:buNone/>
            </a:pPr>
            <a:endParaRPr sz="1200" b="0" i="0" u="none" strike="noStrike" cap="none" baseline="0">
              <a:solidFill>
                <a:schemeClr val="dk1"/>
              </a:solidFill>
              <a:latin typeface="Arial"/>
              <a:ea typeface="Arial"/>
              <a:cs typeface="Arial"/>
              <a:sym typeface="Arial"/>
            </a:endParaRPr>
          </a:p>
        </p:txBody>
      </p:sp>
      <p:sp>
        <p:nvSpPr>
          <p:cNvPr id="137" name="Shape 137"/>
          <p:cNvSpPr txBox="1">
            <a:spLocks noGrp="1"/>
          </p:cNvSpPr>
          <p:nvPr>
            <p:ph type="sldNum" idx="12"/>
          </p:nvPr>
        </p:nvSpPr>
        <p:spPr>
          <a:xfrm>
            <a:off x="4143375" y="9120188"/>
            <a:ext cx="3170238" cy="479425"/>
          </a:xfrm>
          <a:prstGeom prst="rect">
            <a:avLst/>
          </a:prstGeom>
          <a:noFill/>
          <a:ln>
            <a:noFill/>
          </a:ln>
        </p:spPr>
        <p:txBody>
          <a:bodyPr lIns="96650" tIns="48325" rIns="96650" bIns="48325" anchor="b" anchorCtr="0">
            <a:noAutofit/>
          </a:bodyPr>
          <a:lstStyle/>
          <a:p>
            <a:pPr marL="0" marR="0" lvl="0" indent="0" algn="r" rtl="0">
              <a:spcBef>
                <a:spcPts val="0"/>
              </a:spcBef>
              <a:spcAft>
                <a:spcPts val="0"/>
              </a:spcAft>
              <a:buSzPct val="25000"/>
              <a:buNone/>
            </a:pPr>
            <a:fld id="{00000000-1234-1234-1234-123412341234}" type="slidenum">
              <a:rPr lang="en-US" sz="1300" b="0" i="0" u="none" strike="noStrike" cap="none" baseline="0">
                <a:solidFill>
                  <a:schemeClr val="dk1"/>
                </a:solidFill>
                <a:latin typeface="Arial"/>
                <a:ea typeface="Arial"/>
                <a:cs typeface="Arial"/>
                <a:sym typeface="Arial"/>
              </a:rPr>
              <a:t>9</a:t>
            </a:fld>
            <a:endParaRPr lang="en-US" sz="13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53" name="Shape 153"/>
          <p:cNvSpPr txBox="1">
            <a:spLocks noGrp="1"/>
          </p:cNvSpPr>
          <p:nvPr>
            <p:ph type="body" idx="1"/>
          </p:nvPr>
        </p:nvSpPr>
        <p:spPr>
          <a:xfrm>
            <a:off x="731837" y="4560887"/>
            <a:ext cx="5851525" cy="4319587"/>
          </a:xfrm>
          <a:prstGeom prst="rect">
            <a:avLst/>
          </a:prstGeom>
          <a:noFill/>
          <a:ln>
            <a:noFill/>
          </a:ln>
        </p:spPr>
        <p:txBody>
          <a:bodyPr lIns="96650" tIns="48325" rIns="96650" bIns="48325" anchor="t" anchorCtr="0">
            <a:noAutofit/>
          </a:bodyPr>
          <a:lstStyle/>
          <a:p>
            <a:pPr marL="0" marR="0" lvl="0" indent="0" algn="l" rtl="0">
              <a:spcBef>
                <a:spcPts val="0"/>
              </a:spcBef>
              <a:spcAft>
                <a:spcPts val="0"/>
              </a:spcAft>
              <a:buNone/>
            </a:pPr>
            <a:endParaRPr sz="1200" b="0" i="0" u="none" strike="noStrike" cap="none" baseline="0">
              <a:solidFill>
                <a:schemeClr val="dk1"/>
              </a:solidFill>
              <a:latin typeface="Arial"/>
              <a:ea typeface="Arial"/>
              <a:cs typeface="Arial"/>
              <a:sym typeface="Arial"/>
            </a:endParaRPr>
          </a:p>
        </p:txBody>
      </p:sp>
      <p:sp>
        <p:nvSpPr>
          <p:cNvPr id="154" name="Shape 154"/>
          <p:cNvSpPr txBox="1">
            <a:spLocks noGrp="1"/>
          </p:cNvSpPr>
          <p:nvPr>
            <p:ph type="sldNum" idx="12"/>
          </p:nvPr>
        </p:nvSpPr>
        <p:spPr>
          <a:xfrm>
            <a:off x="4143375" y="9120188"/>
            <a:ext cx="3170238" cy="479425"/>
          </a:xfrm>
          <a:prstGeom prst="rect">
            <a:avLst/>
          </a:prstGeom>
          <a:noFill/>
          <a:ln>
            <a:noFill/>
          </a:ln>
        </p:spPr>
        <p:txBody>
          <a:bodyPr lIns="96650" tIns="48325" rIns="96650" bIns="48325" anchor="b" anchorCtr="0">
            <a:noAutofit/>
          </a:bodyPr>
          <a:lstStyle/>
          <a:p>
            <a:pPr marL="0" marR="0" lvl="0" indent="0" algn="r" rtl="0">
              <a:spcBef>
                <a:spcPts val="0"/>
              </a:spcBef>
              <a:spcAft>
                <a:spcPts val="0"/>
              </a:spcAft>
              <a:buSzPct val="25000"/>
              <a:buNone/>
            </a:pPr>
            <a:fld id="{00000000-1234-1234-1234-123412341234}" type="slidenum">
              <a:rPr lang="en-US" sz="1300" b="0" i="0" u="none" strike="noStrike" cap="none" baseline="0">
                <a:solidFill>
                  <a:schemeClr val="dk1"/>
                </a:solidFill>
                <a:latin typeface="Arial"/>
                <a:ea typeface="Arial"/>
                <a:cs typeface="Arial"/>
                <a:sym typeface="Arial"/>
              </a:rPr>
              <a:t>15</a:t>
            </a:fld>
            <a:endParaRPr lang="en-US" sz="13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BDC7DA-C580-40D2-90A1-325B161552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6054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73"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173"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BDC7DA-C580-40D2-90A1-325B161552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4633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BDC7DA-C580-40D2-90A1-325B161552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1684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FCC45-62B1-43C9-9A11-0C6F0123AE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4201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BDC7DA-C580-40D2-90A1-325B161552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1684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FCC45-62B1-43C9-9A11-0C6F0123AE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0003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68" name="Shape 168"/>
          <p:cNvSpPr txBox="1">
            <a:spLocks noGrp="1"/>
          </p:cNvSpPr>
          <p:nvPr>
            <p:ph type="body" idx="1"/>
          </p:nvPr>
        </p:nvSpPr>
        <p:spPr>
          <a:xfrm>
            <a:off x="731837" y="4560887"/>
            <a:ext cx="5851525" cy="4319587"/>
          </a:xfrm>
          <a:prstGeom prst="rect">
            <a:avLst/>
          </a:prstGeom>
          <a:noFill/>
          <a:ln>
            <a:noFill/>
          </a:ln>
        </p:spPr>
        <p:txBody>
          <a:bodyPr lIns="96650" tIns="48325" rIns="96650" bIns="48325" anchor="t" anchorCtr="0">
            <a:noAutofit/>
          </a:bodyPr>
          <a:lstStyle/>
          <a:p>
            <a:pPr marL="0" marR="0" lvl="0" indent="0" algn="l" rtl="0">
              <a:spcBef>
                <a:spcPts val="0"/>
              </a:spcBef>
              <a:spcAft>
                <a:spcPts val="0"/>
              </a:spcAft>
              <a:buNone/>
            </a:pPr>
            <a:endParaRPr sz="1200" b="0" i="0" u="none" strike="noStrike" cap="none" baseline="0">
              <a:solidFill>
                <a:schemeClr val="dk1"/>
              </a:solidFill>
              <a:latin typeface="Arial"/>
              <a:ea typeface="Arial"/>
              <a:cs typeface="Arial"/>
              <a:sym typeface="Arial"/>
            </a:endParaRPr>
          </a:p>
        </p:txBody>
      </p:sp>
      <p:sp>
        <p:nvSpPr>
          <p:cNvPr id="169" name="Shape 169"/>
          <p:cNvSpPr txBox="1">
            <a:spLocks noGrp="1"/>
          </p:cNvSpPr>
          <p:nvPr>
            <p:ph type="sldNum" idx="12"/>
          </p:nvPr>
        </p:nvSpPr>
        <p:spPr>
          <a:xfrm>
            <a:off x="4143375" y="9120188"/>
            <a:ext cx="3170238" cy="479425"/>
          </a:xfrm>
          <a:prstGeom prst="rect">
            <a:avLst/>
          </a:prstGeom>
          <a:noFill/>
          <a:ln>
            <a:noFill/>
          </a:ln>
        </p:spPr>
        <p:txBody>
          <a:bodyPr lIns="96650" tIns="48325" rIns="96650" bIns="48325" anchor="b"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300" b="0" i="0" u="none" strike="noStrike" kern="0" cap="none" spc="0" normalizeH="0" baseline="0" noProof="0">
                <a:ln>
                  <a:noFill/>
                </a:ln>
                <a:solidFill>
                  <a:srgbClr val="000000"/>
                </a:solidFill>
                <a:effectLst/>
                <a:uLnTx/>
                <a:uFillTx/>
                <a:latin typeface="Arial"/>
                <a:ea typeface="Arial"/>
                <a:cs typeface="Arial"/>
                <a:sym typeface="Arial"/>
                <a:rtl val="0"/>
              </a:rPr>
              <a:pPr marL="0" marR="0" lvl="0" indent="0" algn="r" defTabSz="914400" rtl="0" eaLnBrk="1" fontAlgn="auto" latinLnBrk="0" hangingPunct="1">
                <a:lnSpc>
                  <a:spcPct val="100000"/>
                </a:lnSpc>
                <a:spcBef>
                  <a:spcPts val="0"/>
                </a:spcBef>
                <a:spcAft>
                  <a:spcPts val="0"/>
                </a:spcAft>
                <a:buClrTx/>
                <a:buSzPct val="25000"/>
                <a:buFontTx/>
                <a:buNone/>
                <a:tabLst/>
                <a:defRPr/>
              </a:pPr>
              <a:t>23</a:t>
            </a:fld>
            <a:endParaRPr kumimoji="0" lang="en-US" sz="1300" b="0" i="0" u="none" strike="noStrike" kern="0" cap="none" spc="0" normalizeH="0" baseline="0" noProof="0">
              <a:ln>
                <a:noFill/>
              </a:ln>
              <a:solidFill>
                <a:srgbClr val="000000"/>
              </a:solidFill>
              <a:effectLst/>
              <a:uLnTx/>
              <a:uFillTx/>
              <a:latin typeface="Arial"/>
              <a:ea typeface="Arial"/>
              <a:cs typeface="Arial"/>
              <a:sym typeface="Arial"/>
              <a:rtl val="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02FF0-593B-4ED2-AF37-BA7BAD4E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665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02FF0-593B-4ED2-AF37-BA7BAD4E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8832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02FF0-593B-4ED2-AF37-BA7BAD4E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7307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02FF0-593B-4ED2-AF37-BA7BAD4E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63939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02FF0-593B-4ED2-AF37-BA7BAD4E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02404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02FF0-593B-4ED2-AF37-BA7BAD4E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9758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BA837-B93C-426B-AC7A-96633FD607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660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02FF0-593B-4ED2-AF37-BA7BAD4E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0031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02FF0-593B-4ED2-AF37-BA7BAD4E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67494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CF8964-3622-EA4B-B299-10AE76A39B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09450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1638" y="387350"/>
            <a:ext cx="4651375" cy="26162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7A152C-1AB0-3F40-AADF-CFF24541B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16182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F065F4-D171-4303-A684-764C5F4C9E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25845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F065F4-D171-4303-A684-764C5F4C9E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17889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CF8964-3622-EA4B-B299-10AE76A39B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529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02FF0-593B-4ED2-AF37-BA7BAD4E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5465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802FF0-593B-4ED2-AF37-BA7BAD4E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87067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16" name="Shape 216"/>
          <p:cNvSpPr txBox="1">
            <a:spLocks noGrp="1"/>
          </p:cNvSpPr>
          <p:nvPr>
            <p:ph type="body" idx="1"/>
          </p:nvPr>
        </p:nvSpPr>
        <p:spPr>
          <a:xfrm>
            <a:off x="731837" y="4560887"/>
            <a:ext cx="5851525" cy="4319587"/>
          </a:xfrm>
          <a:prstGeom prst="rect">
            <a:avLst/>
          </a:prstGeom>
          <a:noFill/>
          <a:ln>
            <a:noFill/>
          </a:ln>
        </p:spPr>
        <p:txBody>
          <a:bodyPr lIns="96650" tIns="48325" rIns="96650" bIns="48325" anchor="t" anchorCtr="0">
            <a:noAutofit/>
          </a:bodyPr>
          <a:lstStyle/>
          <a:p>
            <a:pPr marL="0" marR="0" lvl="0" indent="0" algn="l" rtl="0">
              <a:spcBef>
                <a:spcPts val="0"/>
              </a:spcBef>
              <a:spcAft>
                <a:spcPts val="0"/>
              </a:spcAft>
              <a:buNone/>
            </a:pPr>
            <a:endParaRPr sz="1200" b="0" i="0" u="none" strike="noStrike" cap="none" baseline="0">
              <a:solidFill>
                <a:schemeClr val="dk1"/>
              </a:solidFill>
              <a:latin typeface="Arial"/>
              <a:ea typeface="Arial"/>
              <a:cs typeface="Arial"/>
              <a:sym typeface="Arial"/>
            </a:endParaRPr>
          </a:p>
        </p:txBody>
      </p:sp>
      <p:sp>
        <p:nvSpPr>
          <p:cNvPr id="217" name="Shape 217"/>
          <p:cNvSpPr txBox="1">
            <a:spLocks noGrp="1"/>
          </p:cNvSpPr>
          <p:nvPr>
            <p:ph type="sldNum" idx="12"/>
          </p:nvPr>
        </p:nvSpPr>
        <p:spPr>
          <a:xfrm>
            <a:off x="4143375" y="9120188"/>
            <a:ext cx="3170238" cy="479425"/>
          </a:xfrm>
          <a:prstGeom prst="rect">
            <a:avLst/>
          </a:prstGeom>
          <a:noFill/>
          <a:ln>
            <a:noFill/>
          </a:ln>
        </p:spPr>
        <p:txBody>
          <a:bodyPr lIns="96650" tIns="48325" rIns="96650" bIns="48325" anchor="b" anchorCtr="0">
            <a:noAutofit/>
          </a:bodyPr>
          <a:lstStyle/>
          <a:p>
            <a:pPr marL="0" marR="0" lvl="0" indent="0" algn="r" rtl="0">
              <a:spcBef>
                <a:spcPts val="0"/>
              </a:spcBef>
              <a:spcAft>
                <a:spcPts val="0"/>
              </a:spcAft>
              <a:buSzPct val="25000"/>
              <a:buNone/>
            </a:pPr>
            <a:fld id="{00000000-1234-1234-1234-123412341234}" type="slidenum">
              <a:rPr lang="en-US" sz="1300" b="0" i="0" u="none" strike="noStrike" cap="none" baseline="0">
                <a:solidFill>
                  <a:schemeClr val="dk1"/>
                </a:solidFill>
                <a:latin typeface="Arial"/>
                <a:ea typeface="Arial"/>
                <a:cs typeface="Arial"/>
                <a:sym typeface="Arial"/>
              </a:rPr>
              <a:t>59</a:t>
            </a:fld>
            <a:endParaRPr lang="en-US" sz="1300" b="0" i="0" u="none" strike="noStrike" cap="none" baseline="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9.jpe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8.jp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9.jp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0.jp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1.jp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2.jp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3.jp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Master" Target="../slideMasters/slideMaster5.xml"/><Relationship Id="rId4" Type="http://schemas.openxmlformats.org/officeDocument/2006/relationships/image" Target="../media/image14.jp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hape 72"/>
          <p:cNvSpPr txBox="1">
            <a:spLocks/>
          </p:cNvSpPr>
          <p:nvPr userDrawn="1"/>
        </p:nvSpPr>
        <p:spPr>
          <a:xfrm>
            <a:off x="0" y="0"/>
            <a:ext cx="12192000" cy="1143000"/>
          </a:xfrm>
          <a:prstGeom prst="rect">
            <a:avLst/>
          </a:prstGeom>
          <a:solidFill>
            <a:srgbClr val="0481C6"/>
          </a:solidFill>
          <a:ln>
            <a:noFill/>
          </a:ln>
        </p:spPr>
        <p:txBody>
          <a:bodyPr lIns="91425" tIns="45700" rIns="91425" bIns="4570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buSzPct val="25000"/>
            </a:pPr>
            <a:endParaRPr lang="en-US" sz="3600" b="1" dirty="0">
              <a:solidFill>
                <a:schemeClr val="bg1"/>
              </a:solidFill>
              <a:latin typeface="Arial" panose="020B0604020202020204" pitchFamily="34" charset="0"/>
              <a:ea typeface="Arial Narrow"/>
              <a:cs typeface="Arial" panose="020B0604020202020204" pitchFamily="34" charset="0"/>
              <a:sym typeface="Arial Narrow"/>
            </a:endParaRPr>
          </a:p>
        </p:txBody>
      </p:sp>
      <p:sp>
        <p:nvSpPr>
          <p:cNvPr id="7" name="Shape 12"/>
          <p:cNvSpPr txBox="1">
            <a:spLocks/>
          </p:cNvSpPr>
          <p:nvPr userDrawn="1"/>
        </p:nvSpPr>
        <p:spPr>
          <a:xfrm>
            <a:off x="203203" y="6537326"/>
            <a:ext cx="2844799" cy="244474"/>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None/>
              <a:defRPr sz="1100" b="0" i="0" u="none" strike="noStrike" cap="none" baseline="0">
                <a:solidFill>
                  <a:schemeClr val="dk1"/>
                </a:solidFill>
                <a:latin typeface="Arial Narrow"/>
                <a:ea typeface="Arial Narrow"/>
                <a:cs typeface="Arial Narrow"/>
                <a:sym typeface="Arial Narrow"/>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a:buSzPct val="25000"/>
            </a:pPr>
            <a:fld id="{68F35262-7063-43B6-9DD5-9F657903E93C}" type="slidenum">
              <a:rPr lang="en-US" sz="1100" smtClean="0"/>
              <a:pPr>
                <a:buSzPct val="25000"/>
              </a:pPr>
              <a:t>‹#›</a:t>
            </a:fld>
            <a:endParaRPr lang="en-US" sz="1100" dirty="0"/>
          </a:p>
        </p:txBody>
      </p:sp>
      <p:sp>
        <p:nvSpPr>
          <p:cNvPr id="3" name="Content Placeholder 2"/>
          <p:cNvSpPr>
            <a:spLocks noGrp="1"/>
          </p:cNvSpPr>
          <p:nvPr>
            <p:ph sz="quarter" idx="10"/>
          </p:nvPr>
        </p:nvSpPr>
        <p:spPr>
          <a:xfrm>
            <a:off x="508000" y="1676400"/>
            <a:ext cx="11176000" cy="4419600"/>
          </a:xfrm>
          <a:prstGeom prst="rect">
            <a:avLst/>
          </a:prstGeom>
        </p:spPr>
        <p:txBody>
          <a:bodyPr/>
          <a:lstStyle>
            <a:lvl1pPr>
              <a:buClr>
                <a:srgbClr val="0481C6"/>
              </a:buClr>
              <a:defRPr sz="2400"/>
            </a:lvl1pPr>
            <a:lvl2pPr>
              <a:buClr>
                <a:srgbClr val="0481C6"/>
              </a:buClr>
              <a:defRPr sz="2000"/>
            </a:lvl2pPr>
            <a:lvl3pPr>
              <a:buClr>
                <a:srgbClr val="0481C6"/>
              </a:buClr>
              <a:defRPr sz="1800"/>
            </a:lvl3pPr>
            <a:lvl4pPr>
              <a:buClr>
                <a:srgbClr val="0481C6"/>
              </a:buClr>
              <a:defRPr sz="1600"/>
            </a:lvl4pPr>
            <a:lvl5pPr>
              <a:buClr>
                <a:srgbClr val="0481C6"/>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a:xfrm>
            <a:off x="508000" y="0"/>
            <a:ext cx="11582400" cy="1143000"/>
          </a:xfrm>
          <a:prstGeom prst="rect">
            <a:avLst/>
          </a:prstGeom>
        </p:spPr>
        <p:txBody>
          <a:bodyPr anchor="ctr" anchorCtr="0"/>
          <a:lstStyle>
            <a:lvl1pPr algn="l">
              <a:defRPr sz="3600" b="1" cap="all"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770956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Shape 12"/>
          <p:cNvSpPr txBox="1">
            <a:spLocks/>
          </p:cNvSpPr>
          <p:nvPr userDrawn="1"/>
        </p:nvSpPr>
        <p:spPr>
          <a:xfrm>
            <a:off x="203203" y="6537326"/>
            <a:ext cx="2844799" cy="244474"/>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None/>
              <a:defRPr sz="1100" b="0" i="0" u="none" strike="noStrike" cap="none" baseline="0">
                <a:solidFill>
                  <a:schemeClr val="dk1"/>
                </a:solidFill>
                <a:latin typeface="Arial Narrow"/>
                <a:ea typeface="Arial Narrow"/>
                <a:cs typeface="Arial Narrow"/>
                <a:sym typeface="Arial Narrow"/>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a:buSzPct val="25000"/>
            </a:pPr>
            <a:fld id="{68F35262-7063-43B6-9DD5-9F657903E93C}" type="slidenum">
              <a:rPr lang="en-US" sz="1100" smtClean="0"/>
              <a:pPr>
                <a:buSzPct val="25000"/>
              </a:pPr>
              <a:t>‹#›</a:t>
            </a:fld>
            <a:endParaRPr lang="en-US" sz="1100" dirty="0"/>
          </a:p>
        </p:txBody>
      </p:sp>
      <p:sp>
        <p:nvSpPr>
          <p:cNvPr id="4" name="Title 3"/>
          <p:cNvSpPr>
            <a:spLocks noGrp="1"/>
          </p:cNvSpPr>
          <p:nvPr>
            <p:ph type="title"/>
          </p:nvPr>
        </p:nvSpPr>
        <p:spPr>
          <a:xfrm>
            <a:off x="508000" y="152405"/>
            <a:ext cx="11582400" cy="904875"/>
          </a:xfrm>
          <a:prstGeom prst="rect">
            <a:avLst/>
          </a:prstGeom>
        </p:spPr>
        <p:txBody>
          <a:bodyPr anchor="ctr" anchorCtr="0"/>
          <a:lstStyle>
            <a:lvl1pPr algn="l">
              <a:defRPr sz="3600" b="0" cap="none" baseline="0">
                <a:solidFill>
                  <a:schemeClr val="bg1">
                    <a:lumMod val="65000"/>
                  </a:schemeClr>
                </a:solidFill>
              </a:defRPr>
            </a:lvl1pPr>
          </a:lstStyle>
          <a:p>
            <a:r>
              <a:rPr lang="en-US" dirty="0"/>
              <a:t>Click to edit Master title style</a:t>
            </a:r>
          </a:p>
        </p:txBody>
      </p:sp>
      <p:cxnSp>
        <p:nvCxnSpPr>
          <p:cNvPr id="8" name="Straight Connector 7"/>
          <p:cNvCxnSpPr/>
          <p:nvPr userDrawn="1"/>
        </p:nvCxnSpPr>
        <p:spPr>
          <a:xfrm>
            <a:off x="508000" y="1057275"/>
            <a:ext cx="1107440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1624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1_Section Header">
    <p:spTree>
      <p:nvGrpSpPr>
        <p:cNvPr id="1" name="Shape 24"/>
        <p:cNvGrpSpPr/>
        <p:nvPr/>
      </p:nvGrpSpPr>
      <p:grpSpPr>
        <a:xfrm>
          <a:off x="0" y="0"/>
          <a:ext cx="0" cy="0"/>
          <a:chOff x="0" y="0"/>
          <a:chExt cx="0" cy="0"/>
        </a:xfrm>
      </p:grpSpPr>
      <p:sp>
        <p:nvSpPr>
          <p:cNvPr id="2" name="Shape 72"/>
          <p:cNvSpPr txBox="1">
            <a:spLocks/>
          </p:cNvSpPr>
          <p:nvPr userDrawn="1"/>
        </p:nvSpPr>
        <p:spPr>
          <a:xfrm>
            <a:off x="0" y="0"/>
            <a:ext cx="12192000" cy="1143000"/>
          </a:xfrm>
          <a:prstGeom prst="rect">
            <a:avLst/>
          </a:prstGeom>
          <a:solidFill>
            <a:srgbClr val="0481C6"/>
          </a:solidFill>
          <a:ln>
            <a:noFill/>
          </a:ln>
        </p:spPr>
        <p:txBody>
          <a:bodyPr lIns="91425" tIns="45700" rIns="91425" bIns="4570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buSzPct val="25000"/>
            </a:pPr>
            <a:endParaRPr lang="en-US" sz="3600" b="1" dirty="0">
              <a:solidFill>
                <a:schemeClr val="bg1"/>
              </a:solidFill>
              <a:latin typeface="Arial" panose="020B0604020202020204" pitchFamily="34" charset="0"/>
              <a:ea typeface="Arial Narrow"/>
              <a:cs typeface="Arial" panose="020B0604020202020204" pitchFamily="34" charset="0"/>
              <a:sym typeface="Arial Narrow"/>
            </a:endParaRPr>
          </a:p>
        </p:txBody>
      </p:sp>
      <p:sp>
        <p:nvSpPr>
          <p:cNvPr id="3" name="Title 2"/>
          <p:cNvSpPr>
            <a:spLocks noGrp="1"/>
          </p:cNvSpPr>
          <p:nvPr>
            <p:ph type="title"/>
          </p:nvPr>
        </p:nvSpPr>
        <p:spPr>
          <a:xfrm>
            <a:off x="508000" y="0"/>
            <a:ext cx="11582400" cy="1143000"/>
          </a:xfrm>
          <a:prstGeom prst="rect">
            <a:avLst/>
          </a:prstGeom>
        </p:spPr>
        <p:txBody>
          <a:bodyPr anchor="ctr" anchorCtr="0"/>
          <a:lstStyle>
            <a:lvl1pPr algn="l">
              <a:defRPr sz="3600" b="1" cap="all" baseline="0">
                <a:solidFill>
                  <a:schemeClr val="bg1"/>
                </a:solidFill>
              </a:defRPr>
            </a:lvl1pPr>
          </a:lstStyle>
          <a:p>
            <a:r>
              <a:rPr lang="en-US" dirty="0"/>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849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l="20518" t="10405" b="3344"/>
          <a:stretch/>
        </p:blipFill>
        <p:spPr>
          <a:xfrm flipH="1">
            <a:off x="2713662" y="0"/>
            <a:ext cx="9478337" cy="6858000"/>
          </a:xfrm>
          <a:prstGeom prst="rect">
            <a:avLst/>
          </a:prstGeom>
        </p:spPr>
      </p:pic>
    </p:spTree>
    <p:extLst>
      <p:ext uri="{BB962C8B-B14F-4D97-AF65-F5344CB8AC3E}">
        <p14:creationId xmlns:p14="http://schemas.microsoft.com/office/powerpoint/2010/main" val="3611444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377369" y="-1"/>
            <a:ext cx="11814631" cy="6858001"/>
          </a:xfrm>
          <a:prstGeom prst="rect">
            <a:avLst/>
          </a:prstGeom>
        </p:spPr>
      </p:pic>
    </p:spTree>
    <p:extLst>
      <p:ext uri="{BB962C8B-B14F-4D97-AF65-F5344CB8AC3E}">
        <p14:creationId xmlns:p14="http://schemas.microsoft.com/office/powerpoint/2010/main" val="611322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grpSp>
        <p:nvGrpSpPr>
          <p:cNvPr id="9" name="Group 8"/>
          <p:cNvGrpSpPr/>
          <p:nvPr userDrawn="1"/>
        </p:nvGrpSpPr>
        <p:grpSpPr>
          <a:xfrm>
            <a:off x="0" y="6044932"/>
            <a:ext cx="12188952" cy="164594"/>
            <a:chOff x="-294026" y="6044932"/>
            <a:chExt cx="12486026" cy="164594"/>
          </a:xfrm>
        </p:grpSpPr>
        <p:sp>
          <p:nvSpPr>
            <p:cNvPr id="10" name="Rectangle 9"/>
            <p:cNvSpPr/>
            <p:nvPr userDrawn="1"/>
          </p:nvSpPr>
          <p:spPr>
            <a:xfrm>
              <a:off x="7203492" y="6044934"/>
              <a:ext cx="2496312" cy="1645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4702421" y="6044934"/>
              <a:ext cx="2496312" cy="1645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695688" y="6044934"/>
              <a:ext cx="2496312" cy="1645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200600" y="6044932"/>
              <a:ext cx="2496312" cy="1645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294026" y="6044932"/>
              <a:ext cx="2496312" cy="16459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395" y="2175029"/>
            <a:ext cx="2441448" cy="3927959"/>
          </a:xfrm>
        </p:spPr>
        <p:txBody>
          <a:bodyPr lIns="182880" rIns="182880" anchor="b">
            <a:normAutofit/>
          </a:bodyPr>
          <a:lstStyle>
            <a:lvl1pPr algn="l">
              <a:lnSpc>
                <a:spcPct val="90000"/>
              </a:lnSpc>
              <a:defRPr sz="3600">
                <a:solidFill>
                  <a:schemeClr val="bg1"/>
                </a:solidFill>
              </a:defRPr>
            </a:lvl1pPr>
          </a:lstStyle>
          <a:p>
            <a:r>
              <a:rPr lang="en-US" dirty="0"/>
              <a:t>Click to edit Master title style</a:t>
            </a:r>
          </a:p>
        </p:txBody>
      </p:sp>
      <p:pic>
        <p:nvPicPr>
          <p:cNvPr id="16" name="Picture 1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14684" cy="6852357"/>
          </a:xfrm>
          <a:prstGeom prst="rect">
            <a:avLst/>
          </a:prstGeom>
        </p:spPr>
      </p:pic>
    </p:spTree>
    <p:extLst>
      <p:ext uri="{BB962C8B-B14F-4D97-AF65-F5344CB8AC3E}">
        <p14:creationId xmlns:p14="http://schemas.microsoft.com/office/powerpoint/2010/main" val="169081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5" name="Rectangle 24"/>
          <p:cNvSpPr/>
          <p:nvPr userDrawn="1"/>
        </p:nvSpPr>
        <p:spPr>
          <a:xfrm>
            <a:off x="0" y="6209526"/>
            <a:ext cx="12192000" cy="648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417509"/>
            <a:ext cx="12192000" cy="1325563"/>
          </a:xfrm>
        </p:spPr>
        <p:txBody>
          <a:bodyPr/>
          <a:lstStyle>
            <a:lvl1pPr algn="ctr">
              <a:defRPr>
                <a:solidFill>
                  <a:schemeClr val="tx1"/>
                </a:solidFill>
              </a:defRPr>
            </a:lvl1pPr>
          </a:lstStyle>
          <a:p>
            <a:r>
              <a:rPr lang="en-US" dirty="0"/>
              <a:t>Click to edit Master title style</a:t>
            </a:r>
          </a:p>
        </p:txBody>
      </p:sp>
      <p:sp>
        <p:nvSpPr>
          <p:cNvPr id="5" name="Footer Placeholder 4"/>
          <p:cNvSpPr>
            <a:spLocks noGrp="1"/>
          </p:cNvSpPr>
          <p:nvPr>
            <p:ph type="ftr" sz="quarter" idx="11"/>
          </p:nvPr>
        </p:nvSpPr>
        <p:spPr>
          <a:xfrm>
            <a:off x="684196" y="6379424"/>
            <a:ext cx="8565682" cy="325870"/>
          </a:xfrm>
          <a:prstGeom prst="rect">
            <a:avLst/>
          </a:prstGeom>
        </p:spPr>
        <p:txBody>
          <a:bodyPr/>
          <a:lstStyle>
            <a:lvl1pPr>
              <a:lnSpc>
                <a:spcPct val="100000"/>
              </a:lnSpc>
              <a:defRPr sz="700">
                <a:solidFill>
                  <a:srgbClr val="99999A"/>
                </a:solidFill>
                <a:latin typeface="Verdana" panose="020B0604030504040204" pitchFamily="34" charset="0"/>
                <a:ea typeface="Verdana" panose="020B0604030504040204" pitchFamily="34" charset="0"/>
                <a:cs typeface="Verdana" panose="020B0604030504040204" pitchFamily="34" charset="0"/>
              </a:defRPr>
            </a:lvl1pPr>
          </a:lstStyle>
          <a:p>
            <a:r>
              <a:rPr lang="en-US"/>
              <a:t>Confidential Notice: This document contains privileged information and is for the sole use of the intended recipient(s). </a:t>
            </a:r>
          </a:p>
          <a:p>
            <a:r>
              <a:rPr lang="en-US"/>
              <a:t>Disclosure or distribution to and review or use by any unauthorized Luxottica EyeMed associate(s) and external parties is prohibited.</a:t>
            </a:r>
            <a:endParaRPr lang="en-US" dirty="0"/>
          </a:p>
        </p:txBody>
      </p:sp>
      <p:sp>
        <p:nvSpPr>
          <p:cNvPr id="6" name="Slide Number Placeholder 5"/>
          <p:cNvSpPr>
            <a:spLocks noGrp="1"/>
          </p:cNvSpPr>
          <p:nvPr>
            <p:ph type="sldNum" sz="quarter" idx="12"/>
          </p:nvPr>
        </p:nvSpPr>
        <p:spPr>
          <a:xfrm>
            <a:off x="77000" y="6340169"/>
            <a:ext cx="587141" cy="365125"/>
          </a:xfrm>
          <a:prstGeom prst="rect">
            <a:avLst/>
          </a:prstGeom>
        </p:spPr>
        <p:txBody>
          <a:bodyPr/>
          <a:lstStyle>
            <a:lvl1pPr algn="l">
              <a:defRPr>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fld id="{90B01CFB-CC03-4139-840A-820EDE25C316}" type="slidenum">
              <a:rPr lang="en-US" smtClean="0"/>
              <a:pPr/>
              <a:t>‹#›</a:t>
            </a:fld>
            <a:endParaRPr lang="en-US"/>
          </a:p>
        </p:txBody>
      </p:sp>
      <p:cxnSp>
        <p:nvCxnSpPr>
          <p:cNvPr id="24" name="Straight Connector 23"/>
          <p:cNvCxnSpPr/>
          <p:nvPr userDrawn="1"/>
        </p:nvCxnSpPr>
        <p:spPr>
          <a:xfrm>
            <a:off x="575238" y="6431944"/>
            <a:ext cx="0" cy="2091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5047BF5C-CED1-2B43-9B21-E2C7D1DD04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3243" y="6300905"/>
            <a:ext cx="2436918" cy="507330"/>
          </a:xfrm>
          <a:prstGeom prst="rect">
            <a:avLst/>
          </a:prstGeom>
        </p:spPr>
      </p:pic>
    </p:spTree>
    <p:extLst>
      <p:ext uri="{BB962C8B-B14F-4D97-AF65-F5344CB8AC3E}">
        <p14:creationId xmlns:p14="http://schemas.microsoft.com/office/powerpoint/2010/main" val="2997886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2" name="Rectangle 21"/>
          <p:cNvSpPr/>
          <p:nvPr userDrawn="1"/>
        </p:nvSpPr>
        <p:spPr>
          <a:xfrm>
            <a:off x="0" y="0"/>
            <a:ext cx="61341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6134100" y="0"/>
            <a:ext cx="6057900" cy="6858000"/>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0" y="6209526"/>
            <a:ext cx="12192000" cy="648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417509"/>
            <a:ext cx="12192000" cy="1325563"/>
          </a:xfrm>
        </p:spPr>
        <p:txBody>
          <a:bodyPr/>
          <a:lstStyle>
            <a:lvl1pPr algn="ctr">
              <a:defRPr>
                <a:solidFill>
                  <a:schemeClr val="tx1"/>
                </a:solidFill>
              </a:defRPr>
            </a:lvl1pPr>
          </a:lstStyle>
          <a:p>
            <a:r>
              <a:rPr lang="en-US" dirty="0"/>
              <a:t>Click to edit Master title style</a:t>
            </a:r>
          </a:p>
        </p:txBody>
      </p:sp>
      <p:sp>
        <p:nvSpPr>
          <p:cNvPr id="5" name="Footer Placeholder 4"/>
          <p:cNvSpPr>
            <a:spLocks noGrp="1"/>
          </p:cNvSpPr>
          <p:nvPr>
            <p:ph type="ftr" sz="quarter" idx="11"/>
          </p:nvPr>
        </p:nvSpPr>
        <p:spPr>
          <a:xfrm>
            <a:off x="684196" y="6379424"/>
            <a:ext cx="8565682" cy="325870"/>
          </a:xfrm>
          <a:prstGeom prst="rect">
            <a:avLst/>
          </a:prstGeom>
        </p:spPr>
        <p:txBody>
          <a:bodyPr/>
          <a:lstStyle>
            <a:lvl1pPr>
              <a:lnSpc>
                <a:spcPct val="100000"/>
              </a:lnSpc>
              <a:defRPr sz="700">
                <a:solidFill>
                  <a:srgbClr val="99999A"/>
                </a:solidFill>
                <a:latin typeface="Verdana" panose="020B0604030504040204" pitchFamily="34" charset="0"/>
                <a:ea typeface="Verdana" panose="020B0604030504040204" pitchFamily="34" charset="0"/>
                <a:cs typeface="Verdana" panose="020B0604030504040204" pitchFamily="34" charset="0"/>
              </a:defRPr>
            </a:lvl1pPr>
          </a:lstStyle>
          <a:p>
            <a:r>
              <a:rPr lang="en-US"/>
              <a:t>Confidential Notice: This document contains privileged information and is for the sole use of the intended recipient(s). </a:t>
            </a:r>
          </a:p>
          <a:p>
            <a:r>
              <a:rPr lang="en-US"/>
              <a:t>Disclosure or distribution to and review or use by any unauthorized Luxottica EyeMed associate(s) and external parties is prohibited.</a:t>
            </a:r>
            <a:endParaRPr lang="en-US" dirty="0"/>
          </a:p>
        </p:txBody>
      </p:sp>
      <p:sp>
        <p:nvSpPr>
          <p:cNvPr id="6" name="Slide Number Placeholder 5"/>
          <p:cNvSpPr>
            <a:spLocks noGrp="1"/>
          </p:cNvSpPr>
          <p:nvPr>
            <p:ph type="sldNum" sz="quarter" idx="12"/>
          </p:nvPr>
        </p:nvSpPr>
        <p:spPr>
          <a:xfrm>
            <a:off x="77000" y="6340169"/>
            <a:ext cx="587141" cy="365125"/>
          </a:xfrm>
          <a:prstGeom prst="rect">
            <a:avLst/>
          </a:prstGeom>
        </p:spPr>
        <p:txBody>
          <a:bodyPr/>
          <a:lstStyle>
            <a:lvl1pPr algn="l">
              <a:defRPr>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fld id="{90B01CFB-CC03-4139-840A-820EDE25C316}" type="slidenum">
              <a:rPr lang="en-US" smtClean="0"/>
              <a:pPr/>
              <a:t>‹#›</a:t>
            </a:fld>
            <a:endParaRPr lang="en-US"/>
          </a:p>
        </p:txBody>
      </p:sp>
      <p:cxnSp>
        <p:nvCxnSpPr>
          <p:cNvPr id="24" name="Straight Connector 23"/>
          <p:cNvCxnSpPr/>
          <p:nvPr userDrawn="1"/>
        </p:nvCxnSpPr>
        <p:spPr>
          <a:xfrm>
            <a:off x="575238" y="6431944"/>
            <a:ext cx="0" cy="2091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6DE9868-6DFC-CE41-BEAF-F5C58BA01C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3243" y="6300905"/>
            <a:ext cx="2436918" cy="507330"/>
          </a:xfrm>
          <a:prstGeom prst="rect">
            <a:avLst/>
          </a:prstGeom>
        </p:spPr>
      </p:pic>
    </p:spTree>
    <p:extLst>
      <p:ext uri="{BB962C8B-B14F-4D97-AF65-F5344CB8AC3E}">
        <p14:creationId xmlns:p14="http://schemas.microsoft.com/office/powerpoint/2010/main" val="2749719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2" name="Rectangle 21"/>
          <p:cNvSpPr/>
          <p:nvPr userDrawn="1"/>
        </p:nvSpPr>
        <p:spPr>
          <a:xfrm>
            <a:off x="0" y="1505527"/>
            <a:ext cx="5920509" cy="53524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5920509" y="1505528"/>
            <a:ext cx="6271491" cy="4788948"/>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0" y="6209526"/>
            <a:ext cx="12192000" cy="648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417509"/>
            <a:ext cx="12192000" cy="1325563"/>
          </a:xfrm>
        </p:spPr>
        <p:txBody>
          <a:bodyPr/>
          <a:lstStyle>
            <a:lvl1pPr algn="ctr">
              <a:defRPr>
                <a:solidFill>
                  <a:schemeClr val="tx1"/>
                </a:solidFill>
              </a:defRPr>
            </a:lvl1pPr>
          </a:lstStyle>
          <a:p>
            <a:r>
              <a:rPr lang="en-US" dirty="0"/>
              <a:t>Click to edit Master title style</a:t>
            </a:r>
          </a:p>
        </p:txBody>
      </p:sp>
      <p:sp>
        <p:nvSpPr>
          <p:cNvPr id="5" name="Footer Placeholder 4"/>
          <p:cNvSpPr>
            <a:spLocks noGrp="1"/>
          </p:cNvSpPr>
          <p:nvPr>
            <p:ph type="ftr" sz="quarter" idx="11"/>
          </p:nvPr>
        </p:nvSpPr>
        <p:spPr>
          <a:xfrm>
            <a:off x="684196" y="6379424"/>
            <a:ext cx="8565682" cy="325870"/>
          </a:xfrm>
          <a:prstGeom prst="rect">
            <a:avLst/>
          </a:prstGeom>
        </p:spPr>
        <p:txBody>
          <a:bodyPr/>
          <a:lstStyle>
            <a:lvl1pPr>
              <a:lnSpc>
                <a:spcPct val="100000"/>
              </a:lnSpc>
              <a:defRPr sz="700">
                <a:solidFill>
                  <a:srgbClr val="99999A"/>
                </a:solidFill>
                <a:latin typeface="Verdana" panose="020B0604030504040204" pitchFamily="34" charset="0"/>
                <a:ea typeface="Verdana" panose="020B0604030504040204" pitchFamily="34" charset="0"/>
                <a:cs typeface="Verdana" panose="020B0604030504040204" pitchFamily="34" charset="0"/>
              </a:defRPr>
            </a:lvl1pPr>
          </a:lstStyle>
          <a:p>
            <a:r>
              <a:rPr lang="en-US"/>
              <a:t>Confidential Notice: This document contains privileged information and is for the sole use of the intended recipient(s). </a:t>
            </a:r>
          </a:p>
          <a:p>
            <a:r>
              <a:rPr lang="en-US"/>
              <a:t>Disclosure or distribution to and review or use by any unauthorized Luxottica EyeMed associate(s) and external parties is prohibited.</a:t>
            </a:r>
            <a:endParaRPr lang="en-US" dirty="0"/>
          </a:p>
        </p:txBody>
      </p:sp>
      <p:sp>
        <p:nvSpPr>
          <p:cNvPr id="6" name="Slide Number Placeholder 5"/>
          <p:cNvSpPr>
            <a:spLocks noGrp="1"/>
          </p:cNvSpPr>
          <p:nvPr>
            <p:ph type="sldNum" sz="quarter" idx="12"/>
          </p:nvPr>
        </p:nvSpPr>
        <p:spPr>
          <a:xfrm>
            <a:off x="77000" y="6340169"/>
            <a:ext cx="587141" cy="365125"/>
          </a:xfrm>
          <a:prstGeom prst="rect">
            <a:avLst/>
          </a:prstGeom>
        </p:spPr>
        <p:txBody>
          <a:bodyPr/>
          <a:lstStyle>
            <a:lvl1pPr algn="l">
              <a:defRPr>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fld id="{90B01CFB-CC03-4139-840A-820EDE25C316}" type="slidenum">
              <a:rPr lang="en-US" smtClean="0"/>
              <a:pPr/>
              <a:t>‹#›</a:t>
            </a:fld>
            <a:endParaRPr lang="en-US"/>
          </a:p>
        </p:txBody>
      </p:sp>
      <p:cxnSp>
        <p:nvCxnSpPr>
          <p:cNvPr id="24" name="Straight Connector 23"/>
          <p:cNvCxnSpPr/>
          <p:nvPr userDrawn="1"/>
        </p:nvCxnSpPr>
        <p:spPr>
          <a:xfrm>
            <a:off x="575238" y="6431944"/>
            <a:ext cx="0" cy="2091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6DE9868-6DFC-CE41-BEAF-F5C58BA01C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3243" y="6300905"/>
            <a:ext cx="2436918" cy="507330"/>
          </a:xfrm>
          <a:prstGeom prst="rect">
            <a:avLst/>
          </a:prstGeom>
        </p:spPr>
      </p:pic>
    </p:spTree>
    <p:extLst>
      <p:ext uri="{BB962C8B-B14F-4D97-AF65-F5344CB8AC3E}">
        <p14:creationId xmlns:p14="http://schemas.microsoft.com/office/powerpoint/2010/main" val="983311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47700" y="2476642"/>
            <a:ext cx="2849763" cy="558800"/>
          </a:xfrm>
          <a:prstGeom prst="rect">
            <a:avLst/>
          </a:prstGeom>
        </p:spPr>
        <p:txBody>
          <a:bodyPr anchor="ctr"/>
          <a:lstStyle>
            <a:lvl1pPr marL="0" indent="0" algn="l">
              <a:buNone/>
              <a:defRPr sz="18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 2018</a:t>
            </a:r>
          </a:p>
        </p:txBody>
      </p:sp>
      <p:sp>
        <p:nvSpPr>
          <p:cNvPr id="10" name="Title 9"/>
          <p:cNvSpPr>
            <a:spLocks noGrp="1"/>
          </p:cNvSpPr>
          <p:nvPr>
            <p:ph type="title" hasCustomPrompt="1"/>
          </p:nvPr>
        </p:nvSpPr>
        <p:spPr>
          <a:xfrm>
            <a:off x="647700" y="3186259"/>
            <a:ext cx="8679179" cy="911108"/>
          </a:xfrm>
        </p:spPr>
        <p:txBody>
          <a:bodyPr anchor="t"/>
          <a:lstStyle>
            <a:lvl1pPr algn="l">
              <a:lnSpc>
                <a:spcPct val="100000"/>
              </a:lnSpc>
              <a:defRPr sz="3400" b="0" cap="all" baseline="0">
                <a:solidFill>
                  <a:schemeClr val="bg1"/>
                </a:solidFill>
              </a:defRPr>
            </a:lvl1pPr>
          </a:lstStyle>
          <a:p>
            <a:r>
              <a:rPr lang="en-US" dirty="0"/>
              <a:t>PRESENTATION TITLE ARIAL 34 ALL CAPS</a:t>
            </a:r>
          </a:p>
        </p:txBody>
      </p:sp>
      <p:sp>
        <p:nvSpPr>
          <p:cNvPr id="2" name="Footer Placeholder 1">
            <a:extLst>
              <a:ext uri="{FF2B5EF4-FFF2-40B4-BE49-F238E27FC236}">
                <a16:creationId xmlns:a16="http://schemas.microsoft.com/office/drawing/2014/main" id="{6542C8AC-0D94-443B-9222-07240BC291F8}"/>
              </a:ext>
            </a:extLst>
          </p:cNvPr>
          <p:cNvSpPr>
            <a:spLocks noGrp="1"/>
          </p:cNvSpPr>
          <p:nvPr>
            <p:ph type="ftr" sz="quarter" idx="10"/>
          </p:nvPr>
        </p:nvSpPr>
        <p:spPr>
          <a:xfrm>
            <a:off x="647700" y="6448637"/>
            <a:ext cx="2849763" cy="269990"/>
          </a:xfrm>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6" name="Text Placeholder 5">
            <a:extLst>
              <a:ext uri="{FF2B5EF4-FFF2-40B4-BE49-F238E27FC236}">
                <a16:creationId xmlns:a16="http://schemas.microsoft.com/office/drawing/2014/main" id="{50CA7DCB-E607-46BC-853B-EC8B7C4789BE}"/>
              </a:ext>
            </a:extLst>
          </p:cNvPr>
          <p:cNvSpPr>
            <a:spLocks noGrp="1"/>
          </p:cNvSpPr>
          <p:nvPr>
            <p:ph type="body" sz="quarter" idx="11" hasCustomPrompt="1"/>
          </p:nvPr>
        </p:nvSpPr>
        <p:spPr>
          <a:xfrm>
            <a:off x="647700" y="4097369"/>
            <a:ext cx="8678863" cy="1249363"/>
          </a:xfrm>
        </p:spPr>
        <p:txBody>
          <a:bodyPr/>
          <a:lstStyle>
            <a:lvl1pPr marL="0" indent="0">
              <a:buNone/>
              <a:defRPr sz="2000" b="0" cap="all" baseline="0">
                <a:solidFill>
                  <a:schemeClr val="bg1"/>
                </a:solidFill>
              </a:defRPr>
            </a:lvl1pPr>
          </a:lstStyle>
          <a:p>
            <a:pPr lvl="0"/>
            <a:r>
              <a:rPr lang="en-US" dirty="0"/>
              <a:t>PRESENTER NAME, Title</a:t>
            </a:r>
          </a:p>
        </p:txBody>
      </p:sp>
      <p:cxnSp>
        <p:nvCxnSpPr>
          <p:cNvPr id="15" name="Straight Connector 14">
            <a:extLst>
              <a:ext uri="{FF2B5EF4-FFF2-40B4-BE49-F238E27FC236}">
                <a16:creationId xmlns:a16="http://schemas.microsoft.com/office/drawing/2014/main" id="{80E0D56B-ACAD-492C-B40F-8070C051288D}"/>
              </a:ext>
            </a:extLst>
          </p:cNvPr>
          <p:cNvCxnSpPr>
            <a:cxnSpLocks/>
          </p:cNvCxnSpPr>
          <p:nvPr/>
        </p:nvCxnSpPr>
        <p:spPr>
          <a:xfrm flipH="1">
            <a:off x="3497943" y="2751379"/>
            <a:ext cx="8694059" cy="0"/>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16CF602-7A7D-E844-A598-8D48710F9572}"/>
              </a:ext>
            </a:extLst>
          </p:cNvPr>
          <p:cNvCxnSpPr>
            <a:cxnSpLocks/>
          </p:cNvCxnSpPr>
          <p:nvPr/>
        </p:nvCxnSpPr>
        <p:spPr>
          <a:xfrm flipH="1">
            <a:off x="3497943" y="2751379"/>
            <a:ext cx="8694059" cy="0"/>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013FE20D-A881-5144-95D5-99EB98EBAAF2}"/>
              </a:ext>
            </a:extLst>
          </p:cNvPr>
          <p:cNvPicPr>
            <a:picLocks noChangeAspect="1"/>
          </p:cNvPicPr>
          <p:nvPr/>
        </p:nvPicPr>
        <p:blipFill>
          <a:blip r:embed="rId2"/>
          <a:stretch>
            <a:fillRect/>
          </a:stretch>
        </p:blipFill>
        <p:spPr>
          <a:xfrm>
            <a:off x="647700" y="563465"/>
            <a:ext cx="3797300" cy="711200"/>
          </a:xfrm>
          <a:prstGeom prst="rect">
            <a:avLst/>
          </a:prstGeom>
        </p:spPr>
      </p:pic>
    </p:spTree>
    <p:extLst>
      <p:ext uri="{BB962C8B-B14F-4D97-AF65-F5344CB8AC3E}">
        <p14:creationId xmlns:p14="http://schemas.microsoft.com/office/powerpoint/2010/main" val="104650796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Slide with Imag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EEB1F22-821D-4D9B-A440-EB3A3758A18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41" y="0"/>
            <a:ext cx="3880960" cy="6866156"/>
          </a:xfrm>
          <a:prstGeom prst="rect">
            <a:avLst/>
          </a:prstGeom>
        </p:spPr>
      </p:pic>
      <p:sp>
        <p:nvSpPr>
          <p:cNvPr id="3" name="Subtitle 2"/>
          <p:cNvSpPr>
            <a:spLocks noGrp="1"/>
          </p:cNvSpPr>
          <p:nvPr>
            <p:ph type="subTitle" idx="1" hasCustomPrompt="1"/>
          </p:nvPr>
        </p:nvSpPr>
        <p:spPr>
          <a:xfrm>
            <a:off x="4569461" y="2498234"/>
            <a:ext cx="2786379" cy="558800"/>
          </a:xfrm>
          <a:prstGeom prst="rect">
            <a:avLst/>
          </a:prstGeom>
        </p:spPr>
        <p:txBody>
          <a:bodyPr anchor="ctr"/>
          <a:lstStyle>
            <a:lvl1pPr marL="0" indent="0" algn="l">
              <a:buNone/>
              <a:defRPr sz="18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 2019</a:t>
            </a:r>
          </a:p>
        </p:txBody>
      </p:sp>
      <p:sp>
        <p:nvSpPr>
          <p:cNvPr id="10" name="Title 9"/>
          <p:cNvSpPr>
            <a:spLocks noGrp="1"/>
          </p:cNvSpPr>
          <p:nvPr>
            <p:ph type="title" hasCustomPrompt="1"/>
          </p:nvPr>
        </p:nvSpPr>
        <p:spPr>
          <a:xfrm>
            <a:off x="4569461" y="3075887"/>
            <a:ext cx="6974839" cy="1046661"/>
          </a:xfrm>
        </p:spPr>
        <p:txBody>
          <a:bodyPr anchor="t"/>
          <a:lstStyle>
            <a:lvl1pPr algn="l">
              <a:lnSpc>
                <a:spcPct val="100000"/>
              </a:lnSpc>
              <a:defRPr sz="3400" b="0" cap="all" baseline="0">
                <a:solidFill>
                  <a:schemeClr val="bg1"/>
                </a:solidFill>
              </a:defRPr>
            </a:lvl1pPr>
          </a:lstStyle>
          <a:p>
            <a:r>
              <a:rPr lang="en-US" dirty="0"/>
              <a:t>PRESENTATION TITLE ARIAL 34 ALL CAPS</a:t>
            </a:r>
          </a:p>
        </p:txBody>
      </p:sp>
      <p:sp>
        <p:nvSpPr>
          <p:cNvPr id="2" name="Footer Placeholder 1">
            <a:extLst>
              <a:ext uri="{FF2B5EF4-FFF2-40B4-BE49-F238E27FC236}">
                <a16:creationId xmlns:a16="http://schemas.microsoft.com/office/drawing/2014/main" id="{6542C8AC-0D94-443B-9222-07240BC291F8}"/>
              </a:ext>
            </a:extLst>
          </p:cNvPr>
          <p:cNvSpPr>
            <a:spLocks noGrp="1"/>
          </p:cNvSpPr>
          <p:nvPr>
            <p:ph type="ftr" sz="quarter" idx="10"/>
          </p:nvPr>
        </p:nvSpPr>
        <p:spPr>
          <a:xfrm>
            <a:off x="647700" y="6448637"/>
            <a:ext cx="2849763" cy="269990"/>
          </a:xfrm>
        </p:spPr>
        <p:txBody>
          <a:bodyPr/>
          <a:lstStyle>
            <a:lvl1pPr>
              <a:defRPr>
                <a:solidFill>
                  <a:srgbClr val="8A9E9D"/>
                </a:solidFill>
              </a:defRPr>
            </a:lvl1pPr>
          </a:lstStyle>
          <a:p>
            <a:pPr defTabSz="457200" fontAlgn="base">
              <a:spcBef>
                <a:spcPct val="50000"/>
              </a:spcBef>
              <a:spcAft>
                <a:spcPct val="0"/>
              </a:spcAft>
            </a:pPr>
            <a:r>
              <a:rPr lang="en-US" dirty="0"/>
              <a:t>Copyright © 2019 Symantec Corporation. All rights reserved.</a:t>
            </a:r>
          </a:p>
        </p:txBody>
      </p:sp>
      <p:sp>
        <p:nvSpPr>
          <p:cNvPr id="6" name="Text Placeholder 5">
            <a:extLst>
              <a:ext uri="{FF2B5EF4-FFF2-40B4-BE49-F238E27FC236}">
                <a16:creationId xmlns:a16="http://schemas.microsoft.com/office/drawing/2014/main" id="{50CA7DCB-E607-46BC-853B-EC8B7C4789BE}"/>
              </a:ext>
            </a:extLst>
          </p:cNvPr>
          <p:cNvSpPr>
            <a:spLocks noGrp="1"/>
          </p:cNvSpPr>
          <p:nvPr>
            <p:ph type="body" sz="quarter" idx="11" hasCustomPrompt="1"/>
          </p:nvPr>
        </p:nvSpPr>
        <p:spPr>
          <a:xfrm>
            <a:off x="4569461" y="4332294"/>
            <a:ext cx="6974585" cy="1249363"/>
          </a:xfrm>
        </p:spPr>
        <p:txBody>
          <a:bodyPr/>
          <a:lstStyle>
            <a:lvl1pPr marL="0" indent="0">
              <a:buNone/>
              <a:defRPr sz="2000" b="0" cap="all" baseline="0">
                <a:solidFill>
                  <a:schemeClr val="bg1"/>
                </a:solidFill>
              </a:defRPr>
            </a:lvl1pPr>
          </a:lstStyle>
          <a:p>
            <a:pPr lvl="0"/>
            <a:r>
              <a:rPr lang="en-US" dirty="0"/>
              <a:t>PRESENTER NAME, Title</a:t>
            </a:r>
          </a:p>
        </p:txBody>
      </p:sp>
      <p:cxnSp>
        <p:nvCxnSpPr>
          <p:cNvPr id="11" name="Straight Connector 10">
            <a:extLst>
              <a:ext uri="{FF2B5EF4-FFF2-40B4-BE49-F238E27FC236}">
                <a16:creationId xmlns:a16="http://schemas.microsoft.com/office/drawing/2014/main" id="{1DB3148A-3300-42E3-9BED-DFD90CDACE1E}"/>
              </a:ext>
            </a:extLst>
          </p:cNvPr>
          <p:cNvCxnSpPr>
            <a:cxnSpLocks/>
          </p:cNvCxnSpPr>
          <p:nvPr/>
        </p:nvCxnSpPr>
        <p:spPr>
          <a:xfrm flipH="1">
            <a:off x="7366000" y="2772971"/>
            <a:ext cx="4836164" cy="4663"/>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55FAB935-6C70-D945-A735-5197F6E8BD5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41" y="0"/>
            <a:ext cx="3880960" cy="6866156"/>
          </a:xfrm>
          <a:prstGeom prst="rect">
            <a:avLst/>
          </a:prstGeom>
        </p:spPr>
      </p:pic>
      <p:cxnSp>
        <p:nvCxnSpPr>
          <p:cNvPr id="16" name="Straight Connector 15">
            <a:extLst>
              <a:ext uri="{FF2B5EF4-FFF2-40B4-BE49-F238E27FC236}">
                <a16:creationId xmlns:a16="http://schemas.microsoft.com/office/drawing/2014/main" id="{F04CF965-BC28-2E4D-B187-541B6FF58131}"/>
              </a:ext>
            </a:extLst>
          </p:cNvPr>
          <p:cNvCxnSpPr>
            <a:cxnSpLocks/>
          </p:cNvCxnSpPr>
          <p:nvPr/>
        </p:nvCxnSpPr>
        <p:spPr>
          <a:xfrm flipH="1">
            <a:off x="7366000" y="2772971"/>
            <a:ext cx="4836164" cy="4663"/>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1FDFFC83-0A57-AA44-A277-75D3F23CD9DA}"/>
              </a:ext>
            </a:extLst>
          </p:cNvPr>
          <p:cNvPicPr>
            <a:picLocks noChangeAspect="1"/>
          </p:cNvPicPr>
          <p:nvPr/>
        </p:nvPicPr>
        <p:blipFill>
          <a:blip r:embed="rId3"/>
          <a:stretch>
            <a:fillRect/>
          </a:stretch>
        </p:blipFill>
        <p:spPr>
          <a:xfrm>
            <a:off x="4569461" y="864823"/>
            <a:ext cx="2984278" cy="558928"/>
          </a:xfrm>
          <a:prstGeom prst="rect">
            <a:avLst/>
          </a:prstGeom>
        </p:spPr>
      </p:pic>
    </p:spTree>
    <p:extLst>
      <p:ext uri="{BB962C8B-B14F-4D97-AF65-F5344CB8AC3E}">
        <p14:creationId xmlns:p14="http://schemas.microsoft.com/office/powerpoint/2010/main" val="423041116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Divider">
    <p:bg>
      <p:bgPr>
        <a:solidFill>
          <a:schemeClr val="tx2"/>
        </a:solid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2755142" y="2514600"/>
            <a:ext cx="6681090" cy="1828800"/>
          </a:xfrm>
        </p:spPr>
        <p:txBody>
          <a:bodyPr anchor="ctr"/>
          <a:lstStyle>
            <a:lvl1pPr algn="ctr">
              <a:defRPr sz="3400" b="0">
                <a:solidFill>
                  <a:schemeClr val="bg1"/>
                </a:solidFill>
              </a:defRPr>
            </a:lvl1pPr>
          </a:lstStyle>
          <a:p>
            <a:r>
              <a:rPr lang="en-US" dirty="0"/>
              <a:t>Section Title</a:t>
            </a:r>
          </a:p>
        </p:txBody>
      </p:sp>
      <p:cxnSp>
        <p:nvCxnSpPr>
          <p:cNvPr id="7" name="Straight Connector 6">
            <a:extLst>
              <a:ext uri="{FF2B5EF4-FFF2-40B4-BE49-F238E27FC236}">
                <a16:creationId xmlns:a16="http://schemas.microsoft.com/office/drawing/2014/main" id="{6366E8B2-6A37-40CD-82B7-3EC34B1BA0A4}"/>
              </a:ext>
            </a:extLst>
          </p:cNvPr>
          <p:cNvCxnSpPr>
            <a:cxnSpLocks/>
          </p:cNvCxnSpPr>
          <p:nvPr/>
        </p:nvCxnSpPr>
        <p:spPr>
          <a:xfrm flipH="1">
            <a:off x="-50800" y="3433663"/>
            <a:ext cx="2671452" cy="0"/>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65826929-5678-4A33-830D-E1F59B036084}"/>
              </a:ext>
            </a:extLst>
          </p:cNvPr>
          <p:cNvSpPr>
            <a:spLocks noGrp="1"/>
          </p:cNvSpPr>
          <p:nvPr>
            <p:ph type="ftr" sz="quarter" idx="10"/>
          </p:nvPr>
        </p:nvSpPr>
        <p:spPr>
          <a:xfrm>
            <a:off x="647700" y="6449031"/>
            <a:ext cx="2849763" cy="269990"/>
          </a:xfrm>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cxnSp>
        <p:nvCxnSpPr>
          <p:cNvPr id="5" name="Straight Connector 4">
            <a:extLst>
              <a:ext uri="{FF2B5EF4-FFF2-40B4-BE49-F238E27FC236}">
                <a16:creationId xmlns:a16="http://schemas.microsoft.com/office/drawing/2014/main" id="{EBDBC29A-11C3-D94C-854D-59D172D1CD80}"/>
              </a:ext>
            </a:extLst>
          </p:cNvPr>
          <p:cNvCxnSpPr>
            <a:cxnSpLocks/>
          </p:cNvCxnSpPr>
          <p:nvPr/>
        </p:nvCxnSpPr>
        <p:spPr>
          <a:xfrm flipH="1">
            <a:off x="-50800" y="3433663"/>
            <a:ext cx="2671452" cy="0"/>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15360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 Content">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p:txBody>
          <a:bodyPr/>
          <a:lstStyle>
            <a:lvl1pPr>
              <a:defRPr/>
            </a:lvl1pPr>
          </a:lstStyle>
          <a:p>
            <a:r>
              <a:rPr lang="en-US" dirty="0"/>
              <a:t>Title Arial 28pt Title Caps</a:t>
            </a:r>
          </a:p>
        </p:txBody>
      </p:sp>
      <p:sp>
        <p:nvSpPr>
          <p:cNvPr id="11" name="Text Placeholder 10"/>
          <p:cNvSpPr>
            <a:spLocks noGrp="1"/>
          </p:cNvSpPr>
          <p:nvPr>
            <p:ph type="body" sz="quarter" idx="12"/>
          </p:nvPr>
        </p:nvSpPr>
        <p:spPr>
          <a:xfrm>
            <a:off x="647700" y="1295400"/>
            <a:ext cx="10896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0427721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a:xfrm>
            <a:off x="647700" y="1960880"/>
            <a:ext cx="4015740" cy="2956560"/>
          </a:xfrm>
        </p:spPr>
        <p:txBody>
          <a:bodyPr anchor="ctr"/>
          <a:lstStyle>
            <a:lvl1pPr>
              <a:defRPr sz="6000"/>
            </a:lvl1pPr>
          </a:lstStyle>
          <a:p>
            <a:r>
              <a:rPr lang="en-US" dirty="0"/>
              <a:t>Agenda</a:t>
            </a:r>
          </a:p>
        </p:txBody>
      </p:sp>
      <p:sp>
        <p:nvSpPr>
          <p:cNvPr id="11" name="Text Placeholder 10"/>
          <p:cNvSpPr>
            <a:spLocks noGrp="1"/>
          </p:cNvSpPr>
          <p:nvPr>
            <p:ph type="body" sz="quarter" idx="12"/>
          </p:nvPr>
        </p:nvSpPr>
        <p:spPr>
          <a:xfrm>
            <a:off x="5374640" y="924560"/>
            <a:ext cx="6169660" cy="5019040"/>
          </a:xfrm>
        </p:spPr>
        <p:txBody>
          <a:bodyPr anchor="ctr"/>
          <a:lstStyle>
            <a:lvl1pPr>
              <a:defRPr sz="2400"/>
            </a:lvl1pPr>
            <a:lvl2pPr>
              <a:defRPr sz="2400"/>
            </a:lvl2pPr>
            <a:lvl3pPr>
              <a:defRPr sz="2400"/>
            </a:lvl3pPr>
            <a:lvl4pPr>
              <a:defRPr sz="2000"/>
            </a:lvl4pPr>
          </a:lstStyle>
          <a:p>
            <a:pPr lvl="0"/>
            <a:r>
              <a:rPr lang="en-US"/>
              <a:t>Click to edit Master text styles</a:t>
            </a:r>
          </a:p>
        </p:txBody>
      </p:sp>
    </p:spTree>
    <p:extLst>
      <p:ext uri="{BB962C8B-B14F-4D97-AF65-F5344CB8AC3E}">
        <p14:creationId xmlns:p14="http://schemas.microsoft.com/office/powerpoint/2010/main" val="15805476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 2 Column Bullets">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11" name="Text Placeholder 10"/>
          <p:cNvSpPr>
            <a:spLocks noGrp="1"/>
          </p:cNvSpPr>
          <p:nvPr>
            <p:ph type="body" sz="quarter" idx="12"/>
          </p:nvPr>
        </p:nvSpPr>
        <p:spPr>
          <a:xfrm>
            <a:off x="647699" y="1295400"/>
            <a:ext cx="512064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ext Placeholder 2"/>
          <p:cNvSpPr>
            <a:spLocks noGrp="1"/>
          </p:cNvSpPr>
          <p:nvPr>
            <p:ph type="body" sz="quarter" idx="13"/>
          </p:nvPr>
        </p:nvSpPr>
        <p:spPr>
          <a:xfrm>
            <a:off x="6418385" y="1295400"/>
            <a:ext cx="512064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hasCustomPrompt="1"/>
          </p:nvPr>
        </p:nvSpPr>
        <p:spPr/>
        <p:txBody>
          <a:bodyPr/>
          <a:lstStyle>
            <a:lvl1pPr>
              <a:defRPr/>
            </a:lvl1pPr>
          </a:lstStyle>
          <a:p>
            <a:r>
              <a:rPr lang="en-US" dirty="0"/>
              <a:t>Title + Two Columns Bullet Style</a:t>
            </a:r>
          </a:p>
        </p:txBody>
      </p:sp>
    </p:spTree>
    <p:extLst>
      <p:ext uri="{BB962C8B-B14F-4D97-AF65-F5344CB8AC3E}">
        <p14:creationId xmlns:p14="http://schemas.microsoft.com/office/powerpoint/2010/main" val="343469741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p:txBody>
          <a:bodyPr/>
          <a:lstStyle>
            <a:lvl1pPr>
              <a:defRPr/>
            </a:lvl1pPr>
          </a:lstStyle>
          <a:p>
            <a:r>
              <a:rPr lang="en-US" dirty="0"/>
              <a:t>Title Only</a:t>
            </a:r>
          </a:p>
        </p:txBody>
      </p:sp>
    </p:spTree>
    <p:extLst>
      <p:ext uri="{BB962C8B-B14F-4D97-AF65-F5344CB8AC3E}">
        <p14:creationId xmlns:p14="http://schemas.microsoft.com/office/powerpoint/2010/main" val="389530965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381168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 Image Right">
    <p:spTree>
      <p:nvGrpSpPr>
        <p:cNvPr id="1" name=""/>
        <p:cNvGrpSpPr/>
        <p:nvPr/>
      </p:nvGrpSpPr>
      <p:grpSpPr>
        <a:xfrm>
          <a:off x="0" y="0"/>
          <a:ext cx="0" cy="0"/>
          <a:chOff x="0" y="0"/>
          <a:chExt cx="0" cy="0"/>
        </a:xfrm>
      </p:grpSpPr>
      <p:sp>
        <p:nvSpPr>
          <p:cNvPr id="3" name="Picture Placeholder 2"/>
          <p:cNvSpPr>
            <a:spLocks noGrp="1"/>
          </p:cNvSpPr>
          <p:nvPr>
            <p:ph type="pic" sz="quarter" idx="13" hasCustomPrompt="1"/>
          </p:nvPr>
        </p:nvSpPr>
        <p:spPr>
          <a:xfrm>
            <a:off x="7914807" y="0"/>
            <a:ext cx="4277193" cy="6438900"/>
          </a:xfrm>
          <a:solidFill>
            <a:schemeClr val="bg1"/>
          </a:solidFill>
        </p:spPr>
        <p:txBody>
          <a:bodyPr anchor="ctr"/>
          <a:lstStyle>
            <a:lvl1pPr marL="0" indent="0" algn="ctr">
              <a:buNone/>
              <a:defRPr lang="en-US" sz="2000" smtClean="0">
                <a:effectLst/>
                <a:latin typeface="+mn-lt"/>
              </a:defRPr>
            </a:lvl1pPr>
          </a:lstStyle>
          <a:p>
            <a:r>
              <a:rPr lang="en-US" sz="1600" dirty="0">
                <a:effectLst/>
                <a:latin typeface="Calibri" panose="020F0502020204030204" pitchFamily="34" charset="0"/>
                <a:ea typeface="MS Mincho" panose="02020609040205080304" pitchFamily="49" charset="-128"/>
                <a:cs typeface="Times New Roman" panose="02020603050405020304" pitchFamily="18" charset="0"/>
              </a:rPr>
              <a:t>Insert Image.</a:t>
            </a:r>
            <a:br>
              <a:rPr lang="en-US" sz="1600" dirty="0">
                <a:effectLst/>
                <a:latin typeface="Calibri" panose="020F0502020204030204" pitchFamily="34" charset="0"/>
                <a:ea typeface="MS Mincho" panose="02020609040205080304" pitchFamily="49" charset="-128"/>
                <a:cs typeface="Times New Roman" panose="02020603050405020304" pitchFamily="18" charset="0"/>
              </a:rPr>
            </a:br>
            <a:r>
              <a:rPr lang="en-US" sz="1600" dirty="0">
                <a:effectLst/>
                <a:latin typeface="Calibri" panose="020F0502020204030204" pitchFamily="34" charset="0"/>
                <a:ea typeface="MS Mincho" panose="02020609040205080304" pitchFamily="49" charset="-128"/>
                <a:cs typeface="Times New Roman" panose="02020603050405020304" pitchFamily="18" charset="0"/>
              </a:rPr>
              <a:t>Full bleed preferred.</a:t>
            </a:r>
            <a:endParaRPr lang="en-US" dirty="0"/>
          </a:p>
        </p:txBody>
      </p:sp>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11" name="Text Placeholder 10"/>
          <p:cNvSpPr>
            <a:spLocks noGrp="1"/>
          </p:cNvSpPr>
          <p:nvPr>
            <p:ph type="body" sz="quarter" idx="12"/>
          </p:nvPr>
        </p:nvSpPr>
        <p:spPr>
          <a:xfrm>
            <a:off x="647700" y="1295400"/>
            <a:ext cx="6847382"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hasCustomPrompt="1"/>
          </p:nvPr>
        </p:nvSpPr>
        <p:spPr>
          <a:xfrm>
            <a:off x="647700" y="581930"/>
            <a:ext cx="6847382" cy="365760"/>
          </a:xfrm>
        </p:spPr>
        <p:txBody>
          <a:bodyPr/>
          <a:lstStyle>
            <a:lvl1pPr>
              <a:defRPr/>
            </a:lvl1pPr>
          </a:lstStyle>
          <a:p>
            <a:r>
              <a:rPr lang="en-US" dirty="0"/>
              <a:t>Title + Image Right</a:t>
            </a:r>
          </a:p>
        </p:txBody>
      </p:sp>
    </p:spTree>
    <p:extLst>
      <p:ext uri="{BB962C8B-B14F-4D97-AF65-F5344CB8AC3E}">
        <p14:creationId xmlns:p14="http://schemas.microsoft.com/office/powerpoint/2010/main" val="412348679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 Image Left">
    <p:spTree>
      <p:nvGrpSpPr>
        <p:cNvPr id="1" name=""/>
        <p:cNvGrpSpPr/>
        <p:nvPr/>
      </p:nvGrpSpPr>
      <p:grpSpPr>
        <a:xfrm>
          <a:off x="0" y="0"/>
          <a:ext cx="0" cy="0"/>
          <a:chOff x="0" y="0"/>
          <a:chExt cx="0" cy="0"/>
        </a:xfrm>
      </p:grpSpPr>
      <p:sp>
        <p:nvSpPr>
          <p:cNvPr id="3" name="Picture Placeholder 2"/>
          <p:cNvSpPr>
            <a:spLocks noGrp="1"/>
          </p:cNvSpPr>
          <p:nvPr>
            <p:ph type="pic" sz="quarter" idx="13" hasCustomPrompt="1"/>
          </p:nvPr>
        </p:nvSpPr>
        <p:spPr>
          <a:xfrm>
            <a:off x="0" y="0"/>
            <a:ext cx="4277193" cy="6438900"/>
          </a:xfrm>
          <a:solidFill>
            <a:schemeClr val="bg1"/>
          </a:solidFill>
        </p:spPr>
        <p:txBody>
          <a:bodyPr anchor="ctr"/>
          <a:lstStyle>
            <a:lvl1pPr marL="0" indent="0" algn="ctr">
              <a:buNone/>
              <a:defRPr sz="1800">
                <a:latin typeface="+mn-lt"/>
              </a:defRPr>
            </a:lvl1pPr>
          </a:lstStyle>
          <a:p>
            <a:r>
              <a:rPr lang="en-US" sz="2400" dirty="0">
                <a:effectLst/>
                <a:latin typeface="Calibri" panose="020F0502020204030204" pitchFamily="34" charset="0"/>
                <a:ea typeface="MS Mincho" panose="02020609040205080304" pitchFamily="49" charset="-128"/>
                <a:cs typeface="Times New Roman" panose="02020603050405020304" pitchFamily="18" charset="0"/>
              </a:rPr>
              <a:t>Insert Image.</a:t>
            </a:r>
            <a:br>
              <a:rPr lang="en-US" sz="2400" dirty="0">
                <a:effectLst/>
                <a:latin typeface="Calibri" panose="020F0502020204030204" pitchFamily="34" charset="0"/>
                <a:ea typeface="MS Mincho" panose="02020609040205080304" pitchFamily="49" charset="-128"/>
                <a:cs typeface="Times New Roman" panose="02020603050405020304" pitchFamily="18" charset="0"/>
              </a:rPr>
            </a:br>
            <a:r>
              <a:rPr lang="en-US" sz="2400" dirty="0">
                <a:effectLst/>
                <a:latin typeface="Calibri" panose="020F0502020204030204" pitchFamily="34" charset="0"/>
                <a:ea typeface="MS Mincho" panose="02020609040205080304" pitchFamily="49" charset="-128"/>
                <a:cs typeface="Times New Roman" panose="02020603050405020304" pitchFamily="18" charset="0"/>
              </a:rPr>
              <a:t>Full bleed preferred.</a:t>
            </a:r>
            <a:endParaRPr lang="en-US" dirty="0"/>
          </a:p>
        </p:txBody>
      </p:sp>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11" name="Text Placeholder 10"/>
          <p:cNvSpPr>
            <a:spLocks noGrp="1"/>
          </p:cNvSpPr>
          <p:nvPr>
            <p:ph type="body" sz="quarter" idx="12" hasCustomPrompt="1"/>
          </p:nvPr>
        </p:nvSpPr>
        <p:spPr>
          <a:xfrm>
            <a:off x="4970635" y="1295400"/>
            <a:ext cx="6573665" cy="46482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 name="Title 1"/>
          <p:cNvSpPr>
            <a:spLocks noGrp="1"/>
          </p:cNvSpPr>
          <p:nvPr>
            <p:ph type="title" hasCustomPrompt="1"/>
          </p:nvPr>
        </p:nvSpPr>
        <p:spPr>
          <a:xfrm>
            <a:off x="4970635" y="581930"/>
            <a:ext cx="6573665" cy="365760"/>
          </a:xfrm>
        </p:spPr>
        <p:txBody>
          <a:bodyPr/>
          <a:lstStyle>
            <a:lvl1pPr>
              <a:defRPr/>
            </a:lvl1pPr>
          </a:lstStyle>
          <a:p>
            <a:r>
              <a:rPr lang="en-US" dirty="0"/>
              <a:t>Title + Image Left</a:t>
            </a:r>
          </a:p>
        </p:txBody>
      </p:sp>
    </p:spTree>
    <p:extLst>
      <p:ext uri="{BB962C8B-B14F-4D97-AF65-F5344CB8AC3E}">
        <p14:creationId xmlns:p14="http://schemas.microsoft.com/office/powerpoint/2010/main" val="20621556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evices">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p:txBody>
          <a:bodyPr/>
          <a:lstStyle>
            <a:lvl1pPr>
              <a:defRPr/>
            </a:lvl1pPr>
          </a:lstStyle>
          <a:p>
            <a:r>
              <a:rPr lang="en-US" dirty="0"/>
              <a:t>Devices</a:t>
            </a:r>
          </a:p>
        </p:txBody>
      </p:sp>
      <p:sp>
        <p:nvSpPr>
          <p:cNvPr id="10" name="Picture Placeholder 2"/>
          <p:cNvSpPr>
            <a:spLocks noGrp="1"/>
          </p:cNvSpPr>
          <p:nvPr>
            <p:ph type="pic" idx="1" hasCustomPrompt="1"/>
          </p:nvPr>
        </p:nvSpPr>
        <p:spPr bwMode="gray">
          <a:xfrm>
            <a:off x="9619860" y="2063628"/>
            <a:ext cx="1845700" cy="3084764"/>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11" name="Picture Placeholder 2"/>
          <p:cNvSpPr>
            <a:spLocks noGrp="1"/>
          </p:cNvSpPr>
          <p:nvPr>
            <p:ph type="pic" idx="13" hasCustomPrompt="1"/>
          </p:nvPr>
        </p:nvSpPr>
        <p:spPr bwMode="gray">
          <a:xfrm>
            <a:off x="6456783" y="1586204"/>
            <a:ext cx="2534817" cy="4058816"/>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8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3" name="Picture Placeholder 2"/>
          <p:cNvSpPr>
            <a:spLocks noGrp="1"/>
          </p:cNvSpPr>
          <p:nvPr>
            <p:ph type="pic" sz="quarter" idx="14" hasCustomPrompt="1"/>
          </p:nvPr>
        </p:nvSpPr>
        <p:spPr>
          <a:xfrm>
            <a:off x="670752" y="1959229"/>
            <a:ext cx="4808538" cy="2720975"/>
          </a:xfrm>
          <a:solidFill>
            <a:schemeClr val="bg1"/>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a:buNone/>
              <a:tabLst/>
              <a:defRPr sz="2000" b="0"/>
            </a:lvl1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Tree>
    <p:extLst>
      <p:ext uri="{BB962C8B-B14F-4D97-AF65-F5344CB8AC3E}">
        <p14:creationId xmlns:p14="http://schemas.microsoft.com/office/powerpoint/2010/main" val="9591347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obile Phones">
    <p:spTree>
      <p:nvGrpSpPr>
        <p:cNvPr id="1" name=""/>
        <p:cNvGrpSpPr/>
        <p:nvPr/>
      </p:nvGrpSpPr>
      <p:grpSpPr>
        <a:xfrm>
          <a:off x="0" y="0"/>
          <a:ext cx="0" cy="0"/>
          <a:chOff x="0" y="0"/>
          <a:chExt cx="0" cy="0"/>
        </a:xfrm>
      </p:grpSpPr>
      <p:pic>
        <p:nvPicPr>
          <p:cNvPr id="12" name="Picture 2" descr="Image result for generic cell phone fra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2247"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a:t>Copyright © 2019 </a:t>
            </a:r>
            <a:r>
              <a:rPr lang="en-US" err="1"/>
              <a:t>NortonLifeLock</a:t>
            </a:r>
            <a:r>
              <a:rPr lang="en-US"/>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a:p>
        </p:txBody>
      </p:sp>
      <p:sp>
        <p:nvSpPr>
          <p:cNvPr id="9" name="Title 8"/>
          <p:cNvSpPr>
            <a:spLocks noGrp="1"/>
          </p:cNvSpPr>
          <p:nvPr>
            <p:ph type="title" hasCustomPrompt="1"/>
          </p:nvPr>
        </p:nvSpPr>
        <p:spPr/>
        <p:txBody>
          <a:bodyPr/>
          <a:lstStyle>
            <a:lvl1pPr>
              <a:defRPr/>
            </a:lvl1pPr>
          </a:lstStyle>
          <a:p>
            <a:r>
              <a:rPr lang="en-US"/>
              <a:t>Mobile Phones</a:t>
            </a:r>
          </a:p>
        </p:txBody>
      </p:sp>
      <p:sp>
        <p:nvSpPr>
          <p:cNvPr id="10" name="Picture Placeholder 2"/>
          <p:cNvSpPr>
            <a:spLocks noGrp="1"/>
          </p:cNvSpPr>
          <p:nvPr>
            <p:ph type="pic" idx="1" hasCustomPrompt="1"/>
          </p:nvPr>
        </p:nvSpPr>
        <p:spPr bwMode="gray">
          <a:xfrm>
            <a:off x="9619860" y="2063628"/>
            <a:ext cx="1845700" cy="3084764"/>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t>Click icon to add image from file</a:t>
            </a:r>
          </a:p>
        </p:txBody>
      </p:sp>
      <p:pic>
        <p:nvPicPr>
          <p:cNvPr id="13" name="Picture 2" descr="Image result for generic cell phone fra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8226"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Picture Placeholder 2"/>
          <p:cNvSpPr>
            <a:spLocks noGrp="1"/>
          </p:cNvSpPr>
          <p:nvPr>
            <p:ph type="pic" idx="12" hasCustomPrompt="1"/>
          </p:nvPr>
        </p:nvSpPr>
        <p:spPr bwMode="gray">
          <a:xfrm>
            <a:off x="7395839" y="2063628"/>
            <a:ext cx="1845700" cy="3084764"/>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t>Click icon to add image from file</a:t>
            </a:r>
          </a:p>
        </p:txBody>
      </p:sp>
      <p:pic>
        <p:nvPicPr>
          <p:cNvPr id="15" name="Picture 2" descr="Image result for generic cell phone fra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4205"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Picture Placeholder 2"/>
          <p:cNvSpPr>
            <a:spLocks noGrp="1"/>
          </p:cNvSpPr>
          <p:nvPr>
            <p:ph type="pic" idx="13" hasCustomPrompt="1"/>
          </p:nvPr>
        </p:nvSpPr>
        <p:spPr bwMode="gray">
          <a:xfrm>
            <a:off x="5171818" y="2063628"/>
            <a:ext cx="1845700" cy="3084764"/>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t>Click icon to add image from file</a:t>
            </a:r>
          </a:p>
        </p:txBody>
      </p:sp>
      <p:pic>
        <p:nvPicPr>
          <p:cNvPr id="17" name="Picture 2" descr="Image result for generic cell phone fra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9637"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sp>
        <p:nvSpPr>
          <p:cNvPr id="18" name="Picture Placeholder 2"/>
          <p:cNvSpPr>
            <a:spLocks noGrp="1"/>
          </p:cNvSpPr>
          <p:nvPr>
            <p:ph type="pic" idx="14" hasCustomPrompt="1"/>
          </p:nvPr>
        </p:nvSpPr>
        <p:spPr bwMode="gray">
          <a:xfrm>
            <a:off x="2967250" y="2063628"/>
            <a:ext cx="1845700" cy="3084764"/>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t>Click icon to add image from file</a:t>
            </a:r>
          </a:p>
        </p:txBody>
      </p:sp>
      <p:pic>
        <p:nvPicPr>
          <p:cNvPr id="19" name="Picture 2" descr="Image result for generic cell phone fra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616"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Picture Placeholder 2"/>
          <p:cNvSpPr>
            <a:spLocks noGrp="1"/>
          </p:cNvSpPr>
          <p:nvPr>
            <p:ph type="pic" idx="15" hasCustomPrompt="1"/>
          </p:nvPr>
        </p:nvSpPr>
        <p:spPr bwMode="gray">
          <a:xfrm>
            <a:off x="743229" y="2063628"/>
            <a:ext cx="1845700" cy="3084764"/>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t>Click icon to add image from file</a:t>
            </a:r>
          </a:p>
        </p:txBody>
      </p:sp>
      <p:pic>
        <p:nvPicPr>
          <p:cNvPr id="21" name="Picture 2" descr="Image result for generic cell phone frame">
            <a:extLst>
              <a:ext uri="{FF2B5EF4-FFF2-40B4-BE49-F238E27FC236}">
                <a16:creationId xmlns:a16="http://schemas.microsoft.com/office/drawing/2014/main" id="{53DC50E1-2839-5742-AA60-BC58A77837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2247"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2" descr="Image result for generic cell phone frame">
            <a:extLst>
              <a:ext uri="{FF2B5EF4-FFF2-40B4-BE49-F238E27FC236}">
                <a16:creationId xmlns:a16="http://schemas.microsoft.com/office/drawing/2014/main" id="{0FE890CA-8140-DF4B-9E05-941EC3F607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8226"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2" descr="Image result for generic cell phone frame">
            <a:extLst>
              <a:ext uri="{FF2B5EF4-FFF2-40B4-BE49-F238E27FC236}">
                <a16:creationId xmlns:a16="http://schemas.microsoft.com/office/drawing/2014/main" id="{27FBCC2B-7051-1D4D-B3BF-2A311FC2DE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4205"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2" descr="Image result for generic cell phone frame">
            <a:extLst>
              <a:ext uri="{FF2B5EF4-FFF2-40B4-BE49-F238E27FC236}">
                <a16:creationId xmlns:a16="http://schemas.microsoft.com/office/drawing/2014/main" id="{44D40958-2CD1-514F-AF74-AFE4814276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9637"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pic>
        <p:nvPicPr>
          <p:cNvPr id="25" name="Picture 2" descr="Image result for generic cell phone frame">
            <a:extLst>
              <a:ext uri="{FF2B5EF4-FFF2-40B4-BE49-F238E27FC236}">
                <a16:creationId xmlns:a16="http://schemas.microsoft.com/office/drawing/2014/main" id="{0D845D13-68EC-8C41-BFDD-CF5E0276D9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616"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66599526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3 Images + 3 Columns">
    <p:spTree>
      <p:nvGrpSpPr>
        <p:cNvPr id="1" name=""/>
        <p:cNvGrpSpPr/>
        <p:nvPr/>
      </p:nvGrpSpPr>
      <p:grpSpPr>
        <a:xfrm>
          <a:off x="0" y="0"/>
          <a:ext cx="0" cy="0"/>
          <a:chOff x="0" y="0"/>
          <a:chExt cx="0" cy="0"/>
        </a:xfrm>
      </p:grpSpPr>
      <p:sp>
        <p:nvSpPr>
          <p:cNvPr id="24" name="Picture Placeholder 2"/>
          <p:cNvSpPr>
            <a:spLocks noGrp="1"/>
          </p:cNvSpPr>
          <p:nvPr>
            <p:ph type="pic" idx="16" hasCustomPrompt="1"/>
          </p:nvPr>
        </p:nvSpPr>
        <p:spPr bwMode="gray">
          <a:xfrm>
            <a:off x="5216769" y="1301427"/>
            <a:ext cx="1758462" cy="1969477"/>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5" name="Picture Placeholder 2"/>
          <p:cNvSpPr>
            <a:spLocks noGrp="1"/>
          </p:cNvSpPr>
          <p:nvPr>
            <p:ph type="pic" idx="17" hasCustomPrompt="1"/>
          </p:nvPr>
        </p:nvSpPr>
        <p:spPr bwMode="gray">
          <a:xfrm>
            <a:off x="8833018" y="1301427"/>
            <a:ext cx="1758462" cy="1969477"/>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3" name="Picture Placeholder 2"/>
          <p:cNvSpPr>
            <a:spLocks noGrp="1"/>
          </p:cNvSpPr>
          <p:nvPr>
            <p:ph type="pic" idx="15" hasCustomPrompt="1"/>
          </p:nvPr>
        </p:nvSpPr>
        <p:spPr bwMode="gray">
          <a:xfrm>
            <a:off x="1588243" y="1301427"/>
            <a:ext cx="1758462" cy="1969477"/>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p:txBody>
          <a:bodyPr/>
          <a:lstStyle>
            <a:lvl1pPr>
              <a:defRPr/>
            </a:lvl1pPr>
          </a:lstStyle>
          <a:p>
            <a:r>
              <a:rPr lang="en-US" dirty="0"/>
              <a:t>3 Images + 3 Columns</a:t>
            </a:r>
          </a:p>
        </p:txBody>
      </p:sp>
      <p:cxnSp>
        <p:nvCxnSpPr>
          <p:cNvPr id="17" name="Straight Connector 16"/>
          <p:cNvCxnSpPr>
            <a:cxnSpLocks/>
          </p:cNvCxnSpPr>
          <p:nvPr/>
        </p:nvCxnSpPr>
        <p:spPr>
          <a:xfrm rot="5400000">
            <a:off x="2456994" y="2853636"/>
            <a:ext cx="0" cy="27432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rot="5400000">
            <a:off x="6078662" y="2853636"/>
            <a:ext cx="0" cy="27432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rot="5400000">
            <a:off x="9692672" y="2853636"/>
            <a:ext cx="0" cy="27432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8" hasCustomPrompt="1"/>
          </p:nvPr>
        </p:nvSpPr>
        <p:spPr>
          <a:xfrm>
            <a:off x="806450" y="3622010"/>
            <a:ext cx="3321050" cy="430212"/>
          </a:xfrm>
        </p:spPr>
        <p:txBody>
          <a:bodyPr/>
          <a:lstStyle>
            <a:lvl1pPr marL="0" indent="0" algn="ctr">
              <a:buNone/>
              <a:defRPr cap="all" baseline="0"/>
            </a:lvl1pPr>
          </a:lstStyle>
          <a:p>
            <a:pPr lvl="0"/>
            <a:r>
              <a:rPr lang="en-US" dirty="0"/>
              <a:t>First last name</a:t>
            </a:r>
          </a:p>
        </p:txBody>
      </p:sp>
      <p:sp>
        <p:nvSpPr>
          <p:cNvPr id="27" name="Text Placeholder 26"/>
          <p:cNvSpPr>
            <a:spLocks noGrp="1"/>
          </p:cNvSpPr>
          <p:nvPr>
            <p:ph type="body" sz="quarter" idx="19" hasCustomPrompt="1"/>
          </p:nvPr>
        </p:nvSpPr>
        <p:spPr>
          <a:xfrm>
            <a:off x="4429125" y="3622010"/>
            <a:ext cx="3321050" cy="430212"/>
          </a:xfrm>
        </p:spPr>
        <p:txBody>
          <a:bodyPr vert="horz" lIns="0" tIns="45720" rIns="0" bIns="45720" rtlCol="0">
            <a:noAutofit/>
          </a:bodyPr>
          <a:lstStyle>
            <a:lvl1pPr marL="0" indent="0" algn="ctr">
              <a:buNone/>
              <a:defRPr lang="en-US" cap="all" baseline="0" dirty="0" smtClean="0"/>
            </a:lvl1pPr>
          </a:lstStyle>
          <a:p>
            <a:pPr lvl="0"/>
            <a:r>
              <a:rPr lang="en-US" dirty="0"/>
              <a:t>First last name</a:t>
            </a:r>
          </a:p>
        </p:txBody>
      </p:sp>
      <p:sp>
        <p:nvSpPr>
          <p:cNvPr id="29" name="Text Placeholder 28"/>
          <p:cNvSpPr>
            <a:spLocks noGrp="1"/>
          </p:cNvSpPr>
          <p:nvPr>
            <p:ph type="body" sz="quarter" idx="20" hasCustomPrompt="1"/>
          </p:nvPr>
        </p:nvSpPr>
        <p:spPr>
          <a:xfrm>
            <a:off x="8042275" y="3622010"/>
            <a:ext cx="3321050" cy="430212"/>
          </a:xfrm>
        </p:spPr>
        <p:txBody>
          <a:bodyPr vert="horz" lIns="0" tIns="45720" rIns="0" bIns="45720" rtlCol="0">
            <a:noAutofit/>
          </a:bodyPr>
          <a:lstStyle>
            <a:lvl1pPr marL="0" indent="0" algn="ctr">
              <a:buNone/>
              <a:defRPr lang="en-US" cap="all" baseline="0" dirty="0"/>
            </a:lvl1pPr>
          </a:lstStyle>
          <a:p>
            <a:pPr lvl="0" algn="ctr"/>
            <a:r>
              <a:rPr lang="en-US" dirty="0"/>
              <a:t>First last name</a:t>
            </a:r>
          </a:p>
        </p:txBody>
      </p:sp>
      <p:sp>
        <p:nvSpPr>
          <p:cNvPr id="31" name="Text Placeholder 30"/>
          <p:cNvSpPr>
            <a:spLocks noGrp="1"/>
          </p:cNvSpPr>
          <p:nvPr>
            <p:ph type="body" sz="quarter" idx="21" hasCustomPrompt="1"/>
          </p:nvPr>
        </p:nvSpPr>
        <p:spPr>
          <a:xfrm>
            <a:off x="806450" y="4576097"/>
            <a:ext cx="3321050" cy="1367503"/>
          </a:xfrm>
        </p:spPr>
        <p:txBody>
          <a:bodyPr/>
          <a:lstStyle>
            <a:lvl1pPr marL="0" indent="0" algn="ctr">
              <a:buNone/>
              <a:defRPr lang="en-US" b="0" spc="0" baseline="0" dirty="0" smtClean="0">
                <a:solidFill>
                  <a:schemeClr val="tx1"/>
                </a:solidFill>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33" name="Text Placeholder 32"/>
          <p:cNvSpPr>
            <a:spLocks noGrp="1"/>
          </p:cNvSpPr>
          <p:nvPr>
            <p:ph type="body" sz="quarter" idx="22" hasCustomPrompt="1"/>
          </p:nvPr>
        </p:nvSpPr>
        <p:spPr>
          <a:xfrm>
            <a:off x="4429125" y="4576097"/>
            <a:ext cx="3321050" cy="1367503"/>
          </a:xfrm>
        </p:spPr>
        <p:txBody>
          <a:bodyPr vert="horz" lIns="0" tIns="45720" rIns="0" bIns="45720" rtlCol="0">
            <a:noAutofit/>
          </a:bodyPr>
          <a:lstStyle>
            <a:lvl1pPr marL="0" indent="0" algn="ctr">
              <a:buNone/>
              <a:defRPr lang="en-US" b="0" spc="0" baseline="0" dirty="0" smtClean="0">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35" name="Text Placeholder 34"/>
          <p:cNvSpPr>
            <a:spLocks noGrp="1"/>
          </p:cNvSpPr>
          <p:nvPr>
            <p:ph type="body" sz="quarter" idx="23" hasCustomPrompt="1"/>
          </p:nvPr>
        </p:nvSpPr>
        <p:spPr>
          <a:xfrm>
            <a:off x="8042275" y="4576097"/>
            <a:ext cx="3321050" cy="1367503"/>
          </a:xfrm>
        </p:spPr>
        <p:txBody>
          <a:bodyPr vert="horz" lIns="0" tIns="45720" rIns="0" bIns="45720" rtlCol="0">
            <a:noAutofit/>
          </a:bodyPr>
          <a:lstStyle>
            <a:lvl1pPr marL="0" indent="0" algn="ctr">
              <a:buNone/>
              <a:defRPr lang="en-US" b="0" spc="0" baseline="0" dirty="0" smtClean="0">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cxnSp>
        <p:nvCxnSpPr>
          <p:cNvPr id="20" name="Straight Connector 19">
            <a:extLst>
              <a:ext uri="{FF2B5EF4-FFF2-40B4-BE49-F238E27FC236}">
                <a16:creationId xmlns:a16="http://schemas.microsoft.com/office/drawing/2014/main" id="{132FAEFE-8993-D34A-809F-DE16AD831B53}"/>
              </a:ext>
            </a:extLst>
          </p:cNvPr>
          <p:cNvCxnSpPr>
            <a:cxnSpLocks/>
          </p:cNvCxnSpPr>
          <p:nvPr/>
        </p:nvCxnSpPr>
        <p:spPr>
          <a:xfrm rot="5400000">
            <a:off x="2456994" y="2853636"/>
            <a:ext cx="0" cy="27432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7D4BDB1-9845-3B41-B98A-C693577460EE}"/>
              </a:ext>
            </a:extLst>
          </p:cNvPr>
          <p:cNvCxnSpPr>
            <a:cxnSpLocks/>
          </p:cNvCxnSpPr>
          <p:nvPr/>
        </p:nvCxnSpPr>
        <p:spPr>
          <a:xfrm rot="5400000">
            <a:off x="6078662" y="2853636"/>
            <a:ext cx="0" cy="27432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1300EA8-3409-D046-947C-391043194890}"/>
              </a:ext>
            </a:extLst>
          </p:cNvPr>
          <p:cNvCxnSpPr>
            <a:cxnSpLocks/>
          </p:cNvCxnSpPr>
          <p:nvPr/>
        </p:nvCxnSpPr>
        <p:spPr>
          <a:xfrm rot="5400000">
            <a:off x="9692672" y="2853636"/>
            <a:ext cx="0" cy="27432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6" name="Text Placeholder 3">
            <a:extLst>
              <a:ext uri="{FF2B5EF4-FFF2-40B4-BE49-F238E27FC236}">
                <a16:creationId xmlns:a16="http://schemas.microsoft.com/office/drawing/2014/main" id="{50F09AFC-D16B-8444-A610-A82704302210}"/>
              </a:ext>
            </a:extLst>
          </p:cNvPr>
          <p:cNvSpPr>
            <a:spLocks noGrp="1"/>
          </p:cNvSpPr>
          <p:nvPr>
            <p:ph type="body" sz="quarter" idx="18" hasCustomPrompt="1"/>
          </p:nvPr>
        </p:nvSpPr>
        <p:spPr>
          <a:xfrm>
            <a:off x="806450" y="3622010"/>
            <a:ext cx="3321050" cy="430212"/>
          </a:xfrm>
        </p:spPr>
        <p:txBody>
          <a:bodyPr/>
          <a:lstStyle>
            <a:lvl1pPr marL="0" indent="0" algn="ctr">
              <a:buNone/>
              <a:defRPr cap="all" baseline="0"/>
            </a:lvl1pPr>
          </a:lstStyle>
          <a:p>
            <a:pPr lvl="0"/>
            <a:r>
              <a:rPr lang="en-US" dirty="0"/>
              <a:t>First last name</a:t>
            </a:r>
          </a:p>
        </p:txBody>
      </p:sp>
      <p:sp>
        <p:nvSpPr>
          <p:cNvPr id="28" name="Text Placeholder 26">
            <a:extLst>
              <a:ext uri="{FF2B5EF4-FFF2-40B4-BE49-F238E27FC236}">
                <a16:creationId xmlns:a16="http://schemas.microsoft.com/office/drawing/2014/main" id="{517E4F40-737E-864D-980A-94781E39AD1C}"/>
              </a:ext>
            </a:extLst>
          </p:cNvPr>
          <p:cNvSpPr>
            <a:spLocks noGrp="1"/>
          </p:cNvSpPr>
          <p:nvPr>
            <p:ph type="body" sz="quarter" idx="19" hasCustomPrompt="1"/>
          </p:nvPr>
        </p:nvSpPr>
        <p:spPr>
          <a:xfrm>
            <a:off x="4429125" y="3622010"/>
            <a:ext cx="3321050" cy="430212"/>
          </a:xfrm>
        </p:spPr>
        <p:txBody>
          <a:bodyPr vert="horz" lIns="0" tIns="45720" rIns="0" bIns="45720" rtlCol="0">
            <a:noAutofit/>
          </a:bodyPr>
          <a:lstStyle>
            <a:lvl1pPr marL="0" indent="0" algn="ctr">
              <a:buNone/>
              <a:defRPr lang="en-US" cap="all" baseline="0" dirty="0" smtClean="0"/>
            </a:lvl1pPr>
          </a:lstStyle>
          <a:p>
            <a:pPr lvl="0"/>
            <a:r>
              <a:rPr lang="en-US" dirty="0"/>
              <a:t>First last name</a:t>
            </a:r>
          </a:p>
        </p:txBody>
      </p:sp>
      <p:sp>
        <p:nvSpPr>
          <p:cNvPr id="30" name="Text Placeholder 28">
            <a:extLst>
              <a:ext uri="{FF2B5EF4-FFF2-40B4-BE49-F238E27FC236}">
                <a16:creationId xmlns:a16="http://schemas.microsoft.com/office/drawing/2014/main" id="{A855A10A-8C01-D64D-AC2E-CDB69111D611}"/>
              </a:ext>
            </a:extLst>
          </p:cNvPr>
          <p:cNvSpPr>
            <a:spLocks noGrp="1"/>
          </p:cNvSpPr>
          <p:nvPr>
            <p:ph type="body" sz="quarter" idx="20" hasCustomPrompt="1"/>
          </p:nvPr>
        </p:nvSpPr>
        <p:spPr>
          <a:xfrm>
            <a:off x="8042275" y="3622010"/>
            <a:ext cx="3321050" cy="430212"/>
          </a:xfrm>
        </p:spPr>
        <p:txBody>
          <a:bodyPr vert="horz" lIns="0" tIns="45720" rIns="0" bIns="45720" rtlCol="0">
            <a:noAutofit/>
          </a:bodyPr>
          <a:lstStyle>
            <a:lvl1pPr marL="0" indent="0" algn="ctr">
              <a:buNone/>
              <a:defRPr lang="en-US" cap="all" baseline="0" dirty="0"/>
            </a:lvl1pPr>
          </a:lstStyle>
          <a:p>
            <a:pPr lvl="0" algn="ctr"/>
            <a:r>
              <a:rPr lang="en-US" dirty="0"/>
              <a:t>First last name</a:t>
            </a:r>
          </a:p>
        </p:txBody>
      </p:sp>
      <p:sp>
        <p:nvSpPr>
          <p:cNvPr id="32" name="Text Placeholder 30">
            <a:extLst>
              <a:ext uri="{FF2B5EF4-FFF2-40B4-BE49-F238E27FC236}">
                <a16:creationId xmlns:a16="http://schemas.microsoft.com/office/drawing/2014/main" id="{18A89161-5BF6-9749-8A80-56BBC829D128}"/>
              </a:ext>
            </a:extLst>
          </p:cNvPr>
          <p:cNvSpPr>
            <a:spLocks noGrp="1"/>
          </p:cNvSpPr>
          <p:nvPr>
            <p:ph type="body" sz="quarter" idx="21" hasCustomPrompt="1"/>
          </p:nvPr>
        </p:nvSpPr>
        <p:spPr>
          <a:xfrm>
            <a:off x="806450" y="4576097"/>
            <a:ext cx="3321050" cy="1367503"/>
          </a:xfrm>
        </p:spPr>
        <p:txBody>
          <a:bodyPr/>
          <a:lstStyle>
            <a:lvl1pPr marL="0" indent="0" algn="ctr">
              <a:buNone/>
              <a:defRPr lang="en-US" b="0" spc="0" baseline="0" dirty="0" smtClean="0">
                <a:solidFill>
                  <a:schemeClr val="tx1"/>
                </a:solidFill>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34" name="Text Placeholder 32">
            <a:extLst>
              <a:ext uri="{FF2B5EF4-FFF2-40B4-BE49-F238E27FC236}">
                <a16:creationId xmlns:a16="http://schemas.microsoft.com/office/drawing/2014/main" id="{5F521EA8-4AF5-EB49-A144-106157368330}"/>
              </a:ext>
            </a:extLst>
          </p:cNvPr>
          <p:cNvSpPr>
            <a:spLocks noGrp="1"/>
          </p:cNvSpPr>
          <p:nvPr>
            <p:ph type="body" sz="quarter" idx="22" hasCustomPrompt="1"/>
          </p:nvPr>
        </p:nvSpPr>
        <p:spPr>
          <a:xfrm>
            <a:off x="4429125" y="4576097"/>
            <a:ext cx="3321050" cy="1367503"/>
          </a:xfrm>
        </p:spPr>
        <p:txBody>
          <a:bodyPr vert="horz" lIns="0" tIns="45720" rIns="0" bIns="45720" rtlCol="0">
            <a:noAutofit/>
          </a:bodyPr>
          <a:lstStyle>
            <a:lvl1pPr marL="0" indent="0" algn="ctr">
              <a:buNone/>
              <a:defRPr lang="en-US" b="0" spc="0" baseline="0" dirty="0" smtClean="0">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36" name="Text Placeholder 34">
            <a:extLst>
              <a:ext uri="{FF2B5EF4-FFF2-40B4-BE49-F238E27FC236}">
                <a16:creationId xmlns:a16="http://schemas.microsoft.com/office/drawing/2014/main" id="{4AF4FE81-13EB-F84D-8D92-C5D55404B104}"/>
              </a:ext>
            </a:extLst>
          </p:cNvPr>
          <p:cNvSpPr>
            <a:spLocks noGrp="1"/>
          </p:cNvSpPr>
          <p:nvPr>
            <p:ph type="body" sz="quarter" idx="23" hasCustomPrompt="1"/>
          </p:nvPr>
        </p:nvSpPr>
        <p:spPr>
          <a:xfrm>
            <a:off x="8042275" y="4576097"/>
            <a:ext cx="3321050" cy="1367503"/>
          </a:xfrm>
        </p:spPr>
        <p:txBody>
          <a:bodyPr vert="horz" lIns="0" tIns="45720" rIns="0" bIns="45720" rtlCol="0">
            <a:noAutofit/>
          </a:bodyPr>
          <a:lstStyle>
            <a:lvl1pPr marL="0" indent="0" algn="ctr">
              <a:buNone/>
              <a:defRPr lang="en-US" b="0" spc="0" baseline="0" dirty="0" smtClean="0">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Tree>
    <p:extLst>
      <p:ext uri="{BB962C8B-B14F-4D97-AF65-F5344CB8AC3E}">
        <p14:creationId xmlns:p14="http://schemas.microsoft.com/office/powerpoint/2010/main" val="3829011438"/>
      </p:ext>
    </p:extLst>
  </p:cSld>
  <p:clrMapOvr>
    <a:masterClrMapping/>
  </p:clrMapOvr>
  <p:transition>
    <p:fade/>
  </p:transition>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4 Images + 4 Columns">
    <p:spTree>
      <p:nvGrpSpPr>
        <p:cNvPr id="1" name=""/>
        <p:cNvGrpSpPr/>
        <p:nvPr/>
      </p:nvGrpSpPr>
      <p:grpSpPr>
        <a:xfrm>
          <a:off x="0" y="0"/>
          <a:ext cx="0" cy="0"/>
          <a:chOff x="0" y="0"/>
          <a:chExt cx="0" cy="0"/>
        </a:xfrm>
      </p:grpSpPr>
      <p:sp>
        <p:nvSpPr>
          <p:cNvPr id="3" name="Text Placeholder 2"/>
          <p:cNvSpPr>
            <a:spLocks noGrp="1"/>
          </p:cNvSpPr>
          <p:nvPr>
            <p:ph type="body" sz="quarter" idx="26" hasCustomPrompt="1"/>
          </p:nvPr>
        </p:nvSpPr>
        <p:spPr>
          <a:xfrm>
            <a:off x="9127745" y="3805238"/>
            <a:ext cx="2404872" cy="430212"/>
          </a:xfrm>
        </p:spPr>
        <p:txBody>
          <a:bodyPr vert="horz" lIns="0" tIns="45720" rIns="0" bIns="45720" rtlCol="0">
            <a:noAutofit/>
          </a:bodyPr>
          <a:lstStyle>
            <a:lvl1pPr marL="0" indent="0" algn="ctr">
              <a:buNone/>
              <a:defRPr lang="en-US" sz="1800" cap="all" baseline="0" dirty="0" smtClean="0"/>
            </a:lvl1pPr>
          </a:lstStyle>
          <a:p>
            <a:pPr lvl="0" algn="ctr"/>
            <a:r>
              <a:rPr lang="en-US" dirty="0"/>
              <a:t>title</a:t>
            </a:r>
          </a:p>
        </p:txBody>
      </p:sp>
      <p:sp>
        <p:nvSpPr>
          <p:cNvPr id="24" name="Picture Placeholder 2"/>
          <p:cNvSpPr>
            <a:spLocks noGrp="1"/>
          </p:cNvSpPr>
          <p:nvPr>
            <p:ph type="pic" idx="16" hasCustomPrompt="1"/>
          </p:nvPr>
        </p:nvSpPr>
        <p:spPr bwMode="gray">
          <a:xfrm>
            <a:off x="3480220" y="1301427"/>
            <a:ext cx="2404872" cy="2279093"/>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5" name="Picture Placeholder 2"/>
          <p:cNvSpPr>
            <a:spLocks noGrp="1"/>
          </p:cNvSpPr>
          <p:nvPr>
            <p:ph type="pic" idx="17" hasCustomPrompt="1"/>
          </p:nvPr>
        </p:nvSpPr>
        <p:spPr bwMode="gray">
          <a:xfrm>
            <a:off x="6303982" y="1301427"/>
            <a:ext cx="2404872" cy="2279093"/>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3" name="Picture Placeholder 2"/>
          <p:cNvSpPr>
            <a:spLocks noGrp="1"/>
          </p:cNvSpPr>
          <p:nvPr>
            <p:ph type="pic" idx="15" hasCustomPrompt="1"/>
          </p:nvPr>
        </p:nvSpPr>
        <p:spPr bwMode="gray">
          <a:xfrm>
            <a:off x="656458" y="1301427"/>
            <a:ext cx="2404872" cy="2279093"/>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p:txBody>
          <a:bodyPr/>
          <a:lstStyle>
            <a:lvl1pPr>
              <a:defRPr baseline="0"/>
            </a:lvl1pPr>
          </a:lstStyle>
          <a:p>
            <a:r>
              <a:rPr lang="en-US" dirty="0"/>
              <a:t>4 Images + 4 Columns </a:t>
            </a:r>
          </a:p>
        </p:txBody>
      </p:sp>
      <p:sp>
        <p:nvSpPr>
          <p:cNvPr id="4" name="Text Placeholder 3"/>
          <p:cNvSpPr>
            <a:spLocks noGrp="1"/>
          </p:cNvSpPr>
          <p:nvPr>
            <p:ph type="body" sz="quarter" idx="18" hasCustomPrompt="1"/>
          </p:nvPr>
        </p:nvSpPr>
        <p:spPr>
          <a:xfrm>
            <a:off x="656458" y="3805928"/>
            <a:ext cx="2404872" cy="430212"/>
          </a:xfrm>
        </p:spPr>
        <p:txBody>
          <a:bodyPr/>
          <a:lstStyle>
            <a:lvl1pPr marL="0" indent="0" algn="ctr">
              <a:buNone/>
              <a:defRPr sz="1800" cap="all" baseline="0"/>
            </a:lvl1pPr>
          </a:lstStyle>
          <a:p>
            <a:pPr lvl="0"/>
            <a:r>
              <a:rPr lang="en-US" dirty="0"/>
              <a:t>Title</a:t>
            </a:r>
          </a:p>
        </p:txBody>
      </p:sp>
      <p:sp>
        <p:nvSpPr>
          <p:cNvPr id="27" name="Text Placeholder 26"/>
          <p:cNvSpPr>
            <a:spLocks noGrp="1"/>
          </p:cNvSpPr>
          <p:nvPr>
            <p:ph type="body" sz="quarter" idx="19" hasCustomPrompt="1"/>
          </p:nvPr>
        </p:nvSpPr>
        <p:spPr>
          <a:xfrm>
            <a:off x="3484352" y="3805928"/>
            <a:ext cx="2404872" cy="430212"/>
          </a:xfrm>
        </p:spPr>
        <p:txBody>
          <a:bodyPr vert="horz" lIns="0" tIns="45720" rIns="0" bIns="45720" rtlCol="0">
            <a:noAutofit/>
          </a:bodyPr>
          <a:lstStyle>
            <a:lvl1pPr marL="0" indent="0" algn="ctr">
              <a:buNone/>
              <a:defRPr lang="en-US" sz="1800" cap="all" baseline="0" dirty="0" smtClean="0"/>
            </a:lvl1pPr>
          </a:lstStyle>
          <a:p>
            <a:pPr lvl="0"/>
            <a:r>
              <a:rPr lang="en-US" dirty="0"/>
              <a:t>Title</a:t>
            </a:r>
          </a:p>
        </p:txBody>
      </p:sp>
      <p:sp>
        <p:nvSpPr>
          <p:cNvPr id="29" name="Text Placeholder 28"/>
          <p:cNvSpPr>
            <a:spLocks noGrp="1"/>
          </p:cNvSpPr>
          <p:nvPr>
            <p:ph type="body" sz="quarter" idx="20" hasCustomPrompt="1"/>
          </p:nvPr>
        </p:nvSpPr>
        <p:spPr>
          <a:xfrm>
            <a:off x="6303982" y="3805928"/>
            <a:ext cx="2404872" cy="430212"/>
          </a:xfrm>
        </p:spPr>
        <p:txBody>
          <a:bodyPr vert="horz" lIns="0" tIns="45720" rIns="0" bIns="45720" rtlCol="0">
            <a:noAutofit/>
          </a:bodyPr>
          <a:lstStyle>
            <a:lvl1pPr marL="0" indent="0" algn="ctr">
              <a:buNone/>
              <a:defRPr lang="en-US" sz="1800" cap="all" baseline="0" dirty="0"/>
            </a:lvl1pPr>
          </a:lstStyle>
          <a:p>
            <a:pPr lvl="0" algn="ctr"/>
            <a:r>
              <a:rPr lang="en-US" dirty="0"/>
              <a:t>Title</a:t>
            </a:r>
          </a:p>
        </p:txBody>
      </p:sp>
      <p:sp>
        <p:nvSpPr>
          <p:cNvPr id="31" name="Text Placeholder 30"/>
          <p:cNvSpPr>
            <a:spLocks noGrp="1"/>
          </p:cNvSpPr>
          <p:nvPr>
            <p:ph type="body" sz="quarter" idx="21" hasCustomPrompt="1"/>
          </p:nvPr>
        </p:nvSpPr>
        <p:spPr>
          <a:xfrm>
            <a:off x="656458" y="4424749"/>
            <a:ext cx="2404872" cy="1518851"/>
          </a:xfrm>
        </p:spPr>
        <p:txBody>
          <a:bodyPr/>
          <a:lstStyle>
            <a:lvl1pPr marL="0" indent="0" algn="ctr">
              <a:buNone/>
              <a:defRPr lang="en-US" sz="1800" b="0" spc="0" baseline="0" dirty="0" smtClean="0">
                <a:solidFill>
                  <a:schemeClr val="tx1"/>
                </a:solidFill>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33" name="Text Placeholder 32"/>
          <p:cNvSpPr>
            <a:spLocks noGrp="1"/>
          </p:cNvSpPr>
          <p:nvPr>
            <p:ph type="body" sz="quarter" idx="22" hasCustomPrompt="1"/>
          </p:nvPr>
        </p:nvSpPr>
        <p:spPr>
          <a:xfrm>
            <a:off x="3484352" y="4424749"/>
            <a:ext cx="2404872" cy="1518851"/>
          </a:xfrm>
        </p:spPr>
        <p:txBody>
          <a:bodyPr vert="horz" lIns="0" tIns="45720" rIns="0" bIns="45720" rtlCol="0">
            <a:noAutofit/>
          </a:bodyPr>
          <a:lstStyle>
            <a:lvl1pPr marL="0" indent="0" algn="ctr">
              <a:buNone/>
              <a:defRPr lang="en-US" sz="1800" b="0" spc="0" baseline="0" dirty="0" smtClean="0">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35" name="Text Placeholder 34"/>
          <p:cNvSpPr>
            <a:spLocks noGrp="1"/>
          </p:cNvSpPr>
          <p:nvPr>
            <p:ph type="body" sz="quarter" idx="23" hasCustomPrompt="1"/>
          </p:nvPr>
        </p:nvSpPr>
        <p:spPr>
          <a:xfrm>
            <a:off x="6303982" y="4424749"/>
            <a:ext cx="2404872" cy="1518851"/>
          </a:xfrm>
        </p:spPr>
        <p:txBody>
          <a:bodyPr vert="horz" lIns="0" tIns="45720" rIns="0" bIns="45720" rtlCol="0">
            <a:noAutofit/>
          </a:bodyPr>
          <a:lstStyle>
            <a:lvl1pPr marL="0" indent="0" algn="ctr">
              <a:buNone/>
              <a:defRPr lang="en-US" sz="1800" b="0" spc="0" baseline="0" dirty="0" smtClean="0">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49" name="Picture Placeholder 2"/>
          <p:cNvSpPr>
            <a:spLocks noGrp="1"/>
          </p:cNvSpPr>
          <p:nvPr>
            <p:ph type="pic" idx="24" hasCustomPrompt="1"/>
          </p:nvPr>
        </p:nvSpPr>
        <p:spPr bwMode="gray">
          <a:xfrm>
            <a:off x="9127745" y="1301427"/>
            <a:ext cx="2404872" cy="2279093"/>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6" name="Text Placeholder 5"/>
          <p:cNvSpPr>
            <a:spLocks noGrp="1"/>
          </p:cNvSpPr>
          <p:nvPr>
            <p:ph type="body" sz="quarter" idx="27" hasCustomPrompt="1"/>
          </p:nvPr>
        </p:nvSpPr>
        <p:spPr>
          <a:xfrm>
            <a:off x="9127745" y="4424363"/>
            <a:ext cx="2404872" cy="1519237"/>
          </a:xfrm>
        </p:spPr>
        <p:txBody>
          <a:bodyPr/>
          <a:lstStyle>
            <a:lvl1pPr marL="0" indent="0" algn="ctr">
              <a:buNone/>
              <a:defRPr sz="1800" b="0"/>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cxnSp>
        <p:nvCxnSpPr>
          <p:cNvPr id="21" name="Straight Connector 20"/>
          <p:cNvCxnSpPr/>
          <p:nvPr/>
        </p:nvCxnSpPr>
        <p:spPr>
          <a:xfrm rot="5400000">
            <a:off x="1874202" y="3413475"/>
            <a:ext cx="0" cy="18288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4686788" y="3413475"/>
            <a:ext cx="0" cy="18288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7506418" y="3413475"/>
            <a:ext cx="0" cy="18288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10345489" y="3413475"/>
            <a:ext cx="0" cy="18288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AA46AEDD-8702-A64D-9005-0F6A9D1F47C5}"/>
              </a:ext>
            </a:extLst>
          </p:cNvPr>
          <p:cNvSpPr>
            <a:spLocks noGrp="1"/>
          </p:cNvSpPr>
          <p:nvPr>
            <p:ph type="body" sz="quarter" idx="18" hasCustomPrompt="1"/>
          </p:nvPr>
        </p:nvSpPr>
        <p:spPr>
          <a:xfrm>
            <a:off x="656458" y="3805928"/>
            <a:ext cx="2404872" cy="430212"/>
          </a:xfrm>
        </p:spPr>
        <p:txBody>
          <a:bodyPr/>
          <a:lstStyle>
            <a:lvl1pPr marL="0" indent="0" algn="ctr">
              <a:buNone/>
              <a:defRPr sz="1800" cap="all" baseline="0"/>
            </a:lvl1pPr>
          </a:lstStyle>
          <a:p>
            <a:pPr lvl="0"/>
            <a:r>
              <a:rPr lang="en-US" dirty="0"/>
              <a:t>Title</a:t>
            </a:r>
          </a:p>
        </p:txBody>
      </p:sp>
      <p:sp>
        <p:nvSpPr>
          <p:cNvPr id="26" name="Text Placeholder 26">
            <a:extLst>
              <a:ext uri="{FF2B5EF4-FFF2-40B4-BE49-F238E27FC236}">
                <a16:creationId xmlns:a16="http://schemas.microsoft.com/office/drawing/2014/main" id="{78207762-001A-134C-BCA1-D637234F5169}"/>
              </a:ext>
            </a:extLst>
          </p:cNvPr>
          <p:cNvSpPr>
            <a:spLocks noGrp="1"/>
          </p:cNvSpPr>
          <p:nvPr>
            <p:ph type="body" sz="quarter" idx="19" hasCustomPrompt="1"/>
          </p:nvPr>
        </p:nvSpPr>
        <p:spPr>
          <a:xfrm>
            <a:off x="3484352" y="3805928"/>
            <a:ext cx="2404872" cy="430212"/>
          </a:xfrm>
        </p:spPr>
        <p:txBody>
          <a:bodyPr vert="horz" lIns="0" tIns="45720" rIns="0" bIns="45720" rtlCol="0">
            <a:noAutofit/>
          </a:bodyPr>
          <a:lstStyle>
            <a:lvl1pPr marL="0" indent="0" algn="ctr">
              <a:buNone/>
              <a:defRPr lang="en-US" sz="1800" cap="all" baseline="0" dirty="0" smtClean="0"/>
            </a:lvl1pPr>
          </a:lstStyle>
          <a:p>
            <a:pPr lvl="0"/>
            <a:r>
              <a:rPr lang="en-US" dirty="0"/>
              <a:t>Title</a:t>
            </a:r>
          </a:p>
        </p:txBody>
      </p:sp>
      <p:sp>
        <p:nvSpPr>
          <p:cNvPr id="34" name="Text Placeholder 28">
            <a:extLst>
              <a:ext uri="{FF2B5EF4-FFF2-40B4-BE49-F238E27FC236}">
                <a16:creationId xmlns:a16="http://schemas.microsoft.com/office/drawing/2014/main" id="{96F2BFDD-B428-D144-8494-9741A1901549}"/>
              </a:ext>
            </a:extLst>
          </p:cNvPr>
          <p:cNvSpPr>
            <a:spLocks noGrp="1"/>
          </p:cNvSpPr>
          <p:nvPr>
            <p:ph type="body" sz="quarter" idx="20" hasCustomPrompt="1"/>
          </p:nvPr>
        </p:nvSpPr>
        <p:spPr>
          <a:xfrm>
            <a:off x="6303982" y="3805928"/>
            <a:ext cx="2404872" cy="430212"/>
          </a:xfrm>
        </p:spPr>
        <p:txBody>
          <a:bodyPr vert="horz" lIns="0" tIns="45720" rIns="0" bIns="45720" rtlCol="0">
            <a:noAutofit/>
          </a:bodyPr>
          <a:lstStyle>
            <a:lvl1pPr marL="0" indent="0" algn="ctr">
              <a:buNone/>
              <a:defRPr lang="en-US" sz="1800" cap="all" baseline="0" dirty="0"/>
            </a:lvl1pPr>
          </a:lstStyle>
          <a:p>
            <a:pPr lvl="0" algn="ctr"/>
            <a:r>
              <a:rPr lang="en-US" dirty="0"/>
              <a:t>Title</a:t>
            </a:r>
          </a:p>
        </p:txBody>
      </p:sp>
      <p:sp>
        <p:nvSpPr>
          <p:cNvPr id="36" name="Text Placeholder 30">
            <a:extLst>
              <a:ext uri="{FF2B5EF4-FFF2-40B4-BE49-F238E27FC236}">
                <a16:creationId xmlns:a16="http://schemas.microsoft.com/office/drawing/2014/main" id="{2FD23F98-2D2E-4D4C-AEA6-3A2601F7764A}"/>
              </a:ext>
            </a:extLst>
          </p:cNvPr>
          <p:cNvSpPr>
            <a:spLocks noGrp="1"/>
          </p:cNvSpPr>
          <p:nvPr>
            <p:ph type="body" sz="quarter" idx="21" hasCustomPrompt="1"/>
          </p:nvPr>
        </p:nvSpPr>
        <p:spPr>
          <a:xfrm>
            <a:off x="656458" y="4424749"/>
            <a:ext cx="2404872" cy="1518851"/>
          </a:xfrm>
        </p:spPr>
        <p:txBody>
          <a:bodyPr/>
          <a:lstStyle>
            <a:lvl1pPr marL="0" indent="0" algn="ctr">
              <a:buNone/>
              <a:defRPr lang="en-US" sz="1800" b="0" spc="0" baseline="0" dirty="0" smtClean="0">
                <a:solidFill>
                  <a:schemeClr val="tx1"/>
                </a:solidFill>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37" name="Text Placeholder 32">
            <a:extLst>
              <a:ext uri="{FF2B5EF4-FFF2-40B4-BE49-F238E27FC236}">
                <a16:creationId xmlns:a16="http://schemas.microsoft.com/office/drawing/2014/main" id="{672505E5-BB99-1943-8E0A-EA4955B66FC0}"/>
              </a:ext>
            </a:extLst>
          </p:cNvPr>
          <p:cNvSpPr>
            <a:spLocks noGrp="1"/>
          </p:cNvSpPr>
          <p:nvPr>
            <p:ph type="body" sz="quarter" idx="22" hasCustomPrompt="1"/>
          </p:nvPr>
        </p:nvSpPr>
        <p:spPr>
          <a:xfrm>
            <a:off x="3484352" y="4424749"/>
            <a:ext cx="2404872" cy="1518851"/>
          </a:xfrm>
        </p:spPr>
        <p:txBody>
          <a:bodyPr vert="horz" lIns="0" tIns="45720" rIns="0" bIns="45720" rtlCol="0">
            <a:noAutofit/>
          </a:bodyPr>
          <a:lstStyle>
            <a:lvl1pPr marL="0" indent="0" algn="ctr">
              <a:buNone/>
              <a:defRPr lang="en-US" sz="1800" b="0" spc="0" baseline="0" dirty="0" smtClean="0">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38" name="Text Placeholder 34">
            <a:extLst>
              <a:ext uri="{FF2B5EF4-FFF2-40B4-BE49-F238E27FC236}">
                <a16:creationId xmlns:a16="http://schemas.microsoft.com/office/drawing/2014/main" id="{53CBAFA8-4895-EC47-A955-DE88D8BC004D}"/>
              </a:ext>
            </a:extLst>
          </p:cNvPr>
          <p:cNvSpPr>
            <a:spLocks noGrp="1"/>
          </p:cNvSpPr>
          <p:nvPr>
            <p:ph type="body" sz="quarter" idx="23" hasCustomPrompt="1"/>
          </p:nvPr>
        </p:nvSpPr>
        <p:spPr>
          <a:xfrm>
            <a:off x="6303982" y="4424749"/>
            <a:ext cx="2404872" cy="1518851"/>
          </a:xfrm>
        </p:spPr>
        <p:txBody>
          <a:bodyPr vert="horz" lIns="0" tIns="45720" rIns="0" bIns="45720" rtlCol="0">
            <a:noAutofit/>
          </a:bodyPr>
          <a:lstStyle>
            <a:lvl1pPr marL="0" indent="0" algn="ctr">
              <a:buNone/>
              <a:defRPr lang="en-US" sz="1800" b="0" spc="0" baseline="0" dirty="0" smtClean="0">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cxnSp>
        <p:nvCxnSpPr>
          <p:cNvPr id="39" name="Straight Connector 38">
            <a:extLst>
              <a:ext uri="{FF2B5EF4-FFF2-40B4-BE49-F238E27FC236}">
                <a16:creationId xmlns:a16="http://schemas.microsoft.com/office/drawing/2014/main" id="{B21E4C23-7631-0C44-8B9F-C7050E578CC4}"/>
              </a:ext>
            </a:extLst>
          </p:cNvPr>
          <p:cNvCxnSpPr/>
          <p:nvPr/>
        </p:nvCxnSpPr>
        <p:spPr>
          <a:xfrm rot="5400000">
            <a:off x="1874202" y="3413475"/>
            <a:ext cx="0" cy="18288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D3C7AC-3F92-794D-837C-8E7E8AEAC5E0}"/>
              </a:ext>
            </a:extLst>
          </p:cNvPr>
          <p:cNvCxnSpPr/>
          <p:nvPr/>
        </p:nvCxnSpPr>
        <p:spPr>
          <a:xfrm rot="5400000">
            <a:off x="4686788" y="3413475"/>
            <a:ext cx="0" cy="18288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040097E-0E61-C24A-9D8B-4992A8710327}"/>
              </a:ext>
            </a:extLst>
          </p:cNvPr>
          <p:cNvCxnSpPr/>
          <p:nvPr/>
        </p:nvCxnSpPr>
        <p:spPr>
          <a:xfrm rot="5400000">
            <a:off x="7506418" y="3413475"/>
            <a:ext cx="0" cy="18288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0589A8F-D562-2647-B3EF-78EF19B8DB44}"/>
              </a:ext>
            </a:extLst>
          </p:cNvPr>
          <p:cNvCxnSpPr/>
          <p:nvPr/>
        </p:nvCxnSpPr>
        <p:spPr>
          <a:xfrm rot="5400000">
            <a:off x="10345489" y="3413475"/>
            <a:ext cx="0" cy="18288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0364795"/>
      </p:ext>
    </p:extLst>
  </p:cSld>
  <p:clrMapOvr>
    <a:masterClrMapping/>
  </p:clrMapOvr>
  <p:transition>
    <p:fade/>
  </p:transition>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2 Images">
    <p:spTree>
      <p:nvGrpSpPr>
        <p:cNvPr id="1" name=""/>
        <p:cNvGrpSpPr/>
        <p:nvPr/>
      </p:nvGrpSpPr>
      <p:grpSpPr>
        <a:xfrm>
          <a:off x="0" y="0"/>
          <a:ext cx="0" cy="0"/>
          <a:chOff x="0" y="0"/>
          <a:chExt cx="0" cy="0"/>
        </a:xfrm>
      </p:grpSpPr>
      <p:sp>
        <p:nvSpPr>
          <p:cNvPr id="3" name="Text Placeholder 2"/>
          <p:cNvSpPr>
            <a:spLocks noGrp="1"/>
          </p:cNvSpPr>
          <p:nvPr>
            <p:ph type="body" sz="quarter" idx="26" hasCustomPrompt="1"/>
          </p:nvPr>
        </p:nvSpPr>
        <p:spPr>
          <a:xfrm>
            <a:off x="8002234" y="3007457"/>
            <a:ext cx="1719072" cy="430212"/>
          </a:xfrm>
        </p:spPr>
        <p:txBody>
          <a:bodyPr vert="horz" lIns="0" tIns="45720" rIns="0" bIns="45720" rtlCol="0">
            <a:noAutofit/>
          </a:bodyPr>
          <a:lstStyle>
            <a:lvl1pPr marL="0" indent="0" algn="ctr">
              <a:lnSpc>
                <a:spcPts val="1400"/>
              </a:lnSpc>
              <a:spcBef>
                <a:spcPts val="0"/>
              </a:spcBef>
              <a:buNone/>
              <a:defRPr lang="en-US" sz="1400" cap="none" baseline="0" dirty="0" smtClean="0"/>
            </a:lvl1pPr>
          </a:lstStyle>
          <a:p>
            <a:pPr lvl="0" algn="ctr"/>
            <a:r>
              <a:rPr lang="en-US" dirty="0"/>
              <a:t>Title</a:t>
            </a:r>
          </a:p>
        </p:txBody>
      </p:sp>
      <p:sp>
        <p:nvSpPr>
          <p:cNvPr id="24" name="Picture Placeholder 2"/>
          <p:cNvSpPr>
            <a:spLocks noGrp="1"/>
          </p:cNvSpPr>
          <p:nvPr>
            <p:ph type="pic" idx="16" hasCustomPrompt="1"/>
          </p:nvPr>
        </p:nvSpPr>
        <p:spPr bwMode="gray">
          <a:xfrm>
            <a:off x="2489741" y="1301427"/>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5" name="Picture Placeholder 2"/>
          <p:cNvSpPr>
            <a:spLocks noGrp="1"/>
          </p:cNvSpPr>
          <p:nvPr>
            <p:ph type="pic" idx="17" hasCustomPrompt="1"/>
          </p:nvPr>
        </p:nvSpPr>
        <p:spPr bwMode="gray">
          <a:xfrm>
            <a:off x="4323024" y="1301427"/>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3" name="Picture Placeholder 2"/>
          <p:cNvSpPr>
            <a:spLocks noGrp="1"/>
          </p:cNvSpPr>
          <p:nvPr>
            <p:ph type="pic" idx="15" hasCustomPrompt="1"/>
          </p:nvPr>
        </p:nvSpPr>
        <p:spPr bwMode="gray">
          <a:xfrm>
            <a:off x="656458" y="1301427"/>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p:txBody>
          <a:bodyPr/>
          <a:lstStyle>
            <a:lvl1pPr>
              <a:defRPr baseline="0"/>
            </a:lvl1pPr>
          </a:lstStyle>
          <a:p>
            <a:r>
              <a:rPr lang="en-US" dirty="0"/>
              <a:t>12 Images</a:t>
            </a:r>
          </a:p>
        </p:txBody>
      </p:sp>
      <p:sp>
        <p:nvSpPr>
          <p:cNvPr id="4" name="Text Placeholder 3"/>
          <p:cNvSpPr>
            <a:spLocks noGrp="1"/>
          </p:cNvSpPr>
          <p:nvPr>
            <p:ph type="body" sz="quarter" idx="18" hasCustomPrompt="1"/>
          </p:nvPr>
        </p:nvSpPr>
        <p:spPr>
          <a:xfrm>
            <a:off x="656458" y="3008147"/>
            <a:ext cx="1719072" cy="430212"/>
          </a:xfrm>
        </p:spPr>
        <p:txBody>
          <a:bodyPr/>
          <a:lstStyle>
            <a:lvl1pPr marL="0" indent="0" algn="ctr">
              <a:lnSpc>
                <a:spcPts val="1400"/>
              </a:lnSpc>
              <a:spcBef>
                <a:spcPts val="0"/>
              </a:spcBef>
              <a:buNone/>
              <a:defRPr sz="1400" cap="none" baseline="0"/>
            </a:lvl1pPr>
          </a:lstStyle>
          <a:p>
            <a:pPr lvl="0"/>
            <a:r>
              <a:rPr lang="en-US" dirty="0"/>
              <a:t>Title</a:t>
            </a:r>
          </a:p>
        </p:txBody>
      </p:sp>
      <p:sp>
        <p:nvSpPr>
          <p:cNvPr id="27" name="Text Placeholder 26"/>
          <p:cNvSpPr>
            <a:spLocks noGrp="1"/>
          </p:cNvSpPr>
          <p:nvPr>
            <p:ph type="body" sz="quarter" idx="19" hasCustomPrompt="1"/>
          </p:nvPr>
        </p:nvSpPr>
        <p:spPr>
          <a:xfrm>
            <a:off x="2492902" y="3008147"/>
            <a:ext cx="1719072" cy="430212"/>
          </a:xfrm>
        </p:spPr>
        <p:txBody>
          <a:bodyPr vert="horz" lIns="0" tIns="45720" rIns="0" bIns="45720" rtlCol="0">
            <a:noAutofit/>
          </a:bodyPr>
          <a:lstStyle>
            <a:lvl1pPr marL="0" indent="0" algn="ctr">
              <a:lnSpc>
                <a:spcPts val="1400"/>
              </a:lnSpc>
              <a:spcBef>
                <a:spcPts val="0"/>
              </a:spcBef>
              <a:buNone/>
              <a:defRPr lang="en-US" sz="1400" cap="none" baseline="0" dirty="0" smtClean="0"/>
            </a:lvl1pPr>
          </a:lstStyle>
          <a:p>
            <a:pPr lvl="0"/>
            <a:r>
              <a:rPr lang="en-US" dirty="0"/>
              <a:t>Title</a:t>
            </a:r>
          </a:p>
        </p:txBody>
      </p:sp>
      <p:sp>
        <p:nvSpPr>
          <p:cNvPr id="29" name="Text Placeholder 28"/>
          <p:cNvSpPr>
            <a:spLocks noGrp="1"/>
          </p:cNvSpPr>
          <p:nvPr>
            <p:ph type="body" sz="quarter" idx="20" hasCustomPrompt="1"/>
          </p:nvPr>
        </p:nvSpPr>
        <p:spPr>
          <a:xfrm>
            <a:off x="4329346" y="3008147"/>
            <a:ext cx="1719072" cy="430212"/>
          </a:xfrm>
        </p:spPr>
        <p:txBody>
          <a:bodyPr vert="horz" lIns="0" tIns="45720" rIns="0" bIns="45720" rtlCol="0">
            <a:noAutofit/>
          </a:bodyPr>
          <a:lstStyle>
            <a:lvl1pPr marL="0" indent="0" algn="ctr">
              <a:lnSpc>
                <a:spcPts val="1400"/>
              </a:lnSpc>
              <a:spcBef>
                <a:spcPts val="0"/>
              </a:spcBef>
              <a:buNone/>
              <a:defRPr lang="en-US" sz="1400" cap="none" baseline="0" dirty="0"/>
            </a:lvl1pPr>
          </a:lstStyle>
          <a:p>
            <a:pPr lvl="0" algn="ctr"/>
            <a:r>
              <a:rPr lang="en-US" dirty="0"/>
              <a:t>Title</a:t>
            </a:r>
          </a:p>
        </p:txBody>
      </p:sp>
      <p:sp>
        <p:nvSpPr>
          <p:cNvPr id="49" name="Picture Placeholder 2"/>
          <p:cNvSpPr>
            <a:spLocks noGrp="1"/>
          </p:cNvSpPr>
          <p:nvPr>
            <p:ph type="pic" idx="24" hasCustomPrompt="1"/>
          </p:nvPr>
        </p:nvSpPr>
        <p:spPr bwMode="gray">
          <a:xfrm>
            <a:off x="6156307" y="1301427"/>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cxnSp>
        <p:nvCxnSpPr>
          <p:cNvPr id="21" name="Straight Connector 20"/>
          <p:cNvCxnSpPr/>
          <p:nvPr/>
        </p:nvCxnSpPr>
        <p:spPr>
          <a:xfrm rot="5400000">
            <a:off x="1566846"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3391539"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5216232"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8865618"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2" name="Picture Placeholder 2">
            <a:extLst>
              <a:ext uri="{FF2B5EF4-FFF2-40B4-BE49-F238E27FC236}">
                <a16:creationId xmlns:a16="http://schemas.microsoft.com/office/drawing/2014/main" id="{F6AB7887-BE2C-4554-A43F-977389EA51A9}"/>
              </a:ext>
            </a:extLst>
          </p:cNvPr>
          <p:cNvSpPr>
            <a:spLocks noGrp="1"/>
          </p:cNvSpPr>
          <p:nvPr>
            <p:ph type="pic" idx="27" hasCustomPrompt="1"/>
          </p:nvPr>
        </p:nvSpPr>
        <p:spPr bwMode="gray">
          <a:xfrm>
            <a:off x="7989590" y="1301427"/>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6" name="Picture Placeholder 2">
            <a:extLst>
              <a:ext uri="{FF2B5EF4-FFF2-40B4-BE49-F238E27FC236}">
                <a16:creationId xmlns:a16="http://schemas.microsoft.com/office/drawing/2014/main" id="{0DB6FA5F-A727-477B-935D-59D034D911B3}"/>
              </a:ext>
            </a:extLst>
          </p:cNvPr>
          <p:cNvSpPr>
            <a:spLocks noGrp="1"/>
          </p:cNvSpPr>
          <p:nvPr>
            <p:ph type="pic" idx="28" hasCustomPrompt="1"/>
          </p:nvPr>
        </p:nvSpPr>
        <p:spPr bwMode="gray">
          <a:xfrm>
            <a:off x="9830680" y="1301427"/>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34" name="Text Placeholder 2">
            <a:extLst>
              <a:ext uri="{FF2B5EF4-FFF2-40B4-BE49-F238E27FC236}">
                <a16:creationId xmlns:a16="http://schemas.microsoft.com/office/drawing/2014/main" id="{99FC35D8-5251-401D-99E8-4A6D5EAFAF14}"/>
              </a:ext>
            </a:extLst>
          </p:cNvPr>
          <p:cNvSpPr>
            <a:spLocks noGrp="1"/>
          </p:cNvSpPr>
          <p:nvPr>
            <p:ph type="body" sz="quarter" idx="29" hasCustomPrompt="1"/>
          </p:nvPr>
        </p:nvSpPr>
        <p:spPr>
          <a:xfrm>
            <a:off x="9830775" y="3007457"/>
            <a:ext cx="1719072" cy="430212"/>
          </a:xfrm>
        </p:spPr>
        <p:txBody>
          <a:bodyPr vert="horz" lIns="0" tIns="45720" rIns="0" bIns="45720" rtlCol="0">
            <a:noAutofit/>
          </a:bodyPr>
          <a:lstStyle>
            <a:lvl1pPr marL="0" indent="0" algn="ctr">
              <a:lnSpc>
                <a:spcPts val="1400"/>
              </a:lnSpc>
              <a:spcBef>
                <a:spcPts val="0"/>
              </a:spcBef>
              <a:buNone/>
              <a:defRPr lang="en-US" sz="1400" cap="none" baseline="0" dirty="0" smtClean="0"/>
            </a:lvl1pPr>
          </a:lstStyle>
          <a:p>
            <a:pPr lvl="0" algn="ctr"/>
            <a:r>
              <a:rPr lang="en-US" dirty="0"/>
              <a:t>Title</a:t>
            </a:r>
          </a:p>
        </p:txBody>
      </p:sp>
      <p:sp>
        <p:nvSpPr>
          <p:cNvPr id="36" name="Text Placeholder 28">
            <a:extLst>
              <a:ext uri="{FF2B5EF4-FFF2-40B4-BE49-F238E27FC236}">
                <a16:creationId xmlns:a16="http://schemas.microsoft.com/office/drawing/2014/main" id="{86D8F96B-E895-4FF4-9436-F2702D5B9756}"/>
              </a:ext>
            </a:extLst>
          </p:cNvPr>
          <p:cNvSpPr>
            <a:spLocks noGrp="1"/>
          </p:cNvSpPr>
          <p:nvPr>
            <p:ph type="body" sz="quarter" idx="30" hasCustomPrompt="1"/>
          </p:nvPr>
        </p:nvSpPr>
        <p:spPr>
          <a:xfrm>
            <a:off x="6165790" y="3008147"/>
            <a:ext cx="1719072" cy="430212"/>
          </a:xfrm>
        </p:spPr>
        <p:txBody>
          <a:bodyPr vert="horz" lIns="0" tIns="45720" rIns="0" bIns="45720" rtlCol="0">
            <a:noAutofit/>
          </a:bodyPr>
          <a:lstStyle>
            <a:lvl1pPr marL="0" indent="0" algn="ctr">
              <a:lnSpc>
                <a:spcPts val="1400"/>
              </a:lnSpc>
              <a:spcBef>
                <a:spcPts val="0"/>
              </a:spcBef>
              <a:buNone/>
              <a:defRPr lang="en-US" sz="1400" cap="none" baseline="0" dirty="0"/>
            </a:lvl1pPr>
          </a:lstStyle>
          <a:p>
            <a:pPr lvl="0" algn="ctr"/>
            <a:r>
              <a:rPr lang="en-US" dirty="0"/>
              <a:t>Title</a:t>
            </a:r>
          </a:p>
        </p:txBody>
      </p:sp>
      <p:cxnSp>
        <p:nvCxnSpPr>
          <p:cNvPr id="37" name="Straight Connector 36">
            <a:extLst>
              <a:ext uri="{FF2B5EF4-FFF2-40B4-BE49-F238E27FC236}">
                <a16:creationId xmlns:a16="http://schemas.microsoft.com/office/drawing/2014/main" id="{04941687-274C-483A-B5BF-DB47BFC5A7C6}"/>
              </a:ext>
            </a:extLst>
          </p:cNvPr>
          <p:cNvCxnSpPr/>
          <p:nvPr/>
        </p:nvCxnSpPr>
        <p:spPr>
          <a:xfrm rot="5400000">
            <a:off x="7040925"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3D9E87A-B3C7-4F10-98E6-04929C8689D3}"/>
              </a:ext>
            </a:extLst>
          </p:cNvPr>
          <p:cNvCxnSpPr/>
          <p:nvPr/>
        </p:nvCxnSpPr>
        <p:spPr>
          <a:xfrm rot="5400000">
            <a:off x="10690311"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695E32CC-596A-4ECF-9E61-DC668AEA3856}"/>
              </a:ext>
            </a:extLst>
          </p:cNvPr>
          <p:cNvSpPr>
            <a:spLocks noGrp="1"/>
          </p:cNvSpPr>
          <p:nvPr>
            <p:ph type="body" sz="quarter" idx="31" hasCustomPrompt="1"/>
          </p:nvPr>
        </p:nvSpPr>
        <p:spPr>
          <a:xfrm>
            <a:off x="8002234" y="5612061"/>
            <a:ext cx="1719072" cy="430212"/>
          </a:xfrm>
        </p:spPr>
        <p:txBody>
          <a:bodyPr vert="horz" lIns="0" tIns="45720" rIns="0" bIns="45720" rtlCol="0">
            <a:noAutofit/>
          </a:bodyPr>
          <a:lstStyle>
            <a:lvl1pPr marL="0" indent="0" algn="ctr">
              <a:lnSpc>
                <a:spcPts val="1400"/>
              </a:lnSpc>
              <a:spcBef>
                <a:spcPts val="0"/>
              </a:spcBef>
              <a:buNone/>
              <a:defRPr lang="en-US" sz="1400" cap="none" baseline="0" dirty="0" smtClean="0"/>
            </a:lvl1pPr>
          </a:lstStyle>
          <a:p>
            <a:pPr lvl="0" algn="ctr"/>
            <a:r>
              <a:rPr lang="en-US" dirty="0"/>
              <a:t>Title</a:t>
            </a:r>
          </a:p>
        </p:txBody>
      </p:sp>
      <p:sp>
        <p:nvSpPr>
          <p:cNvPr id="40" name="Picture Placeholder 2">
            <a:extLst>
              <a:ext uri="{FF2B5EF4-FFF2-40B4-BE49-F238E27FC236}">
                <a16:creationId xmlns:a16="http://schemas.microsoft.com/office/drawing/2014/main" id="{FF7A40AC-9F31-4AE8-8D39-3A616AA9FB4B}"/>
              </a:ext>
            </a:extLst>
          </p:cNvPr>
          <p:cNvSpPr>
            <a:spLocks noGrp="1"/>
          </p:cNvSpPr>
          <p:nvPr>
            <p:ph type="pic" idx="32" hasCustomPrompt="1"/>
          </p:nvPr>
        </p:nvSpPr>
        <p:spPr bwMode="gray">
          <a:xfrm>
            <a:off x="2489741" y="3906031"/>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41" name="Picture Placeholder 2">
            <a:extLst>
              <a:ext uri="{FF2B5EF4-FFF2-40B4-BE49-F238E27FC236}">
                <a16:creationId xmlns:a16="http://schemas.microsoft.com/office/drawing/2014/main" id="{6F500210-DF09-428B-AF62-7572CA84DAA9}"/>
              </a:ext>
            </a:extLst>
          </p:cNvPr>
          <p:cNvSpPr>
            <a:spLocks noGrp="1"/>
          </p:cNvSpPr>
          <p:nvPr>
            <p:ph type="pic" idx="33" hasCustomPrompt="1"/>
          </p:nvPr>
        </p:nvSpPr>
        <p:spPr bwMode="gray">
          <a:xfrm>
            <a:off x="4323024" y="3906031"/>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42" name="Picture Placeholder 2">
            <a:extLst>
              <a:ext uri="{FF2B5EF4-FFF2-40B4-BE49-F238E27FC236}">
                <a16:creationId xmlns:a16="http://schemas.microsoft.com/office/drawing/2014/main" id="{C55E85BE-8456-41E3-BB0F-F667E5B9BAEF}"/>
              </a:ext>
            </a:extLst>
          </p:cNvPr>
          <p:cNvSpPr>
            <a:spLocks noGrp="1"/>
          </p:cNvSpPr>
          <p:nvPr>
            <p:ph type="pic" idx="34" hasCustomPrompt="1"/>
          </p:nvPr>
        </p:nvSpPr>
        <p:spPr bwMode="gray">
          <a:xfrm>
            <a:off x="656458" y="3906031"/>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43" name="Text Placeholder 3">
            <a:extLst>
              <a:ext uri="{FF2B5EF4-FFF2-40B4-BE49-F238E27FC236}">
                <a16:creationId xmlns:a16="http://schemas.microsoft.com/office/drawing/2014/main" id="{514BDAB5-02B2-4909-BF3E-3FD1700E20BA}"/>
              </a:ext>
            </a:extLst>
          </p:cNvPr>
          <p:cNvSpPr>
            <a:spLocks noGrp="1"/>
          </p:cNvSpPr>
          <p:nvPr>
            <p:ph type="body" sz="quarter" idx="35" hasCustomPrompt="1"/>
          </p:nvPr>
        </p:nvSpPr>
        <p:spPr>
          <a:xfrm>
            <a:off x="656458" y="5612751"/>
            <a:ext cx="1719072" cy="430212"/>
          </a:xfrm>
        </p:spPr>
        <p:txBody>
          <a:bodyPr/>
          <a:lstStyle>
            <a:lvl1pPr marL="0" indent="0" algn="ctr">
              <a:lnSpc>
                <a:spcPts val="1400"/>
              </a:lnSpc>
              <a:spcBef>
                <a:spcPts val="0"/>
              </a:spcBef>
              <a:buNone/>
              <a:defRPr sz="1400" cap="none" baseline="0"/>
            </a:lvl1pPr>
          </a:lstStyle>
          <a:p>
            <a:pPr lvl="0"/>
            <a:r>
              <a:rPr lang="en-US" dirty="0"/>
              <a:t>Title</a:t>
            </a:r>
          </a:p>
        </p:txBody>
      </p:sp>
      <p:sp>
        <p:nvSpPr>
          <p:cNvPr id="44" name="Text Placeholder 26">
            <a:extLst>
              <a:ext uri="{FF2B5EF4-FFF2-40B4-BE49-F238E27FC236}">
                <a16:creationId xmlns:a16="http://schemas.microsoft.com/office/drawing/2014/main" id="{7DB82DAA-F0D0-456C-B403-C32BF08649A0}"/>
              </a:ext>
            </a:extLst>
          </p:cNvPr>
          <p:cNvSpPr>
            <a:spLocks noGrp="1"/>
          </p:cNvSpPr>
          <p:nvPr>
            <p:ph type="body" sz="quarter" idx="36" hasCustomPrompt="1"/>
          </p:nvPr>
        </p:nvSpPr>
        <p:spPr>
          <a:xfrm>
            <a:off x="2492902" y="5612751"/>
            <a:ext cx="1719072" cy="430212"/>
          </a:xfrm>
        </p:spPr>
        <p:txBody>
          <a:bodyPr vert="horz" lIns="0" tIns="45720" rIns="0" bIns="45720" rtlCol="0">
            <a:noAutofit/>
          </a:bodyPr>
          <a:lstStyle>
            <a:lvl1pPr marL="0" indent="0" algn="ctr">
              <a:lnSpc>
                <a:spcPts val="1400"/>
              </a:lnSpc>
              <a:spcBef>
                <a:spcPts val="0"/>
              </a:spcBef>
              <a:buNone/>
              <a:defRPr lang="en-US" sz="1400" cap="none" baseline="0" dirty="0" smtClean="0"/>
            </a:lvl1pPr>
          </a:lstStyle>
          <a:p>
            <a:pPr lvl="0"/>
            <a:r>
              <a:rPr lang="en-US" dirty="0"/>
              <a:t>Title</a:t>
            </a:r>
          </a:p>
        </p:txBody>
      </p:sp>
      <p:sp>
        <p:nvSpPr>
          <p:cNvPr id="45" name="Text Placeholder 28">
            <a:extLst>
              <a:ext uri="{FF2B5EF4-FFF2-40B4-BE49-F238E27FC236}">
                <a16:creationId xmlns:a16="http://schemas.microsoft.com/office/drawing/2014/main" id="{ED2F5EA8-A1F6-4071-8522-BB618D85A5C3}"/>
              </a:ext>
            </a:extLst>
          </p:cNvPr>
          <p:cNvSpPr>
            <a:spLocks noGrp="1"/>
          </p:cNvSpPr>
          <p:nvPr>
            <p:ph type="body" sz="quarter" idx="37" hasCustomPrompt="1"/>
          </p:nvPr>
        </p:nvSpPr>
        <p:spPr>
          <a:xfrm>
            <a:off x="4329346" y="5612751"/>
            <a:ext cx="1719072" cy="430212"/>
          </a:xfrm>
        </p:spPr>
        <p:txBody>
          <a:bodyPr vert="horz" lIns="0" tIns="45720" rIns="0" bIns="45720" rtlCol="0">
            <a:noAutofit/>
          </a:bodyPr>
          <a:lstStyle>
            <a:lvl1pPr marL="0" indent="0" algn="ctr">
              <a:lnSpc>
                <a:spcPts val="1400"/>
              </a:lnSpc>
              <a:spcBef>
                <a:spcPts val="0"/>
              </a:spcBef>
              <a:buNone/>
              <a:defRPr lang="en-US" sz="1400" cap="none" baseline="0" dirty="0"/>
            </a:lvl1pPr>
          </a:lstStyle>
          <a:p>
            <a:pPr lvl="0" algn="ctr"/>
            <a:r>
              <a:rPr lang="en-US" dirty="0"/>
              <a:t>Title</a:t>
            </a:r>
          </a:p>
        </p:txBody>
      </p:sp>
      <p:sp>
        <p:nvSpPr>
          <p:cNvPr id="46" name="Picture Placeholder 2">
            <a:extLst>
              <a:ext uri="{FF2B5EF4-FFF2-40B4-BE49-F238E27FC236}">
                <a16:creationId xmlns:a16="http://schemas.microsoft.com/office/drawing/2014/main" id="{657D4BE2-B8BC-4624-97DD-3020A4EB3FBB}"/>
              </a:ext>
            </a:extLst>
          </p:cNvPr>
          <p:cNvSpPr>
            <a:spLocks noGrp="1"/>
          </p:cNvSpPr>
          <p:nvPr>
            <p:ph type="pic" idx="38" hasCustomPrompt="1"/>
          </p:nvPr>
        </p:nvSpPr>
        <p:spPr bwMode="gray">
          <a:xfrm>
            <a:off x="6156307" y="3906031"/>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52" name="Picture Placeholder 2">
            <a:extLst>
              <a:ext uri="{FF2B5EF4-FFF2-40B4-BE49-F238E27FC236}">
                <a16:creationId xmlns:a16="http://schemas.microsoft.com/office/drawing/2014/main" id="{B6B75F2E-C37A-4AE4-B07A-DA451E1AFCC0}"/>
              </a:ext>
            </a:extLst>
          </p:cNvPr>
          <p:cNvSpPr>
            <a:spLocks noGrp="1"/>
          </p:cNvSpPr>
          <p:nvPr>
            <p:ph type="pic" idx="39" hasCustomPrompt="1"/>
          </p:nvPr>
        </p:nvSpPr>
        <p:spPr bwMode="gray">
          <a:xfrm>
            <a:off x="7989590" y="3906031"/>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53" name="Picture Placeholder 2">
            <a:extLst>
              <a:ext uri="{FF2B5EF4-FFF2-40B4-BE49-F238E27FC236}">
                <a16:creationId xmlns:a16="http://schemas.microsoft.com/office/drawing/2014/main" id="{35C47619-2806-4AF6-B5F6-D5F23FED437F}"/>
              </a:ext>
            </a:extLst>
          </p:cNvPr>
          <p:cNvSpPr>
            <a:spLocks noGrp="1"/>
          </p:cNvSpPr>
          <p:nvPr>
            <p:ph type="pic" idx="40" hasCustomPrompt="1"/>
          </p:nvPr>
        </p:nvSpPr>
        <p:spPr bwMode="gray">
          <a:xfrm>
            <a:off x="9830680" y="3906031"/>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54" name="Text Placeholder 2">
            <a:extLst>
              <a:ext uri="{FF2B5EF4-FFF2-40B4-BE49-F238E27FC236}">
                <a16:creationId xmlns:a16="http://schemas.microsoft.com/office/drawing/2014/main" id="{B014FAF3-860F-410A-94EF-C094E771C679}"/>
              </a:ext>
            </a:extLst>
          </p:cNvPr>
          <p:cNvSpPr>
            <a:spLocks noGrp="1"/>
          </p:cNvSpPr>
          <p:nvPr>
            <p:ph type="body" sz="quarter" idx="41" hasCustomPrompt="1"/>
          </p:nvPr>
        </p:nvSpPr>
        <p:spPr>
          <a:xfrm>
            <a:off x="9830775" y="5612061"/>
            <a:ext cx="1719072" cy="430212"/>
          </a:xfrm>
        </p:spPr>
        <p:txBody>
          <a:bodyPr vert="horz" lIns="0" tIns="45720" rIns="0" bIns="45720" rtlCol="0">
            <a:noAutofit/>
          </a:bodyPr>
          <a:lstStyle>
            <a:lvl1pPr marL="0" indent="0" algn="ctr">
              <a:lnSpc>
                <a:spcPts val="1400"/>
              </a:lnSpc>
              <a:spcBef>
                <a:spcPts val="0"/>
              </a:spcBef>
              <a:buNone/>
              <a:defRPr lang="en-US" sz="1400" cap="none" baseline="0" dirty="0" smtClean="0"/>
            </a:lvl1pPr>
          </a:lstStyle>
          <a:p>
            <a:pPr lvl="0" algn="ctr"/>
            <a:r>
              <a:rPr lang="en-US" dirty="0"/>
              <a:t>Title</a:t>
            </a:r>
          </a:p>
        </p:txBody>
      </p:sp>
      <p:sp>
        <p:nvSpPr>
          <p:cNvPr id="55" name="Text Placeholder 28">
            <a:extLst>
              <a:ext uri="{FF2B5EF4-FFF2-40B4-BE49-F238E27FC236}">
                <a16:creationId xmlns:a16="http://schemas.microsoft.com/office/drawing/2014/main" id="{3877FAF3-B75F-49EC-9473-72184F12AC10}"/>
              </a:ext>
            </a:extLst>
          </p:cNvPr>
          <p:cNvSpPr>
            <a:spLocks noGrp="1"/>
          </p:cNvSpPr>
          <p:nvPr>
            <p:ph type="body" sz="quarter" idx="42" hasCustomPrompt="1"/>
          </p:nvPr>
        </p:nvSpPr>
        <p:spPr>
          <a:xfrm>
            <a:off x="6165790" y="5612751"/>
            <a:ext cx="1719072" cy="430212"/>
          </a:xfrm>
        </p:spPr>
        <p:txBody>
          <a:bodyPr vert="horz" lIns="0" tIns="45720" rIns="0" bIns="45720" rtlCol="0">
            <a:noAutofit/>
          </a:bodyPr>
          <a:lstStyle>
            <a:lvl1pPr marL="0" indent="0" algn="ctr">
              <a:lnSpc>
                <a:spcPts val="1400"/>
              </a:lnSpc>
              <a:spcBef>
                <a:spcPts val="0"/>
              </a:spcBef>
              <a:buNone/>
              <a:defRPr lang="en-US" sz="1400" cap="none" baseline="0" dirty="0"/>
            </a:lvl1pPr>
          </a:lstStyle>
          <a:p>
            <a:pPr lvl="0" algn="ctr"/>
            <a:r>
              <a:rPr lang="en-US" dirty="0"/>
              <a:t>Title</a:t>
            </a:r>
          </a:p>
        </p:txBody>
      </p:sp>
      <p:sp>
        <p:nvSpPr>
          <p:cNvPr id="35" name="Text Placeholder 3">
            <a:extLst>
              <a:ext uri="{FF2B5EF4-FFF2-40B4-BE49-F238E27FC236}">
                <a16:creationId xmlns:a16="http://schemas.microsoft.com/office/drawing/2014/main" id="{64161A20-C552-0148-A61B-BF7CDFA49681}"/>
              </a:ext>
            </a:extLst>
          </p:cNvPr>
          <p:cNvSpPr>
            <a:spLocks noGrp="1"/>
          </p:cNvSpPr>
          <p:nvPr>
            <p:ph type="body" sz="quarter" idx="18" hasCustomPrompt="1"/>
          </p:nvPr>
        </p:nvSpPr>
        <p:spPr>
          <a:xfrm>
            <a:off x="656458" y="3008147"/>
            <a:ext cx="1719072" cy="430212"/>
          </a:xfrm>
        </p:spPr>
        <p:txBody>
          <a:bodyPr/>
          <a:lstStyle>
            <a:lvl1pPr marL="0" indent="0" algn="ctr">
              <a:lnSpc>
                <a:spcPts val="1400"/>
              </a:lnSpc>
              <a:spcBef>
                <a:spcPts val="0"/>
              </a:spcBef>
              <a:buNone/>
              <a:defRPr sz="1400" cap="none" baseline="0"/>
            </a:lvl1pPr>
          </a:lstStyle>
          <a:p>
            <a:pPr lvl="0"/>
            <a:r>
              <a:rPr lang="en-US" dirty="0"/>
              <a:t>Title</a:t>
            </a:r>
          </a:p>
        </p:txBody>
      </p:sp>
      <p:sp>
        <p:nvSpPr>
          <p:cNvPr id="47" name="Text Placeholder 26">
            <a:extLst>
              <a:ext uri="{FF2B5EF4-FFF2-40B4-BE49-F238E27FC236}">
                <a16:creationId xmlns:a16="http://schemas.microsoft.com/office/drawing/2014/main" id="{839F9477-AA7E-3746-B3D9-20F3C85DB554}"/>
              </a:ext>
            </a:extLst>
          </p:cNvPr>
          <p:cNvSpPr>
            <a:spLocks noGrp="1"/>
          </p:cNvSpPr>
          <p:nvPr>
            <p:ph type="body" sz="quarter" idx="19" hasCustomPrompt="1"/>
          </p:nvPr>
        </p:nvSpPr>
        <p:spPr>
          <a:xfrm>
            <a:off x="2492902" y="3008147"/>
            <a:ext cx="1719072" cy="430212"/>
          </a:xfrm>
        </p:spPr>
        <p:txBody>
          <a:bodyPr vert="horz" lIns="0" tIns="45720" rIns="0" bIns="45720" rtlCol="0">
            <a:noAutofit/>
          </a:bodyPr>
          <a:lstStyle>
            <a:lvl1pPr marL="0" indent="0" algn="ctr">
              <a:lnSpc>
                <a:spcPts val="1400"/>
              </a:lnSpc>
              <a:spcBef>
                <a:spcPts val="0"/>
              </a:spcBef>
              <a:buNone/>
              <a:defRPr lang="en-US" sz="1400" cap="none" baseline="0" dirty="0" smtClean="0"/>
            </a:lvl1pPr>
          </a:lstStyle>
          <a:p>
            <a:pPr lvl="0"/>
            <a:r>
              <a:rPr lang="en-US" dirty="0"/>
              <a:t>Title</a:t>
            </a:r>
          </a:p>
        </p:txBody>
      </p:sp>
      <p:sp>
        <p:nvSpPr>
          <p:cNvPr id="48" name="Text Placeholder 28">
            <a:extLst>
              <a:ext uri="{FF2B5EF4-FFF2-40B4-BE49-F238E27FC236}">
                <a16:creationId xmlns:a16="http://schemas.microsoft.com/office/drawing/2014/main" id="{2FA0DFE0-8139-FE40-8D9A-534E90FBB3F8}"/>
              </a:ext>
            </a:extLst>
          </p:cNvPr>
          <p:cNvSpPr>
            <a:spLocks noGrp="1"/>
          </p:cNvSpPr>
          <p:nvPr>
            <p:ph type="body" sz="quarter" idx="20" hasCustomPrompt="1"/>
          </p:nvPr>
        </p:nvSpPr>
        <p:spPr>
          <a:xfrm>
            <a:off x="4329346" y="3008147"/>
            <a:ext cx="1719072" cy="430212"/>
          </a:xfrm>
        </p:spPr>
        <p:txBody>
          <a:bodyPr vert="horz" lIns="0" tIns="45720" rIns="0" bIns="45720" rtlCol="0">
            <a:noAutofit/>
          </a:bodyPr>
          <a:lstStyle>
            <a:lvl1pPr marL="0" indent="0" algn="ctr">
              <a:lnSpc>
                <a:spcPts val="1400"/>
              </a:lnSpc>
              <a:spcBef>
                <a:spcPts val="0"/>
              </a:spcBef>
              <a:buNone/>
              <a:defRPr lang="en-US" sz="1400" cap="none" baseline="0" dirty="0"/>
            </a:lvl1pPr>
          </a:lstStyle>
          <a:p>
            <a:pPr lvl="0" algn="ctr"/>
            <a:r>
              <a:rPr lang="en-US" dirty="0"/>
              <a:t>Title</a:t>
            </a:r>
          </a:p>
        </p:txBody>
      </p:sp>
      <p:cxnSp>
        <p:nvCxnSpPr>
          <p:cNvPr id="50" name="Straight Connector 49">
            <a:extLst>
              <a:ext uri="{FF2B5EF4-FFF2-40B4-BE49-F238E27FC236}">
                <a16:creationId xmlns:a16="http://schemas.microsoft.com/office/drawing/2014/main" id="{2F855B16-3548-5842-A9F7-FC7B67FBF475}"/>
              </a:ext>
            </a:extLst>
          </p:cNvPr>
          <p:cNvCxnSpPr/>
          <p:nvPr/>
        </p:nvCxnSpPr>
        <p:spPr>
          <a:xfrm rot="5400000">
            <a:off x="1566846"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6EE6E54-461E-164D-B28C-A2CFD9ED3A95}"/>
              </a:ext>
            </a:extLst>
          </p:cNvPr>
          <p:cNvCxnSpPr/>
          <p:nvPr/>
        </p:nvCxnSpPr>
        <p:spPr>
          <a:xfrm rot="5400000">
            <a:off x="3391539"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56F555D-67D6-6242-BA8F-01902446E5F8}"/>
              </a:ext>
            </a:extLst>
          </p:cNvPr>
          <p:cNvCxnSpPr/>
          <p:nvPr/>
        </p:nvCxnSpPr>
        <p:spPr>
          <a:xfrm rot="5400000">
            <a:off x="5216232"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3747F49-8271-0948-AE9F-25217769DBD1}"/>
              </a:ext>
            </a:extLst>
          </p:cNvPr>
          <p:cNvCxnSpPr/>
          <p:nvPr/>
        </p:nvCxnSpPr>
        <p:spPr>
          <a:xfrm rot="5400000">
            <a:off x="8865618"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AF4570A-889D-C547-834E-2E086006BD36}"/>
              </a:ext>
            </a:extLst>
          </p:cNvPr>
          <p:cNvCxnSpPr/>
          <p:nvPr/>
        </p:nvCxnSpPr>
        <p:spPr>
          <a:xfrm rot="5400000">
            <a:off x="7040925"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558D87D-AB68-9B4E-AFC9-36FB86AB3475}"/>
              </a:ext>
            </a:extLst>
          </p:cNvPr>
          <p:cNvCxnSpPr/>
          <p:nvPr/>
        </p:nvCxnSpPr>
        <p:spPr>
          <a:xfrm rot="5400000">
            <a:off x="10690311"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1026819"/>
      </p:ext>
    </p:extLst>
  </p:cSld>
  <p:clrMapOvr>
    <a:masterClrMapping/>
  </p:clrMapOvr>
  <p:transition>
    <p:fade/>
  </p:transition>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hank You">
    <p:bg>
      <p:bgPr>
        <a:solidFill>
          <a:schemeClr val="tx2"/>
        </a:solid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647700" y="1961291"/>
            <a:ext cx="3162300" cy="1467710"/>
          </a:xfrm>
        </p:spPr>
        <p:txBody>
          <a:bodyPr anchor="b"/>
          <a:lstStyle>
            <a:lvl1pPr algn="l">
              <a:lnSpc>
                <a:spcPct val="100000"/>
              </a:lnSpc>
              <a:defRPr sz="4000" b="0" cap="all" baseline="0">
                <a:solidFill>
                  <a:schemeClr val="bg1"/>
                </a:solidFill>
              </a:defRPr>
            </a:lvl1pPr>
          </a:lstStyle>
          <a:p>
            <a:r>
              <a:rPr lang="en-US" dirty="0"/>
              <a:t>THANK YOU</a:t>
            </a:r>
          </a:p>
        </p:txBody>
      </p:sp>
      <p:sp>
        <p:nvSpPr>
          <p:cNvPr id="2" name="Footer Placeholder 1">
            <a:extLst>
              <a:ext uri="{FF2B5EF4-FFF2-40B4-BE49-F238E27FC236}">
                <a16:creationId xmlns:a16="http://schemas.microsoft.com/office/drawing/2014/main" id="{6542C8AC-0D94-443B-9222-07240BC291F8}"/>
              </a:ext>
            </a:extLst>
          </p:cNvPr>
          <p:cNvSpPr>
            <a:spLocks noGrp="1"/>
          </p:cNvSpPr>
          <p:nvPr>
            <p:ph type="ftr" sz="quarter" idx="10"/>
          </p:nvPr>
        </p:nvSpPr>
        <p:spPr>
          <a:xfrm>
            <a:off x="647700" y="6448637"/>
            <a:ext cx="2849763" cy="269990"/>
          </a:xfrm>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6" name="Text Placeholder 5">
            <a:extLst>
              <a:ext uri="{FF2B5EF4-FFF2-40B4-BE49-F238E27FC236}">
                <a16:creationId xmlns:a16="http://schemas.microsoft.com/office/drawing/2014/main" id="{50CA7DCB-E607-46BC-853B-EC8B7C4789BE}"/>
              </a:ext>
            </a:extLst>
          </p:cNvPr>
          <p:cNvSpPr>
            <a:spLocks noGrp="1"/>
          </p:cNvSpPr>
          <p:nvPr>
            <p:ph type="body" sz="quarter" idx="11" hasCustomPrompt="1"/>
          </p:nvPr>
        </p:nvSpPr>
        <p:spPr>
          <a:xfrm>
            <a:off x="647701" y="3657600"/>
            <a:ext cx="5448300" cy="2285998"/>
          </a:xfrm>
        </p:spPr>
        <p:txBody>
          <a:bodyPr/>
          <a:lstStyle>
            <a:lvl1pPr marL="0" indent="0">
              <a:buNone/>
              <a:defRPr sz="2000" b="0" cap="all" baseline="0">
                <a:solidFill>
                  <a:schemeClr val="bg1"/>
                </a:solidFill>
              </a:defRPr>
            </a:lvl1pPr>
          </a:lstStyle>
          <a:p>
            <a:pPr lvl="0"/>
            <a:r>
              <a:rPr lang="en-US" dirty="0"/>
              <a:t>PRESENTER NAME, Title, Contact info</a:t>
            </a:r>
          </a:p>
        </p:txBody>
      </p:sp>
      <p:cxnSp>
        <p:nvCxnSpPr>
          <p:cNvPr id="15" name="Straight Connector 14">
            <a:extLst>
              <a:ext uri="{FF2B5EF4-FFF2-40B4-BE49-F238E27FC236}">
                <a16:creationId xmlns:a16="http://schemas.microsoft.com/office/drawing/2014/main" id="{80E0D56B-ACAD-492C-B40F-8070C051288D}"/>
              </a:ext>
            </a:extLst>
          </p:cNvPr>
          <p:cNvCxnSpPr>
            <a:cxnSpLocks/>
          </p:cNvCxnSpPr>
          <p:nvPr/>
        </p:nvCxnSpPr>
        <p:spPr>
          <a:xfrm flipH="1">
            <a:off x="3810000" y="3160177"/>
            <a:ext cx="8382003" cy="0"/>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3F51070-B135-9B4E-80D9-C9C60C39D926}"/>
              </a:ext>
            </a:extLst>
          </p:cNvPr>
          <p:cNvCxnSpPr>
            <a:cxnSpLocks/>
          </p:cNvCxnSpPr>
          <p:nvPr/>
        </p:nvCxnSpPr>
        <p:spPr>
          <a:xfrm flipH="1">
            <a:off x="3810000" y="3160177"/>
            <a:ext cx="8382003" cy="0"/>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87986A92-7594-3242-9A4B-E7BD1F20D743}"/>
              </a:ext>
            </a:extLst>
          </p:cNvPr>
          <p:cNvPicPr>
            <a:picLocks noChangeAspect="1"/>
          </p:cNvPicPr>
          <p:nvPr/>
        </p:nvPicPr>
        <p:blipFill>
          <a:blip r:embed="rId2"/>
          <a:stretch>
            <a:fillRect/>
          </a:stretch>
        </p:blipFill>
        <p:spPr>
          <a:xfrm>
            <a:off x="647700" y="563465"/>
            <a:ext cx="3797300" cy="711200"/>
          </a:xfrm>
          <a:prstGeom prst="rect">
            <a:avLst/>
          </a:prstGeom>
        </p:spPr>
      </p:pic>
    </p:spTree>
    <p:extLst>
      <p:ext uri="{BB962C8B-B14F-4D97-AF65-F5344CB8AC3E}">
        <p14:creationId xmlns:p14="http://schemas.microsoft.com/office/powerpoint/2010/main" val="372446491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hank You Slide">
    <p:bg>
      <p:bgPr>
        <a:solidFill>
          <a:schemeClr val="tx2"/>
        </a:solid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4175759" y="2695145"/>
            <a:ext cx="3840482" cy="1467710"/>
          </a:xfrm>
        </p:spPr>
        <p:txBody>
          <a:bodyPr anchor="ctr"/>
          <a:lstStyle>
            <a:lvl1pPr algn="ctr">
              <a:lnSpc>
                <a:spcPct val="100000"/>
              </a:lnSpc>
              <a:defRPr sz="4000" b="0" cap="all" baseline="0">
                <a:solidFill>
                  <a:schemeClr val="bg1"/>
                </a:solidFill>
              </a:defRPr>
            </a:lvl1pPr>
          </a:lstStyle>
          <a:p>
            <a:r>
              <a:rPr lang="en-US" dirty="0"/>
              <a:t>THANK YOU</a:t>
            </a:r>
          </a:p>
        </p:txBody>
      </p:sp>
      <p:sp>
        <p:nvSpPr>
          <p:cNvPr id="2" name="Footer Placeholder 1">
            <a:extLst>
              <a:ext uri="{FF2B5EF4-FFF2-40B4-BE49-F238E27FC236}">
                <a16:creationId xmlns:a16="http://schemas.microsoft.com/office/drawing/2014/main" id="{6542C8AC-0D94-443B-9222-07240BC291F8}"/>
              </a:ext>
            </a:extLst>
          </p:cNvPr>
          <p:cNvSpPr>
            <a:spLocks noGrp="1"/>
          </p:cNvSpPr>
          <p:nvPr>
            <p:ph type="ftr" sz="quarter" idx="10"/>
          </p:nvPr>
        </p:nvSpPr>
        <p:spPr>
          <a:xfrm>
            <a:off x="8694537" y="6448637"/>
            <a:ext cx="2849763" cy="269990"/>
          </a:xfrm>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5" name="Rectangle 4">
            <a:extLst>
              <a:ext uri="{FF2B5EF4-FFF2-40B4-BE49-F238E27FC236}">
                <a16:creationId xmlns:a16="http://schemas.microsoft.com/office/drawing/2014/main" id="{5E1CA724-1D3E-4AF0-9294-BEF0C69B4A96}"/>
              </a:ext>
            </a:extLst>
          </p:cNvPr>
          <p:cNvSpPr/>
          <p:nvPr/>
        </p:nvSpPr>
        <p:spPr>
          <a:xfrm>
            <a:off x="12099021" y="0"/>
            <a:ext cx="104701"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dirty="0"/>
          </a:p>
        </p:txBody>
      </p:sp>
      <p:pic>
        <p:nvPicPr>
          <p:cNvPr id="8" name="Graphic 7">
            <a:extLst>
              <a:ext uri="{FF2B5EF4-FFF2-40B4-BE49-F238E27FC236}">
                <a16:creationId xmlns:a16="http://schemas.microsoft.com/office/drawing/2014/main" id="{055DA129-8A27-4274-B193-423618A6B6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7700" y="6511403"/>
            <a:ext cx="926576" cy="283624"/>
          </a:xfrm>
          <a:prstGeom prst="rect">
            <a:avLst/>
          </a:prstGeom>
        </p:spPr>
      </p:pic>
      <p:sp>
        <p:nvSpPr>
          <p:cNvPr id="6" name="Rectangle 5">
            <a:extLst>
              <a:ext uri="{FF2B5EF4-FFF2-40B4-BE49-F238E27FC236}">
                <a16:creationId xmlns:a16="http://schemas.microsoft.com/office/drawing/2014/main" id="{5066EC27-43CE-D54B-87BB-41AC3B243EFB}"/>
              </a:ext>
            </a:extLst>
          </p:cNvPr>
          <p:cNvSpPr/>
          <p:nvPr/>
        </p:nvSpPr>
        <p:spPr>
          <a:xfrm>
            <a:off x="12099021" y="0"/>
            <a:ext cx="104701"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dirty="0"/>
          </a:p>
        </p:txBody>
      </p:sp>
      <p:pic>
        <p:nvPicPr>
          <p:cNvPr id="7" name="Graphic 6">
            <a:extLst>
              <a:ext uri="{FF2B5EF4-FFF2-40B4-BE49-F238E27FC236}">
                <a16:creationId xmlns:a16="http://schemas.microsoft.com/office/drawing/2014/main" id="{B6003EC8-E6FC-0F48-87EF-4620DC78D8C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7700" y="6511403"/>
            <a:ext cx="926576" cy="283624"/>
          </a:xfrm>
          <a:prstGeom prst="rect">
            <a:avLst/>
          </a:prstGeom>
        </p:spPr>
      </p:pic>
    </p:spTree>
    <p:extLst>
      <p:ext uri="{BB962C8B-B14F-4D97-AF65-F5344CB8AC3E}">
        <p14:creationId xmlns:p14="http://schemas.microsoft.com/office/powerpoint/2010/main" val="90094402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3 Images + 3 Columns">
    <p:spTree>
      <p:nvGrpSpPr>
        <p:cNvPr id="1" name=""/>
        <p:cNvGrpSpPr/>
        <p:nvPr/>
      </p:nvGrpSpPr>
      <p:grpSpPr>
        <a:xfrm>
          <a:off x="0" y="0"/>
          <a:ext cx="0" cy="0"/>
          <a:chOff x="0" y="0"/>
          <a:chExt cx="0" cy="0"/>
        </a:xfrm>
      </p:grpSpPr>
      <p:sp>
        <p:nvSpPr>
          <p:cNvPr id="24" name="Picture Placeholder 2"/>
          <p:cNvSpPr>
            <a:spLocks noGrp="1"/>
          </p:cNvSpPr>
          <p:nvPr>
            <p:ph type="pic" idx="16" hasCustomPrompt="1"/>
          </p:nvPr>
        </p:nvSpPr>
        <p:spPr bwMode="gray">
          <a:xfrm>
            <a:off x="5216769" y="1301427"/>
            <a:ext cx="1758462" cy="1969477"/>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5" name="Picture Placeholder 2"/>
          <p:cNvSpPr>
            <a:spLocks noGrp="1"/>
          </p:cNvSpPr>
          <p:nvPr>
            <p:ph type="pic" idx="17" hasCustomPrompt="1"/>
          </p:nvPr>
        </p:nvSpPr>
        <p:spPr bwMode="gray">
          <a:xfrm>
            <a:off x="8833018" y="1301427"/>
            <a:ext cx="1758462" cy="1969477"/>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3" name="Picture Placeholder 2"/>
          <p:cNvSpPr>
            <a:spLocks noGrp="1"/>
          </p:cNvSpPr>
          <p:nvPr>
            <p:ph type="pic" idx="15" hasCustomPrompt="1"/>
          </p:nvPr>
        </p:nvSpPr>
        <p:spPr bwMode="gray">
          <a:xfrm>
            <a:off x="1588243" y="1301427"/>
            <a:ext cx="1758462" cy="1969477"/>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p:txBody>
          <a:bodyPr/>
          <a:lstStyle>
            <a:lvl1pPr>
              <a:defRPr/>
            </a:lvl1pPr>
          </a:lstStyle>
          <a:p>
            <a:r>
              <a:rPr lang="en-US" dirty="0"/>
              <a:t>3 Images + 3 Columns</a:t>
            </a:r>
          </a:p>
        </p:txBody>
      </p:sp>
      <p:cxnSp>
        <p:nvCxnSpPr>
          <p:cNvPr id="17" name="Straight Connector 16"/>
          <p:cNvCxnSpPr>
            <a:cxnSpLocks/>
          </p:cNvCxnSpPr>
          <p:nvPr/>
        </p:nvCxnSpPr>
        <p:spPr>
          <a:xfrm rot="5400000">
            <a:off x="2456994" y="2853636"/>
            <a:ext cx="0" cy="27432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rot="5400000">
            <a:off x="6078662" y="2853636"/>
            <a:ext cx="0" cy="27432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rot="5400000">
            <a:off x="9692672" y="2853636"/>
            <a:ext cx="0" cy="27432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8" hasCustomPrompt="1"/>
          </p:nvPr>
        </p:nvSpPr>
        <p:spPr>
          <a:xfrm>
            <a:off x="806450" y="3622010"/>
            <a:ext cx="3321050" cy="430212"/>
          </a:xfrm>
        </p:spPr>
        <p:txBody>
          <a:bodyPr/>
          <a:lstStyle>
            <a:lvl1pPr marL="0" indent="0" algn="ctr">
              <a:buNone/>
              <a:defRPr cap="all" baseline="0"/>
            </a:lvl1pPr>
          </a:lstStyle>
          <a:p>
            <a:pPr lvl="0"/>
            <a:r>
              <a:rPr lang="en-US" dirty="0"/>
              <a:t>First last name</a:t>
            </a:r>
          </a:p>
        </p:txBody>
      </p:sp>
      <p:sp>
        <p:nvSpPr>
          <p:cNvPr id="27" name="Text Placeholder 26"/>
          <p:cNvSpPr>
            <a:spLocks noGrp="1"/>
          </p:cNvSpPr>
          <p:nvPr>
            <p:ph type="body" sz="quarter" idx="19" hasCustomPrompt="1"/>
          </p:nvPr>
        </p:nvSpPr>
        <p:spPr>
          <a:xfrm>
            <a:off x="4429125" y="3622010"/>
            <a:ext cx="3321050" cy="430212"/>
          </a:xfrm>
        </p:spPr>
        <p:txBody>
          <a:bodyPr vert="horz" lIns="0" tIns="45720" rIns="0" bIns="45720" rtlCol="0">
            <a:noAutofit/>
          </a:bodyPr>
          <a:lstStyle>
            <a:lvl1pPr marL="0" indent="0" algn="ctr">
              <a:buNone/>
              <a:defRPr lang="en-US" cap="all" baseline="0" dirty="0" smtClean="0"/>
            </a:lvl1pPr>
          </a:lstStyle>
          <a:p>
            <a:pPr lvl="0"/>
            <a:r>
              <a:rPr lang="en-US" dirty="0"/>
              <a:t>First last name</a:t>
            </a:r>
          </a:p>
        </p:txBody>
      </p:sp>
      <p:sp>
        <p:nvSpPr>
          <p:cNvPr id="29" name="Text Placeholder 28"/>
          <p:cNvSpPr>
            <a:spLocks noGrp="1"/>
          </p:cNvSpPr>
          <p:nvPr>
            <p:ph type="body" sz="quarter" idx="20" hasCustomPrompt="1"/>
          </p:nvPr>
        </p:nvSpPr>
        <p:spPr>
          <a:xfrm>
            <a:off x="8042275" y="3622010"/>
            <a:ext cx="3321050" cy="430212"/>
          </a:xfrm>
        </p:spPr>
        <p:txBody>
          <a:bodyPr vert="horz" lIns="0" tIns="45720" rIns="0" bIns="45720" rtlCol="0">
            <a:noAutofit/>
          </a:bodyPr>
          <a:lstStyle>
            <a:lvl1pPr marL="0" indent="0" algn="ctr">
              <a:buNone/>
              <a:defRPr lang="en-US" cap="all" baseline="0" dirty="0"/>
            </a:lvl1pPr>
          </a:lstStyle>
          <a:p>
            <a:pPr lvl="0" algn="ctr"/>
            <a:r>
              <a:rPr lang="en-US" dirty="0"/>
              <a:t>First last name</a:t>
            </a:r>
          </a:p>
        </p:txBody>
      </p:sp>
      <p:sp>
        <p:nvSpPr>
          <p:cNvPr id="31" name="Text Placeholder 30"/>
          <p:cNvSpPr>
            <a:spLocks noGrp="1"/>
          </p:cNvSpPr>
          <p:nvPr>
            <p:ph type="body" sz="quarter" idx="21" hasCustomPrompt="1"/>
          </p:nvPr>
        </p:nvSpPr>
        <p:spPr>
          <a:xfrm>
            <a:off x="806450" y="4576097"/>
            <a:ext cx="3321050" cy="1367503"/>
          </a:xfrm>
        </p:spPr>
        <p:txBody>
          <a:bodyPr/>
          <a:lstStyle>
            <a:lvl1pPr marL="0" indent="0" algn="ctr">
              <a:buNone/>
              <a:defRPr lang="en-US" b="0" spc="0" baseline="0" dirty="0" smtClean="0">
                <a:solidFill>
                  <a:schemeClr val="tx1"/>
                </a:solidFill>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33" name="Text Placeholder 32"/>
          <p:cNvSpPr>
            <a:spLocks noGrp="1"/>
          </p:cNvSpPr>
          <p:nvPr>
            <p:ph type="body" sz="quarter" idx="22" hasCustomPrompt="1"/>
          </p:nvPr>
        </p:nvSpPr>
        <p:spPr>
          <a:xfrm>
            <a:off x="4429125" y="4576097"/>
            <a:ext cx="3321050" cy="1367503"/>
          </a:xfrm>
        </p:spPr>
        <p:txBody>
          <a:bodyPr vert="horz" lIns="0" tIns="45720" rIns="0" bIns="45720" rtlCol="0">
            <a:noAutofit/>
          </a:bodyPr>
          <a:lstStyle>
            <a:lvl1pPr marL="0" indent="0" algn="ctr">
              <a:buNone/>
              <a:defRPr lang="en-US" b="0" spc="0" baseline="0" dirty="0" smtClean="0">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35" name="Text Placeholder 34"/>
          <p:cNvSpPr>
            <a:spLocks noGrp="1"/>
          </p:cNvSpPr>
          <p:nvPr>
            <p:ph type="body" sz="quarter" idx="23" hasCustomPrompt="1"/>
          </p:nvPr>
        </p:nvSpPr>
        <p:spPr>
          <a:xfrm>
            <a:off x="8042275" y="4576097"/>
            <a:ext cx="3321050" cy="1367503"/>
          </a:xfrm>
        </p:spPr>
        <p:txBody>
          <a:bodyPr vert="horz" lIns="0" tIns="45720" rIns="0" bIns="45720" rtlCol="0">
            <a:noAutofit/>
          </a:bodyPr>
          <a:lstStyle>
            <a:lvl1pPr marL="0" indent="0" algn="ctr">
              <a:buNone/>
              <a:defRPr lang="en-US" b="0" spc="0" baseline="0" dirty="0" smtClean="0">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Tree>
    <p:extLst>
      <p:ext uri="{BB962C8B-B14F-4D97-AF65-F5344CB8AC3E}">
        <p14:creationId xmlns:p14="http://schemas.microsoft.com/office/powerpoint/2010/main" val="3445083506"/>
      </p:ext>
    </p:extLst>
  </p:cSld>
  <p:clrMapOvr>
    <a:masterClrMapping/>
  </p:clrMapOvr>
  <p:transition>
    <p:fade/>
  </p:transition>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1_4 Images + 4 Columns">
    <p:spTree>
      <p:nvGrpSpPr>
        <p:cNvPr id="1" name=""/>
        <p:cNvGrpSpPr/>
        <p:nvPr/>
      </p:nvGrpSpPr>
      <p:grpSpPr>
        <a:xfrm>
          <a:off x="0" y="0"/>
          <a:ext cx="0" cy="0"/>
          <a:chOff x="0" y="0"/>
          <a:chExt cx="0" cy="0"/>
        </a:xfrm>
      </p:grpSpPr>
      <p:sp>
        <p:nvSpPr>
          <p:cNvPr id="3" name="Text Placeholder 2"/>
          <p:cNvSpPr>
            <a:spLocks noGrp="1"/>
          </p:cNvSpPr>
          <p:nvPr>
            <p:ph type="body" sz="quarter" idx="26" hasCustomPrompt="1"/>
          </p:nvPr>
        </p:nvSpPr>
        <p:spPr>
          <a:xfrm>
            <a:off x="9127745" y="3805238"/>
            <a:ext cx="2404872" cy="430212"/>
          </a:xfrm>
        </p:spPr>
        <p:txBody>
          <a:bodyPr vert="horz" lIns="0" tIns="45720" rIns="0" bIns="45720" rtlCol="0">
            <a:noAutofit/>
          </a:bodyPr>
          <a:lstStyle>
            <a:lvl1pPr marL="0" indent="0" algn="ctr">
              <a:buNone/>
              <a:defRPr lang="en-US" sz="1800" cap="all" baseline="0" dirty="0" smtClean="0"/>
            </a:lvl1pPr>
          </a:lstStyle>
          <a:p>
            <a:pPr lvl="0" algn="ctr"/>
            <a:r>
              <a:rPr lang="en-US" dirty="0"/>
              <a:t>title</a:t>
            </a:r>
          </a:p>
        </p:txBody>
      </p:sp>
      <p:sp>
        <p:nvSpPr>
          <p:cNvPr id="24" name="Picture Placeholder 2"/>
          <p:cNvSpPr>
            <a:spLocks noGrp="1"/>
          </p:cNvSpPr>
          <p:nvPr>
            <p:ph type="pic" idx="16" hasCustomPrompt="1"/>
          </p:nvPr>
        </p:nvSpPr>
        <p:spPr bwMode="gray">
          <a:xfrm>
            <a:off x="3480220" y="1301427"/>
            <a:ext cx="2404872" cy="2279093"/>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5" name="Picture Placeholder 2"/>
          <p:cNvSpPr>
            <a:spLocks noGrp="1"/>
          </p:cNvSpPr>
          <p:nvPr>
            <p:ph type="pic" idx="17" hasCustomPrompt="1"/>
          </p:nvPr>
        </p:nvSpPr>
        <p:spPr bwMode="gray">
          <a:xfrm>
            <a:off x="6303982" y="1301427"/>
            <a:ext cx="2404872" cy="2279093"/>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3" name="Picture Placeholder 2"/>
          <p:cNvSpPr>
            <a:spLocks noGrp="1"/>
          </p:cNvSpPr>
          <p:nvPr>
            <p:ph type="pic" idx="15" hasCustomPrompt="1"/>
          </p:nvPr>
        </p:nvSpPr>
        <p:spPr bwMode="gray">
          <a:xfrm>
            <a:off x="656458" y="1301427"/>
            <a:ext cx="2404872" cy="2279093"/>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p:txBody>
          <a:bodyPr/>
          <a:lstStyle>
            <a:lvl1pPr>
              <a:defRPr baseline="0"/>
            </a:lvl1pPr>
          </a:lstStyle>
          <a:p>
            <a:r>
              <a:rPr lang="en-US" dirty="0"/>
              <a:t>4 Images + 4 Columns </a:t>
            </a:r>
          </a:p>
        </p:txBody>
      </p:sp>
      <p:sp>
        <p:nvSpPr>
          <p:cNvPr id="4" name="Text Placeholder 3"/>
          <p:cNvSpPr>
            <a:spLocks noGrp="1"/>
          </p:cNvSpPr>
          <p:nvPr>
            <p:ph type="body" sz="quarter" idx="18" hasCustomPrompt="1"/>
          </p:nvPr>
        </p:nvSpPr>
        <p:spPr>
          <a:xfrm>
            <a:off x="656458" y="3805928"/>
            <a:ext cx="2404872" cy="430212"/>
          </a:xfrm>
        </p:spPr>
        <p:txBody>
          <a:bodyPr/>
          <a:lstStyle>
            <a:lvl1pPr marL="0" indent="0" algn="ctr">
              <a:buNone/>
              <a:defRPr sz="1800" cap="all" baseline="0"/>
            </a:lvl1pPr>
          </a:lstStyle>
          <a:p>
            <a:pPr lvl="0"/>
            <a:r>
              <a:rPr lang="en-US" dirty="0"/>
              <a:t>Title</a:t>
            </a:r>
          </a:p>
        </p:txBody>
      </p:sp>
      <p:sp>
        <p:nvSpPr>
          <p:cNvPr id="27" name="Text Placeholder 26"/>
          <p:cNvSpPr>
            <a:spLocks noGrp="1"/>
          </p:cNvSpPr>
          <p:nvPr>
            <p:ph type="body" sz="quarter" idx="19" hasCustomPrompt="1"/>
          </p:nvPr>
        </p:nvSpPr>
        <p:spPr>
          <a:xfrm>
            <a:off x="3484352" y="3805928"/>
            <a:ext cx="2404872" cy="430212"/>
          </a:xfrm>
        </p:spPr>
        <p:txBody>
          <a:bodyPr vert="horz" lIns="0" tIns="45720" rIns="0" bIns="45720" rtlCol="0">
            <a:noAutofit/>
          </a:bodyPr>
          <a:lstStyle>
            <a:lvl1pPr marL="0" indent="0" algn="ctr">
              <a:buNone/>
              <a:defRPr lang="en-US" sz="1800" cap="all" baseline="0" dirty="0" smtClean="0"/>
            </a:lvl1pPr>
          </a:lstStyle>
          <a:p>
            <a:pPr lvl="0"/>
            <a:r>
              <a:rPr lang="en-US" dirty="0"/>
              <a:t>Title</a:t>
            </a:r>
          </a:p>
        </p:txBody>
      </p:sp>
      <p:sp>
        <p:nvSpPr>
          <p:cNvPr id="29" name="Text Placeholder 28"/>
          <p:cNvSpPr>
            <a:spLocks noGrp="1"/>
          </p:cNvSpPr>
          <p:nvPr>
            <p:ph type="body" sz="quarter" idx="20" hasCustomPrompt="1"/>
          </p:nvPr>
        </p:nvSpPr>
        <p:spPr>
          <a:xfrm>
            <a:off x="6303982" y="3805928"/>
            <a:ext cx="2404872" cy="430212"/>
          </a:xfrm>
        </p:spPr>
        <p:txBody>
          <a:bodyPr vert="horz" lIns="0" tIns="45720" rIns="0" bIns="45720" rtlCol="0">
            <a:noAutofit/>
          </a:bodyPr>
          <a:lstStyle>
            <a:lvl1pPr marL="0" indent="0" algn="ctr">
              <a:buNone/>
              <a:defRPr lang="en-US" sz="1800" cap="all" baseline="0" dirty="0"/>
            </a:lvl1pPr>
          </a:lstStyle>
          <a:p>
            <a:pPr lvl="0" algn="ctr"/>
            <a:r>
              <a:rPr lang="en-US" dirty="0"/>
              <a:t>Title</a:t>
            </a:r>
          </a:p>
        </p:txBody>
      </p:sp>
      <p:sp>
        <p:nvSpPr>
          <p:cNvPr id="31" name="Text Placeholder 30"/>
          <p:cNvSpPr>
            <a:spLocks noGrp="1"/>
          </p:cNvSpPr>
          <p:nvPr>
            <p:ph type="body" sz="quarter" idx="21" hasCustomPrompt="1"/>
          </p:nvPr>
        </p:nvSpPr>
        <p:spPr>
          <a:xfrm>
            <a:off x="656458" y="4424749"/>
            <a:ext cx="2404872" cy="1518851"/>
          </a:xfrm>
        </p:spPr>
        <p:txBody>
          <a:bodyPr/>
          <a:lstStyle>
            <a:lvl1pPr marL="0" indent="0" algn="ctr">
              <a:buNone/>
              <a:defRPr lang="en-US" sz="1800" b="0" spc="0" baseline="0" dirty="0" smtClean="0">
                <a:solidFill>
                  <a:schemeClr val="tx1"/>
                </a:solidFill>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33" name="Text Placeholder 32"/>
          <p:cNvSpPr>
            <a:spLocks noGrp="1"/>
          </p:cNvSpPr>
          <p:nvPr>
            <p:ph type="body" sz="quarter" idx="22" hasCustomPrompt="1"/>
          </p:nvPr>
        </p:nvSpPr>
        <p:spPr>
          <a:xfrm>
            <a:off x="3484352" y="4424749"/>
            <a:ext cx="2404872" cy="1518851"/>
          </a:xfrm>
        </p:spPr>
        <p:txBody>
          <a:bodyPr vert="horz" lIns="0" tIns="45720" rIns="0" bIns="45720" rtlCol="0">
            <a:noAutofit/>
          </a:bodyPr>
          <a:lstStyle>
            <a:lvl1pPr marL="0" indent="0" algn="ctr">
              <a:buNone/>
              <a:defRPr lang="en-US" sz="1800" b="0" spc="0" baseline="0" dirty="0" smtClean="0">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35" name="Text Placeholder 34"/>
          <p:cNvSpPr>
            <a:spLocks noGrp="1"/>
          </p:cNvSpPr>
          <p:nvPr>
            <p:ph type="body" sz="quarter" idx="23" hasCustomPrompt="1"/>
          </p:nvPr>
        </p:nvSpPr>
        <p:spPr>
          <a:xfrm>
            <a:off x="6303982" y="4424749"/>
            <a:ext cx="2404872" cy="1518851"/>
          </a:xfrm>
        </p:spPr>
        <p:txBody>
          <a:bodyPr vert="horz" lIns="0" tIns="45720" rIns="0" bIns="45720" rtlCol="0">
            <a:noAutofit/>
          </a:bodyPr>
          <a:lstStyle>
            <a:lvl1pPr marL="0" indent="0" algn="ctr">
              <a:buNone/>
              <a:defRPr lang="en-US" sz="1800" b="0" spc="0" baseline="0" dirty="0" smtClean="0">
                <a:latin typeface="Arial" charset="0"/>
                <a:ea typeface="Arial" charset="0"/>
                <a:cs typeface="Arial" charset="0"/>
              </a:defRPr>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sp>
        <p:nvSpPr>
          <p:cNvPr id="49" name="Picture Placeholder 2"/>
          <p:cNvSpPr>
            <a:spLocks noGrp="1"/>
          </p:cNvSpPr>
          <p:nvPr>
            <p:ph type="pic" idx="24" hasCustomPrompt="1"/>
          </p:nvPr>
        </p:nvSpPr>
        <p:spPr bwMode="gray">
          <a:xfrm>
            <a:off x="9127745" y="1301427"/>
            <a:ext cx="2404872" cy="2279093"/>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6" name="Text Placeholder 5"/>
          <p:cNvSpPr>
            <a:spLocks noGrp="1"/>
          </p:cNvSpPr>
          <p:nvPr>
            <p:ph type="body" sz="quarter" idx="27" hasCustomPrompt="1"/>
          </p:nvPr>
        </p:nvSpPr>
        <p:spPr>
          <a:xfrm>
            <a:off x="9127745" y="4424363"/>
            <a:ext cx="2404872" cy="1519237"/>
          </a:xfrm>
        </p:spPr>
        <p:txBody>
          <a:bodyPr/>
          <a:lstStyle>
            <a:lvl1pPr marL="0" indent="0" algn="ctr">
              <a:buNone/>
              <a:defRPr sz="1800" b="0"/>
            </a:lvl1pPr>
          </a:lstStyle>
          <a:p>
            <a:pPr marR="0" lvl="0" algn="ctr" defTabSz="1371600" fontAlgn="auto">
              <a:lnSpc>
                <a:spcPct val="90000"/>
              </a:lnSpc>
              <a:spcBef>
                <a:spcPts val="1500"/>
              </a:spcBef>
              <a:spcAft>
                <a:spcPts val="0"/>
              </a:spcAft>
              <a:buClrTx/>
              <a:buSzTx/>
              <a:buFont typeface="Arial" panose="020B0604020202020204" pitchFamily="34" charset="0"/>
              <a:tabLst/>
            </a:pPr>
            <a:r>
              <a:rPr lang="en-US" dirty="0"/>
              <a:t>Descriptor text</a:t>
            </a:r>
          </a:p>
        </p:txBody>
      </p:sp>
      <p:cxnSp>
        <p:nvCxnSpPr>
          <p:cNvPr id="21" name="Straight Connector 20"/>
          <p:cNvCxnSpPr/>
          <p:nvPr/>
        </p:nvCxnSpPr>
        <p:spPr>
          <a:xfrm rot="5400000">
            <a:off x="1874202" y="3413475"/>
            <a:ext cx="0" cy="18288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4686788" y="3413475"/>
            <a:ext cx="0" cy="18288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7506418" y="3413475"/>
            <a:ext cx="0" cy="18288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10345489" y="3413475"/>
            <a:ext cx="0" cy="18288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4845660"/>
      </p:ext>
    </p:extLst>
  </p:cSld>
  <p:clrMapOvr>
    <a:masterClrMapping/>
  </p:clrMapOvr>
  <p:transition>
    <p:fade/>
  </p:transition>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12 Images">
    <p:spTree>
      <p:nvGrpSpPr>
        <p:cNvPr id="1" name=""/>
        <p:cNvGrpSpPr/>
        <p:nvPr/>
      </p:nvGrpSpPr>
      <p:grpSpPr>
        <a:xfrm>
          <a:off x="0" y="0"/>
          <a:ext cx="0" cy="0"/>
          <a:chOff x="0" y="0"/>
          <a:chExt cx="0" cy="0"/>
        </a:xfrm>
      </p:grpSpPr>
      <p:sp>
        <p:nvSpPr>
          <p:cNvPr id="3" name="Text Placeholder 2"/>
          <p:cNvSpPr>
            <a:spLocks noGrp="1"/>
          </p:cNvSpPr>
          <p:nvPr>
            <p:ph type="body" sz="quarter" idx="26" hasCustomPrompt="1"/>
          </p:nvPr>
        </p:nvSpPr>
        <p:spPr>
          <a:xfrm>
            <a:off x="8002234" y="3007457"/>
            <a:ext cx="1719072" cy="430212"/>
          </a:xfrm>
        </p:spPr>
        <p:txBody>
          <a:bodyPr vert="horz" lIns="0" tIns="45720" rIns="0" bIns="45720" rtlCol="0">
            <a:noAutofit/>
          </a:bodyPr>
          <a:lstStyle>
            <a:lvl1pPr marL="0" indent="0" algn="ctr">
              <a:lnSpc>
                <a:spcPts val="1400"/>
              </a:lnSpc>
              <a:spcBef>
                <a:spcPts val="0"/>
              </a:spcBef>
              <a:buNone/>
              <a:defRPr lang="en-US" sz="1400" cap="none" baseline="0" dirty="0" smtClean="0"/>
            </a:lvl1pPr>
          </a:lstStyle>
          <a:p>
            <a:pPr lvl="0" algn="ctr"/>
            <a:r>
              <a:rPr lang="en-US" dirty="0"/>
              <a:t>Title</a:t>
            </a:r>
          </a:p>
        </p:txBody>
      </p:sp>
      <p:sp>
        <p:nvSpPr>
          <p:cNvPr id="24" name="Picture Placeholder 2"/>
          <p:cNvSpPr>
            <a:spLocks noGrp="1"/>
          </p:cNvSpPr>
          <p:nvPr>
            <p:ph type="pic" idx="16" hasCustomPrompt="1"/>
          </p:nvPr>
        </p:nvSpPr>
        <p:spPr bwMode="gray">
          <a:xfrm>
            <a:off x="2489741" y="1301427"/>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5" name="Picture Placeholder 2"/>
          <p:cNvSpPr>
            <a:spLocks noGrp="1"/>
          </p:cNvSpPr>
          <p:nvPr>
            <p:ph type="pic" idx="17" hasCustomPrompt="1"/>
          </p:nvPr>
        </p:nvSpPr>
        <p:spPr bwMode="gray">
          <a:xfrm>
            <a:off x="4323024" y="1301427"/>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3" name="Picture Placeholder 2"/>
          <p:cNvSpPr>
            <a:spLocks noGrp="1"/>
          </p:cNvSpPr>
          <p:nvPr>
            <p:ph type="pic" idx="15" hasCustomPrompt="1"/>
          </p:nvPr>
        </p:nvSpPr>
        <p:spPr bwMode="gray">
          <a:xfrm>
            <a:off x="656458" y="1301427"/>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p:txBody>
          <a:bodyPr/>
          <a:lstStyle>
            <a:lvl1pPr>
              <a:defRPr baseline="0"/>
            </a:lvl1pPr>
          </a:lstStyle>
          <a:p>
            <a:r>
              <a:rPr lang="en-US" dirty="0"/>
              <a:t>12 Images</a:t>
            </a:r>
          </a:p>
        </p:txBody>
      </p:sp>
      <p:sp>
        <p:nvSpPr>
          <p:cNvPr id="4" name="Text Placeholder 3"/>
          <p:cNvSpPr>
            <a:spLocks noGrp="1"/>
          </p:cNvSpPr>
          <p:nvPr>
            <p:ph type="body" sz="quarter" idx="18" hasCustomPrompt="1"/>
          </p:nvPr>
        </p:nvSpPr>
        <p:spPr>
          <a:xfrm>
            <a:off x="656458" y="3008147"/>
            <a:ext cx="1719072" cy="430212"/>
          </a:xfrm>
        </p:spPr>
        <p:txBody>
          <a:bodyPr/>
          <a:lstStyle>
            <a:lvl1pPr marL="0" indent="0" algn="ctr">
              <a:lnSpc>
                <a:spcPts val="1400"/>
              </a:lnSpc>
              <a:spcBef>
                <a:spcPts val="0"/>
              </a:spcBef>
              <a:buNone/>
              <a:defRPr sz="1400" cap="none" baseline="0"/>
            </a:lvl1pPr>
          </a:lstStyle>
          <a:p>
            <a:pPr lvl="0"/>
            <a:r>
              <a:rPr lang="en-US" dirty="0"/>
              <a:t>Title</a:t>
            </a:r>
          </a:p>
        </p:txBody>
      </p:sp>
      <p:sp>
        <p:nvSpPr>
          <p:cNvPr id="27" name="Text Placeholder 26"/>
          <p:cNvSpPr>
            <a:spLocks noGrp="1"/>
          </p:cNvSpPr>
          <p:nvPr>
            <p:ph type="body" sz="quarter" idx="19" hasCustomPrompt="1"/>
          </p:nvPr>
        </p:nvSpPr>
        <p:spPr>
          <a:xfrm>
            <a:off x="2492902" y="3008147"/>
            <a:ext cx="1719072" cy="430212"/>
          </a:xfrm>
        </p:spPr>
        <p:txBody>
          <a:bodyPr vert="horz" lIns="0" tIns="45720" rIns="0" bIns="45720" rtlCol="0">
            <a:noAutofit/>
          </a:bodyPr>
          <a:lstStyle>
            <a:lvl1pPr marL="0" indent="0" algn="ctr">
              <a:lnSpc>
                <a:spcPts val="1400"/>
              </a:lnSpc>
              <a:spcBef>
                <a:spcPts val="0"/>
              </a:spcBef>
              <a:buNone/>
              <a:defRPr lang="en-US" sz="1400" cap="none" baseline="0" dirty="0" smtClean="0"/>
            </a:lvl1pPr>
          </a:lstStyle>
          <a:p>
            <a:pPr lvl="0"/>
            <a:r>
              <a:rPr lang="en-US" dirty="0"/>
              <a:t>Title</a:t>
            </a:r>
          </a:p>
        </p:txBody>
      </p:sp>
      <p:sp>
        <p:nvSpPr>
          <p:cNvPr id="29" name="Text Placeholder 28"/>
          <p:cNvSpPr>
            <a:spLocks noGrp="1"/>
          </p:cNvSpPr>
          <p:nvPr>
            <p:ph type="body" sz="quarter" idx="20" hasCustomPrompt="1"/>
          </p:nvPr>
        </p:nvSpPr>
        <p:spPr>
          <a:xfrm>
            <a:off x="4329346" y="3008147"/>
            <a:ext cx="1719072" cy="430212"/>
          </a:xfrm>
        </p:spPr>
        <p:txBody>
          <a:bodyPr vert="horz" lIns="0" tIns="45720" rIns="0" bIns="45720" rtlCol="0">
            <a:noAutofit/>
          </a:bodyPr>
          <a:lstStyle>
            <a:lvl1pPr marL="0" indent="0" algn="ctr">
              <a:lnSpc>
                <a:spcPts val="1400"/>
              </a:lnSpc>
              <a:spcBef>
                <a:spcPts val="0"/>
              </a:spcBef>
              <a:buNone/>
              <a:defRPr lang="en-US" sz="1400" cap="none" baseline="0" dirty="0"/>
            </a:lvl1pPr>
          </a:lstStyle>
          <a:p>
            <a:pPr lvl="0" algn="ctr"/>
            <a:r>
              <a:rPr lang="en-US" dirty="0"/>
              <a:t>Title</a:t>
            </a:r>
          </a:p>
        </p:txBody>
      </p:sp>
      <p:sp>
        <p:nvSpPr>
          <p:cNvPr id="49" name="Picture Placeholder 2"/>
          <p:cNvSpPr>
            <a:spLocks noGrp="1"/>
          </p:cNvSpPr>
          <p:nvPr>
            <p:ph type="pic" idx="24" hasCustomPrompt="1"/>
          </p:nvPr>
        </p:nvSpPr>
        <p:spPr bwMode="gray">
          <a:xfrm>
            <a:off x="6156307" y="1301427"/>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cxnSp>
        <p:nvCxnSpPr>
          <p:cNvPr id="21" name="Straight Connector 20"/>
          <p:cNvCxnSpPr/>
          <p:nvPr/>
        </p:nvCxnSpPr>
        <p:spPr>
          <a:xfrm rot="5400000">
            <a:off x="1566846"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3391539"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5216232"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8865618"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2" name="Picture Placeholder 2">
            <a:extLst>
              <a:ext uri="{FF2B5EF4-FFF2-40B4-BE49-F238E27FC236}">
                <a16:creationId xmlns:a16="http://schemas.microsoft.com/office/drawing/2014/main" id="{F6AB7887-BE2C-4554-A43F-977389EA51A9}"/>
              </a:ext>
            </a:extLst>
          </p:cNvPr>
          <p:cNvSpPr>
            <a:spLocks noGrp="1"/>
          </p:cNvSpPr>
          <p:nvPr>
            <p:ph type="pic" idx="27" hasCustomPrompt="1"/>
          </p:nvPr>
        </p:nvSpPr>
        <p:spPr bwMode="gray">
          <a:xfrm>
            <a:off x="7989590" y="1301427"/>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26" name="Picture Placeholder 2">
            <a:extLst>
              <a:ext uri="{FF2B5EF4-FFF2-40B4-BE49-F238E27FC236}">
                <a16:creationId xmlns:a16="http://schemas.microsoft.com/office/drawing/2014/main" id="{0DB6FA5F-A727-477B-935D-59D034D911B3}"/>
              </a:ext>
            </a:extLst>
          </p:cNvPr>
          <p:cNvSpPr>
            <a:spLocks noGrp="1"/>
          </p:cNvSpPr>
          <p:nvPr>
            <p:ph type="pic" idx="28" hasCustomPrompt="1"/>
          </p:nvPr>
        </p:nvSpPr>
        <p:spPr bwMode="gray">
          <a:xfrm>
            <a:off x="9830680" y="1301427"/>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34" name="Text Placeholder 2">
            <a:extLst>
              <a:ext uri="{FF2B5EF4-FFF2-40B4-BE49-F238E27FC236}">
                <a16:creationId xmlns:a16="http://schemas.microsoft.com/office/drawing/2014/main" id="{99FC35D8-5251-401D-99E8-4A6D5EAFAF14}"/>
              </a:ext>
            </a:extLst>
          </p:cNvPr>
          <p:cNvSpPr>
            <a:spLocks noGrp="1"/>
          </p:cNvSpPr>
          <p:nvPr>
            <p:ph type="body" sz="quarter" idx="29" hasCustomPrompt="1"/>
          </p:nvPr>
        </p:nvSpPr>
        <p:spPr>
          <a:xfrm>
            <a:off x="9830775" y="3007457"/>
            <a:ext cx="1719072" cy="430212"/>
          </a:xfrm>
        </p:spPr>
        <p:txBody>
          <a:bodyPr vert="horz" lIns="0" tIns="45720" rIns="0" bIns="45720" rtlCol="0">
            <a:noAutofit/>
          </a:bodyPr>
          <a:lstStyle>
            <a:lvl1pPr marL="0" indent="0" algn="ctr">
              <a:lnSpc>
                <a:spcPts val="1400"/>
              </a:lnSpc>
              <a:spcBef>
                <a:spcPts val="0"/>
              </a:spcBef>
              <a:buNone/>
              <a:defRPr lang="en-US" sz="1400" cap="none" baseline="0" dirty="0" smtClean="0"/>
            </a:lvl1pPr>
          </a:lstStyle>
          <a:p>
            <a:pPr lvl="0" algn="ctr"/>
            <a:r>
              <a:rPr lang="en-US" dirty="0"/>
              <a:t>Title</a:t>
            </a:r>
          </a:p>
        </p:txBody>
      </p:sp>
      <p:sp>
        <p:nvSpPr>
          <p:cNvPr id="36" name="Text Placeholder 28">
            <a:extLst>
              <a:ext uri="{FF2B5EF4-FFF2-40B4-BE49-F238E27FC236}">
                <a16:creationId xmlns:a16="http://schemas.microsoft.com/office/drawing/2014/main" id="{86D8F96B-E895-4FF4-9436-F2702D5B9756}"/>
              </a:ext>
            </a:extLst>
          </p:cNvPr>
          <p:cNvSpPr>
            <a:spLocks noGrp="1"/>
          </p:cNvSpPr>
          <p:nvPr>
            <p:ph type="body" sz="quarter" idx="30" hasCustomPrompt="1"/>
          </p:nvPr>
        </p:nvSpPr>
        <p:spPr>
          <a:xfrm>
            <a:off x="6165790" y="3008147"/>
            <a:ext cx="1719072" cy="430212"/>
          </a:xfrm>
        </p:spPr>
        <p:txBody>
          <a:bodyPr vert="horz" lIns="0" tIns="45720" rIns="0" bIns="45720" rtlCol="0">
            <a:noAutofit/>
          </a:bodyPr>
          <a:lstStyle>
            <a:lvl1pPr marL="0" indent="0" algn="ctr">
              <a:lnSpc>
                <a:spcPts val="1400"/>
              </a:lnSpc>
              <a:spcBef>
                <a:spcPts val="0"/>
              </a:spcBef>
              <a:buNone/>
              <a:defRPr lang="en-US" sz="1400" cap="none" baseline="0" dirty="0"/>
            </a:lvl1pPr>
          </a:lstStyle>
          <a:p>
            <a:pPr lvl="0" algn="ctr"/>
            <a:r>
              <a:rPr lang="en-US" dirty="0"/>
              <a:t>Title</a:t>
            </a:r>
          </a:p>
        </p:txBody>
      </p:sp>
      <p:cxnSp>
        <p:nvCxnSpPr>
          <p:cNvPr id="37" name="Straight Connector 36">
            <a:extLst>
              <a:ext uri="{FF2B5EF4-FFF2-40B4-BE49-F238E27FC236}">
                <a16:creationId xmlns:a16="http://schemas.microsoft.com/office/drawing/2014/main" id="{04941687-274C-483A-B5BF-DB47BFC5A7C6}"/>
              </a:ext>
            </a:extLst>
          </p:cNvPr>
          <p:cNvCxnSpPr/>
          <p:nvPr/>
        </p:nvCxnSpPr>
        <p:spPr>
          <a:xfrm rot="5400000">
            <a:off x="7040925"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3D9E87A-B3C7-4F10-98E6-04929C8689D3}"/>
              </a:ext>
            </a:extLst>
          </p:cNvPr>
          <p:cNvCxnSpPr/>
          <p:nvPr/>
        </p:nvCxnSpPr>
        <p:spPr>
          <a:xfrm rot="5400000">
            <a:off x="10690311" y="2821461"/>
            <a:ext cx="0" cy="1371600"/>
          </a:xfrm>
          <a:prstGeom prst="line">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695E32CC-596A-4ECF-9E61-DC668AEA3856}"/>
              </a:ext>
            </a:extLst>
          </p:cNvPr>
          <p:cNvSpPr>
            <a:spLocks noGrp="1"/>
          </p:cNvSpPr>
          <p:nvPr>
            <p:ph type="body" sz="quarter" idx="31" hasCustomPrompt="1"/>
          </p:nvPr>
        </p:nvSpPr>
        <p:spPr>
          <a:xfrm>
            <a:off x="8002234" y="5612061"/>
            <a:ext cx="1719072" cy="430212"/>
          </a:xfrm>
        </p:spPr>
        <p:txBody>
          <a:bodyPr vert="horz" lIns="0" tIns="45720" rIns="0" bIns="45720" rtlCol="0">
            <a:noAutofit/>
          </a:bodyPr>
          <a:lstStyle>
            <a:lvl1pPr marL="0" indent="0" algn="ctr">
              <a:lnSpc>
                <a:spcPts val="1400"/>
              </a:lnSpc>
              <a:spcBef>
                <a:spcPts val="0"/>
              </a:spcBef>
              <a:buNone/>
              <a:defRPr lang="en-US" sz="1400" cap="none" baseline="0" dirty="0" smtClean="0"/>
            </a:lvl1pPr>
          </a:lstStyle>
          <a:p>
            <a:pPr lvl="0" algn="ctr"/>
            <a:r>
              <a:rPr lang="en-US" dirty="0"/>
              <a:t>Title</a:t>
            </a:r>
          </a:p>
        </p:txBody>
      </p:sp>
      <p:sp>
        <p:nvSpPr>
          <p:cNvPr id="40" name="Picture Placeholder 2">
            <a:extLst>
              <a:ext uri="{FF2B5EF4-FFF2-40B4-BE49-F238E27FC236}">
                <a16:creationId xmlns:a16="http://schemas.microsoft.com/office/drawing/2014/main" id="{FF7A40AC-9F31-4AE8-8D39-3A616AA9FB4B}"/>
              </a:ext>
            </a:extLst>
          </p:cNvPr>
          <p:cNvSpPr>
            <a:spLocks noGrp="1"/>
          </p:cNvSpPr>
          <p:nvPr>
            <p:ph type="pic" idx="32" hasCustomPrompt="1"/>
          </p:nvPr>
        </p:nvSpPr>
        <p:spPr bwMode="gray">
          <a:xfrm>
            <a:off x="2489741" y="3906031"/>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41" name="Picture Placeholder 2">
            <a:extLst>
              <a:ext uri="{FF2B5EF4-FFF2-40B4-BE49-F238E27FC236}">
                <a16:creationId xmlns:a16="http://schemas.microsoft.com/office/drawing/2014/main" id="{6F500210-DF09-428B-AF62-7572CA84DAA9}"/>
              </a:ext>
            </a:extLst>
          </p:cNvPr>
          <p:cNvSpPr>
            <a:spLocks noGrp="1"/>
          </p:cNvSpPr>
          <p:nvPr>
            <p:ph type="pic" idx="33" hasCustomPrompt="1"/>
          </p:nvPr>
        </p:nvSpPr>
        <p:spPr bwMode="gray">
          <a:xfrm>
            <a:off x="4323024" y="3906031"/>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42" name="Picture Placeholder 2">
            <a:extLst>
              <a:ext uri="{FF2B5EF4-FFF2-40B4-BE49-F238E27FC236}">
                <a16:creationId xmlns:a16="http://schemas.microsoft.com/office/drawing/2014/main" id="{C55E85BE-8456-41E3-BB0F-F667E5B9BAEF}"/>
              </a:ext>
            </a:extLst>
          </p:cNvPr>
          <p:cNvSpPr>
            <a:spLocks noGrp="1"/>
          </p:cNvSpPr>
          <p:nvPr>
            <p:ph type="pic" idx="34" hasCustomPrompt="1"/>
          </p:nvPr>
        </p:nvSpPr>
        <p:spPr bwMode="gray">
          <a:xfrm>
            <a:off x="656458" y="3906031"/>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43" name="Text Placeholder 3">
            <a:extLst>
              <a:ext uri="{FF2B5EF4-FFF2-40B4-BE49-F238E27FC236}">
                <a16:creationId xmlns:a16="http://schemas.microsoft.com/office/drawing/2014/main" id="{514BDAB5-02B2-4909-BF3E-3FD1700E20BA}"/>
              </a:ext>
            </a:extLst>
          </p:cNvPr>
          <p:cNvSpPr>
            <a:spLocks noGrp="1"/>
          </p:cNvSpPr>
          <p:nvPr>
            <p:ph type="body" sz="quarter" idx="35" hasCustomPrompt="1"/>
          </p:nvPr>
        </p:nvSpPr>
        <p:spPr>
          <a:xfrm>
            <a:off x="656458" y="5612751"/>
            <a:ext cx="1719072" cy="430212"/>
          </a:xfrm>
        </p:spPr>
        <p:txBody>
          <a:bodyPr/>
          <a:lstStyle>
            <a:lvl1pPr marL="0" indent="0" algn="ctr">
              <a:lnSpc>
                <a:spcPts val="1400"/>
              </a:lnSpc>
              <a:spcBef>
                <a:spcPts val="0"/>
              </a:spcBef>
              <a:buNone/>
              <a:defRPr sz="1400" cap="none" baseline="0"/>
            </a:lvl1pPr>
          </a:lstStyle>
          <a:p>
            <a:pPr lvl="0"/>
            <a:r>
              <a:rPr lang="en-US" dirty="0"/>
              <a:t>Title</a:t>
            </a:r>
          </a:p>
        </p:txBody>
      </p:sp>
      <p:sp>
        <p:nvSpPr>
          <p:cNvPr id="44" name="Text Placeholder 26">
            <a:extLst>
              <a:ext uri="{FF2B5EF4-FFF2-40B4-BE49-F238E27FC236}">
                <a16:creationId xmlns:a16="http://schemas.microsoft.com/office/drawing/2014/main" id="{7DB82DAA-F0D0-456C-B403-C32BF08649A0}"/>
              </a:ext>
            </a:extLst>
          </p:cNvPr>
          <p:cNvSpPr>
            <a:spLocks noGrp="1"/>
          </p:cNvSpPr>
          <p:nvPr>
            <p:ph type="body" sz="quarter" idx="36" hasCustomPrompt="1"/>
          </p:nvPr>
        </p:nvSpPr>
        <p:spPr>
          <a:xfrm>
            <a:off x="2492902" y="5612751"/>
            <a:ext cx="1719072" cy="430212"/>
          </a:xfrm>
        </p:spPr>
        <p:txBody>
          <a:bodyPr vert="horz" lIns="0" tIns="45720" rIns="0" bIns="45720" rtlCol="0">
            <a:noAutofit/>
          </a:bodyPr>
          <a:lstStyle>
            <a:lvl1pPr marL="0" indent="0" algn="ctr">
              <a:lnSpc>
                <a:spcPts val="1400"/>
              </a:lnSpc>
              <a:spcBef>
                <a:spcPts val="0"/>
              </a:spcBef>
              <a:buNone/>
              <a:defRPr lang="en-US" sz="1400" cap="none" baseline="0" dirty="0" smtClean="0"/>
            </a:lvl1pPr>
          </a:lstStyle>
          <a:p>
            <a:pPr lvl="0"/>
            <a:r>
              <a:rPr lang="en-US" dirty="0"/>
              <a:t>Title</a:t>
            </a:r>
          </a:p>
        </p:txBody>
      </p:sp>
      <p:sp>
        <p:nvSpPr>
          <p:cNvPr id="45" name="Text Placeholder 28">
            <a:extLst>
              <a:ext uri="{FF2B5EF4-FFF2-40B4-BE49-F238E27FC236}">
                <a16:creationId xmlns:a16="http://schemas.microsoft.com/office/drawing/2014/main" id="{ED2F5EA8-A1F6-4071-8522-BB618D85A5C3}"/>
              </a:ext>
            </a:extLst>
          </p:cNvPr>
          <p:cNvSpPr>
            <a:spLocks noGrp="1"/>
          </p:cNvSpPr>
          <p:nvPr>
            <p:ph type="body" sz="quarter" idx="37" hasCustomPrompt="1"/>
          </p:nvPr>
        </p:nvSpPr>
        <p:spPr>
          <a:xfrm>
            <a:off x="4329346" y="5612751"/>
            <a:ext cx="1719072" cy="430212"/>
          </a:xfrm>
        </p:spPr>
        <p:txBody>
          <a:bodyPr vert="horz" lIns="0" tIns="45720" rIns="0" bIns="45720" rtlCol="0">
            <a:noAutofit/>
          </a:bodyPr>
          <a:lstStyle>
            <a:lvl1pPr marL="0" indent="0" algn="ctr">
              <a:lnSpc>
                <a:spcPts val="1400"/>
              </a:lnSpc>
              <a:spcBef>
                <a:spcPts val="0"/>
              </a:spcBef>
              <a:buNone/>
              <a:defRPr lang="en-US" sz="1400" cap="none" baseline="0" dirty="0"/>
            </a:lvl1pPr>
          </a:lstStyle>
          <a:p>
            <a:pPr lvl="0" algn="ctr"/>
            <a:r>
              <a:rPr lang="en-US" dirty="0"/>
              <a:t>Title</a:t>
            </a:r>
          </a:p>
        </p:txBody>
      </p:sp>
      <p:sp>
        <p:nvSpPr>
          <p:cNvPr id="46" name="Picture Placeholder 2">
            <a:extLst>
              <a:ext uri="{FF2B5EF4-FFF2-40B4-BE49-F238E27FC236}">
                <a16:creationId xmlns:a16="http://schemas.microsoft.com/office/drawing/2014/main" id="{657D4BE2-B8BC-4624-97DD-3020A4EB3FBB}"/>
              </a:ext>
            </a:extLst>
          </p:cNvPr>
          <p:cNvSpPr>
            <a:spLocks noGrp="1"/>
          </p:cNvSpPr>
          <p:nvPr>
            <p:ph type="pic" idx="38" hasCustomPrompt="1"/>
          </p:nvPr>
        </p:nvSpPr>
        <p:spPr bwMode="gray">
          <a:xfrm>
            <a:off x="6156307" y="3906031"/>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52" name="Picture Placeholder 2">
            <a:extLst>
              <a:ext uri="{FF2B5EF4-FFF2-40B4-BE49-F238E27FC236}">
                <a16:creationId xmlns:a16="http://schemas.microsoft.com/office/drawing/2014/main" id="{B6B75F2E-C37A-4AE4-B07A-DA451E1AFCC0}"/>
              </a:ext>
            </a:extLst>
          </p:cNvPr>
          <p:cNvSpPr>
            <a:spLocks noGrp="1"/>
          </p:cNvSpPr>
          <p:nvPr>
            <p:ph type="pic" idx="39" hasCustomPrompt="1"/>
          </p:nvPr>
        </p:nvSpPr>
        <p:spPr bwMode="gray">
          <a:xfrm>
            <a:off x="7989590" y="3906031"/>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53" name="Picture Placeholder 2">
            <a:extLst>
              <a:ext uri="{FF2B5EF4-FFF2-40B4-BE49-F238E27FC236}">
                <a16:creationId xmlns:a16="http://schemas.microsoft.com/office/drawing/2014/main" id="{35C47619-2806-4AF6-B5F6-D5F23FED437F}"/>
              </a:ext>
            </a:extLst>
          </p:cNvPr>
          <p:cNvSpPr>
            <a:spLocks noGrp="1"/>
          </p:cNvSpPr>
          <p:nvPr>
            <p:ph type="pic" idx="40" hasCustomPrompt="1"/>
          </p:nvPr>
        </p:nvSpPr>
        <p:spPr bwMode="gray">
          <a:xfrm>
            <a:off x="9830680" y="3906031"/>
            <a:ext cx="1719262" cy="1629341"/>
          </a:xfrm>
          <a:solidFill>
            <a:schemeClr val="bg1"/>
          </a:solidFill>
          <a:ln w="12700">
            <a:solidFill>
              <a:schemeClr val="tx1"/>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54" name="Text Placeholder 2">
            <a:extLst>
              <a:ext uri="{FF2B5EF4-FFF2-40B4-BE49-F238E27FC236}">
                <a16:creationId xmlns:a16="http://schemas.microsoft.com/office/drawing/2014/main" id="{B014FAF3-860F-410A-94EF-C094E771C679}"/>
              </a:ext>
            </a:extLst>
          </p:cNvPr>
          <p:cNvSpPr>
            <a:spLocks noGrp="1"/>
          </p:cNvSpPr>
          <p:nvPr>
            <p:ph type="body" sz="quarter" idx="41" hasCustomPrompt="1"/>
          </p:nvPr>
        </p:nvSpPr>
        <p:spPr>
          <a:xfrm>
            <a:off x="9830775" y="5612061"/>
            <a:ext cx="1719072" cy="430212"/>
          </a:xfrm>
        </p:spPr>
        <p:txBody>
          <a:bodyPr vert="horz" lIns="0" tIns="45720" rIns="0" bIns="45720" rtlCol="0">
            <a:noAutofit/>
          </a:bodyPr>
          <a:lstStyle>
            <a:lvl1pPr marL="0" indent="0" algn="ctr">
              <a:lnSpc>
                <a:spcPts val="1400"/>
              </a:lnSpc>
              <a:spcBef>
                <a:spcPts val="0"/>
              </a:spcBef>
              <a:buNone/>
              <a:defRPr lang="en-US" sz="1400" cap="none" baseline="0" dirty="0" smtClean="0"/>
            </a:lvl1pPr>
          </a:lstStyle>
          <a:p>
            <a:pPr lvl="0" algn="ctr"/>
            <a:r>
              <a:rPr lang="en-US" dirty="0"/>
              <a:t>Title</a:t>
            </a:r>
          </a:p>
        </p:txBody>
      </p:sp>
      <p:sp>
        <p:nvSpPr>
          <p:cNvPr id="55" name="Text Placeholder 28">
            <a:extLst>
              <a:ext uri="{FF2B5EF4-FFF2-40B4-BE49-F238E27FC236}">
                <a16:creationId xmlns:a16="http://schemas.microsoft.com/office/drawing/2014/main" id="{3877FAF3-B75F-49EC-9473-72184F12AC10}"/>
              </a:ext>
            </a:extLst>
          </p:cNvPr>
          <p:cNvSpPr>
            <a:spLocks noGrp="1"/>
          </p:cNvSpPr>
          <p:nvPr>
            <p:ph type="body" sz="quarter" idx="42" hasCustomPrompt="1"/>
          </p:nvPr>
        </p:nvSpPr>
        <p:spPr>
          <a:xfrm>
            <a:off x="6165790" y="5612751"/>
            <a:ext cx="1719072" cy="430212"/>
          </a:xfrm>
        </p:spPr>
        <p:txBody>
          <a:bodyPr vert="horz" lIns="0" tIns="45720" rIns="0" bIns="45720" rtlCol="0">
            <a:noAutofit/>
          </a:bodyPr>
          <a:lstStyle>
            <a:lvl1pPr marL="0" indent="0" algn="ctr">
              <a:lnSpc>
                <a:spcPts val="1400"/>
              </a:lnSpc>
              <a:spcBef>
                <a:spcPts val="0"/>
              </a:spcBef>
              <a:buNone/>
              <a:defRPr lang="en-US" sz="1400" cap="none" baseline="0" dirty="0"/>
            </a:lvl1pPr>
          </a:lstStyle>
          <a:p>
            <a:pPr lvl="0" algn="ctr"/>
            <a:r>
              <a:rPr lang="en-US" dirty="0"/>
              <a:t>Title</a:t>
            </a:r>
          </a:p>
        </p:txBody>
      </p:sp>
    </p:spTree>
    <p:extLst>
      <p:ext uri="{BB962C8B-B14F-4D97-AF65-F5344CB8AC3E}">
        <p14:creationId xmlns:p14="http://schemas.microsoft.com/office/powerpoint/2010/main" val="244247423"/>
      </p:ext>
    </p:extLst>
  </p:cSld>
  <p:clrMapOvr>
    <a:masterClrMapping/>
  </p:clrMapOvr>
  <p:transition>
    <p:fade/>
  </p:transition>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1_Title Slide">
    <p:bg>
      <p:bgPr>
        <a:solidFill>
          <a:schemeClr val="tx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47700" y="2476642"/>
            <a:ext cx="2849763" cy="558800"/>
          </a:xfrm>
          <a:prstGeom prst="rect">
            <a:avLst/>
          </a:prstGeom>
        </p:spPr>
        <p:txBody>
          <a:bodyPr anchor="ctr"/>
          <a:lstStyle>
            <a:lvl1pPr marL="0" indent="0" algn="l">
              <a:buNone/>
              <a:defRPr sz="18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 2019</a:t>
            </a:r>
          </a:p>
        </p:txBody>
      </p:sp>
      <p:sp>
        <p:nvSpPr>
          <p:cNvPr id="10" name="Title 9"/>
          <p:cNvSpPr>
            <a:spLocks noGrp="1"/>
          </p:cNvSpPr>
          <p:nvPr>
            <p:ph type="title" hasCustomPrompt="1"/>
          </p:nvPr>
        </p:nvSpPr>
        <p:spPr>
          <a:xfrm>
            <a:off x="647700" y="3186259"/>
            <a:ext cx="8679179" cy="911108"/>
          </a:xfrm>
        </p:spPr>
        <p:txBody>
          <a:bodyPr anchor="t"/>
          <a:lstStyle>
            <a:lvl1pPr algn="l">
              <a:lnSpc>
                <a:spcPct val="100000"/>
              </a:lnSpc>
              <a:defRPr sz="3400" b="0" cap="all" baseline="0">
                <a:solidFill>
                  <a:schemeClr val="bg1"/>
                </a:solidFill>
              </a:defRPr>
            </a:lvl1pPr>
          </a:lstStyle>
          <a:p>
            <a:r>
              <a:rPr lang="en-US" dirty="0"/>
              <a:t>PRESENTATION TITLE ARIAL 34 ALL CAPS</a:t>
            </a:r>
          </a:p>
        </p:txBody>
      </p:sp>
      <p:sp>
        <p:nvSpPr>
          <p:cNvPr id="2" name="Footer Placeholder 1">
            <a:extLst>
              <a:ext uri="{FF2B5EF4-FFF2-40B4-BE49-F238E27FC236}">
                <a16:creationId xmlns:a16="http://schemas.microsoft.com/office/drawing/2014/main" id="{6542C8AC-0D94-443B-9222-07240BC291F8}"/>
              </a:ext>
            </a:extLst>
          </p:cNvPr>
          <p:cNvSpPr>
            <a:spLocks noGrp="1"/>
          </p:cNvSpPr>
          <p:nvPr>
            <p:ph type="ftr" sz="quarter" idx="10"/>
          </p:nvPr>
        </p:nvSpPr>
        <p:spPr>
          <a:xfrm>
            <a:off x="647700" y="6448637"/>
            <a:ext cx="2849763" cy="269990"/>
          </a:xfrm>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6" name="Text Placeholder 5">
            <a:extLst>
              <a:ext uri="{FF2B5EF4-FFF2-40B4-BE49-F238E27FC236}">
                <a16:creationId xmlns:a16="http://schemas.microsoft.com/office/drawing/2014/main" id="{50CA7DCB-E607-46BC-853B-EC8B7C4789BE}"/>
              </a:ext>
            </a:extLst>
          </p:cNvPr>
          <p:cNvSpPr>
            <a:spLocks noGrp="1"/>
          </p:cNvSpPr>
          <p:nvPr>
            <p:ph type="body" sz="quarter" idx="11" hasCustomPrompt="1"/>
          </p:nvPr>
        </p:nvSpPr>
        <p:spPr>
          <a:xfrm>
            <a:off x="647700" y="4097369"/>
            <a:ext cx="8678863" cy="1249363"/>
          </a:xfrm>
        </p:spPr>
        <p:txBody>
          <a:bodyPr/>
          <a:lstStyle>
            <a:lvl1pPr marL="0" indent="0">
              <a:buNone/>
              <a:defRPr sz="2000" b="0" cap="all" baseline="0">
                <a:solidFill>
                  <a:schemeClr val="bg1"/>
                </a:solidFill>
              </a:defRPr>
            </a:lvl1pPr>
          </a:lstStyle>
          <a:p>
            <a:pPr lvl="0"/>
            <a:r>
              <a:rPr lang="en-US" dirty="0"/>
              <a:t>PRESENTER NAME, Title</a:t>
            </a:r>
          </a:p>
        </p:txBody>
      </p:sp>
      <p:cxnSp>
        <p:nvCxnSpPr>
          <p:cNvPr id="15" name="Straight Connector 14">
            <a:extLst>
              <a:ext uri="{FF2B5EF4-FFF2-40B4-BE49-F238E27FC236}">
                <a16:creationId xmlns:a16="http://schemas.microsoft.com/office/drawing/2014/main" id="{80E0D56B-ACAD-492C-B40F-8070C051288D}"/>
              </a:ext>
            </a:extLst>
          </p:cNvPr>
          <p:cNvCxnSpPr>
            <a:cxnSpLocks/>
          </p:cNvCxnSpPr>
          <p:nvPr/>
        </p:nvCxnSpPr>
        <p:spPr>
          <a:xfrm flipH="1">
            <a:off x="3497943" y="2751379"/>
            <a:ext cx="8694059" cy="0"/>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931351A-8C80-CF49-AFBC-7B5C0ACFDEF9}"/>
              </a:ext>
            </a:extLst>
          </p:cNvPr>
          <p:cNvPicPr>
            <a:picLocks noChangeAspect="1"/>
          </p:cNvPicPr>
          <p:nvPr/>
        </p:nvPicPr>
        <p:blipFill>
          <a:blip r:embed="rId2"/>
          <a:stretch>
            <a:fillRect/>
          </a:stretch>
        </p:blipFill>
        <p:spPr>
          <a:xfrm>
            <a:off x="647700" y="563465"/>
            <a:ext cx="3797300" cy="711200"/>
          </a:xfrm>
          <a:prstGeom prst="rect">
            <a:avLst/>
          </a:prstGeom>
        </p:spPr>
      </p:pic>
    </p:spTree>
    <p:extLst>
      <p:ext uri="{BB962C8B-B14F-4D97-AF65-F5344CB8AC3E}">
        <p14:creationId xmlns:p14="http://schemas.microsoft.com/office/powerpoint/2010/main" val="3958681404"/>
      </p:ext>
    </p:extLst>
  </p:cSld>
  <p:clrMapOvr>
    <a:overrideClrMapping bg1="lt1" tx1="dk1" bg2="lt2" tx2="dk2" accent1="accent1" accent2="accent2" accent3="accent3" accent4="accent4" accent5="accent5" accent6="accent6" hlink="hlink" folHlink="folHlink"/>
  </p:clrMapOvr>
  <p:transition>
    <p:fade/>
  </p:transition>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1_Title Slide with Imag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EEB1F22-821D-4D9B-A440-EB3A3758A18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41" y="0"/>
            <a:ext cx="3880960" cy="6866156"/>
          </a:xfrm>
          <a:prstGeom prst="rect">
            <a:avLst/>
          </a:prstGeom>
        </p:spPr>
      </p:pic>
      <p:sp>
        <p:nvSpPr>
          <p:cNvPr id="3" name="Subtitle 2"/>
          <p:cNvSpPr>
            <a:spLocks noGrp="1"/>
          </p:cNvSpPr>
          <p:nvPr>
            <p:ph type="subTitle" idx="1" hasCustomPrompt="1"/>
          </p:nvPr>
        </p:nvSpPr>
        <p:spPr>
          <a:xfrm>
            <a:off x="4569461" y="2498234"/>
            <a:ext cx="2786379" cy="558800"/>
          </a:xfrm>
          <a:prstGeom prst="rect">
            <a:avLst/>
          </a:prstGeom>
        </p:spPr>
        <p:txBody>
          <a:bodyPr anchor="ctr"/>
          <a:lstStyle>
            <a:lvl1pPr marL="0" indent="0" algn="l">
              <a:buNone/>
              <a:defRPr sz="18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 2019</a:t>
            </a:r>
          </a:p>
        </p:txBody>
      </p:sp>
      <p:sp>
        <p:nvSpPr>
          <p:cNvPr id="10" name="Title 9"/>
          <p:cNvSpPr>
            <a:spLocks noGrp="1"/>
          </p:cNvSpPr>
          <p:nvPr>
            <p:ph type="title" hasCustomPrompt="1"/>
          </p:nvPr>
        </p:nvSpPr>
        <p:spPr>
          <a:xfrm>
            <a:off x="4569461" y="3075887"/>
            <a:ext cx="6974839" cy="1046661"/>
          </a:xfrm>
        </p:spPr>
        <p:txBody>
          <a:bodyPr anchor="t"/>
          <a:lstStyle>
            <a:lvl1pPr algn="l">
              <a:lnSpc>
                <a:spcPct val="100000"/>
              </a:lnSpc>
              <a:defRPr sz="3400" b="0" cap="all" baseline="0">
                <a:solidFill>
                  <a:schemeClr val="bg1"/>
                </a:solidFill>
              </a:defRPr>
            </a:lvl1pPr>
          </a:lstStyle>
          <a:p>
            <a:r>
              <a:rPr lang="en-US" dirty="0"/>
              <a:t>PRESENTATION TITLE ARIAL 34 ALL CAPS</a:t>
            </a:r>
          </a:p>
        </p:txBody>
      </p:sp>
      <p:sp>
        <p:nvSpPr>
          <p:cNvPr id="2" name="Footer Placeholder 1">
            <a:extLst>
              <a:ext uri="{FF2B5EF4-FFF2-40B4-BE49-F238E27FC236}">
                <a16:creationId xmlns:a16="http://schemas.microsoft.com/office/drawing/2014/main" id="{6542C8AC-0D94-443B-9222-07240BC291F8}"/>
              </a:ext>
            </a:extLst>
          </p:cNvPr>
          <p:cNvSpPr>
            <a:spLocks noGrp="1"/>
          </p:cNvSpPr>
          <p:nvPr>
            <p:ph type="ftr" sz="quarter" idx="10"/>
          </p:nvPr>
        </p:nvSpPr>
        <p:spPr>
          <a:xfrm>
            <a:off x="647700" y="6448637"/>
            <a:ext cx="2849763" cy="269990"/>
          </a:xfrm>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6" name="Text Placeholder 5">
            <a:extLst>
              <a:ext uri="{FF2B5EF4-FFF2-40B4-BE49-F238E27FC236}">
                <a16:creationId xmlns:a16="http://schemas.microsoft.com/office/drawing/2014/main" id="{50CA7DCB-E607-46BC-853B-EC8B7C4789BE}"/>
              </a:ext>
            </a:extLst>
          </p:cNvPr>
          <p:cNvSpPr>
            <a:spLocks noGrp="1"/>
          </p:cNvSpPr>
          <p:nvPr>
            <p:ph type="body" sz="quarter" idx="11" hasCustomPrompt="1"/>
          </p:nvPr>
        </p:nvSpPr>
        <p:spPr>
          <a:xfrm>
            <a:off x="4569461" y="4332294"/>
            <a:ext cx="6974585" cy="1249363"/>
          </a:xfrm>
        </p:spPr>
        <p:txBody>
          <a:bodyPr/>
          <a:lstStyle>
            <a:lvl1pPr marL="0" indent="0">
              <a:buNone/>
              <a:defRPr sz="2000" b="0" cap="all" baseline="0">
                <a:solidFill>
                  <a:schemeClr val="bg1"/>
                </a:solidFill>
              </a:defRPr>
            </a:lvl1pPr>
          </a:lstStyle>
          <a:p>
            <a:pPr lvl="0"/>
            <a:r>
              <a:rPr lang="en-US" dirty="0"/>
              <a:t>PRESENTER NAME, Title</a:t>
            </a:r>
          </a:p>
        </p:txBody>
      </p:sp>
      <p:cxnSp>
        <p:nvCxnSpPr>
          <p:cNvPr id="11" name="Straight Connector 10">
            <a:extLst>
              <a:ext uri="{FF2B5EF4-FFF2-40B4-BE49-F238E27FC236}">
                <a16:creationId xmlns:a16="http://schemas.microsoft.com/office/drawing/2014/main" id="{1DB3148A-3300-42E3-9BED-DFD90CDACE1E}"/>
              </a:ext>
            </a:extLst>
          </p:cNvPr>
          <p:cNvCxnSpPr>
            <a:cxnSpLocks/>
          </p:cNvCxnSpPr>
          <p:nvPr/>
        </p:nvCxnSpPr>
        <p:spPr>
          <a:xfrm flipH="1">
            <a:off x="7366000" y="2772971"/>
            <a:ext cx="4836164" cy="4663"/>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968814A7-5F44-8E44-8C27-94B9DC449309}"/>
              </a:ext>
            </a:extLst>
          </p:cNvPr>
          <p:cNvPicPr>
            <a:picLocks noChangeAspect="1"/>
          </p:cNvPicPr>
          <p:nvPr/>
        </p:nvPicPr>
        <p:blipFill>
          <a:blip r:embed="rId3"/>
          <a:stretch>
            <a:fillRect/>
          </a:stretch>
        </p:blipFill>
        <p:spPr>
          <a:xfrm>
            <a:off x="4569461" y="864823"/>
            <a:ext cx="2984278" cy="558928"/>
          </a:xfrm>
          <a:prstGeom prst="rect">
            <a:avLst/>
          </a:prstGeom>
        </p:spPr>
      </p:pic>
    </p:spTree>
    <p:extLst>
      <p:ext uri="{BB962C8B-B14F-4D97-AF65-F5344CB8AC3E}">
        <p14:creationId xmlns:p14="http://schemas.microsoft.com/office/powerpoint/2010/main" val="112767975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1_Section Divider">
    <p:bg>
      <p:bgPr>
        <a:solidFill>
          <a:schemeClr val="tx2"/>
        </a:solid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2755142" y="2514600"/>
            <a:ext cx="6681090" cy="1828800"/>
          </a:xfrm>
        </p:spPr>
        <p:txBody>
          <a:bodyPr anchor="ctr"/>
          <a:lstStyle>
            <a:lvl1pPr algn="ctr">
              <a:defRPr sz="3400" b="0">
                <a:solidFill>
                  <a:schemeClr val="bg1"/>
                </a:solidFill>
              </a:defRPr>
            </a:lvl1pPr>
          </a:lstStyle>
          <a:p>
            <a:r>
              <a:rPr lang="en-US" dirty="0"/>
              <a:t>Section Title</a:t>
            </a:r>
          </a:p>
        </p:txBody>
      </p:sp>
      <p:cxnSp>
        <p:nvCxnSpPr>
          <p:cNvPr id="7" name="Straight Connector 6">
            <a:extLst>
              <a:ext uri="{FF2B5EF4-FFF2-40B4-BE49-F238E27FC236}">
                <a16:creationId xmlns:a16="http://schemas.microsoft.com/office/drawing/2014/main" id="{6366E8B2-6A37-40CD-82B7-3EC34B1BA0A4}"/>
              </a:ext>
            </a:extLst>
          </p:cNvPr>
          <p:cNvCxnSpPr>
            <a:cxnSpLocks/>
          </p:cNvCxnSpPr>
          <p:nvPr/>
        </p:nvCxnSpPr>
        <p:spPr>
          <a:xfrm flipH="1">
            <a:off x="-50800" y="3433663"/>
            <a:ext cx="2671452" cy="0"/>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65826929-5678-4A33-830D-E1F59B036084}"/>
              </a:ext>
            </a:extLst>
          </p:cNvPr>
          <p:cNvSpPr>
            <a:spLocks noGrp="1"/>
          </p:cNvSpPr>
          <p:nvPr>
            <p:ph type="ftr" sz="quarter" idx="10"/>
          </p:nvPr>
        </p:nvSpPr>
        <p:spPr>
          <a:xfrm>
            <a:off x="647700" y="6449031"/>
            <a:ext cx="2849763" cy="269990"/>
          </a:xfrm>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Tree>
    <p:extLst>
      <p:ext uri="{BB962C8B-B14F-4D97-AF65-F5344CB8AC3E}">
        <p14:creationId xmlns:p14="http://schemas.microsoft.com/office/powerpoint/2010/main" val="716489447"/>
      </p:ext>
    </p:extLst>
  </p:cSld>
  <p:clrMapOvr>
    <a:masterClrMapping/>
  </p:clrMapOvr>
  <p:transition>
    <p:fade/>
  </p:transition>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itle + Content">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p:txBody>
          <a:bodyPr/>
          <a:lstStyle>
            <a:lvl1pPr>
              <a:defRPr/>
            </a:lvl1pPr>
          </a:lstStyle>
          <a:p>
            <a:r>
              <a:rPr lang="en-US" dirty="0"/>
              <a:t>Title Arial 28pt Title Caps</a:t>
            </a:r>
          </a:p>
        </p:txBody>
      </p:sp>
      <p:sp>
        <p:nvSpPr>
          <p:cNvPr id="11" name="Text Placeholder 10"/>
          <p:cNvSpPr>
            <a:spLocks noGrp="1"/>
          </p:cNvSpPr>
          <p:nvPr>
            <p:ph type="body" sz="quarter" idx="12"/>
          </p:nvPr>
        </p:nvSpPr>
        <p:spPr>
          <a:xfrm>
            <a:off x="647700" y="1295400"/>
            <a:ext cx="10896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65749027"/>
      </p:ext>
    </p:extLst>
  </p:cSld>
  <p:clrMapOvr>
    <a:masterClrMapping/>
  </p:clrMapOvr>
  <p:transition>
    <p:fade/>
  </p:transition>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Agenda">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a:xfrm>
            <a:off x="647700" y="1960880"/>
            <a:ext cx="4015740" cy="2956560"/>
          </a:xfrm>
        </p:spPr>
        <p:txBody>
          <a:bodyPr anchor="ctr"/>
          <a:lstStyle>
            <a:lvl1pPr>
              <a:defRPr sz="6000"/>
            </a:lvl1pPr>
          </a:lstStyle>
          <a:p>
            <a:r>
              <a:rPr lang="en-US" dirty="0"/>
              <a:t>Agenda</a:t>
            </a:r>
          </a:p>
        </p:txBody>
      </p:sp>
      <p:sp>
        <p:nvSpPr>
          <p:cNvPr id="11" name="Text Placeholder 10"/>
          <p:cNvSpPr>
            <a:spLocks noGrp="1"/>
          </p:cNvSpPr>
          <p:nvPr>
            <p:ph type="body" sz="quarter" idx="12"/>
          </p:nvPr>
        </p:nvSpPr>
        <p:spPr>
          <a:xfrm>
            <a:off x="5374640" y="924560"/>
            <a:ext cx="6169660" cy="5019040"/>
          </a:xfrm>
        </p:spPr>
        <p:txBody>
          <a:bodyPr anchor="ctr"/>
          <a:lstStyle>
            <a:lvl1pPr>
              <a:defRPr sz="2400"/>
            </a:lvl1pPr>
            <a:lvl2pPr>
              <a:defRPr sz="2400"/>
            </a:lvl2pPr>
            <a:lvl3pPr>
              <a:defRPr sz="2400"/>
            </a:lvl3pPr>
            <a:lvl4pPr>
              <a:defRPr sz="2000"/>
            </a:lvl4pPr>
          </a:lstStyle>
          <a:p>
            <a:pPr lvl="0"/>
            <a:r>
              <a:rPr lang="en-US"/>
              <a:t>Click to edit Master text styles</a:t>
            </a:r>
          </a:p>
        </p:txBody>
      </p:sp>
    </p:spTree>
    <p:extLst>
      <p:ext uri="{BB962C8B-B14F-4D97-AF65-F5344CB8AC3E}">
        <p14:creationId xmlns:p14="http://schemas.microsoft.com/office/powerpoint/2010/main" val="2032227404"/>
      </p:ext>
    </p:extLst>
  </p:cSld>
  <p:clrMapOvr>
    <a:masterClrMapping/>
  </p:clrMapOvr>
  <p:transition>
    <p:fade/>
  </p:transition>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itle + 2 Column Bullets">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11" name="Text Placeholder 10"/>
          <p:cNvSpPr>
            <a:spLocks noGrp="1"/>
          </p:cNvSpPr>
          <p:nvPr>
            <p:ph type="body" sz="quarter" idx="12"/>
          </p:nvPr>
        </p:nvSpPr>
        <p:spPr>
          <a:xfrm>
            <a:off x="647699" y="1295400"/>
            <a:ext cx="512064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ext Placeholder 2"/>
          <p:cNvSpPr>
            <a:spLocks noGrp="1"/>
          </p:cNvSpPr>
          <p:nvPr>
            <p:ph type="body" sz="quarter" idx="13"/>
          </p:nvPr>
        </p:nvSpPr>
        <p:spPr>
          <a:xfrm>
            <a:off x="6418385" y="1295400"/>
            <a:ext cx="512064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hasCustomPrompt="1"/>
          </p:nvPr>
        </p:nvSpPr>
        <p:spPr/>
        <p:txBody>
          <a:bodyPr/>
          <a:lstStyle>
            <a:lvl1pPr>
              <a:defRPr/>
            </a:lvl1pPr>
          </a:lstStyle>
          <a:p>
            <a:r>
              <a:rPr lang="en-US" dirty="0"/>
              <a:t>Title + Two Columns Bullet Style</a:t>
            </a:r>
          </a:p>
        </p:txBody>
      </p:sp>
    </p:spTree>
    <p:extLst>
      <p:ext uri="{BB962C8B-B14F-4D97-AF65-F5344CB8AC3E}">
        <p14:creationId xmlns:p14="http://schemas.microsoft.com/office/powerpoint/2010/main" val="876835794"/>
      </p:ext>
    </p:extLst>
  </p:cSld>
  <p:clrMapOvr>
    <a:masterClrMapping/>
  </p:clrMapOvr>
  <p:transition>
    <p:fade/>
  </p:transition>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p:txBody>
          <a:bodyPr/>
          <a:lstStyle>
            <a:lvl1pPr>
              <a:defRPr/>
            </a:lvl1pPr>
          </a:lstStyle>
          <a:p>
            <a:r>
              <a:rPr lang="en-US" dirty="0"/>
              <a:t>Title Only</a:t>
            </a:r>
          </a:p>
        </p:txBody>
      </p:sp>
    </p:spTree>
    <p:extLst>
      <p:ext uri="{BB962C8B-B14F-4D97-AF65-F5344CB8AC3E}">
        <p14:creationId xmlns:p14="http://schemas.microsoft.com/office/powerpoint/2010/main" val="358908972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3053972"/>
      </p:ext>
    </p:extLst>
  </p:cSld>
  <p:clrMapOvr>
    <a:masterClrMapping/>
  </p:clrMapOvr>
  <p:transition>
    <p:fade/>
  </p:transition>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Title + Image Right">
    <p:spTree>
      <p:nvGrpSpPr>
        <p:cNvPr id="1" name=""/>
        <p:cNvGrpSpPr/>
        <p:nvPr/>
      </p:nvGrpSpPr>
      <p:grpSpPr>
        <a:xfrm>
          <a:off x="0" y="0"/>
          <a:ext cx="0" cy="0"/>
          <a:chOff x="0" y="0"/>
          <a:chExt cx="0" cy="0"/>
        </a:xfrm>
      </p:grpSpPr>
      <p:sp>
        <p:nvSpPr>
          <p:cNvPr id="3" name="Picture Placeholder 2"/>
          <p:cNvSpPr>
            <a:spLocks noGrp="1"/>
          </p:cNvSpPr>
          <p:nvPr>
            <p:ph type="pic" sz="quarter" idx="13" hasCustomPrompt="1"/>
          </p:nvPr>
        </p:nvSpPr>
        <p:spPr>
          <a:xfrm>
            <a:off x="7914807" y="0"/>
            <a:ext cx="4277193" cy="6438900"/>
          </a:xfrm>
          <a:solidFill>
            <a:schemeClr val="bg1"/>
          </a:solidFill>
        </p:spPr>
        <p:txBody>
          <a:bodyPr anchor="ctr"/>
          <a:lstStyle>
            <a:lvl1pPr marL="0" indent="0" algn="ctr">
              <a:buNone/>
              <a:defRPr lang="en-US" sz="2000" smtClean="0">
                <a:effectLst/>
                <a:latin typeface="+mn-lt"/>
              </a:defRPr>
            </a:lvl1pPr>
          </a:lstStyle>
          <a:p>
            <a:r>
              <a:rPr lang="en-US" sz="1600" dirty="0">
                <a:effectLst/>
                <a:latin typeface="Calibri" panose="020F0502020204030204" pitchFamily="34" charset="0"/>
                <a:ea typeface="MS Mincho" panose="02020609040205080304" pitchFamily="49" charset="-128"/>
                <a:cs typeface="Times New Roman" panose="02020603050405020304" pitchFamily="18" charset="0"/>
              </a:rPr>
              <a:t>Insert Image.</a:t>
            </a:r>
            <a:br>
              <a:rPr lang="en-US" sz="1600" dirty="0">
                <a:effectLst/>
                <a:latin typeface="Calibri" panose="020F0502020204030204" pitchFamily="34" charset="0"/>
                <a:ea typeface="MS Mincho" panose="02020609040205080304" pitchFamily="49" charset="-128"/>
                <a:cs typeface="Times New Roman" panose="02020603050405020304" pitchFamily="18" charset="0"/>
              </a:rPr>
            </a:br>
            <a:r>
              <a:rPr lang="en-US" sz="1600" dirty="0">
                <a:effectLst/>
                <a:latin typeface="Calibri" panose="020F0502020204030204" pitchFamily="34" charset="0"/>
                <a:ea typeface="MS Mincho" panose="02020609040205080304" pitchFamily="49" charset="-128"/>
                <a:cs typeface="Times New Roman" panose="02020603050405020304" pitchFamily="18" charset="0"/>
              </a:rPr>
              <a:t>Full bleed preferred.</a:t>
            </a:r>
            <a:endParaRPr lang="en-US" dirty="0"/>
          </a:p>
        </p:txBody>
      </p:sp>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11" name="Text Placeholder 10"/>
          <p:cNvSpPr>
            <a:spLocks noGrp="1"/>
          </p:cNvSpPr>
          <p:nvPr>
            <p:ph type="body" sz="quarter" idx="12"/>
          </p:nvPr>
        </p:nvSpPr>
        <p:spPr>
          <a:xfrm>
            <a:off x="647700" y="1295400"/>
            <a:ext cx="6847382"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hasCustomPrompt="1"/>
          </p:nvPr>
        </p:nvSpPr>
        <p:spPr>
          <a:xfrm>
            <a:off x="647700" y="581930"/>
            <a:ext cx="6847382" cy="365760"/>
          </a:xfrm>
        </p:spPr>
        <p:txBody>
          <a:bodyPr/>
          <a:lstStyle>
            <a:lvl1pPr>
              <a:defRPr/>
            </a:lvl1pPr>
          </a:lstStyle>
          <a:p>
            <a:r>
              <a:rPr lang="en-US" dirty="0"/>
              <a:t>Title + Image Right</a:t>
            </a:r>
          </a:p>
        </p:txBody>
      </p:sp>
    </p:spTree>
    <p:extLst>
      <p:ext uri="{BB962C8B-B14F-4D97-AF65-F5344CB8AC3E}">
        <p14:creationId xmlns:p14="http://schemas.microsoft.com/office/powerpoint/2010/main" val="38582314"/>
      </p:ext>
    </p:extLst>
  </p:cSld>
  <p:clrMapOvr>
    <a:masterClrMapping/>
  </p:clrMapOvr>
  <p:transition>
    <p:fade/>
  </p:transition>
  <p:hf hd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Title + Image Left">
    <p:spTree>
      <p:nvGrpSpPr>
        <p:cNvPr id="1" name=""/>
        <p:cNvGrpSpPr/>
        <p:nvPr/>
      </p:nvGrpSpPr>
      <p:grpSpPr>
        <a:xfrm>
          <a:off x="0" y="0"/>
          <a:ext cx="0" cy="0"/>
          <a:chOff x="0" y="0"/>
          <a:chExt cx="0" cy="0"/>
        </a:xfrm>
      </p:grpSpPr>
      <p:sp>
        <p:nvSpPr>
          <p:cNvPr id="3" name="Picture Placeholder 2"/>
          <p:cNvSpPr>
            <a:spLocks noGrp="1"/>
          </p:cNvSpPr>
          <p:nvPr>
            <p:ph type="pic" sz="quarter" idx="13" hasCustomPrompt="1"/>
          </p:nvPr>
        </p:nvSpPr>
        <p:spPr>
          <a:xfrm>
            <a:off x="0" y="0"/>
            <a:ext cx="4277193" cy="6438900"/>
          </a:xfrm>
          <a:solidFill>
            <a:schemeClr val="bg1"/>
          </a:solidFill>
        </p:spPr>
        <p:txBody>
          <a:bodyPr anchor="ctr"/>
          <a:lstStyle>
            <a:lvl1pPr marL="0" indent="0" algn="ctr">
              <a:buNone/>
              <a:defRPr sz="1800">
                <a:latin typeface="+mn-lt"/>
              </a:defRPr>
            </a:lvl1pPr>
          </a:lstStyle>
          <a:p>
            <a:r>
              <a:rPr lang="en-US" sz="2400" dirty="0">
                <a:effectLst/>
                <a:latin typeface="Calibri" panose="020F0502020204030204" pitchFamily="34" charset="0"/>
                <a:ea typeface="MS Mincho" panose="02020609040205080304" pitchFamily="49" charset="-128"/>
                <a:cs typeface="Times New Roman" panose="02020603050405020304" pitchFamily="18" charset="0"/>
              </a:rPr>
              <a:t>Insert Image.</a:t>
            </a:r>
            <a:br>
              <a:rPr lang="en-US" sz="2400" dirty="0">
                <a:effectLst/>
                <a:latin typeface="Calibri" panose="020F0502020204030204" pitchFamily="34" charset="0"/>
                <a:ea typeface="MS Mincho" panose="02020609040205080304" pitchFamily="49" charset="-128"/>
                <a:cs typeface="Times New Roman" panose="02020603050405020304" pitchFamily="18" charset="0"/>
              </a:rPr>
            </a:br>
            <a:r>
              <a:rPr lang="en-US" sz="2400" dirty="0">
                <a:effectLst/>
                <a:latin typeface="Calibri" panose="020F0502020204030204" pitchFamily="34" charset="0"/>
                <a:ea typeface="MS Mincho" panose="02020609040205080304" pitchFamily="49" charset="-128"/>
                <a:cs typeface="Times New Roman" panose="02020603050405020304" pitchFamily="18" charset="0"/>
              </a:rPr>
              <a:t>Full bleed preferred.</a:t>
            </a:r>
            <a:endParaRPr lang="en-US" dirty="0"/>
          </a:p>
        </p:txBody>
      </p:sp>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11" name="Text Placeholder 10"/>
          <p:cNvSpPr>
            <a:spLocks noGrp="1"/>
          </p:cNvSpPr>
          <p:nvPr>
            <p:ph type="body" sz="quarter" idx="12" hasCustomPrompt="1"/>
          </p:nvPr>
        </p:nvSpPr>
        <p:spPr>
          <a:xfrm>
            <a:off x="4970635" y="1295400"/>
            <a:ext cx="6573665" cy="46482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 name="Title 1"/>
          <p:cNvSpPr>
            <a:spLocks noGrp="1"/>
          </p:cNvSpPr>
          <p:nvPr>
            <p:ph type="title" hasCustomPrompt="1"/>
          </p:nvPr>
        </p:nvSpPr>
        <p:spPr>
          <a:xfrm>
            <a:off x="4970635" y="581930"/>
            <a:ext cx="6573665" cy="365760"/>
          </a:xfrm>
        </p:spPr>
        <p:txBody>
          <a:bodyPr/>
          <a:lstStyle>
            <a:lvl1pPr>
              <a:defRPr/>
            </a:lvl1pPr>
          </a:lstStyle>
          <a:p>
            <a:r>
              <a:rPr lang="en-US" dirty="0"/>
              <a:t>Title + Image Left</a:t>
            </a:r>
          </a:p>
        </p:txBody>
      </p:sp>
    </p:spTree>
    <p:extLst>
      <p:ext uri="{BB962C8B-B14F-4D97-AF65-F5344CB8AC3E}">
        <p14:creationId xmlns:p14="http://schemas.microsoft.com/office/powerpoint/2010/main" val="712543767"/>
      </p:ext>
    </p:extLst>
  </p:cSld>
  <p:clrMapOvr>
    <a:masterClrMapping/>
  </p:clrMapOvr>
  <p:transition>
    <p:fade/>
  </p:transition>
  <p:hf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Devices">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dirty="0"/>
          </a:p>
        </p:txBody>
      </p:sp>
      <p:sp>
        <p:nvSpPr>
          <p:cNvPr id="9" name="Title 8"/>
          <p:cNvSpPr>
            <a:spLocks noGrp="1"/>
          </p:cNvSpPr>
          <p:nvPr>
            <p:ph type="title" hasCustomPrompt="1"/>
          </p:nvPr>
        </p:nvSpPr>
        <p:spPr/>
        <p:txBody>
          <a:bodyPr/>
          <a:lstStyle>
            <a:lvl1pPr>
              <a:defRPr/>
            </a:lvl1pPr>
          </a:lstStyle>
          <a:p>
            <a:r>
              <a:rPr lang="en-US" dirty="0"/>
              <a:t>Devices</a:t>
            </a:r>
          </a:p>
        </p:txBody>
      </p:sp>
      <p:sp>
        <p:nvSpPr>
          <p:cNvPr id="10" name="Picture Placeholder 2"/>
          <p:cNvSpPr>
            <a:spLocks noGrp="1"/>
          </p:cNvSpPr>
          <p:nvPr>
            <p:ph type="pic" idx="1" hasCustomPrompt="1"/>
          </p:nvPr>
        </p:nvSpPr>
        <p:spPr bwMode="gray">
          <a:xfrm>
            <a:off x="9619860" y="2063628"/>
            <a:ext cx="1845700" cy="3084764"/>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11" name="Picture Placeholder 2"/>
          <p:cNvSpPr>
            <a:spLocks noGrp="1"/>
          </p:cNvSpPr>
          <p:nvPr>
            <p:ph type="pic" idx="13" hasCustomPrompt="1"/>
          </p:nvPr>
        </p:nvSpPr>
        <p:spPr bwMode="gray">
          <a:xfrm>
            <a:off x="6456783" y="1586204"/>
            <a:ext cx="2534817" cy="4058816"/>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8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
        <p:nvSpPr>
          <p:cNvPr id="3" name="Picture Placeholder 2"/>
          <p:cNvSpPr>
            <a:spLocks noGrp="1"/>
          </p:cNvSpPr>
          <p:nvPr>
            <p:ph type="pic" sz="quarter" idx="14" hasCustomPrompt="1"/>
          </p:nvPr>
        </p:nvSpPr>
        <p:spPr>
          <a:xfrm>
            <a:off x="670752" y="1959229"/>
            <a:ext cx="4808538" cy="2720975"/>
          </a:xfrm>
          <a:solidFill>
            <a:schemeClr val="bg1"/>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a:buNone/>
              <a:tabLst/>
              <a:defRPr sz="2000" b="0"/>
            </a:lvl1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dirty="0"/>
              <a:t>Click icon to add image from file</a:t>
            </a:r>
          </a:p>
        </p:txBody>
      </p:sp>
    </p:spTree>
    <p:extLst>
      <p:ext uri="{BB962C8B-B14F-4D97-AF65-F5344CB8AC3E}">
        <p14:creationId xmlns:p14="http://schemas.microsoft.com/office/powerpoint/2010/main" val="2401672302"/>
      </p:ext>
    </p:extLst>
  </p:cSld>
  <p:clrMapOvr>
    <a:masterClrMapping/>
  </p:clrMapOvr>
  <p:transition>
    <p:fade/>
  </p:transition>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Mobile Phones">
    <p:spTree>
      <p:nvGrpSpPr>
        <p:cNvPr id="1" name=""/>
        <p:cNvGrpSpPr/>
        <p:nvPr/>
      </p:nvGrpSpPr>
      <p:grpSpPr>
        <a:xfrm>
          <a:off x="0" y="0"/>
          <a:ext cx="0" cy="0"/>
          <a:chOff x="0" y="0"/>
          <a:chExt cx="0" cy="0"/>
        </a:xfrm>
      </p:grpSpPr>
      <p:pic>
        <p:nvPicPr>
          <p:cNvPr id="12" name="Picture 2" descr="Image result for generic cell phone fra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2247"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sp>
        <p:nvSpPr>
          <p:cNvPr id="7" name="Footer Placeholder 6"/>
          <p:cNvSpPr>
            <a:spLocks noGrp="1"/>
          </p:cNvSpPr>
          <p:nvPr>
            <p:ph type="ftr" sz="quarter" idx="10"/>
          </p:nvPr>
        </p:nvSpPr>
        <p:spPr/>
        <p:txBody>
          <a:bodyPr/>
          <a:lstStyle>
            <a:lvl1pPr>
              <a:defRPr lang="en-US" b="0" i="0" u="none" strike="noStrike" smtClean="0">
                <a:effectLst/>
              </a:defRPr>
            </a:lvl1pPr>
          </a:lstStyle>
          <a:p>
            <a:pPr defTabSz="457200" fontAlgn="base">
              <a:spcBef>
                <a:spcPct val="50000"/>
              </a:spcBef>
              <a:spcAft>
                <a:spcPct val="0"/>
              </a:spcAft>
            </a:pPr>
            <a:r>
              <a:rPr lang="en-US"/>
              <a:t>Copyright © 2019 </a:t>
            </a:r>
            <a:r>
              <a:rPr lang="en-US" err="1"/>
              <a:t>NortonLifeLock</a:t>
            </a:r>
            <a:r>
              <a:rPr lang="en-US"/>
              <a:t> Inc. All rights reserved.</a:t>
            </a:r>
          </a:p>
        </p:txBody>
      </p:sp>
      <p:sp>
        <p:nvSpPr>
          <p:cNvPr id="8" name="Slide Number Placeholder 7"/>
          <p:cNvSpPr>
            <a:spLocks noGrp="1"/>
          </p:cNvSpPr>
          <p:nvPr>
            <p:ph type="sldNum" sz="quarter" idx="11"/>
          </p:nvPr>
        </p:nvSpPr>
        <p:spPr/>
        <p:txBody>
          <a:bodyPr/>
          <a:lstStyle/>
          <a:p>
            <a:fld id="{4D48BD70-4F6F-43C6-9389-94BA2019ABFB}" type="slidenum">
              <a:rPr lang="en-US" smtClean="0"/>
              <a:pPr/>
              <a:t>‹#›</a:t>
            </a:fld>
            <a:endParaRPr lang="en-US"/>
          </a:p>
        </p:txBody>
      </p:sp>
      <p:sp>
        <p:nvSpPr>
          <p:cNvPr id="9" name="Title 8"/>
          <p:cNvSpPr>
            <a:spLocks noGrp="1"/>
          </p:cNvSpPr>
          <p:nvPr>
            <p:ph type="title" hasCustomPrompt="1"/>
          </p:nvPr>
        </p:nvSpPr>
        <p:spPr/>
        <p:txBody>
          <a:bodyPr/>
          <a:lstStyle>
            <a:lvl1pPr>
              <a:defRPr/>
            </a:lvl1pPr>
          </a:lstStyle>
          <a:p>
            <a:r>
              <a:rPr lang="en-US"/>
              <a:t>Mobile Phones</a:t>
            </a:r>
          </a:p>
        </p:txBody>
      </p:sp>
      <p:sp>
        <p:nvSpPr>
          <p:cNvPr id="10" name="Picture Placeholder 2"/>
          <p:cNvSpPr>
            <a:spLocks noGrp="1"/>
          </p:cNvSpPr>
          <p:nvPr>
            <p:ph type="pic" idx="1" hasCustomPrompt="1"/>
          </p:nvPr>
        </p:nvSpPr>
        <p:spPr bwMode="gray">
          <a:xfrm>
            <a:off x="9619860" y="2063628"/>
            <a:ext cx="1845700" cy="3084764"/>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t>Click icon to add image from file</a:t>
            </a:r>
          </a:p>
        </p:txBody>
      </p:sp>
      <p:pic>
        <p:nvPicPr>
          <p:cNvPr id="13" name="Picture 2" descr="Image result for generic cell phone fra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8226"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Picture Placeholder 2"/>
          <p:cNvSpPr>
            <a:spLocks noGrp="1"/>
          </p:cNvSpPr>
          <p:nvPr>
            <p:ph type="pic" idx="12" hasCustomPrompt="1"/>
          </p:nvPr>
        </p:nvSpPr>
        <p:spPr bwMode="gray">
          <a:xfrm>
            <a:off x="7395839" y="2063628"/>
            <a:ext cx="1845700" cy="3084764"/>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t>Click icon to add image from file</a:t>
            </a:r>
          </a:p>
        </p:txBody>
      </p:sp>
      <p:pic>
        <p:nvPicPr>
          <p:cNvPr id="15" name="Picture 2" descr="Image result for generic cell phone fra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4205"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Picture Placeholder 2"/>
          <p:cNvSpPr>
            <a:spLocks noGrp="1"/>
          </p:cNvSpPr>
          <p:nvPr>
            <p:ph type="pic" idx="13" hasCustomPrompt="1"/>
          </p:nvPr>
        </p:nvSpPr>
        <p:spPr bwMode="gray">
          <a:xfrm>
            <a:off x="5171818" y="2063628"/>
            <a:ext cx="1845700" cy="3084764"/>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t>Click icon to add image from file</a:t>
            </a:r>
          </a:p>
        </p:txBody>
      </p:sp>
      <p:pic>
        <p:nvPicPr>
          <p:cNvPr id="17" name="Picture 2" descr="Image result for generic cell phone fra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9637"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sp>
        <p:nvSpPr>
          <p:cNvPr id="18" name="Picture Placeholder 2"/>
          <p:cNvSpPr>
            <a:spLocks noGrp="1"/>
          </p:cNvSpPr>
          <p:nvPr>
            <p:ph type="pic" idx="14" hasCustomPrompt="1"/>
          </p:nvPr>
        </p:nvSpPr>
        <p:spPr bwMode="gray">
          <a:xfrm>
            <a:off x="2967250" y="2063628"/>
            <a:ext cx="1845700" cy="3084764"/>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t>Click icon to add image from file</a:t>
            </a:r>
          </a:p>
        </p:txBody>
      </p:sp>
      <p:pic>
        <p:nvPicPr>
          <p:cNvPr id="19" name="Picture 2" descr="Image result for generic cell phone fra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616" y="1519597"/>
            <a:ext cx="2283590" cy="4202778"/>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Picture Placeholder 2"/>
          <p:cNvSpPr>
            <a:spLocks noGrp="1"/>
          </p:cNvSpPr>
          <p:nvPr>
            <p:ph type="pic" idx="15" hasCustomPrompt="1"/>
          </p:nvPr>
        </p:nvSpPr>
        <p:spPr bwMode="gray">
          <a:xfrm>
            <a:off x="743229" y="2063628"/>
            <a:ext cx="1845700" cy="3084764"/>
          </a:xfrm>
          <a:solidFill>
            <a:schemeClr val="bg1"/>
          </a:solidFill>
          <a:ln w="12700">
            <a:solidFill>
              <a:schemeClr val="bg2"/>
            </a:solidFill>
          </a:ln>
        </p:spPr>
        <p:txBody>
          <a:bodyPr tIns="182880" anchor="ctr">
            <a:normAutofit/>
          </a:bodyPr>
          <a:lstStyle>
            <a:lvl1pPr marL="0" marR="0" indent="0" algn="ctr" defTabSz="914400" rtl="0" eaLnBrk="1" fontAlgn="auto" latinLnBrk="0" hangingPunct="1">
              <a:lnSpc>
                <a:spcPct val="90000"/>
              </a:lnSpc>
              <a:spcBef>
                <a:spcPts val="1000"/>
              </a:spcBef>
              <a:spcAft>
                <a:spcPts val="0"/>
              </a:spcAft>
              <a:buClrTx/>
              <a:buSzTx/>
              <a:buFont typeface="Arial"/>
              <a:buNone/>
              <a:tabLst/>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lang="en-US"/>
              <a:t>Click icon to add image from file</a:t>
            </a:r>
          </a:p>
        </p:txBody>
      </p:sp>
    </p:spTree>
    <p:extLst>
      <p:ext uri="{BB962C8B-B14F-4D97-AF65-F5344CB8AC3E}">
        <p14:creationId xmlns:p14="http://schemas.microsoft.com/office/powerpoint/2010/main" val="2948740182"/>
      </p:ext>
    </p:extLst>
  </p:cSld>
  <p:clrMapOvr>
    <a:masterClrMapping/>
  </p:clrMapOvr>
  <p:transition>
    <p:fade/>
  </p:transition>
  <p:hf hdr="0" dt="0"/>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1_Thank You">
    <p:bg>
      <p:bgPr>
        <a:solidFill>
          <a:schemeClr val="tx2"/>
        </a:solid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647700" y="1961291"/>
            <a:ext cx="3162300" cy="1467710"/>
          </a:xfrm>
        </p:spPr>
        <p:txBody>
          <a:bodyPr anchor="b"/>
          <a:lstStyle>
            <a:lvl1pPr algn="l">
              <a:lnSpc>
                <a:spcPct val="100000"/>
              </a:lnSpc>
              <a:defRPr sz="4000" b="0" cap="all" baseline="0">
                <a:solidFill>
                  <a:schemeClr val="bg1"/>
                </a:solidFill>
              </a:defRPr>
            </a:lvl1pPr>
          </a:lstStyle>
          <a:p>
            <a:r>
              <a:rPr lang="en-US" dirty="0"/>
              <a:t>THANK YOU</a:t>
            </a:r>
          </a:p>
        </p:txBody>
      </p:sp>
      <p:sp>
        <p:nvSpPr>
          <p:cNvPr id="2" name="Footer Placeholder 1">
            <a:extLst>
              <a:ext uri="{FF2B5EF4-FFF2-40B4-BE49-F238E27FC236}">
                <a16:creationId xmlns:a16="http://schemas.microsoft.com/office/drawing/2014/main" id="{6542C8AC-0D94-443B-9222-07240BC291F8}"/>
              </a:ext>
            </a:extLst>
          </p:cNvPr>
          <p:cNvSpPr>
            <a:spLocks noGrp="1"/>
          </p:cNvSpPr>
          <p:nvPr>
            <p:ph type="ftr" sz="quarter" idx="10"/>
          </p:nvPr>
        </p:nvSpPr>
        <p:spPr>
          <a:xfrm>
            <a:off x="647700" y="6448637"/>
            <a:ext cx="2849763" cy="269990"/>
          </a:xfrm>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6" name="Text Placeholder 5">
            <a:extLst>
              <a:ext uri="{FF2B5EF4-FFF2-40B4-BE49-F238E27FC236}">
                <a16:creationId xmlns:a16="http://schemas.microsoft.com/office/drawing/2014/main" id="{50CA7DCB-E607-46BC-853B-EC8B7C4789BE}"/>
              </a:ext>
            </a:extLst>
          </p:cNvPr>
          <p:cNvSpPr>
            <a:spLocks noGrp="1"/>
          </p:cNvSpPr>
          <p:nvPr>
            <p:ph type="body" sz="quarter" idx="11" hasCustomPrompt="1"/>
          </p:nvPr>
        </p:nvSpPr>
        <p:spPr>
          <a:xfrm>
            <a:off x="647701" y="3657600"/>
            <a:ext cx="5448300" cy="2285998"/>
          </a:xfrm>
        </p:spPr>
        <p:txBody>
          <a:bodyPr/>
          <a:lstStyle>
            <a:lvl1pPr marL="0" indent="0">
              <a:buNone/>
              <a:defRPr sz="2000" b="0" cap="all" baseline="0">
                <a:solidFill>
                  <a:schemeClr val="bg1"/>
                </a:solidFill>
              </a:defRPr>
            </a:lvl1pPr>
          </a:lstStyle>
          <a:p>
            <a:pPr lvl="0"/>
            <a:r>
              <a:rPr lang="en-US" dirty="0"/>
              <a:t>PRESENTER NAME, Title, Contact info</a:t>
            </a:r>
          </a:p>
        </p:txBody>
      </p:sp>
      <p:cxnSp>
        <p:nvCxnSpPr>
          <p:cNvPr id="15" name="Straight Connector 14">
            <a:extLst>
              <a:ext uri="{FF2B5EF4-FFF2-40B4-BE49-F238E27FC236}">
                <a16:creationId xmlns:a16="http://schemas.microsoft.com/office/drawing/2014/main" id="{80E0D56B-ACAD-492C-B40F-8070C051288D}"/>
              </a:ext>
            </a:extLst>
          </p:cNvPr>
          <p:cNvCxnSpPr>
            <a:cxnSpLocks/>
          </p:cNvCxnSpPr>
          <p:nvPr/>
        </p:nvCxnSpPr>
        <p:spPr>
          <a:xfrm flipH="1">
            <a:off x="3810000" y="3160177"/>
            <a:ext cx="8382003" cy="0"/>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60F41E4-D5ED-4F43-9CC7-7510E627A6F5}"/>
              </a:ext>
            </a:extLst>
          </p:cNvPr>
          <p:cNvPicPr>
            <a:picLocks noChangeAspect="1"/>
          </p:cNvPicPr>
          <p:nvPr/>
        </p:nvPicPr>
        <p:blipFill>
          <a:blip r:embed="rId2"/>
          <a:stretch>
            <a:fillRect/>
          </a:stretch>
        </p:blipFill>
        <p:spPr>
          <a:xfrm>
            <a:off x="647700" y="563465"/>
            <a:ext cx="3797300" cy="711200"/>
          </a:xfrm>
          <a:prstGeom prst="rect">
            <a:avLst/>
          </a:prstGeom>
        </p:spPr>
      </p:pic>
    </p:spTree>
    <p:extLst>
      <p:ext uri="{BB962C8B-B14F-4D97-AF65-F5344CB8AC3E}">
        <p14:creationId xmlns:p14="http://schemas.microsoft.com/office/powerpoint/2010/main" val="450332595"/>
      </p:ext>
    </p:extLst>
  </p:cSld>
  <p:clrMapOvr>
    <a:overrideClrMapping bg1="lt1" tx1="dk1" bg2="lt2" tx2="dk2" accent1="accent1" accent2="accent2" accent3="accent3" accent4="accent4" accent5="accent5" accent6="accent6" hlink="hlink" folHlink="folHlink"/>
  </p:clrMapOvr>
  <p:transition>
    <p:fade/>
  </p:transition>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1_Thank You Slide">
    <p:bg>
      <p:bgPr>
        <a:solidFill>
          <a:schemeClr val="tx2"/>
        </a:solid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4175759" y="2695145"/>
            <a:ext cx="3840482" cy="1467710"/>
          </a:xfrm>
        </p:spPr>
        <p:txBody>
          <a:bodyPr anchor="ctr"/>
          <a:lstStyle>
            <a:lvl1pPr algn="ctr">
              <a:lnSpc>
                <a:spcPct val="100000"/>
              </a:lnSpc>
              <a:defRPr sz="4000" b="0" cap="all" baseline="0">
                <a:solidFill>
                  <a:schemeClr val="bg1"/>
                </a:solidFill>
              </a:defRPr>
            </a:lvl1pPr>
          </a:lstStyle>
          <a:p>
            <a:r>
              <a:rPr lang="en-US" dirty="0"/>
              <a:t>THANK YOU</a:t>
            </a:r>
          </a:p>
        </p:txBody>
      </p:sp>
      <p:sp>
        <p:nvSpPr>
          <p:cNvPr id="2" name="Footer Placeholder 1">
            <a:extLst>
              <a:ext uri="{FF2B5EF4-FFF2-40B4-BE49-F238E27FC236}">
                <a16:creationId xmlns:a16="http://schemas.microsoft.com/office/drawing/2014/main" id="{6542C8AC-0D94-443B-9222-07240BC291F8}"/>
              </a:ext>
            </a:extLst>
          </p:cNvPr>
          <p:cNvSpPr>
            <a:spLocks noGrp="1"/>
          </p:cNvSpPr>
          <p:nvPr>
            <p:ph type="ftr" sz="quarter" idx="10"/>
          </p:nvPr>
        </p:nvSpPr>
        <p:spPr>
          <a:xfrm>
            <a:off x="8694537" y="6448637"/>
            <a:ext cx="2849763" cy="269990"/>
          </a:xfrm>
        </p:spPr>
        <p:txBody>
          <a:bodyPr/>
          <a:lstStyle>
            <a:lvl1pPr>
              <a:defRPr lang="en-US" b="0" i="0" u="none" strike="noStrike" smtClean="0">
                <a:effectLst/>
              </a:defRPr>
            </a:lvl1pPr>
          </a:lstStyle>
          <a:p>
            <a:pPr defTabSz="457200" fontAlgn="base">
              <a:spcBef>
                <a:spcPct val="50000"/>
              </a:spcBef>
              <a:spcAft>
                <a:spcPct val="0"/>
              </a:spcAft>
            </a:pPr>
            <a:r>
              <a:rPr lang="en-US" dirty="0"/>
              <a:t>Copyright © 2019 </a:t>
            </a:r>
            <a:r>
              <a:rPr lang="en-US" dirty="0" err="1"/>
              <a:t>NortonLifeLock</a:t>
            </a:r>
            <a:r>
              <a:rPr lang="en-US" dirty="0"/>
              <a:t> Inc. All rights reserved.</a:t>
            </a:r>
          </a:p>
        </p:txBody>
      </p:sp>
      <p:sp>
        <p:nvSpPr>
          <p:cNvPr id="5" name="Rectangle 4">
            <a:extLst>
              <a:ext uri="{FF2B5EF4-FFF2-40B4-BE49-F238E27FC236}">
                <a16:creationId xmlns:a16="http://schemas.microsoft.com/office/drawing/2014/main" id="{5E1CA724-1D3E-4AF0-9294-BEF0C69B4A96}"/>
              </a:ext>
            </a:extLst>
          </p:cNvPr>
          <p:cNvSpPr/>
          <p:nvPr/>
        </p:nvSpPr>
        <p:spPr>
          <a:xfrm>
            <a:off x="12099021" y="0"/>
            <a:ext cx="104701"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dirty="0"/>
          </a:p>
        </p:txBody>
      </p:sp>
      <p:pic>
        <p:nvPicPr>
          <p:cNvPr id="6" name="Picture 5">
            <a:extLst>
              <a:ext uri="{FF2B5EF4-FFF2-40B4-BE49-F238E27FC236}">
                <a16:creationId xmlns:a16="http://schemas.microsoft.com/office/drawing/2014/main" id="{04022020-0AF4-D546-AD17-91F311C79C5F}"/>
              </a:ext>
            </a:extLst>
          </p:cNvPr>
          <p:cNvPicPr>
            <a:picLocks noChangeAspect="1"/>
          </p:cNvPicPr>
          <p:nvPr/>
        </p:nvPicPr>
        <p:blipFill>
          <a:blip r:embed="rId2"/>
          <a:stretch>
            <a:fillRect/>
          </a:stretch>
        </p:blipFill>
        <p:spPr>
          <a:xfrm>
            <a:off x="647700" y="6552595"/>
            <a:ext cx="1074473" cy="201239"/>
          </a:xfrm>
          <a:prstGeom prst="rect">
            <a:avLst/>
          </a:prstGeom>
        </p:spPr>
      </p:pic>
    </p:spTree>
    <p:extLst>
      <p:ext uri="{BB962C8B-B14F-4D97-AF65-F5344CB8AC3E}">
        <p14:creationId xmlns:p14="http://schemas.microsoft.com/office/powerpoint/2010/main" val="892317496"/>
      </p:ext>
    </p:extLst>
  </p:cSld>
  <p:clrMapOvr>
    <a:overrideClrMapping bg1="lt1" tx1="dk1" bg2="lt2" tx2="dk2" accent1="accent1" accent2="accent2" accent3="accent3" accent4="accent4" accent5="accent5" accent6="accent6" hlink="hlink" folHlink="folHlink"/>
  </p:clrMapOvr>
  <p:transition>
    <p:fade/>
  </p:transition>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5_text and list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3C0D2E-F030-4944-89AB-4304159A4FDF}"/>
              </a:ext>
            </a:extLst>
          </p:cNvPr>
          <p:cNvSpPr/>
          <p:nvPr userDrawn="1"/>
        </p:nvSpPr>
        <p:spPr>
          <a:xfrm>
            <a:off x="0" y="0"/>
            <a:ext cx="12192000" cy="259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480900"/>
            <a:ext cx="10515600" cy="825500"/>
          </a:xfrm>
          <a:prstGeom prst="rect">
            <a:avLst/>
          </a:prstGeom>
        </p:spPr>
        <p:txBody>
          <a:bodyPr>
            <a:normAutofit/>
          </a:bodyPr>
          <a:lstStyle>
            <a:lvl1pPr>
              <a:defRPr sz="4400">
                <a:solidFill>
                  <a:schemeClr val="tx1"/>
                </a:solidFill>
              </a:defRPr>
            </a:lvl1pPr>
          </a:lstStyle>
          <a:p>
            <a:r>
              <a:rPr lang="en-US" dirty="0"/>
              <a:t>CLICK TO EDIT MASTER TITLE STYLE</a:t>
            </a:r>
          </a:p>
        </p:txBody>
      </p:sp>
      <p:sp>
        <p:nvSpPr>
          <p:cNvPr id="8" name="Text Placeholder 7"/>
          <p:cNvSpPr>
            <a:spLocks noGrp="1"/>
          </p:cNvSpPr>
          <p:nvPr>
            <p:ph type="body" sz="quarter" idx="10"/>
          </p:nvPr>
        </p:nvSpPr>
        <p:spPr>
          <a:xfrm>
            <a:off x="2324101" y="371475"/>
            <a:ext cx="7543798" cy="352425"/>
          </a:xfrm>
        </p:spPr>
        <p:txBody>
          <a:bodyPr anchor="ctr">
            <a:noAutofit/>
          </a:bodyPr>
          <a:lstStyle>
            <a:lvl1pPr marL="0" indent="0" algn="ctr">
              <a:buNone/>
              <a:defRPr sz="1400" b="1" i="0" cap="all" baseline="0">
                <a:solidFill>
                  <a:schemeClr val="accent1"/>
                </a:solidFill>
                <a:latin typeface="+mj-lt"/>
                <a:cs typeface="Segoe UI Semilight" panose="020B0402040204020203" pitchFamily="34" charset="0"/>
              </a:defRPr>
            </a:lvl1pPr>
          </a:lstStyle>
          <a:p>
            <a:pPr lvl="0"/>
            <a:r>
              <a:rPr lang="en-US" dirty="0"/>
              <a:t>Edit Master text styles</a:t>
            </a:r>
          </a:p>
        </p:txBody>
      </p:sp>
      <p:sp>
        <p:nvSpPr>
          <p:cNvPr id="15" name="Text Placeholder 15">
            <a:extLst>
              <a:ext uri="{FF2B5EF4-FFF2-40B4-BE49-F238E27FC236}">
                <a16:creationId xmlns:a16="http://schemas.microsoft.com/office/drawing/2014/main" id="{62F98E11-D24B-4611-941B-5EB55EF7736F}"/>
              </a:ext>
            </a:extLst>
          </p:cNvPr>
          <p:cNvSpPr>
            <a:spLocks noGrp="1"/>
          </p:cNvSpPr>
          <p:nvPr>
            <p:ph type="body" sz="quarter" idx="24" hasCustomPrompt="1"/>
          </p:nvPr>
        </p:nvSpPr>
        <p:spPr>
          <a:xfrm>
            <a:off x="1641355" y="4175185"/>
            <a:ext cx="4336750" cy="1833064"/>
          </a:xfrm>
        </p:spPr>
        <p:txBody>
          <a:bodyPr anchor="t">
            <a:noAutofit/>
          </a:bodyPr>
          <a:lstStyle>
            <a:lvl1pPr marL="0" indent="0" algn="l">
              <a:buNone/>
              <a:defRPr sz="1200" b="0">
                <a:solidFill>
                  <a:schemeClr val="tx2"/>
                </a:solidFill>
                <a:latin typeface="+mn-lt"/>
              </a:defRPr>
            </a:lvl1pPr>
          </a:lstStyle>
          <a:p>
            <a:pPr lvl="0"/>
            <a:r>
              <a:rPr lang="en-US" dirty="0"/>
              <a:t>Edit text styles</a:t>
            </a:r>
          </a:p>
        </p:txBody>
      </p:sp>
      <p:sp>
        <p:nvSpPr>
          <p:cNvPr id="16" name="Text Placeholder 15">
            <a:extLst>
              <a:ext uri="{FF2B5EF4-FFF2-40B4-BE49-F238E27FC236}">
                <a16:creationId xmlns:a16="http://schemas.microsoft.com/office/drawing/2014/main" id="{FEE5D530-5251-4DAB-8EAC-E7D0DFE64B5F}"/>
              </a:ext>
            </a:extLst>
          </p:cNvPr>
          <p:cNvSpPr>
            <a:spLocks noGrp="1"/>
          </p:cNvSpPr>
          <p:nvPr>
            <p:ph type="body" sz="quarter" idx="25" hasCustomPrompt="1"/>
          </p:nvPr>
        </p:nvSpPr>
        <p:spPr>
          <a:xfrm>
            <a:off x="6213895" y="4175185"/>
            <a:ext cx="4336750" cy="1833064"/>
          </a:xfrm>
        </p:spPr>
        <p:txBody>
          <a:bodyPr anchor="t">
            <a:noAutofit/>
          </a:bodyPr>
          <a:lstStyle>
            <a:lvl1pPr marL="0" indent="0" algn="l">
              <a:buNone/>
              <a:defRPr sz="1200" b="0">
                <a:solidFill>
                  <a:schemeClr val="tx2"/>
                </a:solidFill>
                <a:latin typeface="+mn-lt"/>
              </a:defRPr>
            </a:lvl1pPr>
          </a:lstStyle>
          <a:p>
            <a:pPr lvl="0"/>
            <a:r>
              <a:rPr lang="en-US" dirty="0"/>
              <a:t>Edit text styles</a:t>
            </a:r>
          </a:p>
        </p:txBody>
      </p:sp>
      <p:sp>
        <p:nvSpPr>
          <p:cNvPr id="17" name="Text Placeholder 15">
            <a:extLst>
              <a:ext uri="{FF2B5EF4-FFF2-40B4-BE49-F238E27FC236}">
                <a16:creationId xmlns:a16="http://schemas.microsoft.com/office/drawing/2014/main" id="{86A52D47-D59D-471E-B8BD-05B997C8404C}"/>
              </a:ext>
            </a:extLst>
          </p:cNvPr>
          <p:cNvSpPr>
            <a:spLocks noGrp="1"/>
          </p:cNvSpPr>
          <p:nvPr>
            <p:ph type="body" sz="quarter" idx="29" hasCustomPrompt="1"/>
          </p:nvPr>
        </p:nvSpPr>
        <p:spPr>
          <a:xfrm>
            <a:off x="838200" y="3306481"/>
            <a:ext cx="2284562" cy="409575"/>
          </a:xfrm>
        </p:spPr>
        <p:txBody>
          <a:bodyPr anchor="ctr">
            <a:noAutofit/>
          </a:bodyPr>
          <a:lstStyle>
            <a:lvl1pPr marL="0" indent="0" algn="ctr">
              <a:buNone/>
              <a:defRPr sz="1600" b="0">
                <a:solidFill>
                  <a:schemeClr val="tx2"/>
                </a:solidFill>
                <a:latin typeface="+mj-lt"/>
              </a:defRPr>
            </a:lvl1pPr>
          </a:lstStyle>
          <a:p>
            <a:pPr lvl="0"/>
            <a:r>
              <a:rPr lang="en-US" dirty="0"/>
              <a:t>Edit text styles</a:t>
            </a:r>
          </a:p>
        </p:txBody>
      </p:sp>
      <p:sp>
        <p:nvSpPr>
          <p:cNvPr id="18" name="Text Placeholder 15">
            <a:extLst>
              <a:ext uri="{FF2B5EF4-FFF2-40B4-BE49-F238E27FC236}">
                <a16:creationId xmlns:a16="http://schemas.microsoft.com/office/drawing/2014/main" id="{72904FD4-B947-4738-B7E5-D801B514324F}"/>
              </a:ext>
            </a:extLst>
          </p:cNvPr>
          <p:cNvSpPr>
            <a:spLocks noGrp="1"/>
          </p:cNvSpPr>
          <p:nvPr>
            <p:ph type="body" sz="quarter" idx="30" hasCustomPrompt="1"/>
          </p:nvPr>
        </p:nvSpPr>
        <p:spPr>
          <a:xfrm>
            <a:off x="3581880" y="3306481"/>
            <a:ext cx="2284562" cy="409575"/>
          </a:xfrm>
        </p:spPr>
        <p:txBody>
          <a:bodyPr anchor="ctr">
            <a:noAutofit/>
          </a:bodyPr>
          <a:lstStyle>
            <a:lvl1pPr marL="0" indent="0" algn="ctr">
              <a:buNone/>
              <a:defRPr sz="1600" b="0">
                <a:solidFill>
                  <a:schemeClr val="tx2"/>
                </a:solidFill>
                <a:latin typeface="+mj-lt"/>
              </a:defRPr>
            </a:lvl1pPr>
          </a:lstStyle>
          <a:p>
            <a:pPr lvl="0"/>
            <a:r>
              <a:rPr lang="en-US" dirty="0"/>
              <a:t>Edit text styles</a:t>
            </a:r>
          </a:p>
        </p:txBody>
      </p:sp>
      <p:sp>
        <p:nvSpPr>
          <p:cNvPr id="19" name="Text Placeholder 15">
            <a:extLst>
              <a:ext uri="{FF2B5EF4-FFF2-40B4-BE49-F238E27FC236}">
                <a16:creationId xmlns:a16="http://schemas.microsoft.com/office/drawing/2014/main" id="{EE9AD6FC-9395-454E-A93C-66056D1E3AC2}"/>
              </a:ext>
            </a:extLst>
          </p:cNvPr>
          <p:cNvSpPr>
            <a:spLocks noGrp="1"/>
          </p:cNvSpPr>
          <p:nvPr>
            <p:ph type="body" sz="quarter" idx="31" hasCustomPrompt="1"/>
          </p:nvPr>
        </p:nvSpPr>
        <p:spPr>
          <a:xfrm>
            <a:off x="6325560" y="3306481"/>
            <a:ext cx="2284562" cy="409575"/>
          </a:xfrm>
        </p:spPr>
        <p:txBody>
          <a:bodyPr anchor="ctr">
            <a:noAutofit/>
          </a:bodyPr>
          <a:lstStyle>
            <a:lvl1pPr marL="0" indent="0" algn="ctr">
              <a:buNone/>
              <a:defRPr sz="1600" b="0">
                <a:solidFill>
                  <a:schemeClr val="tx2"/>
                </a:solidFill>
                <a:latin typeface="+mj-lt"/>
              </a:defRPr>
            </a:lvl1pPr>
          </a:lstStyle>
          <a:p>
            <a:pPr lvl="0"/>
            <a:r>
              <a:rPr lang="en-US" dirty="0"/>
              <a:t>Edit text styles</a:t>
            </a:r>
          </a:p>
        </p:txBody>
      </p:sp>
      <p:sp>
        <p:nvSpPr>
          <p:cNvPr id="20" name="Text Placeholder 15">
            <a:extLst>
              <a:ext uri="{FF2B5EF4-FFF2-40B4-BE49-F238E27FC236}">
                <a16:creationId xmlns:a16="http://schemas.microsoft.com/office/drawing/2014/main" id="{D2DFB695-8D07-463C-8EF7-65EF5238EAD0}"/>
              </a:ext>
            </a:extLst>
          </p:cNvPr>
          <p:cNvSpPr>
            <a:spLocks noGrp="1"/>
          </p:cNvSpPr>
          <p:nvPr>
            <p:ph type="body" sz="quarter" idx="32" hasCustomPrompt="1"/>
          </p:nvPr>
        </p:nvSpPr>
        <p:spPr>
          <a:xfrm>
            <a:off x="9069240" y="3306481"/>
            <a:ext cx="2284562" cy="409575"/>
          </a:xfrm>
        </p:spPr>
        <p:txBody>
          <a:bodyPr anchor="ctr">
            <a:noAutofit/>
          </a:bodyPr>
          <a:lstStyle>
            <a:lvl1pPr marL="0" indent="0" algn="ctr">
              <a:buNone/>
              <a:defRPr sz="1600" b="0">
                <a:solidFill>
                  <a:schemeClr val="tx2"/>
                </a:solidFill>
                <a:latin typeface="+mj-lt"/>
              </a:defRPr>
            </a:lvl1pPr>
          </a:lstStyle>
          <a:p>
            <a:pPr lvl="0"/>
            <a:r>
              <a:rPr lang="en-US" dirty="0"/>
              <a:t>Edit text styles</a:t>
            </a:r>
          </a:p>
        </p:txBody>
      </p:sp>
    </p:spTree>
    <p:extLst>
      <p:ext uri="{BB962C8B-B14F-4D97-AF65-F5344CB8AC3E}">
        <p14:creationId xmlns:p14="http://schemas.microsoft.com/office/powerpoint/2010/main" val="2612542985"/>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web brows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80905"/>
            <a:ext cx="10515600" cy="825500"/>
          </a:xfrm>
          <a:prstGeom prst="rect">
            <a:avLst/>
          </a:prstGeom>
        </p:spPr>
        <p:txBody>
          <a:bodyPr>
            <a:normAutofit/>
          </a:bodyPr>
          <a:lstStyle>
            <a:lvl1pPr>
              <a:defRPr sz="4400"/>
            </a:lvl1pPr>
          </a:lstStyle>
          <a:p>
            <a:r>
              <a:rPr lang="en-US" dirty="0"/>
              <a:t>CLICK TO EDIT MASTER TITLE STYLE</a:t>
            </a:r>
          </a:p>
        </p:txBody>
      </p:sp>
      <p:sp>
        <p:nvSpPr>
          <p:cNvPr id="8" name="Text Placeholder 7"/>
          <p:cNvSpPr>
            <a:spLocks noGrp="1"/>
          </p:cNvSpPr>
          <p:nvPr>
            <p:ph type="body" sz="quarter" idx="10"/>
          </p:nvPr>
        </p:nvSpPr>
        <p:spPr>
          <a:xfrm>
            <a:off x="2324101" y="371475"/>
            <a:ext cx="7543798" cy="352425"/>
          </a:xfrm>
        </p:spPr>
        <p:txBody>
          <a:bodyPr anchor="ctr">
            <a:noAutofit/>
          </a:bodyPr>
          <a:lstStyle>
            <a:lvl1pPr marL="0" indent="0" algn="ctr">
              <a:buNone/>
              <a:defRPr sz="1400" b="1" i="0" cap="all" baseline="0">
                <a:solidFill>
                  <a:schemeClr val="accent1"/>
                </a:solidFill>
                <a:latin typeface="+mj-lt"/>
                <a:cs typeface="Segoe UI Semilight" panose="020B0402040204020203" pitchFamily="34" charset="0"/>
              </a:defRPr>
            </a:lvl1pPr>
          </a:lstStyle>
          <a:p>
            <a:pPr lvl="0"/>
            <a:r>
              <a:rPr lang="en-US" dirty="0"/>
              <a:t>Edit Master text styles</a:t>
            </a:r>
          </a:p>
        </p:txBody>
      </p:sp>
      <p:sp>
        <p:nvSpPr>
          <p:cNvPr id="20" name="Picture Placeholder 16">
            <a:extLst>
              <a:ext uri="{FF2B5EF4-FFF2-40B4-BE49-F238E27FC236}">
                <a16:creationId xmlns:a16="http://schemas.microsoft.com/office/drawing/2014/main" id="{29D33CF8-24B7-4957-AFC4-C5053E6F0A6B}"/>
              </a:ext>
            </a:extLst>
          </p:cNvPr>
          <p:cNvSpPr>
            <a:spLocks noGrp="1"/>
          </p:cNvSpPr>
          <p:nvPr>
            <p:ph type="pic" sz="quarter" idx="11" hasCustomPrompt="1"/>
          </p:nvPr>
        </p:nvSpPr>
        <p:spPr>
          <a:xfrm>
            <a:off x="4966406" y="1939587"/>
            <a:ext cx="7225594" cy="4064397"/>
          </a:xfrm>
          <a:ln w="6350">
            <a:noFill/>
          </a:ln>
        </p:spPr>
        <p:txBody>
          <a:bodyPr>
            <a:normAutofit/>
          </a:bodyPr>
          <a:lstStyle>
            <a:lvl1pPr marL="0" indent="0" algn="ctr">
              <a:buNone/>
              <a:defRPr sz="1200" baseline="0">
                <a:solidFill>
                  <a:schemeClr val="tx1"/>
                </a:solidFill>
              </a:defRPr>
            </a:lvl1pPr>
          </a:lstStyle>
          <a:p>
            <a:r>
              <a:rPr lang="en-US" dirty="0"/>
              <a:t>Click icon to insert picture or drag and drop picture from folder</a:t>
            </a:r>
            <a:endParaRPr lang="en-GB" dirty="0"/>
          </a:p>
        </p:txBody>
      </p:sp>
      <p:sp>
        <p:nvSpPr>
          <p:cNvPr id="3" name="Rectangle 2">
            <a:extLst>
              <a:ext uri="{FF2B5EF4-FFF2-40B4-BE49-F238E27FC236}">
                <a16:creationId xmlns:a16="http://schemas.microsoft.com/office/drawing/2014/main" id="{69E014E0-351B-4137-91A1-6C9789F0A12F}"/>
              </a:ext>
            </a:extLst>
          </p:cNvPr>
          <p:cNvSpPr/>
          <p:nvPr userDrawn="1"/>
        </p:nvSpPr>
        <p:spPr>
          <a:xfrm>
            <a:off x="-1" y="1939587"/>
            <a:ext cx="4804913" cy="406439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8">
            <a:extLst>
              <a:ext uri="{FF2B5EF4-FFF2-40B4-BE49-F238E27FC236}">
                <a16:creationId xmlns:a16="http://schemas.microsoft.com/office/drawing/2014/main" id="{F8ACE2F9-FCE3-405A-A14D-E1294F6C50D8}"/>
              </a:ext>
            </a:extLst>
          </p:cNvPr>
          <p:cNvSpPr>
            <a:spLocks noGrp="1"/>
          </p:cNvSpPr>
          <p:nvPr>
            <p:ph type="body" sz="quarter" idx="20" hasCustomPrompt="1"/>
          </p:nvPr>
        </p:nvSpPr>
        <p:spPr>
          <a:xfrm>
            <a:off x="1466491" y="2097240"/>
            <a:ext cx="3252158" cy="463050"/>
          </a:xfrm>
          <a:noFill/>
        </p:spPr>
        <p:txBody>
          <a:bodyPr lIns="91440" tIns="91440" rIns="91440" bIns="0" anchor="b">
            <a:noAutofit/>
          </a:bodyPr>
          <a:lstStyle>
            <a:lvl1pPr marL="0" indent="0" algn="l">
              <a:lnSpc>
                <a:spcPct val="100000"/>
              </a:lnSpc>
              <a:buNone/>
              <a:defRPr sz="1800" b="0">
                <a:solidFill>
                  <a:schemeClr val="bg1"/>
                </a:solidFill>
                <a:latin typeface="+mj-lt"/>
              </a:defRPr>
            </a:lvl1pPr>
          </a:lstStyle>
          <a:p>
            <a:pPr lvl="0"/>
            <a:r>
              <a:rPr lang="en-US" dirty="0"/>
              <a:t>Edit text</a:t>
            </a:r>
          </a:p>
        </p:txBody>
      </p:sp>
      <p:sp>
        <p:nvSpPr>
          <p:cNvPr id="22" name="Text Placeholder 8">
            <a:extLst>
              <a:ext uri="{FF2B5EF4-FFF2-40B4-BE49-F238E27FC236}">
                <a16:creationId xmlns:a16="http://schemas.microsoft.com/office/drawing/2014/main" id="{9160706A-5B49-4D82-B170-E70B09180828}"/>
              </a:ext>
            </a:extLst>
          </p:cNvPr>
          <p:cNvSpPr>
            <a:spLocks noGrp="1"/>
          </p:cNvSpPr>
          <p:nvPr>
            <p:ph type="body" sz="quarter" idx="21" hasCustomPrompt="1"/>
          </p:nvPr>
        </p:nvSpPr>
        <p:spPr>
          <a:xfrm>
            <a:off x="1466491" y="2560289"/>
            <a:ext cx="3252158" cy="568124"/>
          </a:xfrm>
          <a:noFill/>
        </p:spPr>
        <p:txBody>
          <a:bodyPr lIns="91440" tIns="0" rIns="91440" bIns="91440" anchor="t">
            <a:noAutofit/>
          </a:bodyPr>
          <a:lstStyle>
            <a:lvl1pPr marL="0" indent="0" algn="l">
              <a:lnSpc>
                <a:spcPct val="100000"/>
              </a:lnSpc>
              <a:spcBef>
                <a:spcPts val="600"/>
              </a:spcBef>
              <a:buNone/>
              <a:defRPr sz="1400" b="0">
                <a:solidFill>
                  <a:schemeClr val="tx2">
                    <a:lumMod val="40000"/>
                    <a:lumOff val="60000"/>
                  </a:schemeClr>
                </a:solidFill>
                <a:latin typeface="+mn-lt"/>
              </a:defRPr>
            </a:lvl1pPr>
          </a:lstStyle>
          <a:p>
            <a:pPr lvl="0"/>
            <a:r>
              <a:rPr lang="en-US" dirty="0"/>
              <a:t>Edit text</a:t>
            </a:r>
          </a:p>
        </p:txBody>
      </p:sp>
      <p:sp>
        <p:nvSpPr>
          <p:cNvPr id="23" name="Text Placeholder 8">
            <a:extLst>
              <a:ext uri="{FF2B5EF4-FFF2-40B4-BE49-F238E27FC236}">
                <a16:creationId xmlns:a16="http://schemas.microsoft.com/office/drawing/2014/main" id="{68228F23-0A17-4998-A87B-0A192E76A4D6}"/>
              </a:ext>
            </a:extLst>
          </p:cNvPr>
          <p:cNvSpPr>
            <a:spLocks noGrp="1"/>
          </p:cNvSpPr>
          <p:nvPr>
            <p:ph type="body" sz="quarter" idx="22" hasCustomPrompt="1"/>
          </p:nvPr>
        </p:nvSpPr>
        <p:spPr>
          <a:xfrm>
            <a:off x="1466491" y="3429000"/>
            <a:ext cx="3252158" cy="463050"/>
          </a:xfrm>
          <a:noFill/>
        </p:spPr>
        <p:txBody>
          <a:bodyPr lIns="91440" tIns="91440" rIns="91440" bIns="0" anchor="b">
            <a:noAutofit/>
          </a:bodyPr>
          <a:lstStyle>
            <a:lvl1pPr marL="0" indent="0" algn="l">
              <a:lnSpc>
                <a:spcPct val="100000"/>
              </a:lnSpc>
              <a:buNone/>
              <a:defRPr sz="1800" b="0">
                <a:solidFill>
                  <a:schemeClr val="bg1"/>
                </a:solidFill>
                <a:latin typeface="+mj-lt"/>
              </a:defRPr>
            </a:lvl1pPr>
          </a:lstStyle>
          <a:p>
            <a:pPr lvl="0"/>
            <a:r>
              <a:rPr lang="en-US" dirty="0"/>
              <a:t>Edit text</a:t>
            </a:r>
          </a:p>
        </p:txBody>
      </p:sp>
      <p:sp>
        <p:nvSpPr>
          <p:cNvPr id="24" name="Text Placeholder 8">
            <a:extLst>
              <a:ext uri="{FF2B5EF4-FFF2-40B4-BE49-F238E27FC236}">
                <a16:creationId xmlns:a16="http://schemas.microsoft.com/office/drawing/2014/main" id="{425468E1-22B3-4B90-B33A-5D4DE477E847}"/>
              </a:ext>
            </a:extLst>
          </p:cNvPr>
          <p:cNvSpPr>
            <a:spLocks noGrp="1"/>
          </p:cNvSpPr>
          <p:nvPr>
            <p:ph type="body" sz="quarter" idx="23" hasCustomPrompt="1"/>
          </p:nvPr>
        </p:nvSpPr>
        <p:spPr>
          <a:xfrm>
            <a:off x="1466491" y="3892049"/>
            <a:ext cx="3252158" cy="568124"/>
          </a:xfrm>
          <a:noFill/>
        </p:spPr>
        <p:txBody>
          <a:bodyPr lIns="91440" tIns="0" rIns="91440" bIns="91440" anchor="t">
            <a:noAutofit/>
          </a:bodyPr>
          <a:lstStyle>
            <a:lvl1pPr marL="0" indent="0" algn="l">
              <a:lnSpc>
                <a:spcPct val="100000"/>
              </a:lnSpc>
              <a:spcBef>
                <a:spcPts val="600"/>
              </a:spcBef>
              <a:buNone/>
              <a:defRPr sz="1400" b="0">
                <a:solidFill>
                  <a:schemeClr val="tx2">
                    <a:lumMod val="40000"/>
                    <a:lumOff val="60000"/>
                  </a:schemeClr>
                </a:solidFill>
                <a:latin typeface="+mn-lt"/>
              </a:defRPr>
            </a:lvl1pPr>
          </a:lstStyle>
          <a:p>
            <a:pPr lvl="0"/>
            <a:r>
              <a:rPr lang="en-US" dirty="0"/>
              <a:t>Edit text</a:t>
            </a:r>
          </a:p>
        </p:txBody>
      </p:sp>
      <p:sp>
        <p:nvSpPr>
          <p:cNvPr id="25" name="Text Placeholder 8">
            <a:extLst>
              <a:ext uri="{FF2B5EF4-FFF2-40B4-BE49-F238E27FC236}">
                <a16:creationId xmlns:a16="http://schemas.microsoft.com/office/drawing/2014/main" id="{7721B7D6-0A0B-44A5-9ECA-3DF7151C0B91}"/>
              </a:ext>
            </a:extLst>
          </p:cNvPr>
          <p:cNvSpPr>
            <a:spLocks noGrp="1"/>
          </p:cNvSpPr>
          <p:nvPr>
            <p:ph type="body" sz="quarter" idx="24" hasCustomPrompt="1"/>
          </p:nvPr>
        </p:nvSpPr>
        <p:spPr>
          <a:xfrm>
            <a:off x="1466491" y="4741286"/>
            <a:ext cx="3252158" cy="463050"/>
          </a:xfrm>
          <a:noFill/>
        </p:spPr>
        <p:txBody>
          <a:bodyPr lIns="91440" tIns="91440" rIns="91440" bIns="0" anchor="b">
            <a:noAutofit/>
          </a:bodyPr>
          <a:lstStyle>
            <a:lvl1pPr marL="0" indent="0" algn="l">
              <a:lnSpc>
                <a:spcPct val="100000"/>
              </a:lnSpc>
              <a:buNone/>
              <a:defRPr sz="1800" b="0">
                <a:solidFill>
                  <a:schemeClr val="bg1"/>
                </a:solidFill>
                <a:latin typeface="+mj-lt"/>
              </a:defRPr>
            </a:lvl1pPr>
          </a:lstStyle>
          <a:p>
            <a:pPr lvl="0"/>
            <a:r>
              <a:rPr lang="en-US" dirty="0"/>
              <a:t>Edit text</a:t>
            </a:r>
          </a:p>
        </p:txBody>
      </p:sp>
      <p:sp>
        <p:nvSpPr>
          <p:cNvPr id="26" name="Text Placeholder 8">
            <a:extLst>
              <a:ext uri="{FF2B5EF4-FFF2-40B4-BE49-F238E27FC236}">
                <a16:creationId xmlns:a16="http://schemas.microsoft.com/office/drawing/2014/main" id="{521F939A-8C61-47A7-BF55-8C851E7BFB5C}"/>
              </a:ext>
            </a:extLst>
          </p:cNvPr>
          <p:cNvSpPr>
            <a:spLocks noGrp="1"/>
          </p:cNvSpPr>
          <p:nvPr>
            <p:ph type="body" sz="quarter" idx="25" hasCustomPrompt="1"/>
          </p:nvPr>
        </p:nvSpPr>
        <p:spPr>
          <a:xfrm>
            <a:off x="1466491" y="5204335"/>
            <a:ext cx="3252158" cy="568124"/>
          </a:xfrm>
          <a:noFill/>
        </p:spPr>
        <p:txBody>
          <a:bodyPr lIns="91440" tIns="0" rIns="91440" bIns="91440" anchor="t">
            <a:noAutofit/>
          </a:bodyPr>
          <a:lstStyle>
            <a:lvl1pPr marL="0" indent="0" algn="l">
              <a:lnSpc>
                <a:spcPct val="100000"/>
              </a:lnSpc>
              <a:spcBef>
                <a:spcPts val="600"/>
              </a:spcBef>
              <a:buNone/>
              <a:defRPr sz="1400" b="0">
                <a:solidFill>
                  <a:schemeClr val="tx2">
                    <a:lumMod val="40000"/>
                    <a:lumOff val="60000"/>
                  </a:schemeClr>
                </a:solidFill>
                <a:latin typeface="+mn-lt"/>
              </a:defRPr>
            </a:lvl1pPr>
          </a:lstStyle>
          <a:p>
            <a:pPr lvl="0"/>
            <a:r>
              <a:rPr lang="en-US" dirty="0"/>
              <a:t>Edit text</a:t>
            </a:r>
          </a:p>
        </p:txBody>
      </p:sp>
    </p:spTree>
    <p:extLst>
      <p:ext uri="{BB962C8B-B14F-4D97-AF65-F5344CB8AC3E}">
        <p14:creationId xmlns:p14="http://schemas.microsoft.com/office/powerpoint/2010/main" val="247580156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2_Title Slide with Imag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EEB1F22-821D-4D9B-A440-EB3A3758A18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41" y="0"/>
            <a:ext cx="3880960" cy="6866156"/>
          </a:xfrm>
          <a:prstGeom prst="rect">
            <a:avLst/>
          </a:prstGeom>
        </p:spPr>
      </p:pic>
      <p:sp>
        <p:nvSpPr>
          <p:cNvPr id="3" name="Subtitle 2"/>
          <p:cNvSpPr>
            <a:spLocks noGrp="1"/>
          </p:cNvSpPr>
          <p:nvPr>
            <p:ph type="subTitle" idx="1" hasCustomPrompt="1"/>
          </p:nvPr>
        </p:nvSpPr>
        <p:spPr>
          <a:xfrm>
            <a:off x="5453381" y="2498234"/>
            <a:ext cx="2786379" cy="558800"/>
          </a:xfrm>
          <a:prstGeom prst="rect">
            <a:avLst/>
          </a:prstGeom>
        </p:spPr>
        <p:txBody>
          <a:bodyPr anchor="ctr"/>
          <a:lstStyle>
            <a:lvl1pPr marL="0" indent="0" algn="l">
              <a:buNone/>
              <a:defRPr sz="18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 2019</a:t>
            </a:r>
          </a:p>
        </p:txBody>
      </p:sp>
      <p:sp>
        <p:nvSpPr>
          <p:cNvPr id="10" name="Title 9"/>
          <p:cNvSpPr>
            <a:spLocks noGrp="1"/>
          </p:cNvSpPr>
          <p:nvPr>
            <p:ph type="title" hasCustomPrompt="1"/>
          </p:nvPr>
        </p:nvSpPr>
        <p:spPr>
          <a:xfrm>
            <a:off x="5453381" y="3075887"/>
            <a:ext cx="6974839" cy="1046661"/>
          </a:xfrm>
        </p:spPr>
        <p:txBody>
          <a:bodyPr anchor="t"/>
          <a:lstStyle>
            <a:lvl1pPr algn="l">
              <a:lnSpc>
                <a:spcPct val="100000"/>
              </a:lnSpc>
              <a:defRPr sz="3400" b="0" cap="all" baseline="0">
                <a:solidFill>
                  <a:schemeClr val="bg1"/>
                </a:solidFill>
              </a:defRPr>
            </a:lvl1pPr>
          </a:lstStyle>
          <a:p>
            <a:r>
              <a:rPr lang="en-US" dirty="0"/>
              <a:t>PRESENTATION TITLE</a:t>
            </a:r>
          </a:p>
        </p:txBody>
      </p:sp>
      <p:sp>
        <p:nvSpPr>
          <p:cNvPr id="2" name="Footer Placeholder 1">
            <a:extLst>
              <a:ext uri="{FF2B5EF4-FFF2-40B4-BE49-F238E27FC236}">
                <a16:creationId xmlns:a16="http://schemas.microsoft.com/office/drawing/2014/main" id="{6542C8AC-0D94-443B-9222-07240BC291F8}"/>
              </a:ext>
            </a:extLst>
          </p:cNvPr>
          <p:cNvSpPr>
            <a:spLocks noGrp="1"/>
          </p:cNvSpPr>
          <p:nvPr>
            <p:ph type="ftr" sz="quarter" idx="10"/>
          </p:nvPr>
        </p:nvSpPr>
        <p:spPr>
          <a:xfrm>
            <a:off x="1531620" y="6448637"/>
            <a:ext cx="2849763" cy="269990"/>
          </a:xfrm>
        </p:spPr>
        <p:txBody>
          <a:bodyPr/>
          <a:lstStyle>
            <a:lvl1pPr>
              <a:defRPr>
                <a:solidFill>
                  <a:srgbClr val="8A9E9D"/>
                </a:solidFill>
              </a:defRPr>
            </a:lvl1pPr>
          </a:lstStyle>
          <a:p>
            <a:pPr defTabSz="457200" fontAlgn="base">
              <a:spcBef>
                <a:spcPct val="50000"/>
              </a:spcBef>
              <a:spcAft>
                <a:spcPct val="0"/>
              </a:spcAft>
            </a:pPr>
            <a:r>
              <a:rPr lang="en-US" dirty="0"/>
              <a:t>Copyright © 2019 Symantec Corporation. All rights reserved.</a:t>
            </a:r>
          </a:p>
        </p:txBody>
      </p:sp>
      <p:cxnSp>
        <p:nvCxnSpPr>
          <p:cNvPr id="11" name="Straight Connector 10">
            <a:extLst>
              <a:ext uri="{FF2B5EF4-FFF2-40B4-BE49-F238E27FC236}">
                <a16:creationId xmlns:a16="http://schemas.microsoft.com/office/drawing/2014/main" id="{1DB3148A-3300-42E3-9BED-DFD90CDACE1E}"/>
              </a:ext>
            </a:extLst>
          </p:cNvPr>
          <p:cNvCxnSpPr>
            <a:cxnSpLocks/>
          </p:cNvCxnSpPr>
          <p:nvPr/>
        </p:nvCxnSpPr>
        <p:spPr>
          <a:xfrm flipH="1">
            <a:off x="9915525" y="2772971"/>
            <a:ext cx="3170559" cy="0"/>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55FAB935-6C70-D945-A735-5197F6E8BD5B}"/>
              </a:ext>
            </a:extLst>
          </p:cNvPr>
          <p:cNvPicPr>
            <a:picLocks noChangeAspect="1"/>
          </p:cNvPicPr>
          <p:nvPr userDrawn="1"/>
        </p:nvPicPr>
        <p:blipFill>
          <a:blip r:embed="rId3"/>
          <a:stretch>
            <a:fillRect/>
          </a:stretch>
        </p:blipFill>
        <p:spPr>
          <a:xfrm>
            <a:off x="-3441" y="0"/>
            <a:ext cx="5063122" cy="6858000"/>
          </a:xfrm>
          <a:prstGeom prst="rect">
            <a:avLst/>
          </a:prstGeom>
        </p:spPr>
      </p:pic>
      <p:cxnSp>
        <p:nvCxnSpPr>
          <p:cNvPr id="16" name="Straight Connector 15">
            <a:extLst>
              <a:ext uri="{FF2B5EF4-FFF2-40B4-BE49-F238E27FC236}">
                <a16:creationId xmlns:a16="http://schemas.microsoft.com/office/drawing/2014/main" id="{F04CF965-BC28-2E4D-B187-541B6FF58131}"/>
              </a:ext>
            </a:extLst>
          </p:cNvPr>
          <p:cNvCxnSpPr>
            <a:cxnSpLocks/>
          </p:cNvCxnSpPr>
          <p:nvPr userDrawn="1"/>
        </p:nvCxnSpPr>
        <p:spPr>
          <a:xfrm flipH="1">
            <a:off x="9915525" y="2772971"/>
            <a:ext cx="3170559" cy="0"/>
          </a:xfrm>
          <a:prstGeom prst="line">
            <a:avLst/>
          </a:prstGeom>
          <a:ln w="12700">
            <a:solidFill>
              <a:schemeClr val="accent1"/>
            </a:solidFill>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1FDFFC83-0A57-AA44-A277-75D3F23CD9DA}"/>
              </a:ext>
            </a:extLst>
          </p:cNvPr>
          <p:cNvPicPr>
            <a:picLocks noChangeAspect="1"/>
          </p:cNvPicPr>
          <p:nvPr userDrawn="1"/>
        </p:nvPicPr>
        <p:blipFill>
          <a:blip r:embed="rId4"/>
          <a:stretch>
            <a:fillRect/>
          </a:stretch>
        </p:blipFill>
        <p:spPr>
          <a:xfrm>
            <a:off x="5453381" y="864823"/>
            <a:ext cx="2984278" cy="558928"/>
          </a:xfrm>
          <a:prstGeom prst="rect">
            <a:avLst/>
          </a:prstGeom>
        </p:spPr>
      </p:pic>
    </p:spTree>
    <p:extLst>
      <p:ext uri="{BB962C8B-B14F-4D97-AF65-F5344CB8AC3E}">
        <p14:creationId xmlns:p14="http://schemas.microsoft.com/office/powerpoint/2010/main" val="399950463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 phnes with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7183E59-A027-45CC-96A3-08320F8C4B44}"/>
              </a:ext>
            </a:extLst>
          </p:cNvPr>
          <p:cNvSpPr/>
          <p:nvPr userDrawn="1"/>
        </p:nvSpPr>
        <p:spPr>
          <a:xfrm>
            <a:off x="0" y="0"/>
            <a:ext cx="12192000" cy="64865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480903"/>
            <a:ext cx="10515600" cy="825500"/>
          </a:xfrm>
          <a:prstGeom prst="rect">
            <a:avLst/>
          </a:prstGeom>
        </p:spPr>
        <p:txBody>
          <a:bodyPr>
            <a:normAutofit/>
          </a:bodyPr>
          <a:lstStyle>
            <a:lvl1pPr>
              <a:defRPr sz="4400">
                <a:solidFill>
                  <a:schemeClr val="bg1"/>
                </a:solidFill>
              </a:defRPr>
            </a:lvl1pPr>
          </a:lstStyle>
          <a:p>
            <a:r>
              <a:rPr lang="en-US" dirty="0"/>
              <a:t>CLICK TO EDIT MASTER TITLE STYLE</a:t>
            </a:r>
          </a:p>
        </p:txBody>
      </p:sp>
      <p:sp>
        <p:nvSpPr>
          <p:cNvPr id="8" name="Text Placeholder 7"/>
          <p:cNvSpPr>
            <a:spLocks noGrp="1"/>
          </p:cNvSpPr>
          <p:nvPr>
            <p:ph type="body" sz="quarter" idx="10"/>
          </p:nvPr>
        </p:nvSpPr>
        <p:spPr>
          <a:xfrm>
            <a:off x="2324101" y="371475"/>
            <a:ext cx="7543798" cy="352425"/>
          </a:xfrm>
        </p:spPr>
        <p:txBody>
          <a:bodyPr anchor="ctr">
            <a:noAutofit/>
          </a:bodyPr>
          <a:lstStyle>
            <a:lvl1pPr marL="0" indent="0" algn="ctr">
              <a:buNone/>
              <a:defRPr sz="1400" b="1" i="0" cap="all" baseline="0">
                <a:solidFill>
                  <a:schemeClr val="accent1"/>
                </a:solidFill>
                <a:latin typeface="+mj-lt"/>
                <a:cs typeface="Segoe UI Semilight" panose="020B0402040204020203" pitchFamily="34" charset="0"/>
              </a:defRPr>
            </a:lvl1pPr>
          </a:lstStyle>
          <a:p>
            <a:pPr lvl="0"/>
            <a:r>
              <a:rPr lang="en-US" dirty="0"/>
              <a:t>Edit Master text styles</a:t>
            </a:r>
          </a:p>
        </p:txBody>
      </p:sp>
      <p:sp>
        <p:nvSpPr>
          <p:cNvPr id="16" name="Text Placeholder 8">
            <a:extLst>
              <a:ext uri="{FF2B5EF4-FFF2-40B4-BE49-F238E27FC236}">
                <a16:creationId xmlns:a16="http://schemas.microsoft.com/office/drawing/2014/main" id="{161C2EB0-0295-4143-9FF5-B5B3C58E8DD6}"/>
              </a:ext>
            </a:extLst>
          </p:cNvPr>
          <p:cNvSpPr>
            <a:spLocks noGrp="1"/>
          </p:cNvSpPr>
          <p:nvPr>
            <p:ph type="body" sz="quarter" idx="20" hasCustomPrompt="1"/>
          </p:nvPr>
        </p:nvSpPr>
        <p:spPr>
          <a:xfrm>
            <a:off x="9115425" y="2965950"/>
            <a:ext cx="2239963" cy="463050"/>
          </a:xfrm>
          <a:noFill/>
        </p:spPr>
        <p:txBody>
          <a:bodyPr lIns="91440" tIns="91440" rIns="91440" bIns="0" anchor="b">
            <a:noAutofit/>
          </a:bodyPr>
          <a:lstStyle>
            <a:lvl1pPr marL="0" indent="0" algn="ctr">
              <a:lnSpc>
                <a:spcPct val="100000"/>
              </a:lnSpc>
              <a:buNone/>
              <a:defRPr sz="1800" b="0">
                <a:solidFill>
                  <a:schemeClr val="bg1"/>
                </a:solidFill>
                <a:latin typeface="+mj-lt"/>
              </a:defRPr>
            </a:lvl1pPr>
          </a:lstStyle>
          <a:p>
            <a:pPr lvl="0"/>
            <a:r>
              <a:rPr lang="en-US" dirty="0"/>
              <a:t>Edit text</a:t>
            </a:r>
          </a:p>
        </p:txBody>
      </p:sp>
      <p:sp>
        <p:nvSpPr>
          <p:cNvPr id="17" name="Text Placeholder 8">
            <a:extLst>
              <a:ext uri="{FF2B5EF4-FFF2-40B4-BE49-F238E27FC236}">
                <a16:creationId xmlns:a16="http://schemas.microsoft.com/office/drawing/2014/main" id="{1DD78D2D-229A-4D6B-AD39-8787A2BFB570}"/>
              </a:ext>
            </a:extLst>
          </p:cNvPr>
          <p:cNvSpPr>
            <a:spLocks noGrp="1"/>
          </p:cNvSpPr>
          <p:nvPr>
            <p:ph type="body" sz="quarter" idx="21" hasCustomPrompt="1"/>
          </p:nvPr>
        </p:nvSpPr>
        <p:spPr>
          <a:xfrm>
            <a:off x="9115425" y="3449846"/>
            <a:ext cx="2239963" cy="855453"/>
          </a:xfrm>
          <a:noFill/>
        </p:spPr>
        <p:txBody>
          <a:bodyPr lIns="91440" tIns="0" rIns="91440" bIns="91440" anchor="t">
            <a:noAutofit/>
          </a:bodyPr>
          <a:lstStyle>
            <a:lvl1pPr marL="0" indent="0" algn="ctr">
              <a:lnSpc>
                <a:spcPct val="100000"/>
              </a:lnSpc>
              <a:spcBef>
                <a:spcPts val="600"/>
              </a:spcBef>
              <a:buNone/>
              <a:defRPr sz="1400" b="0">
                <a:solidFill>
                  <a:schemeClr val="tx2">
                    <a:lumMod val="40000"/>
                    <a:lumOff val="60000"/>
                  </a:schemeClr>
                </a:solidFill>
                <a:latin typeface="+mn-lt"/>
              </a:defRPr>
            </a:lvl1pPr>
          </a:lstStyle>
          <a:p>
            <a:pPr lvl="0"/>
            <a:r>
              <a:rPr lang="en-US" dirty="0"/>
              <a:t>Edit text</a:t>
            </a:r>
          </a:p>
        </p:txBody>
      </p:sp>
      <p:sp>
        <p:nvSpPr>
          <p:cNvPr id="18" name="Picture Placeholder 3">
            <a:extLst>
              <a:ext uri="{FF2B5EF4-FFF2-40B4-BE49-F238E27FC236}">
                <a16:creationId xmlns:a16="http://schemas.microsoft.com/office/drawing/2014/main" id="{F4857FD4-7066-4673-998B-3A741D7CBF47}"/>
              </a:ext>
            </a:extLst>
          </p:cNvPr>
          <p:cNvSpPr>
            <a:spLocks noGrp="1"/>
          </p:cNvSpPr>
          <p:nvPr>
            <p:ph type="pic" sz="quarter" idx="22"/>
          </p:nvPr>
        </p:nvSpPr>
        <p:spPr>
          <a:xfrm>
            <a:off x="3796395" y="2127058"/>
            <a:ext cx="1742304" cy="3098808"/>
          </a:xfrm>
          <a:solidFill>
            <a:schemeClr val="bg1">
              <a:lumMod val="95000"/>
            </a:schemeClr>
          </a:solidFill>
          <a:ln w="12700">
            <a:solidFill>
              <a:schemeClr val="tx1"/>
            </a:solidFill>
          </a:ln>
        </p:spPr>
        <p:txBody>
          <a:bodyPr anchor="b"/>
          <a:lstStyle>
            <a:lvl1pPr marL="0" indent="0" algn="ctr">
              <a:buNone/>
              <a:defRPr/>
            </a:lvl1pPr>
          </a:lstStyle>
          <a:p>
            <a:endParaRPr lang="en-US"/>
          </a:p>
        </p:txBody>
      </p:sp>
      <p:sp>
        <p:nvSpPr>
          <p:cNvPr id="20" name="Picture Placeholder 3">
            <a:extLst>
              <a:ext uri="{FF2B5EF4-FFF2-40B4-BE49-F238E27FC236}">
                <a16:creationId xmlns:a16="http://schemas.microsoft.com/office/drawing/2014/main" id="{FBD308EE-B0BB-4DE1-A618-E4303E4BBF75}"/>
              </a:ext>
            </a:extLst>
          </p:cNvPr>
          <p:cNvSpPr>
            <a:spLocks noGrp="1"/>
          </p:cNvSpPr>
          <p:nvPr>
            <p:ph type="pic" sz="quarter" idx="23"/>
          </p:nvPr>
        </p:nvSpPr>
        <p:spPr>
          <a:xfrm>
            <a:off x="345519" y="2127058"/>
            <a:ext cx="1742304" cy="3098808"/>
          </a:xfrm>
          <a:solidFill>
            <a:schemeClr val="bg1">
              <a:lumMod val="95000"/>
            </a:schemeClr>
          </a:solidFill>
          <a:ln w="12700">
            <a:solidFill>
              <a:schemeClr val="tx1"/>
            </a:solidFill>
          </a:ln>
        </p:spPr>
        <p:txBody>
          <a:bodyPr anchor="b"/>
          <a:lstStyle>
            <a:lvl1pPr marL="0" indent="0" algn="ctr">
              <a:buNone/>
              <a:defRPr/>
            </a:lvl1pPr>
          </a:lstStyle>
          <a:p>
            <a:endParaRPr lang="en-US"/>
          </a:p>
        </p:txBody>
      </p:sp>
      <p:sp>
        <p:nvSpPr>
          <p:cNvPr id="15" name="Picture Placeholder 3">
            <a:extLst>
              <a:ext uri="{FF2B5EF4-FFF2-40B4-BE49-F238E27FC236}">
                <a16:creationId xmlns:a16="http://schemas.microsoft.com/office/drawing/2014/main" id="{19113F9F-4179-476A-B6C5-2B49419A681B}"/>
              </a:ext>
            </a:extLst>
          </p:cNvPr>
          <p:cNvSpPr>
            <a:spLocks noGrp="1"/>
          </p:cNvSpPr>
          <p:nvPr>
            <p:ph type="pic" sz="quarter" idx="16"/>
          </p:nvPr>
        </p:nvSpPr>
        <p:spPr>
          <a:xfrm>
            <a:off x="1976893" y="1958479"/>
            <a:ext cx="1929945" cy="3432545"/>
          </a:xfrm>
          <a:solidFill>
            <a:schemeClr val="bg1">
              <a:lumMod val="95000"/>
            </a:schemeClr>
          </a:solidFill>
          <a:ln w="12700">
            <a:solidFill>
              <a:schemeClr val="tx1"/>
            </a:solidFill>
          </a:ln>
        </p:spPr>
        <p:txBody>
          <a:bodyPr anchor="b"/>
          <a:lstStyle>
            <a:lvl1pPr marL="0" indent="0" algn="ctr">
              <a:buNone/>
              <a:defRPr/>
            </a:lvl1pPr>
          </a:lstStyle>
          <a:p>
            <a:endParaRPr lang="en-US"/>
          </a:p>
        </p:txBody>
      </p:sp>
      <p:sp>
        <p:nvSpPr>
          <p:cNvPr id="21" name="Text Placeholder 8">
            <a:extLst>
              <a:ext uri="{FF2B5EF4-FFF2-40B4-BE49-F238E27FC236}">
                <a16:creationId xmlns:a16="http://schemas.microsoft.com/office/drawing/2014/main" id="{F62E5D6C-454C-4CA9-9E77-54090093633F}"/>
              </a:ext>
            </a:extLst>
          </p:cNvPr>
          <p:cNvSpPr>
            <a:spLocks noGrp="1"/>
          </p:cNvSpPr>
          <p:nvPr>
            <p:ph type="body" sz="quarter" idx="24" hasCustomPrompt="1"/>
          </p:nvPr>
        </p:nvSpPr>
        <p:spPr>
          <a:xfrm>
            <a:off x="6314170" y="2965950"/>
            <a:ext cx="2239963" cy="463050"/>
          </a:xfrm>
          <a:noFill/>
        </p:spPr>
        <p:txBody>
          <a:bodyPr lIns="91440" tIns="91440" rIns="91440" bIns="0" anchor="b">
            <a:noAutofit/>
          </a:bodyPr>
          <a:lstStyle>
            <a:lvl1pPr marL="0" indent="0" algn="ctr">
              <a:lnSpc>
                <a:spcPct val="100000"/>
              </a:lnSpc>
              <a:buNone/>
              <a:defRPr sz="1800" b="0">
                <a:solidFill>
                  <a:schemeClr val="bg1"/>
                </a:solidFill>
                <a:latin typeface="+mj-lt"/>
              </a:defRPr>
            </a:lvl1pPr>
          </a:lstStyle>
          <a:p>
            <a:pPr lvl="0"/>
            <a:r>
              <a:rPr lang="en-US" dirty="0"/>
              <a:t>Edit text</a:t>
            </a:r>
          </a:p>
        </p:txBody>
      </p:sp>
      <p:sp>
        <p:nvSpPr>
          <p:cNvPr id="22" name="Text Placeholder 8">
            <a:extLst>
              <a:ext uri="{FF2B5EF4-FFF2-40B4-BE49-F238E27FC236}">
                <a16:creationId xmlns:a16="http://schemas.microsoft.com/office/drawing/2014/main" id="{211613AE-4826-4434-BAC3-9B96FCD86083}"/>
              </a:ext>
            </a:extLst>
          </p:cNvPr>
          <p:cNvSpPr>
            <a:spLocks noGrp="1"/>
          </p:cNvSpPr>
          <p:nvPr>
            <p:ph type="body" sz="quarter" idx="25" hasCustomPrompt="1"/>
          </p:nvPr>
        </p:nvSpPr>
        <p:spPr>
          <a:xfrm>
            <a:off x="6314170" y="3449846"/>
            <a:ext cx="2239963" cy="855453"/>
          </a:xfrm>
          <a:noFill/>
        </p:spPr>
        <p:txBody>
          <a:bodyPr lIns="91440" tIns="0" rIns="91440" bIns="91440" anchor="t">
            <a:noAutofit/>
          </a:bodyPr>
          <a:lstStyle>
            <a:lvl1pPr marL="0" indent="0" algn="ctr">
              <a:lnSpc>
                <a:spcPct val="100000"/>
              </a:lnSpc>
              <a:spcBef>
                <a:spcPts val="600"/>
              </a:spcBef>
              <a:buNone/>
              <a:defRPr sz="1400" b="0">
                <a:solidFill>
                  <a:schemeClr val="tx2">
                    <a:lumMod val="40000"/>
                    <a:lumOff val="60000"/>
                  </a:schemeClr>
                </a:solidFill>
                <a:latin typeface="+mn-lt"/>
              </a:defRPr>
            </a:lvl1pPr>
          </a:lstStyle>
          <a:p>
            <a:pPr lvl="0"/>
            <a:r>
              <a:rPr lang="en-US" dirty="0"/>
              <a:t>Edit text</a:t>
            </a:r>
          </a:p>
        </p:txBody>
      </p:sp>
      <p:sp>
        <p:nvSpPr>
          <p:cNvPr id="24" name="Text Placeholder 8">
            <a:extLst>
              <a:ext uri="{FF2B5EF4-FFF2-40B4-BE49-F238E27FC236}">
                <a16:creationId xmlns:a16="http://schemas.microsoft.com/office/drawing/2014/main" id="{AB87C2B0-25E8-4BFF-9616-ACC64713F1DC}"/>
              </a:ext>
            </a:extLst>
          </p:cNvPr>
          <p:cNvSpPr>
            <a:spLocks noGrp="1"/>
          </p:cNvSpPr>
          <p:nvPr>
            <p:ph type="body" sz="quarter" idx="29" hasCustomPrompt="1"/>
          </p:nvPr>
        </p:nvSpPr>
        <p:spPr>
          <a:xfrm>
            <a:off x="7134225" y="4907710"/>
            <a:ext cx="4219574" cy="463050"/>
          </a:xfrm>
          <a:noFill/>
        </p:spPr>
        <p:txBody>
          <a:bodyPr lIns="91440" tIns="91440" rIns="91440" bIns="0" anchor="b">
            <a:noAutofit/>
          </a:bodyPr>
          <a:lstStyle>
            <a:lvl1pPr marL="0" indent="0" algn="l">
              <a:lnSpc>
                <a:spcPct val="100000"/>
              </a:lnSpc>
              <a:buNone/>
              <a:defRPr sz="2000" b="0">
                <a:solidFill>
                  <a:schemeClr val="tx1"/>
                </a:solidFill>
                <a:latin typeface="+mj-lt"/>
              </a:defRPr>
            </a:lvl1pPr>
          </a:lstStyle>
          <a:p>
            <a:pPr lvl="0"/>
            <a:r>
              <a:rPr lang="en-US" dirty="0"/>
              <a:t>Edit text</a:t>
            </a:r>
          </a:p>
        </p:txBody>
      </p:sp>
      <p:sp>
        <p:nvSpPr>
          <p:cNvPr id="25" name="Text Placeholder 8">
            <a:extLst>
              <a:ext uri="{FF2B5EF4-FFF2-40B4-BE49-F238E27FC236}">
                <a16:creationId xmlns:a16="http://schemas.microsoft.com/office/drawing/2014/main" id="{AC618273-AAB9-4DC4-9163-9F51AAA22A3B}"/>
              </a:ext>
            </a:extLst>
          </p:cNvPr>
          <p:cNvSpPr>
            <a:spLocks noGrp="1"/>
          </p:cNvSpPr>
          <p:nvPr>
            <p:ph type="body" sz="quarter" idx="30" hasCustomPrompt="1"/>
          </p:nvPr>
        </p:nvSpPr>
        <p:spPr>
          <a:xfrm>
            <a:off x="7134225" y="5391607"/>
            <a:ext cx="4219574" cy="599618"/>
          </a:xfrm>
          <a:noFill/>
        </p:spPr>
        <p:txBody>
          <a:bodyPr lIns="91440" tIns="0" rIns="91440" bIns="91440" anchor="t">
            <a:noAutofit/>
          </a:bodyPr>
          <a:lstStyle>
            <a:lvl1pPr marL="0" indent="0" algn="l">
              <a:lnSpc>
                <a:spcPct val="100000"/>
              </a:lnSpc>
              <a:spcBef>
                <a:spcPts val="600"/>
              </a:spcBef>
              <a:buNone/>
              <a:defRPr sz="1400" b="0">
                <a:solidFill>
                  <a:schemeClr val="tx2"/>
                </a:solidFill>
                <a:latin typeface="+mn-lt"/>
              </a:defRPr>
            </a:lvl1pPr>
          </a:lstStyle>
          <a:p>
            <a:pPr lvl="0"/>
            <a:r>
              <a:rPr lang="en-US" dirty="0"/>
              <a:t>Edit text</a:t>
            </a:r>
          </a:p>
        </p:txBody>
      </p:sp>
    </p:spTree>
    <p:extLst>
      <p:ext uri="{BB962C8B-B14F-4D97-AF65-F5344CB8AC3E}">
        <p14:creationId xmlns:p14="http://schemas.microsoft.com/office/powerpoint/2010/main" val="64834317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le and Sub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89780"/>
            <a:ext cx="10515600" cy="825500"/>
          </a:xfrm>
          <a:prstGeom prst="rect">
            <a:avLst/>
          </a:prstGeom>
        </p:spPr>
        <p:txBody>
          <a:bodyPr>
            <a:normAutofit/>
          </a:bodyPr>
          <a:lstStyle>
            <a:lvl1pPr>
              <a:defRPr sz="4000"/>
            </a:lvl1pPr>
          </a:lstStyle>
          <a:p>
            <a:r>
              <a:rPr lang="en-US" dirty="0"/>
              <a:t>CLICK TO EDIT MASTER TITLE STYLE</a:t>
            </a:r>
          </a:p>
        </p:txBody>
      </p:sp>
      <p:sp>
        <p:nvSpPr>
          <p:cNvPr id="8" name="Text Placeholder 7"/>
          <p:cNvSpPr>
            <a:spLocks noGrp="1"/>
          </p:cNvSpPr>
          <p:nvPr>
            <p:ph type="body" sz="quarter" idx="10"/>
          </p:nvPr>
        </p:nvSpPr>
        <p:spPr>
          <a:xfrm>
            <a:off x="2324101" y="371475"/>
            <a:ext cx="7543798" cy="352425"/>
          </a:xfrm>
        </p:spPr>
        <p:txBody>
          <a:bodyPr anchor="ctr">
            <a:noAutofit/>
          </a:bodyPr>
          <a:lstStyle>
            <a:lvl1pPr marL="0" indent="0" algn="ctr">
              <a:buNone/>
              <a:defRPr sz="1400" b="1" i="0" cap="all" baseline="0">
                <a:solidFill>
                  <a:schemeClr val="accent1"/>
                </a:solidFill>
                <a:latin typeface="+mj-lt"/>
                <a:cs typeface="Segoe UI Semilight" panose="020B0402040204020203" pitchFamily="34" charset="0"/>
              </a:defRPr>
            </a:lvl1pPr>
          </a:lstStyle>
          <a:p>
            <a:pPr lvl="0"/>
            <a:r>
              <a:rPr lang="en-US" dirty="0"/>
              <a:t>Edit Master text styles</a:t>
            </a:r>
          </a:p>
        </p:txBody>
      </p:sp>
    </p:spTree>
    <p:extLst>
      <p:ext uri="{BB962C8B-B14F-4D97-AF65-F5344CB8AC3E}">
        <p14:creationId xmlns:p14="http://schemas.microsoft.com/office/powerpoint/2010/main" val="27816770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 phones with right li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631826"/>
            <a:ext cx="10515600" cy="825500"/>
          </a:xfrm>
          <a:prstGeom prst="rect">
            <a:avLst/>
          </a:prstGeom>
        </p:spPr>
        <p:txBody>
          <a:bodyPr>
            <a:normAutofit/>
          </a:bodyPr>
          <a:lstStyle>
            <a:lvl1pPr>
              <a:defRPr sz="4400"/>
            </a:lvl1pPr>
          </a:lstStyle>
          <a:p>
            <a:r>
              <a:rPr lang="en-US" dirty="0"/>
              <a:t>CLICK TO EDIT MASTER TITLE STYLE</a:t>
            </a:r>
          </a:p>
        </p:txBody>
      </p:sp>
      <p:sp>
        <p:nvSpPr>
          <p:cNvPr id="8" name="Text Placeholder 7"/>
          <p:cNvSpPr>
            <a:spLocks noGrp="1"/>
          </p:cNvSpPr>
          <p:nvPr>
            <p:ph type="body" sz="quarter" idx="10"/>
          </p:nvPr>
        </p:nvSpPr>
        <p:spPr>
          <a:xfrm>
            <a:off x="2324101" y="371475"/>
            <a:ext cx="7543798" cy="352425"/>
          </a:xfrm>
        </p:spPr>
        <p:txBody>
          <a:bodyPr anchor="ctr">
            <a:noAutofit/>
          </a:bodyPr>
          <a:lstStyle>
            <a:lvl1pPr marL="0" indent="0" algn="ctr">
              <a:buNone/>
              <a:defRPr sz="1400" b="1" i="0" cap="all" baseline="0">
                <a:solidFill>
                  <a:schemeClr val="accent1"/>
                </a:solidFill>
                <a:latin typeface="+mj-lt"/>
                <a:cs typeface="Segoe UI Semilight" panose="020B0402040204020203" pitchFamily="34" charset="0"/>
              </a:defRPr>
            </a:lvl1pPr>
          </a:lstStyle>
          <a:p>
            <a:pPr lvl="0"/>
            <a:r>
              <a:rPr lang="en-US" dirty="0"/>
              <a:t>Edit Master text styles</a:t>
            </a:r>
          </a:p>
        </p:txBody>
      </p:sp>
      <p:sp>
        <p:nvSpPr>
          <p:cNvPr id="10" name="Text Placeholder 8">
            <a:extLst>
              <a:ext uri="{FF2B5EF4-FFF2-40B4-BE49-F238E27FC236}">
                <a16:creationId xmlns:a16="http://schemas.microsoft.com/office/drawing/2014/main" id="{5F48FFF5-C608-4517-9746-9469625D6242}"/>
              </a:ext>
            </a:extLst>
          </p:cNvPr>
          <p:cNvSpPr>
            <a:spLocks noGrp="1"/>
          </p:cNvSpPr>
          <p:nvPr>
            <p:ph type="body" sz="quarter" idx="20" hasCustomPrompt="1"/>
          </p:nvPr>
        </p:nvSpPr>
        <p:spPr>
          <a:xfrm>
            <a:off x="6972078" y="1976470"/>
            <a:ext cx="3940337" cy="463050"/>
          </a:xfrm>
          <a:noFill/>
        </p:spPr>
        <p:txBody>
          <a:bodyPr lIns="91440" tIns="91440" rIns="91440" bIns="0" anchor="b">
            <a:noAutofit/>
          </a:bodyPr>
          <a:lstStyle>
            <a:lvl1pPr marL="0" indent="0" algn="l">
              <a:lnSpc>
                <a:spcPct val="100000"/>
              </a:lnSpc>
              <a:buNone/>
              <a:defRPr sz="1800" b="0">
                <a:solidFill>
                  <a:schemeClr val="tx1"/>
                </a:solidFill>
                <a:latin typeface="+mj-lt"/>
              </a:defRPr>
            </a:lvl1pPr>
          </a:lstStyle>
          <a:p>
            <a:pPr lvl="0"/>
            <a:r>
              <a:rPr lang="en-US" dirty="0"/>
              <a:t>Edit text</a:t>
            </a:r>
          </a:p>
        </p:txBody>
      </p:sp>
      <p:sp>
        <p:nvSpPr>
          <p:cNvPr id="11" name="Text Placeholder 8">
            <a:extLst>
              <a:ext uri="{FF2B5EF4-FFF2-40B4-BE49-F238E27FC236}">
                <a16:creationId xmlns:a16="http://schemas.microsoft.com/office/drawing/2014/main" id="{FEFA497F-FAE3-4BB5-8F32-4736C4B42B10}"/>
              </a:ext>
            </a:extLst>
          </p:cNvPr>
          <p:cNvSpPr>
            <a:spLocks noGrp="1"/>
          </p:cNvSpPr>
          <p:nvPr>
            <p:ph type="body" sz="quarter" idx="21" hasCustomPrompt="1"/>
          </p:nvPr>
        </p:nvSpPr>
        <p:spPr>
          <a:xfrm>
            <a:off x="6972078" y="2439519"/>
            <a:ext cx="3940337" cy="568124"/>
          </a:xfrm>
          <a:noFill/>
        </p:spPr>
        <p:txBody>
          <a:bodyPr lIns="91440" tIns="0" rIns="91440" bIns="91440" anchor="t">
            <a:noAutofit/>
          </a:bodyPr>
          <a:lstStyle>
            <a:lvl1pPr marL="0" indent="0" algn="l">
              <a:lnSpc>
                <a:spcPct val="100000"/>
              </a:lnSpc>
              <a:spcBef>
                <a:spcPts val="600"/>
              </a:spcBef>
              <a:buNone/>
              <a:defRPr sz="1400" b="0">
                <a:solidFill>
                  <a:schemeClr val="tx2"/>
                </a:solidFill>
                <a:latin typeface="+mn-lt"/>
              </a:defRPr>
            </a:lvl1pPr>
          </a:lstStyle>
          <a:p>
            <a:pPr lvl="0"/>
            <a:r>
              <a:rPr lang="en-US" dirty="0"/>
              <a:t>Edit text</a:t>
            </a:r>
          </a:p>
        </p:txBody>
      </p:sp>
      <p:sp>
        <p:nvSpPr>
          <p:cNvPr id="12" name="Text Placeholder 8">
            <a:extLst>
              <a:ext uri="{FF2B5EF4-FFF2-40B4-BE49-F238E27FC236}">
                <a16:creationId xmlns:a16="http://schemas.microsoft.com/office/drawing/2014/main" id="{64A6C12E-5AD3-43B1-95A2-88DE67CC0322}"/>
              </a:ext>
            </a:extLst>
          </p:cNvPr>
          <p:cNvSpPr>
            <a:spLocks noGrp="1"/>
          </p:cNvSpPr>
          <p:nvPr>
            <p:ph type="body" sz="quarter" idx="22" hasCustomPrompt="1"/>
          </p:nvPr>
        </p:nvSpPr>
        <p:spPr>
          <a:xfrm>
            <a:off x="6972078" y="3115156"/>
            <a:ext cx="3940337" cy="463050"/>
          </a:xfrm>
          <a:noFill/>
        </p:spPr>
        <p:txBody>
          <a:bodyPr lIns="91440" tIns="91440" rIns="91440" bIns="0" anchor="b">
            <a:noAutofit/>
          </a:bodyPr>
          <a:lstStyle>
            <a:lvl1pPr marL="0" indent="0" algn="l">
              <a:lnSpc>
                <a:spcPct val="100000"/>
              </a:lnSpc>
              <a:buNone/>
              <a:defRPr sz="1800" b="0">
                <a:solidFill>
                  <a:schemeClr val="tx1"/>
                </a:solidFill>
                <a:latin typeface="+mj-lt"/>
              </a:defRPr>
            </a:lvl1pPr>
          </a:lstStyle>
          <a:p>
            <a:pPr lvl="0"/>
            <a:r>
              <a:rPr lang="en-US" dirty="0"/>
              <a:t>Edit text</a:t>
            </a:r>
          </a:p>
        </p:txBody>
      </p:sp>
      <p:sp>
        <p:nvSpPr>
          <p:cNvPr id="14" name="Text Placeholder 8">
            <a:extLst>
              <a:ext uri="{FF2B5EF4-FFF2-40B4-BE49-F238E27FC236}">
                <a16:creationId xmlns:a16="http://schemas.microsoft.com/office/drawing/2014/main" id="{03312D2A-A14C-4A2B-872C-09E479D40D39}"/>
              </a:ext>
            </a:extLst>
          </p:cNvPr>
          <p:cNvSpPr>
            <a:spLocks noGrp="1"/>
          </p:cNvSpPr>
          <p:nvPr>
            <p:ph type="body" sz="quarter" idx="23" hasCustomPrompt="1"/>
          </p:nvPr>
        </p:nvSpPr>
        <p:spPr>
          <a:xfrm>
            <a:off x="6972078" y="3578205"/>
            <a:ext cx="3940337" cy="568124"/>
          </a:xfrm>
          <a:noFill/>
        </p:spPr>
        <p:txBody>
          <a:bodyPr lIns="91440" tIns="0" rIns="91440" bIns="91440" anchor="t">
            <a:noAutofit/>
          </a:bodyPr>
          <a:lstStyle>
            <a:lvl1pPr marL="0" indent="0" algn="l">
              <a:lnSpc>
                <a:spcPct val="100000"/>
              </a:lnSpc>
              <a:spcBef>
                <a:spcPts val="600"/>
              </a:spcBef>
              <a:buNone/>
              <a:defRPr sz="1400" b="0">
                <a:solidFill>
                  <a:schemeClr val="tx2"/>
                </a:solidFill>
                <a:latin typeface="+mn-lt"/>
              </a:defRPr>
            </a:lvl1pPr>
          </a:lstStyle>
          <a:p>
            <a:pPr lvl="0"/>
            <a:r>
              <a:rPr lang="en-US" dirty="0"/>
              <a:t>Edit text</a:t>
            </a:r>
          </a:p>
        </p:txBody>
      </p:sp>
      <p:sp>
        <p:nvSpPr>
          <p:cNvPr id="15" name="Text Placeholder 8">
            <a:extLst>
              <a:ext uri="{FF2B5EF4-FFF2-40B4-BE49-F238E27FC236}">
                <a16:creationId xmlns:a16="http://schemas.microsoft.com/office/drawing/2014/main" id="{BD44D69E-D8A6-419C-9963-5D11970DF067}"/>
              </a:ext>
            </a:extLst>
          </p:cNvPr>
          <p:cNvSpPr>
            <a:spLocks noGrp="1"/>
          </p:cNvSpPr>
          <p:nvPr>
            <p:ph type="body" sz="quarter" idx="24" hasCustomPrompt="1"/>
          </p:nvPr>
        </p:nvSpPr>
        <p:spPr>
          <a:xfrm>
            <a:off x="6972078" y="4253844"/>
            <a:ext cx="3940337" cy="463050"/>
          </a:xfrm>
          <a:noFill/>
        </p:spPr>
        <p:txBody>
          <a:bodyPr lIns="91440" tIns="91440" rIns="91440" bIns="0" anchor="b">
            <a:noAutofit/>
          </a:bodyPr>
          <a:lstStyle>
            <a:lvl1pPr marL="0" indent="0" algn="l">
              <a:lnSpc>
                <a:spcPct val="100000"/>
              </a:lnSpc>
              <a:buNone/>
              <a:defRPr sz="1800" b="0">
                <a:solidFill>
                  <a:schemeClr val="tx1"/>
                </a:solidFill>
                <a:latin typeface="+mj-lt"/>
              </a:defRPr>
            </a:lvl1pPr>
          </a:lstStyle>
          <a:p>
            <a:pPr lvl="0"/>
            <a:r>
              <a:rPr lang="en-US" dirty="0"/>
              <a:t>Edit text</a:t>
            </a:r>
          </a:p>
        </p:txBody>
      </p:sp>
      <p:sp>
        <p:nvSpPr>
          <p:cNvPr id="16" name="Text Placeholder 8">
            <a:extLst>
              <a:ext uri="{FF2B5EF4-FFF2-40B4-BE49-F238E27FC236}">
                <a16:creationId xmlns:a16="http://schemas.microsoft.com/office/drawing/2014/main" id="{B74B0637-599B-4E34-A05E-C30B9800B745}"/>
              </a:ext>
            </a:extLst>
          </p:cNvPr>
          <p:cNvSpPr>
            <a:spLocks noGrp="1"/>
          </p:cNvSpPr>
          <p:nvPr>
            <p:ph type="body" sz="quarter" idx="25" hasCustomPrompt="1"/>
          </p:nvPr>
        </p:nvSpPr>
        <p:spPr>
          <a:xfrm>
            <a:off x="6972078" y="4716893"/>
            <a:ext cx="3940337" cy="568124"/>
          </a:xfrm>
          <a:noFill/>
        </p:spPr>
        <p:txBody>
          <a:bodyPr lIns="91440" tIns="0" rIns="91440" bIns="91440" anchor="t">
            <a:noAutofit/>
          </a:bodyPr>
          <a:lstStyle>
            <a:lvl1pPr marL="0" indent="0" algn="l">
              <a:lnSpc>
                <a:spcPct val="100000"/>
              </a:lnSpc>
              <a:spcBef>
                <a:spcPts val="600"/>
              </a:spcBef>
              <a:buNone/>
              <a:defRPr sz="1400" b="0">
                <a:solidFill>
                  <a:schemeClr val="tx2"/>
                </a:solidFill>
                <a:latin typeface="+mn-lt"/>
              </a:defRPr>
            </a:lvl1pPr>
          </a:lstStyle>
          <a:p>
            <a:pPr lvl="0"/>
            <a:r>
              <a:rPr lang="en-US" dirty="0"/>
              <a:t>Edit text</a:t>
            </a:r>
          </a:p>
        </p:txBody>
      </p:sp>
      <p:sp>
        <p:nvSpPr>
          <p:cNvPr id="19" name="Picture Placeholder 3">
            <a:extLst>
              <a:ext uri="{FF2B5EF4-FFF2-40B4-BE49-F238E27FC236}">
                <a16:creationId xmlns:a16="http://schemas.microsoft.com/office/drawing/2014/main" id="{F83EE5B1-0975-4825-9D56-0A53A7BFB384}"/>
              </a:ext>
            </a:extLst>
          </p:cNvPr>
          <p:cNvSpPr>
            <a:spLocks noGrp="1"/>
          </p:cNvSpPr>
          <p:nvPr>
            <p:ph type="pic" sz="quarter" idx="28"/>
          </p:nvPr>
        </p:nvSpPr>
        <p:spPr>
          <a:xfrm>
            <a:off x="1722875" y="2116184"/>
            <a:ext cx="1903355" cy="3404318"/>
          </a:xfrm>
          <a:solidFill>
            <a:schemeClr val="bg1">
              <a:lumMod val="95000"/>
            </a:schemeClr>
          </a:solidFill>
          <a:ln w="12700">
            <a:solidFill>
              <a:schemeClr val="tx1"/>
            </a:solidFill>
          </a:ln>
        </p:spPr>
        <p:txBody>
          <a:bodyPr anchor="b"/>
          <a:lstStyle>
            <a:lvl1pPr marL="0" indent="0" algn="ctr">
              <a:buNone/>
              <a:defRPr/>
            </a:lvl1pPr>
          </a:lstStyle>
          <a:p>
            <a:endParaRPr lang="en-US"/>
          </a:p>
        </p:txBody>
      </p:sp>
      <p:sp>
        <p:nvSpPr>
          <p:cNvPr id="24" name="Picture Placeholder 3">
            <a:extLst>
              <a:ext uri="{FF2B5EF4-FFF2-40B4-BE49-F238E27FC236}">
                <a16:creationId xmlns:a16="http://schemas.microsoft.com/office/drawing/2014/main" id="{CE868493-BF88-4D8D-B338-2BF6C32261A4}"/>
              </a:ext>
            </a:extLst>
          </p:cNvPr>
          <p:cNvSpPr>
            <a:spLocks noGrp="1"/>
          </p:cNvSpPr>
          <p:nvPr>
            <p:ph type="pic" sz="quarter" idx="16"/>
          </p:nvPr>
        </p:nvSpPr>
        <p:spPr>
          <a:xfrm>
            <a:off x="3381708" y="2116184"/>
            <a:ext cx="1903355" cy="3404318"/>
          </a:xfrm>
          <a:solidFill>
            <a:schemeClr val="bg1">
              <a:lumMod val="95000"/>
            </a:schemeClr>
          </a:solidFill>
          <a:ln w="12700">
            <a:solidFill>
              <a:schemeClr val="tx1"/>
            </a:solidFill>
          </a:ln>
        </p:spPr>
        <p:txBody>
          <a:bodyPr anchor="b"/>
          <a:lstStyle>
            <a:lvl1pPr marL="0" indent="0" algn="ctr">
              <a:buNone/>
              <a:defRPr/>
            </a:lvl1pPr>
          </a:lstStyle>
          <a:p>
            <a:endParaRPr lang="en-US"/>
          </a:p>
        </p:txBody>
      </p:sp>
    </p:spTree>
    <p:extLst>
      <p:ext uri="{BB962C8B-B14F-4D97-AF65-F5344CB8AC3E}">
        <p14:creationId xmlns:p14="http://schemas.microsoft.com/office/powerpoint/2010/main" val="830046616"/>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wide image with pho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631826"/>
            <a:ext cx="10515600" cy="825500"/>
          </a:xfrm>
          <a:prstGeom prst="rect">
            <a:avLst/>
          </a:prstGeom>
        </p:spPr>
        <p:txBody>
          <a:bodyPr>
            <a:normAutofit/>
          </a:bodyPr>
          <a:lstStyle>
            <a:lvl1pPr>
              <a:defRPr sz="4400"/>
            </a:lvl1pPr>
          </a:lstStyle>
          <a:p>
            <a:r>
              <a:rPr lang="en-US" dirty="0"/>
              <a:t>CLICK TO EDIT MASTER TITLE STYLE</a:t>
            </a:r>
          </a:p>
        </p:txBody>
      </p:sp>
      <p:sp>
        <p:nvSpPr>
          <p:cNvPr id="8" name="Text Placeholder 7"/>
          <p:cNvSpPr>
            <a:spLocks noGrp="1"/>
          </p:cNvSpPr>
          <p:nvPr>
            <p:ph type="body" sz="quarter" idx="10"/>
          </p:nvPr>
        </p:nvSpPr>
        <p:spPr>
          <a:xfrm>
            <a:off x="2324101" y="371475"/>
            <a:ext cx="7543798" cy="352425"/>
          </a:xfrm>
        </p:spPr>
        <p:txBody>
          <a:bodyPr anchor="ctr">
            <a:noAutofit/>
          </a:bodyPr>
          <a:lstStyle>
            <a:lvl1pPr marL="0" indent="0" algn="ctr">
              <a:buNone/>
              <a:defRPr sz="1400" b="1" i="0" cap="all" baseline="0">
                <a:solidFill>
                  <a:schemeClr val="accent1"/>
                </a:solidFill>
                <a:latin typeface="+mj-lt"/>
                <a:cs typeface="Segoe UI Semilight" panose="020B0402040204020203" pitchFamily="34" charset="0"/>
              </a:defRPr>
            </a:lvl1pPr>
          </a:lstStyle>
          <a:p>
            <a:pPr lvl="0"/>
            <a:r>
              <a:rPr lang="en-US" dirty="0"/>
              <a:t>Edit Master text styles</a:t>
            </a:r>
          </a:p>
        </p:txBody>
      </p:sp>
      <p:sp>
        <p:nvSpPr>
          <p:cNvPr id="15" name="Picture Placeholder 3">
            <a:extLst>
              <a:ext uri="{FF2B5EF4-FFF2-40B4-BE49-F238E27FC236}">
                <a16:creationId xmlns:a16="http://schemas.microsoft.com/office/drawing/2014/main" id="{19113F9F-4179-476A-B6C5-2B49419A681B}"/>
              </a:ext>
            </a:extLst>
          </p:cNvPr>
          <p:cNvSpPr>
            <a:spLocks noGrp="1"/>
          </p:cNvSpPr>
          <p:nvPr>
            <p:ph type="pic" sz="quarter" idx="16"/>
          </p:nvPr>
        </p:nvSpPr>
        <p:spPr>
          <a:xfrm>
            <a:off x="5095875" y="2550318"/>
            <a:ext cx="2000250" cy="3557587"/>
          </a:xfrm>
          <a:solidFill>
            <a:schemeClr val="bg1">
              <a:lumMod val="95000"/>
            </a:schemeClr>
          </a:solidFill>
          <a:ln w="12700">
            <a:solidFill>
              <a:schemeClr val="tx1"/>
            </a:solidFill>
          </a:ln>
        </p:spPr>
        <p:txBody>
          <a:bodyPr anchor="b"/>
          <a:lstStyle>
            <a:lvl1pPr marL="0" indent="0" algn="ctr">
              <a:buNone/>
              <a:defRPr/>
            </a:lvl1pPr>
          </a:lstStyle>
          <a:p>
            <a:endParaRPr lang="en-US"/>
          </a:p>
        </p:txBody>
      </p:sp>
      <p:sp>
        <p:nvSpPr>
          <p:cNvPr id="19" name="Text Placeholder 8">
            <a:extLst>
              <a:ext uri="{FF2B5EF4-FFF2-40B4-BE49-F238E27FC236}">
                <a16:creationId xmlns:a16="http://schemas.microsoft.com/office/drawing/2014/main" id="{D886E96A-209C-4C48-8CE7-30A57FDF49FE}"/>
              </a:ext>
            </a:extLst>
          </p:cNvPr>
          <p:cNvSpPr>
            <a:spLocks noGrp="1"/>
          </p:cNvSpPr>
          <p:nvPr>
            <p:ph type="body" sz="quarter" idx="23" hasCustomPrompt="1"/>
          </p:nvPr>
        </p:nvSpPr>
        <p:spPr>
          <a:xfrm>
            <a:off x="7306102" y="4858091"/>
            <a:ext cx="2243339" cy="1249813"/>
          </a:xfrm>
          <a:noFill/>
        </p:spPr>
        <p:txBody>
          <a:bodyPr lIns="91440" tIns="0" rIns="91440" bIns="91440" anchor="t">
            <a:noAutofit/>
          </a:bodyPr>
          <a:lstStyle>
            <a:lvl1pPr marL="0" indent="0" algn="l">
              <a:lnSpc>
                <a:spcPct val="100000"/>
              </a:lnSpc>
              <a:spcBef>
                <a:spcPts val="600"/>
              </a:spcBef>
              <a:buNone/>
              <a:defRPr sz="1400" b="0">
                <a:solidFill>
                  <a:schemeClr val="tx2"/>
                </a:solidFill>
                <a:latin typeface="+mn-lt"/>
              </a:defRPr>
            </a:lvl1pPr>
          </a:lstStyle>
          <a:p>
            <a:pPr lvl="0"/>
            <a:r>
              <a:rPr lang="en-US" dirty="0"/>
              <a:t>Edit text</a:t>
            </a:r>
          </a:p>
        </p:txBody>
      </p:sp>
      <p:sp>
        <p:nvSpPr>
          <p:cNvPr id="23" name="Text Placeholder 8">
            <a:extLst>
              <a:ext uri="{FF2B5EF4-FFF2-40B4-BE49-F238E27FC236}">
                <a16:creationId xmlns:a16="http://schemas.microsoft.com/office/drawing/2014/main" id="{CEF62578-F718-499B-B42E-6E34D70FD8A5}"/>
              </a:ext>
            </a:extLst>
          </p:cNvPr>
          <p:cNvSpPr>
            <a:spLocks noGrp="1"/>
          </p:cNvSpPr>
          <p:nvPr>
            <p:ph type="body" sz="quarter" idx="25" hasCustomPrompt="1"/>
          </p:nvPr>
        </p:nvSpPr>
        <p:spPr>
          <a:xfrm>
            <a:off x="2642557" y="4858091"/>
            <a:ext cx="2243339" cy="1249813"/>
          </a:xfrm>
          <a:noFill/>
        </p:spPr>
        <p:txBody>
          <a:bodyPr lIns="91440" tIns="0" rIns="91440" bIns="91440" anchor="t">
            <a:noAutofit/>
          </a:bodyPr>
          <a:lstStyle>
            <a:lvl1pPr marL="0" indent="0" algn="r">
              <a:lnSpc>
                <a:spcPct val="100000"/>
              </a:lnSpc>
              <a:spcBef>
                <a:spcPts val="600"/>
              </a:spcBef>
              <a:buNone/>
              <a:defRPr sz="1400" b="0">
                <a:solidFill>
                  <a:schemeClr val="tx2"/>
                </a:solidFill>
                <a:latin typeface="+mn-lt"/>
              </a:defRPr>
            </a:lvl1pPr>
          </a:lstStyle>
          <a:p>
            <a:pPr lvl="0"/>
            <a:r>
              <a:rPr lang="en-US" dirty="0"/>
              <a:t>Edit text</a:t>
            </a:r>
          </a:p>
        </p:txBody>
      </p:sp>
      <p:sp>
        <p:nvSpPr>
          <p:cNvPr id="26" name="Picture Placeholder 3">
            <a:extLst>
              <a:ext uri="{FF2B5EF4-FFF2-40B4-BE49-F238E27FC236}">
                <a16:creationId xmlns:a16="http://schemas.microsoft.com/office/drawing/2014/main" id="{9DD59AFA-21A6-4032-ACB7-DDA3CD5A54FF}"/>
              </a:ext>
            </a:extLst>
          </p:cNvPr>
          <p:cNvSpPr>
            <a:spLocks noGrp="1"/>
          </p:cNvSpPr>
          <p:nvPr>
            <p:ph type="pic" sz="quarter" idx="26"/>
          </p:nvPr>
        </p:nvSpPr>
        <p:spPr>
          <a:xfrm>
            <a:off x="-1" y="3027871"/>
            <a:ext cx="12192000" cy="1716657"/>
          </a:xfrm>
          <a:solidFill>
            <a:schemeClr val="bg1">
              <a:lumMod val="95000"/>
            </a:schemeClr>
          </a:solidFill>
          <a:ln w="12700">
            <a:noFill/>
          </a:ln>
        </p:spPr>
        <p:txBody>
          <a:bodyPr anchor="b"/>
          <a:lstStyle>
            <a:lvl1pPr marL="0" indent="0" algn="ctr">
              <a:buNone/>
              <a:defRPr/>
            </a:lvl1pPr>
          </a:lstStyle>
          <a:p>
            <a:endParaRPr lang="en-US"/>
          </a:p>
        </p:txBody>
      </p:sp>
    </p:spTree>
    <p:extLst>
      <p:ext uri="{BB962C8B-B14F-4D97-AF65-F5344CB8AC3E}">
        <p14:creationId xmlns:p14="http://schemas.microsoft.com/office/powerpoint/2010/main" val="384920571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ide laptop">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631826"/>
            <a:ext cx="10515600" cy="825500"/>
          </a:xfrm>
          <a:prstGeom prst="rect">
            <a:avLst/>
          </a:prstGeom>
        </p:spPr>
        <p:txBody>
          <a:bodyPr>
            <a:normAutofit/>
          </a:bodyPr>
          <a:lstStyle>
            <a:lvl1pPr>
              <a:defRPr sz="4400"/>
            </a:lvl1pPr>
          </a:lstStyle>
          <a:p>
            <a:r>
              <a:rPr lang="en-US" dirty="0"/>
              <a:t>CLICK TO EDIT MASTER TITLE STYLE</a:t>
            </a:r>
          </a:p>
        </p:txBody>
      </p:sp>
      <p:sp>
        <p:nvSpPr>
          <p:cNvPr id="8" name="Text Placeholder 7"/>
          <p:cNvSpPr>
            <a:spLocks noGrp="1"/>
          </p:cNvSpPr>
          <p:nvPr>
            <p:ph type="body" sz="quarter" idx="10"/>
          </p:nvPr>
        </p:nvSpPr>
        <p:spPr>
          <a:xfrm>
            <a:off x="2324101" y="371475"/>
            <a:ext cx="7543798" cy="352425"/>
          </a:xfrm>
        </p:spPr>
        <p:txBody>
          <a:bodyPr anchor="ctr">
            <a:noAutofit/>
          </a:bodyPr>
          <a:lstStyle>
            <a:lvl1pPr marL="0" indent="0" algn="ctr">
              <a:buNone/>
              <a:defRPr sz="1400" b="1" i="0" cap="all" baseline="0">
                <a:solidFill>
                  <a:schemeClr val="accent1"/>
                </a:solidFill>
                <a:latin typeface="+mj-lt"/>
                <a:cs typeface="Segoe UI Semilight" panose="020B0402040204020203" pitchFamily="34" charset="0"/>
              </a:defRPr>
            </a:lvl1pPr>
          </a:lstStyle>
          <a:p>
            <a:pPr lvl="0"/>
            <a:r>
              <a:rPr lang="en-US" dirty="0"/>
              <a:t>Edit Master text styles</a:t>
            </a:r>
          </a:p>
        </p:txBody>
      </p:sp>
      <p:sp>
        <p:nvSpPr>
          <p:cNvPr id="12" name="Picture Placeholder 16">
            <a:extLst>
              <a:ext uri="{FF2B5EF4-FFF2-40B4-BE49-F238E27FC236}">
                <a16:creationId xmlns:a16="http://schemas.microsoft.com/office/drawing/2014/main" id="{4A0491BD-6361-479E-B3DD-EA1259140EED}"/>
              </a:ext>
            </a:extLst>
          </p:cNvPr>
          <p:cNvSpPr>
            <a:spLocks noGrp="1"/>
          </p:cNvSpPr>
          <p:nvPr>
            <p:ph type="pic" sz="quarter" idx="11" hasCustomPrompt="1"/>
          </p:nvPr>
        </p:nvSpPr>
        <p:spPr>
          <a:xfrm>
            <a:off x="-1054100" y="2035969"/>
            <a:ext cx="5487988" cy="3421855"/>
          </a:xfrm>
          <a:ln w="6350">
            <a:noFill/>
          </a:ln>
        </p:spPr>
        <p:txBody>
          <a:bodyPr>
            <a:normAutofit/>
          </a:bodyPr>
          <a:lstStyle>
            <a:lvl1pPr marL="0" indent="0" algn="ctr">
              <a:buNone/>
              <a:defRPr sz="1200" baseline="0">
                <a:solidFill>
                  <a:schemeClr val="tx1"/>
                </a:solidFill>
              </a:defRPr>
            </a:lvl1pPr>
          </a:lstStyle>
          <a:p>
            <a:r>
              <a:rPr lang="en-US" dirty="0"/>
              <a:t>Click icon to insert picture or drag and drop picture from folder</a:t>
            </a:r>
            <a:endParaRPr lang="en-GB" dirty="0"/>
          </a:p>
        </p:txBody>
      </p:sp>
    </p:spTree>
    <p:extLst>
      <p:ext uri="{BB962C8B-B14F-4D97-AF65-F5344CB8AC3E}">
        <p14:creationId xmlns:p14="http://schemas.microsoft.com/office/powerpoint/2010/main" val="2533072606"/>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hape 72"/>
          <p:cNvSpPr txBox="1">
            <a:spLocks/>
          </p:cNvSpPr>
          <p:nvPr userDrawn="1"/>
        </p:nvSpPr>
        <p:spPr>
          <a:xfrm>
            <a:off x="0" y="0"/>
            <a:ext cx="12192000" cy="1143000"/>
          </a:xfrm>
          <a:prstGeom prst="rect">
            <a:avLst/>
          </a:prstGeom>
          <a:solidFill>
            <a:srgbClr val="0481C6"/>
          </a:solidFill>
          <a:ln>
            <a:noFill/>
          </a:ln>
        </p:spPr>
        <p:txBody>
          <a:bodyPr lIns="91425" tIns="45700" rIns="91425" bIns="4570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buSzPct val="25000"/>
            </a:pPr>
            <a:endParaRPr lang="en-US" sz="3600" b="1" dirty="0">
              <a:solidFill>
                <a:schemeClr val="bg1"/>
              </a:solidFill>
              <a:latin typeface="Arial" panose="020B0604020202020204" pitchFamily="34" charset="0"/>
              <a:ea typeface="Arial Narrow"/>
              <a:cs typeface="Arial" panose="020B0604020202020204" pitchFamily="34" charset="0"/>
              <a:sym typeface="Arial Narrow"/>
            </a:endParaRPr>
          </a:p>
        </p:txBody>
      </p:sp>
      <p:sp>
        <p:nvSpPr>
          <p:cNvPr id="7" name="Shape 12"/>
          <p:cNvSpPr txBox="1">
            <a:spLocks/>
          </p:cNvSpPr>
          <p:nvPr userDrawn="1"/>
        </p:nvSpPr>
        <p:spPr>
          <a:xfrm>
            <a:off x="203201" y="6537326"/>
            <a:ext cx="2844799" cy="244474"/>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None/>
              <a:defRPr sz="1100" b="0" i="0" u="none" strike="noStrike" cap="none" baseline="0">
                <a:solidFill>
                  <a:schemeClr val="dk1"/>
                </a:solidFill>
                <a:latin typeface="Arial Narrow"/>
                <a:ea typeface="Arial Narrow"/>
                <a:cs typeface="Arial Narrow"/>
                <a:sym typeface="Arial Narrow"/>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a:buSzPct val="25000"/>
            </a:pPr>
            <a:fld id="{68F35262-7063-43B6-9DD5-9F657903E93C}" type="slidenum">
              <a:rPr lang="en-US" sz="1100" smtClean="0"/>
              <a:pPr>
                <a:buSzPct val="25000"/>
              </a:pPr>
              <a:t>‹#›</a:t>
            </a:fld>
            <a:endParaRPr lang="en-US" sz="1100" dirty="0"/>
          </a:p>
        </p:txBody>
      </p:sp>
      <p:sp>
        <p:nvSpPr>
          <p:cNvPr id="3" name="Content Placeholder 2"/>
          <p:cNvSpPr>
            <a:spLocks noGrp="1"/>
          </p:cNvSpPr>
          <p:nvPr>
            <p:ph sz="quarter" idx="10"/>
          </p:nvPr>
        </p:nvSpPr>
        <p:spPr>
          <a:xfrm>
            <a:off x="508000" y="1676400"/>
            <a:ext cx="11176000" cy="4419600"/>
          </a:xfrm>
          <a:prstGeom prst="rect">
            <a:avLst/>
          </a:prstGeom>
        </p:spPr>
        <p:txBody>
          <a:bodyPr/>
          <a:lstStyle>
            <a:lvl1pPr>
              <a:buClr>
                <a:srgbClr val="0481C6"/>
              </a:buClr>
              <a:defRPr sz="2400"/>
            </a:lvl1pPr>
            <a:lvl2pPr>
              <a:buClr>
                <a:srgbClr val="0481C6"/>
              </a:buClr>
              <a:defRPr sz="2000"/>
            </a:lvl2pPr>
            <a:lvl3pPr>
              <a:buClr>
                <a:srgbClr val="0481C6"/>
              </a:buClr>
              <a:defRPr sz="1800"/>
            </a:lvl3pPr>
            <a:lvl4pPr>
              <a:buClr>
                <a:srgbClr val="0481C6"/>
              </a:buClr>
              <a:defRPr sz="1600"/>
            </a:lvl4pPr>
            <a:lvl5pPr>
              <a:buClr>
                <a:srgbClr val="0481C6"/>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a:xfrm>
            <a:off x="508000" y="0"/>
            <a:ext cx="11582400" cy="1143000"/>
          </a:xfrm>
          <a:prstGeom prst="rect">
            <a:avLst/>
          </a:prstGeom>
        </p:spPr>
        <p:txBody>
          <a:bodyPr anchor="ctr" anchorCtr="0"/>
          <a:lstStyle>
            <a:lvl1pPr algn="l">
              <a:defRPr sz="3600" b="1" cap="all"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2056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Shape 12"/>
          <p:cNvSpPr txBox="1">
            <a:spLocks/>
          </p:cNvSpPr>
          <p:nvPr userDrawn="1"/>
        </p:nvSpPr>
        <p:spPr>
          <a:xfrm>
            <a:off x="203201" y="6537326"/>
            <a:ext cx="2844799" cy="244474"/>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None/>
              <a:defRPr sz="1100" b="0" i="0" u="none" strike="noStrike" cap="none" baseline="0">
                <a:solidFill>
                  <a:schemeClr val="dk1"/>
                </a:solidFill>
                <a:latin typeface="Arial Narrow"/>
                <a:ea typeface="Arial Narrow"/>
                <a:cs typeface="Arial Narrow"/>
                <a:sym typeface="Arial Narrow"/>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a:buSzPct val="25000"/>
            </a:pPr>
            <a:fld id="{68F35262-7063-43B6-9DD5-9F657903E93C}" type="slidenum">
              <a:rPr lang="en-US" sz="1100" smtClean="0"/>
              <a:pPr>
                <a:buSzPct val="25000"/>
              </a:pPr>
              <a:t>‹#›</a:t>
            </a:fld>
            <a:endParaRPr lang="en-US" sz="1100" dirty="0"/>
          </a:p>
        </p:txBody>
      </p:sp>
      <p:sp>
        <p:nvSpPr>
          <p:cNvPr id="4" name="Title 3"/>
          <p:cNvSpPr>
            <a:spLocks noGrp="1"/>
          </p:cNvSpPr>
          <p:nvPr>
            <p:ph type="title"/>
          </p:nvPr>
        </p:nvSpPr>
        <p:spPr>
          <a:xfrm>
            <a:off x="508000" y="152401"/>
            <a:ext cx="11582400" cy="904875"/>
          </a:xfrm>
          <a:prstGeom prst="rect">
            <a:avLst/>
          </a:prstGeom>
        </p:spPr>
        <p:txBody>
          <a:bodyPr anchor="ctr" anchorCtr="0"/>
          <a:lstStyle>
            <a:lvl1pPr algn="l">
              <a:defRPr sz="3600" b="0" cap="none" baseline="0">
                <a:solidFill>
                  <a:schemeClr val="bg1">
                    <a:lumMod val="65000"/>
                  </a:schemeClr>
                </a:solidFill>
              </a:defRPr>
            </a:lvl1pPr>
          </a:lstStyle>
          <a:p>
            <a:r>
              <a:rPr lang="en-US" dirty="0"/>
              <a:t>Click to edit Master title style</a:t>
            </a:r>
          </a:p>
        </p:txBody>
      </p:sp>
      <p:cxnSp>
        <p:nvCxnSpPr>
          <p:cNvPr id="8" name="Straight Connector 7"/>
          <p:cNvCxnSpPr/>
          <p:nvPr userDrawn="1"/>
        </p:nvCxnSpPr>
        <p:spPr>
          <a:xfrm>
            <a:off x="508000" y="1057275"/>
            <a:ext cx="1107440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5489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1_Section Header">
    <p:spTree>
      <p:nvGrpSpPr>
        <p:cNvPr id="1" name="Shape 24"/>
        <p:cNvGrpSpPr/>
        <p:nvPr/>
      </p:nvGrpSpPr>
      <p:grpSpPr>
        <a:xfrm>
          <a:off x="0" y="0"/>
          <a:ext cx="0" cy="0"/>
          <a:chOff x="0" y="0"/>
          <a:chExt cx="0" cy="0"/>
        </a:xfrm>
      </p:grpSpPr>
      <p:sp>
        <p:nvSpPr>
          <p:cNvPr id="2" name="Shape 72"/>
          <p:cNvSpPr txBox="1">
            <a:spLocks/>
          </p:cNvSpPr>
          <p:nvPr userDrawn="1"/>
        </p:nvSpPr>
        <p:spPr>
          <a:xfrm>
            <a:off x="0" y="0"/>
            <a:ext cx="12192000" cy="1143000"/>
          </a:xfrm>
          <a:prstGeom prst="rect">
            <a:avLst/>
          </a:prstGeom>
          <a:solidFill>
            <a:srgbClr val="0481C6"/>
          </a:solidFill>
          <a:ln>
            <a:noFill/>
          </a:ln>
        </p:spPr>
        <p:txBody>
          <a:bodyPr lIns="91425" tIns="45700" rIns="91425" bIns="4570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buSzPct val="25000"/>
            </a:pPr>
            <a:endParaRPr lang="en-US" sz="3600" b="1" dirty="0">
              <a:solidFill>
                <a:schemeClr val="bg1"/>
              </a:solidFill>
              <a:latin typeface="Arial" panose="020B0604020202020204" pitchFamily="34" charset="0"/>
              <a:ea typeface="Arial Narrow"/>
              <a:cs typeface="Arial" panose="020B0604020202020204" pitchFamily="34" charset="0"/>
              <a:sym typeface="Arial Narrow"/>
            </a:endParaRPr>
          </a:p>
        </p:txBody>
      </p:sp>
      <p:sp>
        <p:nvSpPr>
          <p:cNvPr id="3" name="Title 2"/>
          <p:cNvSpPr>
            <a:spLocks noGrp="1"/>
          </p:cNvSpPr>
          <p:nvPr>
            <p:ph type="title"/>
          </p:nvPr>
        </p:nvSpPr>
        <p:spPr>
          <a:xfrm>
            <a:off x="508000" y="0"/>
            <a:ext cx="11582400" cy="1143000"/>
          </a:xfrm>
          <a:prstGeom prst="rect">
            <a:avLst/>
          </a:prstGeom>
        </p:spPr>
        <p:txBody>
          <a:bodyPr anchor="ctr" anchorCtr="0"/>
          <a:lstStyle>
            <a:lvl1pPr algn="l">
              <a:defRPr sz="3600" b="1" cap="all"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8789897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0017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6490F92-C1EF-5C49-9397-DD937A194E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634" y="5620446"/>
            <a:ext cx="3465095" cy="365760"/>
          </a:xfrm>
          <a:prstGeom prst="rect">
            <a:avLst/>
          </a:prstGeom>
        </p:spPr>
      </p:pic>
      <p:pic>
        <p:nvPicPr>
          <p:cNvPr id="8" name="Picture 7">
            <a:extLst>
              <a:ext uri="{FF2B5EF4-FFF2-40B4-BE49-F238E27FC236}">
                <a16:creationId xmlns:a16="http://schemas.microsoft.com/office/drawing/2014/main" id="{CB0E7EE7-1C51-6A4B-ABFE-575FB469D16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091" r="2091"/>
          <a:stretch/>
        </p:blipFill>
        <p:spPr>
          <a:xfrm>
            <a:off x="-1" y="-1"/>
            <a:ext cx="12192001" cy="5253925"/>
          </a:xfrm>
          <a:prstGeom prst="rect">
            <a:avLst/>
          </a:prstGeom>
        </p:spPr>
      </p:pic>
      <p:sp>
        <p:nvSpPr>
          <p:cNvPr id="2" name="Title 1"/>
          <p:cNvSpPr>
            <a:spLocks noGrp="1"/>
          </p:cNvSpPr>
          <p:nvPr>
            <p:ph type="ctrTitle"/>
          </p:nvPr>
        </p:nvSpPr>
        <p:spPr>
          <a:xfrm>
            <a:off x="6096000" y="463446"/>
            <a:ext cx="5486400" cy="2009932"/>
          </a:xfrm>
        </p:spPr>
        <p:txBody>
          <a:bodyPr anchor="b"/>
          <a:lstStyle>
            <a:lvl1pPr algn="r">
              <a:defRPr sz="5000" b="1"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6096000" y="2642018"/>
            <a:ext cx="5486400" cy="1427813"/>
          </a:xfrm>
        </p:spPr>
        <p:txBody>
          <a:bodyPr anchor="t"/>
          <a:lstStyle>
            <a:lvl1pPr marL="0" indent="0" algn="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Tagline">
            <a:extLst>
              <a:ext uri="{FF2B5EF4-FFF2-40B4-BE49-F238E27FC236}">
                <a16:creationId xmlns:a16="http://schemas.microsoft.com/office/drawing/2014/main" id="{076E63A4-3B93-C44F-82DF-AEEB504E022C}"/>
              </a:ext>
            </a:extLst>
          </p:cNvPr>
          <p:cNvSpPr txBox="1">
            <a:spLocks noChangeArrowheads="1"/>
          </p:cNvSpPr>
          <p:nvPr userDrawn="1"/>
        </p:nvSpPr>
        <p:spPr bwMode="auto">
          <a:xfrm>
            <a:off x="461634" y="6455903"/>
            <a:ext cx="7643446" cy="28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nchorCtr="0">
            <a:no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ts val="0"/>
              </a:spcBef>
            </a:pPr>
            <a:r>
              <a:rPr lang="en-US" sz="800" b="0" i="0" spc="-10" dirty="0">
                <a:solidFill>
                  <a:schemeClr val="bg1"/>
                </a:solidFill>
                <a:latin typeface="Arial Narrow" panose="020B0604020202020204" pitchFamily="34" charset="0"/>
                <a:cs typeface="Arial Narrow" panose="020B0604020202020204" pitchFamily="34" charset="0"/>
              </a:rPr>
              <a:t>Insurance products issued by Dearborn Life Insurance Company, 701 E. 22nd St. Suite 300, Lombard, IL 60148. Blue Cross and Blue Shield of Illinois is the trade name of Dearborn Life Insurance Company, an independent licensee of the Blue Cross and Blue Shield Association. BLUE CROSS</a:t>
            </a:r>
            <a:r>
              <a:rPr lang="en-US" sz="800" b="0" i="0" spc="-10" baseline="30000" dirty="0">
                <a:solidFill>
                  <a:schemeClr val="bg1"/>
                </a:solidFill>
                <a:latin typeface="Arial Narrow" panose="020B0604020202020204" pitchFamily="34" charset="0"/>
                <a:cs typeface="Arial Narrow" panose="020B0604020202020204" pitchFamily="34" charset="0"/>
              </a:rPr>
              <a:t>®</a:t>
            </a:r>
            <a:r>
              <a:rPr lang="en-US" sz="800" b="0" i="0" spc="-10" dirty="0">
                <a:solidFill>
                  <a:schemeClr val="bg1"/>
                </a:solidFill>
                <a:latin typeface="Arial Narrow" panose="020B0604020202020204" pitchFamily="34" charset="0"/>
                <a:cs typeface="Arial Narrow" panose="020B0604020202020204" pitchFamily="34" charset="0"/>
              </a:rPr>
              <a:t>, BLUE SHIELD</a:t>
            </a:r>
            <a:r>
              <a:rPr lang="en-US" sz="800" b="0" i="0" spc="-10" baseline="30000" dirty="0">
                <a:solidFill>
                  <a:schemeClr val="bg1"/>
                </a:solidFill>
                <a:latin typeface="Arial Narrow" panose="020B0604020202020204" pitchFamily="34" charset="0"/>
                <a:cs typeface="Arial Narrow" panose="020B0604020202020204" pitchFamily="34" charset="0"/>
              </a:rPr>
              <a:t>® </a:t>
            </a:r>
            <a:r>
              <a:rPr lang="en-US" sz="800" b="0" i="0" spc="-10" dirty="0">
                <a:solidFill>
                  <a:schemeClr val="bg1"/>
                </a:solidFill>
                <a:latin typeface="Arial Narrow" panose="020B0604020202020204" pitchFamily="34" charset="0"/>
                <a:cs typeface="Arial Narrow" panose="020B0604020202020204" pitchFamily="34" charset="0"/>
              </a:rPr>
              <a:t>and the Cross and Shield Symbols are registered service marks of the Blue Cross and Blue Shield Association, </a:t>
            </a:r>
            <a:br>
              <a:rPr lang="en-US" sz="800" b="0" i="0" spc="-10" dirty="0">
                <a:solidFill>
                  <a:schemeClr val="bg1"/>
                </a:solidFill>
                <a:latin typeface="Arial Narrow" panose="020B0604020202020204" pitchFamily="34" charset="0"/>
                <a:cs typeface="Arial Narrow" panose="020B0604020202020204" pitchFamily="34" charset="0"/>
              </a:rPr>
            </a:br>
            <a:r>
              <a:rPr lang="en-US" sz="800" b="0" i="0" spc="-10" dirty="0">
                <a:solidFill>
                  <a:schemeClr val="bg1"/>
                </a:solidFill>
                <a:latin typeface="Arial Narrow" panose="020B0604020202020204" pitchFamily="34" charset="0"/>
                <a:cs typeface="Arial Narrow" panose="020B0604020202020204" pitchFamily="34" charset="0"/>
              </a:rPr>
              <a:t>an association of independent Blue Cross and Blue Shield Plans.</a:t>
            </a:r>
          </a:p>
        </p:txBody>
      </p:sp>
    </p:spTree>
    <p:extLst>
      <p:ext uri="{BB962C8B-B14F-4D97-AF65-F5344CB8AC3E}">
        <p14:creationId xmlns:p14="http://schemas.microsoft.com/office/powerpoint/2010/main" val="23431942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3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0E7EE7-1C51-6A4B-ABFE-575FB469D1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91" r="2091"/>
          <a:stretch/>
        </p:blipFill>
        <p:spPr>
          <a:xfrm>
            <a:off x="-1" y="0"/>
            <a:ext cx="12192001" cy="5253924"/>
          </a:xfrm>
          <a:prstGeom prst="rect">
            <a:avLst/>
          </a:prstGeom>
        </p:spPr>
      </p:pic>
      <p:sp>
        <p:nvSpPr>
          <p:cNvPr id="2" name="Title 1"/>
          <p:cNvSpPr>
            <a:spLocks noGrp="1"/>
          </p:cNvSpPr>
          <p:nvPr>
            <p:ph type="ctrTitle"/>
          </p:nvPr>
        </p:nvSpPr>
        <p:spPr>
          <a:xfrm>
            <a:off x="6096000" y="463446"/>
            <a:ext cx="5486400" cy="2009932"/>
          </a:xfrm>
        </p:spPr>
        <p:txBody>
          <a:bodyPr anchor="b"/>
          <a:lstStyle>
            <a:lvl1pPr algn="r">
              <a:defRPr sz="5000" b="1"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6096000" y="2642018"/>
            <a:ext cx="5486400" cy="1427813"/>
          </a:xfrm>
        </p:spPr>
        <p:txBody>
          <a:bodyPr anchor="t"/>
          <a:lstStyle>
            <a:lvl1pPr marL="0" indent="0" algn="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Picture 9">
            <a:extLst>
              <a:ext uri="{FF2B5EF4-FFF2-40B4-BE49-F238E27FC236}">
                <a16:creationId xmlns:a16="http://schemas.microsoft.com/office/drawing/2014/main" id="{FD97A429-E527-534E-973D-8CB84A0B05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634" y="5620446"/>
            <a:ext cx="3465095" cy="365760"/>
          </a:xfrm>
          <a:prstGeom prst="rect">
            <a:avLst/>
          </a:prstGeom>
        </p:spPr>
      </p:pic>
      <p:sp>
        <p:nvSpPr>
          <p:cNvPr id="11" name="Tagline">
            <a:extLst>
              <a:ext uri="{FF2B5EF4-FFF2-40B4-BE49-F238E27FC236}">
                <a16:creationId xmlns:a16="http://schemas.microsoft.com/office/drawing/2014/main" id="{B432CD00-0BD6-EB42-97E5-E4C6E3BD62EF}"/>
              </a:ext>
            </a:extLst>
          </p:cNvPr>
          <p:cNvSpPr txBox="1">
            <a:spLocks noChangeArrowheads="1"/>
          </p:cNvSpPr>
          <p:nvPr userDrawn="1"/>
        </p:nvSpPr>
        <p:spPr bwMode="auto">
          <a:xfrm>
            <a:off x="461634" y="6455903"/>
            <a:ext cx="7643446" cy="28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nchorCtr="0">
            <a:no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ts val="0"/>
              </a:spcBef>
            </a:pPr>
            <a:r>
              <a:rPr lang="en-US" sz="800" b="0" i="0" spc="-10" dirty="0">
                <a:solidFill>
                  <a:schemeClr val="bg1"/>
                </a:solidFill>
                <a:latin typeface="Arial Narrow" panose="020B0604020202020204" pitchFamily="34" charset="0"/>
                <a:cs typeface="Arial Narrow" panose="020B0604020202020204" pitchFamily="34" charset="0"/>
              </a:rPr>
              <a:t>Insurance products issued by Dearborn Life Insurance Company, 701 E. 22nd St. Suite 300, Lombard, IL 60148. Blue Cross and Blue Shield of Illinois is the trade name of Dearborn Life Insurance Company, an independent licensee of the Blue Cross and Blue Shield Association. BLUE CROSS</a:t>
            </a:r>
            <a:r>
              <a:rPr lang="en-US" sz="800" b="0" i="0" spc="-10" baseline="30000" dirty="0">
                <a:solidFill>
                  <a:schemeClr val="bg1"/>
                </a:solidFill>
                <a:latin typeface="Arial Narrow" panose="020B0604020202020204" pitchFamily="34" charset="0"/>
                <a:cs typeface="Arial Narrow" panose="020B0604020202020204" pitchFamily="34" charset="0"/>
              </a:rPr>
              <a:t>®</a:t>
            </a:r>
            <a:r>
              <a:rPr lang="en-US" sz="800" b="0" i="0" spc="-10" dirty="0">
                <a:solidFill>
                  <a:schemeClr val="bg1"/>
                </a:solidFill>
                <a:latin typeface="Arial Narrow" panose="020B0604020202020204" pitchFamily="34" charset="0"/>
                <a:cs typeface="Arial Narrow" panose="020B0604020202020204" pitchFamily="34" charset="0"/>
              </a:rPr>
              <a:t>, BLUE SHIELD</a:t>
            </a:r>
            <a:r>
              <a:rPr lang="en-US" sz="800" b="0" i="0" spc="-10" baseline="30000" dirty="0">
                <a:solidFill>
                  <a:schemeClr val="bg1"/>
                </a:solidFill>
                <a:latin typeface="Arial Narrow" panose="020B0604020202020204" pitchFamily="34" charset="0"/>
                <a:cs typeface="Arial Narrow" panose="020B0604020202020204" pitchFamily="34" charset="0"/>
              </a:rPr>
              <a:t>® </a:t>
            </a:r>
            <a:r>
              <a:rPr lang="en-US" sz="800" b="0" i="0" spc="-10" dirty="0">
                <a:solidFill>
                  <a:schemeClr val="bg1"/>
                </a:solidFill>
                <a:latin typeface="Arial Narrow" panose="020B0604020202020204" pitchFamily="34" charset="0"/>
                <a:cs typeface="Arial Narrow" panose="020B0604020202020204" pitchFamily="34" charset="0"/>
              </a:rPr>
              <a:t>and the Cross and Shield Symbols are registered service marks of the Blue Cross and Blue Shield Association, </a:t>
            </a:r>
            <a:br>
              <a:rPr lang="en-US" sz="800" b="0" i="0" spc="-10" dirty="0">
                <a:solidFill>
                  <a:schemeClr val="bg1"/>
                </a:solidFill>
                <a:latin typeface="Arial Narrow" panose="020B0604020202020204" pitchFamily="34" charset="0"/>
                <a:cs typeface="Arial Narrow" panose="020B0604020202020204" pitchFamily="34" charset="0"/>
              </a:rPr>
            </a:br>
            <a:r>
              <a:rPr lang="en-US" sz="800" b="0" i="0" spc="-10" dirty="0">
                <a:solidFill>
                  <a:schemeClr val="bg1"/>
                </a:solidFill>
                <a:latin typeface="Arial Narrow" panose="020B0604020202020204" pitchFamily="34" charset="0"/>
                <a:cs typeface="Arial Narrow" panose="020B0604020202020204" pitchFamily="34" charset="0"/>
              </a:rPr>
              <a:t>an association of independent Blue Cross and Blue Shield Plans.</a:t>
            </a:r>
          </a:p>
        </p:txBody>
      </p:sp>
    </p:spTree>
    <p:extLst>
      <p:ext uri="{BB962C8B-B14F-4D97-AF65-F5344CB8AC3E}">
        <p14:creationId xmlns:p14="http://schemas.microsoft.com/office/powerpoint/2010/main" val="32187617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4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0E7EE7-1C51-6A4B-ABFE-575FB469D1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91" r="2091"/>
          <a:stretch/>
        </p:blipFill>
        <p:spPr>
          <a:xfrm>
            <a:off x="-1" y="0"/>
            <a:ext cx="12192001" cy="5253924"/>
          </a:xfrm>
          <a:prstGeom prst="rect">
            <a:avLst/>
          </a:prstGeom>
        </p:spPr>
      </p:pic>
      <p:sp>
        <p:nvSpPr>
          <p:cNvPr id="2" name="Title 1"/>
          <p:cNvSpPr>
            <a:spLocks noGrp="1"/>
          </p:cNvSpPr>
          <p:nvPr>
            <p:ph type="ctrTitle"/>
          </p:nvPr>
        </p:nvSpPr>
        <p:spPr>
          <a:xfrm>
            <a:off x="6096000" y="463446"/>
            <a:ext cx="5486400" cy="2009932"/>
          </a:xfrm>
        </p:spPr>
        <p:txBody>
          <a:bodyPr anchor="b"/>
          <a:lstStyle>
            <a:lvl1pPr algn="r">
              <a:defRPr sz="5000" b="1"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6096000" y="2642018"/>
            <a:ext cx="5486400" cy="1427813"/>
          </a:xfrm>
        </p:spPr>
        <p:txBody>
          <a:bodyPr anchor="t"/>
          <a:lstStyle>
            <a:lvl1pPr marL="0" indent="0" algn="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Picture 9">
            <a:extLst>
              <a:ext uri="{FF2B5EF4-FFF2-40B4-BE49-F238E27FC236}">
                <a16:creationId xmlns:a16="http://schemas.microsoft.com/office/drawing/2014/main" id="{B3F61118-47EA-2C44-BDD0-EE72DD8A34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634" y="5620446"/>
            <a:ext cx="3465095" cy="365760"/>
          </a:xfrm>
          <a:prstGeom prst="rect">
            <a:avLst/>
          </a:prstGeom>
        </p:spPr>
      </p:pic>
      <p:sp>
        <p:nvSpPr>
          <p:cNvPr id="11" name="Tagline">
            <a:extLst>
              <a:ext uri="{FF2B5EF4-FFF2-40B4-BE49-F238E27FC236}">
                <a16:creationId xmlns:a16="http://schemas.microsoft.com/office/drawing/2014/main" id="{FC282785-7873-1440-A198-F8B0C19D89CF}"/>
              </a:ext>
            </a:extLst>
          </p:cNvPr>
          <p:cNvSpPr txBox="1">
            <a:spLocks noChangeArrowheads="1"/>
          </p:cNvSpPr>
          <p:nvPr userDrawn="1"/>
        </p:nvSpPr>
        <p:spPr bwMode="auto">
          <a:xfrm>
            <a:off x="461634" y="6455903"/>
            <a:ext cx="7643446" cy="28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nchorCtr="0">
            <a:no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ts val="0"/>
              </a:spcBef>
            </a:pPr>
            <a:r>
              <a:rPr lang="en-US" sz="800" b="0" i="0" spc="-10" dirty="0">
                <a:solidFill>
                  <a:schemeClr val="bg1"/>
                </a:solidFill>
                <a:latin typeface="Arial Narrow" panose="020B0604020202020204" pitchFamily="34" charset="0"/>
                <a:cs typeface="Arial Narrow" panose="020B0604020202020204" pitchFamily="34" charset="0"/>
              </a:rPr>
              <a:t>Insurance products issued by Dearborn Life Insurance Company, 701 E. 22nd St. Suite 300, Lombard, IL 60148. Blue Cross and Blue Shield of Illinois is the trade name of Dearborn Life Insurance Company, an independent licensee of the Blue Cross and Blue Shield Association. BLUE CROSS</a:t>
            </a:r>
            <a:r>
              <a:rPr lang="en-US" sz="800" b="0" i="0" spc="-10" baseline="30000" dirty="0">
                <a:solidFill>
                  <a:schemeClr val="bg1"/>
                </a:solidFill>
                <a:latin typeface="Arial Narrow" panose="020B0604020202020204" pitchFamily="34" charset="0"/>
                <a:cs typeface="Arial Narrow" panose="020B0604020202020204" pitchFamily="34" charset="0"/>
              </a:rPr>
              <a:t>®</a:t>
            </a:r>
            <a:r>
              <a:rPr lang="en-US" sz="800" b="0" i="0" spc="-10" dirty="0">
                <a:solidFill>
                  <a:schemeClr val="bg1"/>
                </a:solidFill>
                <a:latin typeface="Arial Narrow" panose="020B0604020202020204" pitchFamily="34" charset="0"/>
                <a:cs typeface="Arial Narrow" panose="020B0604020202020204" pitchFamily="34" charset="0"/>
              </a:rPr>
              <a:t>, BLUE SHIELD</a:t>
            </a:r>
            <a:r>
              <a:rPr lang="en-US" sz="800" b="0" i="0" spc="-10" baseline="30000" dirty="0">
                <a:solidFill>
                  <a:schemeClr val="bg1"/>
                </a:solidFill>
                <a:latin typeface="Arial Narrow" panose="020B0604020202020204" pitchFamily="34" charset="0"/>
                <a:cs typeface="Arial Narrow" panose="020B0604020202020204" pitchFamily="34" charset="0"/>
              </a:rPr>
              <a:t>® </a:t>
            </a:r>
            <a:r>
              <a:rPr lang="en-US" sz="800" b="0" i="0" spc="-10" dirty="0">
                <a:solidFill>
                  <a:schemeClr val="bg1"/>
                </a:solidFill>
                <a:latin typeface="Arial Narrow" panose="020B0604020202020204" pitchFamily="34" charset="0"/>
                <a:cs typeface="Arial Narrow" panose="020B0604020202020204" pitchFamily="34" charset="0"/>
              </a:rPr>
              <a:t>and the Cross and Shield Symbols are registered service marks of the Blue Cross and Blue Shield Association, </a:t>
            </a:r>
            <a:br>
              <a:rPr lang="en-US" sz="800" b="0" i="0" spc="-10" dirty="0">
                <a:solidFill>
                  <a:schemeClr val="bg1"/>
                </a:solidFill>
                <a:latin typeface="Arial Narrow" panose="020B0604020202020204" pitchFamily="34" charset="0"/>
                <a:cs typeface="Arial Narrow" panose="020B0604020202020204" pitchFamily="34" charset="0"/>
              </a:rPr>
            </a:br>
            <a:r>
              <a:rPr lang="en-US" sz="800" b="0" i="0" spc="-10" dirty="0">
                <a:solidFill>
                  <a:schemeClr val="bg1"/>
                </a:solidFill>
                <a:latin typeface="Arial Narrow" panose="020B0604020202020204" pitchFamily="34" charset="0"/>
                <a:cs typeface="Arial Narrow" panose="020B0604020202020204" pitchFamily="34" charset="0"/>
              </a:rPr>
              <a:t>an association of independent Blue Cross and Blue Shield Plans.</a:t>
            </a:r>
          </a:p>
        </p:txBody>
      </p:sp>
    </p:spTree>
    <p:extLst>
      <p:ext uri="{BB962C8B-B14F-4D97-AF65-F5344CB8AC3E}">
        <p14:creationId xmlns:p14="http://schemas.microsoft.com/office/powerpoint/2010/main" val="381596260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7_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DD8C923-B2C3-0D4C-9452-D13EDFE5D02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351"/>
          <a:stretch/>
        </p:blipFill>
        <p:spPr>
          <a:xfrm>
            <a:off x="1" y="0"/>
            <a:ext cx="12192000" cy="5263454"/>
          </a:xfrm>
          <a:prstGeom prst="rect">
            <a:avLst/>
          </a:prstGeom>
        </p:spPr>
      </p:pic>
      <p:sp>
        <p:nvSpPr>
          <p:cNvPr id="2" name="Title 1"/>
          <p:cNvSpPr>
            <a:spLocks noGrp="1"/>
          </p:cNvSpPr>
          <p:nvPr>
            <p:ph type="ctrTitle"/>
          </p:nvPr>
        </p:nvSpPr>
        <p:spPr>
          <a:xfrm>
            <a:off x="6096000" y="463446"/>
            <a:ext cx="5486400" cy="2009932"/>
          </a:xfrm>
        </p:spPr>
        <p:txBody>
          <a:bodyPr anchor="b"/>
          <a:lstStyle>
            <a:lvl1pPr algn="r">
              <a:defRPr sz="5000" b="1"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6096000" y="2642018"/>
            <a:ext cx="5486400" cy="1427813"/>
          </a:xfrm>
        </p:spPr>
        <p:txBody>
          <a:bodyPr anchor="t"/>
          <a:lstStyle>
            <a:lvl1pPr marL="0" indent="0" algn="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Picture 9">
            <a:extLst>
              <a:ext uri="{FF2B5EF4-FFF2-40B4-BE49-F238E27FC236}">
                <a16:creationId xmlns:a16="http://schemas.microsoft.com/office/drawing/2014/main" id="{B3F61118-47EA-2C44-BDD0-EE72DD8A34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634" y="5620446"/>
            <a:ext cx="3465095" cy="365760"/>
          </a:xfrm>
          <a:prstGeom prst="rect">
            <a:avLst/>
          </a:prstGeom>
        </p:spPr>
      </p:pic>
      <p:sp>
        <p:nvSpPr>
          <p:cNvPr id="11" name="Tagline">
            <a:extLst>
              <a:ext uri="{FF2B5EF4-FFF2-40B4-BE49-F238E27FC236}">
                <a16:creationId xmlns:a16="http://schemas.microsoft.com/office/drawing/2014/main" id="{FC282785-7873-1440-A198-F8B0C19D89CF}"/>
              </a:ext>
            </a:extLst>
          </p:cNvPr>
          <p:cNvSpPr txBox="1">
            <a:spLocks noChangeArrowheads="1"/>
          </p:cNvSpPr>
          <p:nvPr userDrawn="1"/>
        </p:nvSpPr>
        <p:spPr bwMode="auto">
          <a:xfrm>
            <a:off x="461634" y="6455903"/>
            <a:ext cx="7643446" cy="28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nchorCtr="0">
            <a:no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ts val="0"/>
              </a:spcBef>
            </a:pPr>
            <a:r>
              <a:rPr lang="en-US" sz="800" b="0" i="0" spc="-10" dirty="0">
                <a:solidFill>
                  <a:schemeClr val="bg1"/>
                </a:solidFill>
                <a:latin typeface="Arial Narrow" panose="020B0604020202020204" pitchFamily="34" charset="0"/>
                <a:cs typeface="Arial Narrow" panose="020B0604020202020204" pitchFamily="34" charset="0"/>
              </a:rPr>
              <a:t>Insurance products issued by Dearborn Life Insurance Company, 701 E. 22nd St. Suite 300, Lombard, IL 60148. Blue Cross and Blue Shield of Illinois is the trade name of Dearborn Life Insurance Company, an independent licensee of the Blue Cross and Blue Shield Association. BLUE CROSS</a:t>
            </a:r>
            <a:r>
              <a:rPr lang="en-US" sz="800" b="0" i="0" spc="-10" baseline="30000" dirty="0">
                <a:solidFill>
                  <a:schemeClr val="bg1"/>
                </a:solidFill>
                <a:latin typeface="Arial Narrow" panose="020B0604020202020204" pitchFamily="34" charset="0"/>
                <a:cs typeface="Arial Narrow" panose="020B0604020202020204" pitchFamily="34" charset="0"/>
              </a:rPr>
              <a:t>®</a:t>
            </a:r>
            <a:r>
              <a:rPr lang="en-US" sz="800" b="0" i="0" spc="-10" dirty="0">
                <a:solidFill>
                  <a:schemeClr val="bg1"/>
                </a:solidFill>
                <a:latin typeface="Arial Narrow" panose="020B0604020202020204" pitchFamily="34" charset="0"/>
                <a:cs typeface="Arial Narrow" panose="020B0604020202020204" pitchFamily="34" charset="0"/>
              </a:rPr>
              <a:t>, BLUE SHIELD</a:t>
            </a:r>
            <a:r>
              <a:rPr lang="en-US" sz="800" b="0" i="0" spc="-10" baseline="30000" dirty="0">
                <a:solidFill>
                  <a:schemeClr val="bg1"/>
                </a:solidFill>
                <a:latin typeface="Arial Narrow" panose="020B0604020202020204" pitchFamily="34" charset="0"/>
                <a:cs typeface="Arial Narrow" panose="020B0604020202020204" pitchFamily="34" charset="0"/>
              </a:rPr>
              <a:t>® </a:t>
            </a:r>
            <a:r>
              <a:rPr lang="en-US" sz="800" b="0" i="0" spc="-10" dirty="0">
                <a:solidFill>
                  <a:schemeClr val="bg1"/>
                </a:solidFill>
                <a:latin typeface="Arial Narrow" panose="020B0604020202020204" pitchFamily="34" charset="0"/>
                <a:cs typeface="Arial Narrow" panose="020B0604020202020204" pitchFamily="34" charset="0"/>
              </a:rPr>
              <a:t>and the Cross and Shield Symbols are registered service marks of the Blue Cross and Blue Shield Association, </a:t>
            </a:r>
            <a:br>
              <a:rPr lang="en-US" sz="800" b="0" i="0" spc="-10" dirty="0">
                <a:solidFill>
                  <a:schemeClr val="bg1"/>
                </a:solidFill>
                <a:latin typeface="Arial Narrow" panose="020B0604020202020204" pitchFamily="34" charset="0"/>
                <a:cs typeface="Arial Narrow" panose="020B0604020202020204" pitchFamily="34" charset="0"/>
              </a:rPr>
            </a:br>
            <a:r>
              <a:rPr lang="en-US" sz="800" b="0" i="0" spc="-10" dirty="0">
                <a:solidFill>
                  <a:schemeClr val="bg1"/>
                </a:solidFill>
                <a:latin typeface="Arial Narrow" panose="020B0604020202020204" pitchFamily="34" charset="0"/>
                <a:cs typeface="Arial Narrow" panose="020B0604020202020204" pitchFamily="34" charset="0"/>
              </a:rPr>
              <a:t>an association of independent Blue Cross and Blue Shield Plans.</a:t>
            </a:r>
          </a:p>
        </p:txBody>
      </p:sp>
    </p:spTree>
    <p:extLst>
      <p:ext uri="{BB962C8B-B14F-4D97-AF65-F5344CB8AC3E}">
        <p14:creationId xmlns:p14="http://schemas.microsoft.com/office/powerpoint/2010/main" val="15719489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8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8E11A85-8E3D-6141-AACD-5186B5B11EB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308"/>
          <a:stretch/>
        </p:blipFill>
        <p:spPr>
          <a:xfrm>
            <a:off x="-1" y="1"/>
            <a:ext cx="12192002" cy="5261112"/>
          </a:xfrm>
          <a:prstGeom prst="rect">
            <a:avLst/>
          </a:prstGeom>
        </p:spPr>
      </p:pic>
      <p:sp>
        <p:nvSpPr>
          <p:cNvPr id="2" name="Title 1"/>
          <p:cNvSpPr>
            <a:spLocks noGrp="1"/>
          </p:cNvSpPr>
          <p:nvPr>
            <p:ph type="ctrTitle"/>
          </p:nvPr>
        </p:nvSpPr>
        <p:spPr>
          <a:xfrm>
            <a:off x="6096000" y="463446"/>
            <a:ext cx="5486400" cy="2009932"/>
          </a:xfrm>
        </p:spPr>
        <p:txBody>
          <a:bodyPr anchor="b"/>
          <a:lstStyle>
            <a:lvl1pPr algn="r">
              <a:defRPr sz="5000" b="1"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6096000" y="2642018"/>
            <a:ext cx="5486400" cy="1427813"/>
          </a:xfrm>
        </p:spPr>
        <p:txBody>
          <a:bodyPr anchor="t"/>
          <a:lstStyle>
            <a:lvl1pPr marL="0" indent="0" algn="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Picture 9">
            <a:extLst>
              <a:ext uri="{FF2B5EF4-FFF2-40B4-BE49-F238E27FC236}">
                <a16:creationId xmlns:a16="http://schemas.microsoft.com/office/drawing/2014/main" id="{B3F61118-47EA-2C44-BDD0-EE72DD8A34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634" y="5620446"/>
            <a:ext cx="3465095" cy="365760"/>
          </a:xfrm>
          <a:prstGeom prst="rect">
            <a:avLst/>
          </a:prstGeom>
        </p:spPr>
      </p:pic>
      <p:sp>
        <p:nvSpPr>
          <p:cNvPr id="11" name="Tagline">
            <a:extLst>
              <a:ext uri="{FF2B5EF4-FFF2-40B4-BE49-F238E27FC236}">
                <a16:creationId xmlns:a16="http://schemas.microsoft.com/office/drawing/2014/main" id="{FC282785-7873-1440-A198-F8B0C19D89CF}"/>
              </a:ext>
            </a:extLst>
          </p:cNvPr>
          <p:cNvSpPr txBox="1">
            <a:spLocks noChangeArrowheads="1"/>
          </p:cNvSpPr>
          <p:nvPr userDrawn="1"/>
        </p:nvSpPr>
        <p:spPr bwMode="auto">
          <a:xfrm>
            <a:off x="461634" y="6455903"/>
            <a:ext cx="7643446" cy="28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nchorCtr="0">
            <a:no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ts val="0"/>
              </a:spcBef>
            </a:pPr>
            <a:r>
              <a:rPr lang="en-US" sz="800" b="0" i="0" spc="-10" dirty="0">
                <a:solidFill>
                  <a:schemeClr val="bg1"/>
                </a:solidFill>
                <a:latin typeface="Arial Narrow" panose="020B0604020202020204" pitchFamily="34" charset="0"/>
                <a:cs typeface="Arial Narrow" panose="020B0604020202020204" pitchFamily="34" charset="0"/>
              </a:rPr>
              <a:t>Insurance products issued by Dearborn Life Insurance Company, 701 E. 22nd St. Suite 300, Lombard, IL 60148. Blue Cross and Blue Shield of Illinois is the trade name of Dearborn Life Insurance Company, an independent licensee of the Blue Cross and Blue Shield Association. BLUE CROSS</a:t>
            </a:r>
            <a:r>
              <a:rPr lang="en-US" sz="800" b="0" i="0" spc="-10" baseline="30000" dirty="0">
                <a:solidFill>
                  <a:schemeClr val="bg1"/>
                </a:solidFill>
                <a:latin typeface="Arial Narrow" panose="020B0604020202020204" pitchFamily="34" charset="0"/>
                <a:cs typeface="Arial Narrow" panose="020B0604020202020204" pitchFamily="34" charset="0"/>
              </a:rPr>
              <a:t>®</a:t>
            </a:r>
            <a:r>
              <a:rPr lang="en-US" sz="800" b="0" i="0" spc="-10" dirty="0">
                <a:solidFill>
                  <a:schemeClr val="bg1"/>
                </a:solidFill>
                <a:latin typeface="Arial Narrow" panose="020B0604020202020204" pitchFamily="34" charset="0"/>
                <a:cs typeface="Arial Narrow" panose="020B0604020202020204" pitchFamily="34" charset="0"/>
              </a:rPr>
              <a:t>, BLUE SHIELD</a:t>
            </a:r>
            <a:r>
              <a:rPr lang="en-US" sz="800" b="0" i="0" spc="-10" baseline="30000" dirty="0">
                <a:solidFill>
                  <a:schemeClr val="bg1"/>
                </a:solidFill>
                <a:latin typeface="Arial Narrow" panose="020B0604020202020204" pitchFamily="34" charset="0"/>
                <a:cs typeface="Arial Narrow" panose="020B0604020202020204" pitchFamily="34" charset="0"/>
              </a:rPr>
              <a:t>® </a:t>
            </a:r>
            <a:r>
              <a:rPr lang="en-US" sz="800" b="0" i="0" spc="-10" dirty="0">
                <a:solidFill>
                  <a:schemeClr val="bg1"/>
                </a:solidFill>
                <a:latin typeface="Arial Narrow" panose="020B0604020202020204" pitchFamily="34" charset="0"/>
                <a:cs typeface="Arial Narrow" panose="020B0604020202020204" pitchFamily="34" charset="0"/>
              </a:rPr>
              <a:t>and the Cross and Shield Symbols are registered service marks of the Blue Cross and Blue Shield Association, </a:t>
            </a:r>
            <a:br>
              <a:rPr lang="en-US" sz="800" b="0" i="0" spc="-10" dirty="0">
                <a:solidFill>
                  <a:schemeClr val="bg1"/>
                </a:solidFill>
                <a:latin typeface="Arial Narrow" panose="020B0604020202020204" pitchFamily="34" charset="0"/>
                <a:cs typeface="Arial Narrow" panose="020B0604020202020204" pitchFamily="34" charset="0"/>
              </a:rPr>
            </a:br>
            <a:r>
              <a:rPr lang="en-US" sz="800" b="0" i="0" spc="-10" dirty="0">
                <a:solidFill>
                  <a:schemeClr val="bg1"/>
                </a:solidFill>
                <a:latin typeface="Arial Narrow" panose="020B0604020202020204" pitchFamily="34" charset="0"/>
                <a:cs typeface="Arial Narrow" panose="020B0604020202020204" pitchFamily="34" charset="0"/>
              </a:rPr>
              <a:t>an association of independent Blue Cross and Blue Shield Plans.</a:t>
            </a:r>
          </a:p>
        </p:txBody>
      </p:sp>
    </p:spTree>
    <p:extLst>
      <p:ext uri="{BB962C8B-B14F-4D97-AF65-F5344CB8AC3E}">
        <p14:creationId xmlns:p14="http://schemas.microsoft.com/office/powerpoint/2010/main" val="18658551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5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0E7EE7-1C51-6A4B-ABFE-575FB469D1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07" r="2174"/>
          <a:stretch/>
        </p:blipFill>
        <p:spPr>
          <a:xfrm>
            <a:off x="1" y="0"/>
            <a:ext cx="12192000" cy="5253924"/>
          </a:xfrm>
          <a:prstGeom prst="rect">
            <a:avLst/>
          </a:prstGeom>
        </p:spPr>
      </p:pic>
      <p:sp>
        <p:nvSpPr>
          <p:cNvPr id="2" name="Title 1"/>
          <p:cNvSpPr>
            <a:spLocks noGrp="1"/>
          </p:cNvSpPr>
          <p:nvPr>
            <p:ph type="ctrTitle"/>
          </p:nvPr>
        </p:nvSpPr>
        <p:spPr>
          <a:xfrm>
            <a:off x="6096000" y="463446"/>
            <a:ext cx="5486400" cy="2009932"/>
          </a:xfrm>
        </p:spPr>
        <p:txBody>
          <a:bodyPr anchor="b"/>
          <a:lstStyle>
            <a:lvl1pPr algn="r">
              <a:defRPr sz="5000" b="1"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6096000" y="2642018"/>
            <a:ext cx="5486400" cy="1427813"/>
          </a:xfrm>
        </p:spPr>
        <p:txBody>
          <a:bodyPr anchor="t"/>
          <a:lstStyle>
            <a:lvl1pPr marL="0" indent="0" algn="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Picture 9">
            <a:extLst>
              <a:ext uri="{FF2B5EF4-FFF2-40B4-BE49-F238E27FC236}">
                <a16:creationId xmlns:a16="http://schemas.microsoft.com/office/drawing/2014/main" id="{B8F1280A-7897-CB40-9C0C-55346D67BE4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634" y="5620446"/>
            <a:ext cx="3465095" cy="365760"/>
          </a:xfrm>
          <a:prstGeom prst="rect">
            <a:avLst/>
          </a:prstGeom>
        </p:spPr>
      </p:pic>
      <p:sp>
        <p:nvSpPr>
          <p:cNvPr id="11" name="Tagline">
            <a:extLst>
              <a:ext uri="{FF2B5EF4-FFF2-40B4-BE49-F238E27FC236}">
                <a16:creationId xmlns:a16="http://schemas.microsoft.com/office/drawing/2014/main" id="{AD6EA5DF-AA6A-3C49-9E0E-9A8713FDE142}"/>
              </a:ext>
            </a:extLst>
          </p:cNvPr>
          <p:cNvSpPr txBox="1">
            <a:spLocks noChangeArrowheads="1"/>
          </p:cNvSpPr>
          <p:nvPr userDrawn="1"/>
        </p:nvSpPr>
        <p:spPr bwMode="auto">
          <a:xfrm>
            <a:off x="461634" y="6455903"/>
            <a:ext cx="7643446" cy="28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nchorCtr="0">
            <a:no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ts val="0"/>
              </a:spcBef>
            </a:pPr>
            <a:r>
              <a:rPr lang="en-US" sz="800" b="0" i="0" spc="-10" dirty="0">
                <a:solidFill>
                  <a:schemeClr val="bg1"/>
                </a:solidFill>
                <a:latin typeface="Arial Narrow" panose="020B0604020202020204" pitchFamily="34" charset="0"/>
                <a:cs typeface="Arial Narrow" panose="020B0604020202020204" pitchFamily="34" charset="0"/>
              </a:rPr>
              <a:t>Insurance products issued by Dearborn Life Insurance Company, 701 E. 22nd St. Suite 300, Lombard, IL 60148. Blue Cross and Blue Shield of Illinois is the trade name of Dearborn Life Insurance Company, an independent licensee of the Blue Cross and Blue Shield Association. BLUE CROSS</a:t>
            </a:r>
            <a:r>
              <a:rPr lang="en-US" sz="800" b="0" i="0" spc="-10" baseline="30000" dirty="0">
                <a:solidFill>
                  <a:schemeClr val="bg1"/>
                </a:solidFill>
                <a:latin typeface="Arial Narrow" panose="020B0604020202020204" pitchFamily="34" charset="0"/>
                <a:cs typeface="Arial Narrow" panose="020B0604020202020204" pitchFamily="34" charset="0"/>
              </a:rPr>
              <a:t>®</a:t>
            </a:r>
            <a:r>
              <a:rPr lang="en-US" sz="800" b="0" i="0" spc="-10" dirty="0">
                <a:solidFill>
                  <a:schemeClr val="bg1"/>
                </a:solidFill>
                <a:latin typeface="Arial Narrow" panose="020B0604020202020204" pitchFamily="34" charset="0"/>
                <a:cs typeface="Arial Narrow" panose="020B0604020202020204" pitchFamily="34" charset="0"/>
              </a:rPr>
              <a:t>, BLUE SHIELD</a:t>
            </a:r>
            <a:r>
              <a:rPr lang="en-US" sz="800" b="0" i="0" spc="-10" baseline="30000" dirty="0">
                <a:solidFill>
                  <a:schemeClr val="bg1"/>
                </a:solidFill>
                <a:latin typeface="Arial Narrow" panose="020B0604020202020204" pitchFamily="34" charset="0"/>
                <a:cs typeface="Arial Narrow" panose="020B0604020202020204" pitchFamily="34" charset="0"/>
              </a:rPr>
              <a:t>® </a:t>
            </a:r>
            <a:r>
              <a:rPr lang="en-US" sz="800" b="0" i="0" spc="-10" dirty="0">
                <a:solidFill>
                  <a:schemeClr val="bg1"/>
                </a:solidFill>
                <a:latin typeface="Arial Narrow" panose="020B0604020202020204" pitchFamily="34" charset="0"/>
                <a:cs typeface="Arial Narrow" panose="020B0604020202020204" pitchFamily="34" charset="0"/>
              </a:rPr>
              <a:t>and the Cross and Shield Symbols are registered service marks of the Blue Cross and Blue Shield Association, </a:t>
            </a:r>
            <a:br>
              <a:rPr lang="en-US" sz="800" b="0" i="0" spc="-10" dirty="0">
                <a:solidFill>
                  <a:schemeClr val="bg1"/>
                </a:solidFill>
                <a:latin typeface="Arial Narrow" panose="020B0604020202020204" pitchFamily="34" charset="0"/>
                <a:cs typeface="Arial Narrow" panose="020B0604020202020204" pitchFamily="34" charset="0"/>
              </a:rPr>
            </a:br>
            <a:r>
              <a:rPr lang="en-US" sz="800" b="0" i="0" spc="-10" dirty="0">
                <a:solidFill>
                  <a:schemeClr val="bg1"/>
                </a:solidFill>
                <a:latin typeface="Arial Narrow" panose="020B0604020202020204" pitchFamily="34" charset="0"/>
                <a:cs typeface="Arial Narrow" panose="020B0604020202020204" pitchFamily="34" charset="0"/>
              </a:rPr>
              <a:t>an association of independent Blue Cross and Blue Shield Plans.</a:t>
            </a:r>
          </a:p>
        </p:txBody>
      </p:sp>
    </p:spTree>
    <p:extLst>
      <p:ext uri="{BB962C8B-B14F-4D97-AF65-F5344CB8AC3E}">
        <p14:creationId xmlns:p14="http://schemas.microsoft.com/office/powerpoint/2010/main" val="8874884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6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0E7EE7-1C51-6A4B-ABFE-575FB469D1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123"/>
          <a:stretch/>
        </p:blipFill>
        <p:spPr>
          <a:xfrm>
            <a:off x="-7408" y="0"/>
            <a:ext cx="12199408" cy="5253924"/>
          </a:xfrm>
          <a:prstGeom prst="rect">
            <a:avLst/>
          </a:prstGeom>
        </p:spPr>
      </p:pic>
      <p:sp>
        <p:nvSpPr>
          <p:cNvPr id="2" name="Title 1"/>
          <p:cNvSpPr>
            <a:spLocks noGrp="1"/>
          </p:cNvSpPr>
          <p:nvPr>
            <p:ph type="ctrTitle"/>
          </p:nvPr>
        </p:nvSpPr>
        <p:spPr>
          <a:xfrm>
            <a:off x="6096000" y="463446"/>
            <a:ext cx="5486400" cy="2009932"/>
          </a:xfrm>
        </p:spPr>
        <p:txBody>
          <a:bodyPr anchor="b"/>
          <a:lstStyle>
            <a:lvl1pPr algn="r">
              <a:defRPr sz="5000" b="1"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6096000" y="2642018"/>
            <a:ext cx="5486400" cy="1427813"/>
          </a:xfrm>
        </p:spPr>
        <p:txBody>
          <a:bodyPr anchor="t"/>
          <a:lstStyle>
            <a:lvl1pPr marL="0" indent="0" algn="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Picture 9">
            <a:extLst>
              <a:ext uri="{FF2B5EF4-FFF2-40B4-BE49-F238E27FC236}">
                <a16:creationId xmlns:a16="http://schemas.microsoft.com/office/drawing/2014/main" id="{CC2E4B13-69CB-AE41-8E67-0482823933E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634" y="5620446"/>
            <a:ext cx="3465095" cy="365760"/>
          </a:xfrm>
          <a:prstGeom prst="rect">
            <a:avLst/>
          </a:prstGeom>
        </p:spPr>
      </p:pic>
      <p:sp>
        <p:nvSpPr>
          <p:cNvPr id="11" name="Tagline">
            <a:extLst>
              <a:ext uri="{FF2B5EF4-FFF2-40B4-BE49-F238E27FC236}">
                <a16:creationId xmlns:a16="http://schemas.microsoft.com/office/drawing/2014/main" id="{0EA6AA8C-2B6B-E84B-90CA-A71F01B36845}"/>
              </a:ext>
            </a:extLst>
          </p:cNvPr>
          <p:cNvSpPr txBox="1">
            <a:spLocks noChangeArrowheads="1"/>
          </p:cNvSpPr>
          <p:nvPr userDrawn="1"/>
        </p:nvSpPr>
        <p:spPr bwMode="auto">
          <a:xfrm>
            <a:off x="461634" y="6455903"/>
            <a:ext cx="7643446" cy="28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nchorCtr="0">
            <a:no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ts val="0"/>
              </a:spcBef>
            </a:pPr>
            <a:r>
              <a:rPr lang="en-US" sz="800" b="0" i="0" spc="-10" dirty="0">
                <a:solidFill>
                  <a:schemeClr val="bg1"/>
                </a:solidFill>
                <a:latin typeface="Arial Narrow" panose="020B0604020202020204" pitchFamily="34" charset="0"/>
                <a:cs typeface="Arial Narrow" panose="020B0604020202020204" pitchFamily="34" charset="0"/>
              </a:rPr>
              <a:t>Insurance products issued by Dearborn Life Insurance Company, 701 E. 22nd St. Suite 300, Lombard, IL 60148. Blue Cross and Blue Shield of Illinois is the trade name of Dearborn Life Insurance Company, an independent licensee of the Blue Cross and Blue Shield Association. BLUE CROSS</a:t>
            </a:r>
            <a:r>
              <a:rPr lang="en-US" sz="800" b="0" i="0" spc="-10" baseline="30000" dirty="0">
                <a:solidFill>
                  <a:schemeClr val="bg1"/>
                </a:solidFill>
                <a:latin typeface="Arial Narrow" panose="020B0604020202020204" pitchFamily="34" charset="0"/>
                <a:cs typeface="Arial Narrow" panose="020B0604020202020204" pitchFamily="34" charset="0"/>
              </a:rPr>
              <a:t>®</a:t>
            </a:r>
            <a:r>
              <a:rPr lang="en-US" sz="800" b="0" i="0" spc="-10" dirty="0">
                <a:solidFill>
                  <a:schemeClr val="bg1"/>
                </a:solidFill>
                <a:latin typeface="Arial Narrow" panose="020B0604020202020204" pitchFamily="34" charset="0"/>
                <a:cs typeface="Arial Narrow" panose="020B0604020202020204" pitchFamily="34" charset="0"/>
              </a:rPr>
              <a:t>, BLUE SHIELD</a:t>
            </a:r>
            <a:r>
              <a:rPr lang="en-US" sz="800" b="0" i="0" spc="-10" baseline="30000" dirty="0">
                <a:solidFill>
                  <a:schemeClr val="bg1"/>
                </a:solidFill>
                <a:latin typeface="Arial Narrow" panose="020B0604020202020204" pitchFamily="34" charset="0"/>
                <a:cs typeface="Arial Narrow" panose="020B0604020202020204" pitchFamily="34" charset="0"/>
              </a:rPr>
              <a:t>® </a:t>
            </a:r>
            <a:r>
              <a:rPr lang="en-US" sz="800" b="0" i="0" spc="-10" dirty="0">
                <a:solidFill>
                  <a:schemeClr val="bg1"/>
                </a:solidFill>
                <a:latin typeface="Arial Narrow" panose="020B0604020202020204" pitchFamily="34" charset="0"/>
                <a:cs typeface="Arial Narrow" panose="020B0604020202020204" pitchFamily="34" charset="0"/>
              </a:rPr>
              <a:t>and the Cross and Shield Symbols are registered service marks of the Blue Cross and Blue Shield Association, </a:t>
            </a:r>
            <a:br>
              <a:rPr lang="en-US" sz="800" b="0" i="0" spc="-10" dirty="0">
                <a:solidFill>
                  <a:schemeClr val="bg1"/>
                </a:solidFill>
                <a:latin typeface="Arial Narrow" panose="020B0604020202020204" pitchFamily="34" charset="0"/>
                <a:cs typeface="Arial Narrow" panose="020B0604020202020204" pitchFamily="34" charset="0"/>
              </a:rPr>
            </a:br>
            <a:r>
              <a:rPr lang="en-US" sz="800" b="0" i="0" spc="-10" dirty="0">
                <a:solidFill>
                  <a:schemeClr val="bg1"/>
                </a:solidFill>
                <a:latin typeface="Arial Narrow" panose="020B0604020202020204" pitchFamily="34" charset="0"/>
                <a:cs typeface="Arial Narrow" panose="020B0604020202020204" pitchFamily="34" charset="0"/>
              </a:rPr>
              <a:t>an association of independent Blue Cross and Blue Shield Plans.</a:t>
            </a:r>
          </a:p>
        </p:txBody>
      </p:sp>
    </p:spTree>
    <p:extLst>
      <p:ext uri="{BB962C8B-B14F-4D97-AF65-F5344CB8AC3E}">
        <p14:creationId xmlns:p14="http://schemas.microsoft.com/office/powerpoint/2010/main" val="384485407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1_Title Slide">
    <p:bg>
      <p:bgPr>
        <a:solidFill>
          <a:schemeClr val="bg1"/>
        </a:solidFill>
        <a:effectLst/>
      </p:bgPr>
    </p:bg>
    <p:spTree>
      <p:nvGrpSpPr>
        <p:cNvPr id="1" name=""/>
        <p:cNvGrpSpPr/>
        <p:nvPr/>
      </p:nvGrpSpPr>
      <p:grpSpPr>
        <a:xfrm>
          <a:off x="0" y="0"/>
          <a:ext cx="0" cy="0"/>
          <a:chOff x="0" y="0"/>
          <a:chExt cx="0" cy="0"/>
        </a:xfrm>
      </p:grpSpPr>
      <p:pic>
        <p:nvPicPr>
          <p:cNvPr id="5" name="Picture 4" descr="A person walking on a beach&#10;&#10;Description automatically generated">
            <a:extLst>
              <a:ext uri="{FF2B5EF4-FFF2-40B4-BE49-F238E27FC236}">
                <a16:creationId xmlns:a16="http://schemas.microsoft.com/office/drawing/2014/main" id="{CE74DBED-5002-5940-9E66-3147C034F7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2981689"/>
          </a:xfrm>
          <a:prstGeom prst="rect">
            <a:avLst/>
          </a:prstGeom>
        </p:spPr>
      </p:pic>
      <p:sp>
        <p:nvSpPr>
          <p:cNvPr id="2" name="Title 1"/>
          <p:cNvSpPr>
            <a:spLocks noGrp="1"/>
          </p:cNvSpPr>
          <p:nvPr>
            <p:ph type="ctrTitle" hasCustomPrompt="1"/>
          </p:nvPr>
        </p:nvSpPr>
        <p:spPr>
          <a:xfrm>
            <a:off x="433494" y="3777746"/>
            <a:ext cx="3105881" cy="2009932"/>
          </a:xfrm>
        </p:spPr>
        <p:txBody>
          <a:bodyPr anchor="b" anchorCtr="0"/>
          <a:lstStyle>
            <a:lvl1pPr algn="r">
              <a:buFontTx/>
              <a:buNone/>
              <a:defRPr sz="3200" b="1" baseline="0">
                <a:solidFill>
                  <a:srgbClr val="1C436A"/>
                </a:solidFill>
              </a:defRPr>
            </a:lvl1pPr>
          </a:lstStyle>
          <a:p>
            <a:r>
              <a:rPr lang="en-US"/>
              <a:t>Click to </a:t>
            </a:r>
            <a:br>
              <a:rPr lang="en-US"/>
            </a:br>
            <a:r>
              <a:rPr lang="en-US"/>
              <a:t>edit Master title style</a:t>
            </a:r>
          </a:p>
        </p:txBody>
      </p:sp>
      <p:sp>
        <p:nvSpPr>
          <p:cNvPr id="3" name="Subtitle 2"/>
          <p:cNvSpPr>
            <a:spLocks noGrp="1"/>
          </p:cNvSpPr>
          <p:nvPr>
            <p:ph type="subTitle" idx="1" hasCustomPrompt="1"/>
          </p:nvPr>
        </p:nvSpPr>
        <p:spPr>
          <a:xfrm>
            <a:off x="4551681" y="3737106"/>
            <a:ext cx="4104636" cy="2009932"/>
          </a:xfrm>
        </p:spPr>
        <p:txBody>
          <a:bodyPr anchor="b" anchorCtr="0"/>
          <a:lstStyle>
            <a:lvl1pPr marL="0" indent="0" algn="l">
              <a:spcBef>
                <a:spcPts val="0"/>
              </a:spcBef>
              <a:spcAft>
                <a:spcPts val="0"/>
              </a:spcAft>
              <a:buNone/>
              <a:defRPr sz="1800">
                <a:solidFill>
                  <a:srgbClr val="0079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a:t>
            </a:r>
            <a:br>
              <a:rPr lang="en-US"/>
            </a:br>
            <a:r>
              <a:rPr lang="en-US"/>
              <a:t>subtitle style</a:t>
            </a:r>
          </a:p>
        </p:txBody>
      </p:sp>
      <p:cxnSp>
        <p:nvCxnSpPr>
          <p:cNvPr id="9" name="Straight Connector 8">
            <a:extLst>
              <a:ext uri="{FF2B5EF4-FFF2-40B4-BE49-F238E27FC236}">
                <a16:creationId xmlns:a16="http://schemas.microsoft.com/office/drawing/2014/main" id="{A41B54A9-A240-9749-94C6-1468F3FDDBB5}"/>
              </a:ext>
            </a:extLst>
          </p:cNvPr>
          <p:cNvCxnSpPr>
            <a:cxnSpLocks/>
          </p:cNvCxnSpPr>
          <p:nvPr userDrawn="1"/>
        </p:nvCxnSpPr>
        <p:spPr>
          <a:xfrm flipV="1">
            <a:off x="4045527" y="3591099"/>
            <a:ext cx="0" cy="2477193"/>
          </a:xfrm>
          <a:prstGeom prst="line">
            <a:avLst/>
          </a:prstGeom>
          <a:ln w="15875">
            <a:solidFill>
              <a:srgbClr val="1C436A"/>
            </a:solidFill>
          </a:ln>
        </p:spPr>
        <p:style>
          <a:lnRef idx="1">
            <a:schemeClr val="dk1"/>
          </a:lnRef>
          <a:fillRef idx="0">
            <a:schemeClr val="dk1"/>
          </a:fillRef>
          <a:effectRef idx="0">
            <a:schemeClr val="dk1"/>
          </a:effectRef>
          <a:fontRef idx="minor">
            <a:schemeClr val="tx1"/>
          </a:fontRef>
        </p:style>
      </p:cxnSp>
      <p:pic>
        <p:nvPicPr>
          <p:cNvPr id="6" name="Picture 5">
            <a:extLst>
              <a:ext uri="{FF2B5EF4-FFF2-40B4-BE49-F238E27FC236}">
                <a16:creationId xmlns:a16="http://schemas.microsoft.com/office/drawing/2014/main" id="{FA62D520-0AD8-1B45-8EB7-98B7AD6DB5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01200" y="457200"/>
            <a:ext cx="2146434" cy="365760"/>
          </a:xfrm>
          <a:prstGeom prst="rect">
            <a:avLst/>
          </a:prstGeom>
        </p:spPr>
      </p:pic>
      <p:sp>
        <p:nvSpPr>
          <p:cNvPr id="10" name="Tagline">
            <a:extLst>
              <a:ext uri="{FF2B5EF4-FFF2-40B4-BE49-F238E27FC236}">
                <a16:creationId xmlns:a16="http://schemas.microsoft.com/office/drawing/2014/main" id="{AAEB84B2-9183-584E-9C82-13CF7F0C0A30}"/>
              </a:ext>
            </a:extLst>
          </p:cNvPr>
          <p:cNvSpPr txBox="1">
            <a:spLocks noChangeArrowheads="1"/>
          </p:cNvSpPr>
          <p:nvPr userDrawn="1"/>
        </p:nvSpPr>
        <p:spPr bwMode="auto">
          <a:xfrm>
            <a:off x="461634" y="6455903"/>
            <a:ext cx="7643446" cy="28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nchorCtr="0">
            <a:no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ts val="0"/>
              </a:spcBef>
            </a:pPr>
            <a:r>
              <a:rPr lang="en-US" sz="800" b="0" i="0" spc="-10" dirty="0">
                <a:solidFill>
                  <a:schemeClr val="bg1"/>
                </a:solidFill>
                <a:latin typeface="Arial Narrow" panose="020B0604020202020204" pitchFamily="34" charset="0"/>
                <a:cs typeface="Arial Narrow" panose="020B0604020202020204" pitchFamily="34" charset="0"/>
              </a:rPr>
              <a:t>Insurance products issued by Dearborn Life Insurance Company, 701 E. 22nd St. Suite 300, Lombard, IL 60148. Blue Cross and Blue Shield of Illinois is the trade name of Dearborn Life Insurance Company, an independent licensee of the Blue Cross and Blue Shield Association. BLUE CROSS</a:t>
            </a:r>
            <a:r>
              <a:rPr lang="en-US" sz="800" b="0" i="0" spc="-10" baseline="30000" dirty="0">
                <a:solidFill>
                  <a:schemeClr val="bg1"/>
                </a:solidFill>
                <a:latin typeface="Arial Narrow" panose="020B0604020202020204" pitchFamily="34" charset="0"/>
                <a:cs typeface="Arial Narrow" panose="020B0604020202020204" pitchFamily="34" charset="0"/>
              </a:rPr>
              <a:t>®</a:t>
            </a:r>
            <a:r>
              <a:rPr lang="en-US" sz="800" b="0" i="0" spc="-10" dirty="0">
                <a:solidFill>
                  <a:schemeClr val="bg1"/>
                </a:solidFill>
                <a:latin typeface="Arial Narrow" panose="020B0604020202020204" pitchFamily="34" charset="0"/>
                <a:cs typeface="Arial Narrow" panose="020B0604020202020204" pitchFamily="34" charset="0"/>
              </a:rPr>
              <a:t>, BLUE SHIELD</a:t>
            </a:r>
            <a:r>
              <a:rPr lang="en-US" sz="800" b="0" i="0" spc="-10" baseline="30000" dirty="0">
                <a:solidFill>
                  <a:schemeClr val="bg1"/>
                </a:solidFill>
                <a:latin typeface="Arial Narrow" panose="020B0604020202020204" pitchFamily="34" charset="0"/>
                <a:cs typeface="Arial Narrow" panose="020B0604020202020204" pitchFamily="34" charset="0"/>
              </a:rPr>
              <a:t>® </a:t>
            </a:r>
            <a:r>
              <a:rPr lang="en-US" sz="800" b="0" i="0" spc="-10" dirty="0">
                <a:solidFill>
                  <a:schemeClr val="bg1"/>
                </a:solidFill>
                <a:latin typeface="Arial Narrow" panose="020B0604020202020204" pitchFamily="34" charset="0"/>
                <a:cs typeface="Arial Narrow" panose="020B0604020202020204" pitchFamily="34" charset="0"/>
              </a:rPr>
              <a:t>and the Cross and Shield Symbols are registered service marks of the Blue Cross and Blue Shield Association, </a:t>
            </a:r>
            <a:br>
              <a:rPr lang="en-US" sz="800" b="0" i="0" spc="-10" dirty="0">
                <a:solidFill>
                  <a:schemeClr val="bg1"/>
                </a:solidFill>
                <a:latin typeface="Arial Narrow" panose="020B0604020202020204" pitchFamily="34" charset="0"/>
                <a:cs typeface="Arial Narrow" panose="020B0604020202020204" pitchFamily="34" charset="0"/>
              </a:rPr>
            </a:br>
            <a:r>
              <a:rPr lang="en-US" sz="800" b="0" i="0" spc="-10" dirty="0">
                <a:solidFill>
                  <a:schemeClr val="bg1"/>
                </a:solidFill>
                <a:latin typeface="Arial Narrow" panose="020B0604020202020204" pitchFamily="34" charset="0"/>
                <a:cs typeface="Arial Narrow" panose="020B0604020202020204" pitchFamily="34" charset="0"/>
              </a:rPr>
              <a:t>an association of independent Blue Cross and Blue Shield Plans.</a:t>
            </a:r>
          </a:p>
        </p:txBody>
      </p:sp>
    </p:spTree>
    <p:extLst>
      <p:ext uri="{BB962C8B-B14F-4D97-AF65-F5344CB8AC3E}">
        <p14:creationId xmlns:p14="http://schemas.microsoft.com/office/powerpoint/2010/main" val="39897644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2_Title Slide">
    <p:bg>
      <p:bgPr>
        <a:solidFill>
          <a:schemeClr val="bg1"/>
        </a:solidFill>
        <a:effectLst/>
      </p:bgPr>
    </p:bg>
    <p:spTree>
      <p:nvGrpSpPr>
        <p:cNvPr id="1" name=""/>
        <p:cNvGrpSpPr/>
        <p:nvPr/>
      </p:nvGrpSpPr>
      <p:grpSpPr>
        <a:xfrm>
          <a:off x="0" y="0"/>
          <a:ext cx="0" cy="0"/>
          <a:chOff x="0" y="0"/>
          <a:chExt cx="0" cy="0"/>
        </a:xfrm>
      </p:grpSpPr>
      <p:pic>
        <p:nvPicPr>
          <p:cNvPr id="17" name="Picture 16" descr="A person walking on a beach&#10;&#10;Description automatically generated">
            <a:extLst>
              <a:ext uri="{FF2B5EF4-FFF2-40B4-BE49-F238E27FC236}">
                <a16:creationId xmlns:a16="http://schemas.microsoft.com/office/drawing/2014/main" id="{CE1D82D7-F70F-3843-83FA-5D8AF75748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0"/>
            <a:ext cx="12192000" cy="2981689"/>
          </a:xfrm>
          <a:prstGeom prst="rect">
            <a:avLst/>
          </a:prstGeom>
        </p:spPr>
      </p:pic>
      <p:pic>
        <p:nvPicPr>
          <p:cNvPr id="13" name="Picture 12">
            <a:extLst>
              <a:ext uri="{FF2B5EF4-FFF2-40B4-BE49-F238E27FC236}">
                <a16:creationId xmlns:a16="http://schemas.microsoft.com/office/drawing/2014/main" id="{DA3BB8FE-DAB2-874A-8FCC-9215C1A2E7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0" y="457200"/>
            <a:ext cx="2146434" cy="365760"/>
          </a:xfrm>
          <a:prstGeom prst="rect">
            <a:avLst/>
          </a:prstGeom>
        </p:spPr>
      </p:pic>
      <p:sp>
        <p:nvSpPr>
          <p:cNvPr id="2" name="Title 1"/>
          <p:cNvSpPr>
            <a:spLocks noGrp="1"/>
          </p:cNvSpPr>
          <p:nvPr>
            <p:ph type="ctrTitle" hasCustomPrompt="1"/>
          </p:nvPr>
        </p:nvSpPr>
        <p:spPr>
          <a:xfrm>
            <a:off x="433494" y="3777746"/>
            <a:ext cx="3105881" cy="2009932"/>
          </a:xfrm>
        </p:spPr>
        <p:txBody>
          <a:bodyPr anchor="b" anchorCtr="0"/>
          <a:lstStyle>
            <a:lvl1pPr algn="r">
              <a:buFontTx/>
              <a:buNone/>
              <a:defRPr sz="3200" b="1" baseline="0">
                <a:solidFill>
                  <a:srgbClr val="1C436A"/>
                </a:solidFill>
              </a:defRPr>
            </a:lvl1pPr>
          </a:lstStyle>
          <a:p>
            <a:r>
              <a:rPr lang="en-US"/>
              <a:t>Click to </a:t>
            </a:r>
            <a:br>
              <a:rPr lang="en-US"/>
            </a:br>
            <a:r>
              <a:rPr lang="en-US"/>
              <a:t>edit Master title style</a:t>
            </a:r>
          </a:p>
        </p:txBody>
      </p:sp>
      <p:sp>
        <p:nvSpPr>
          <p:cNvPr id="3" name="Subtitle 2"/>
          <p:cNvSpPr>
            <a:spLocks noGrp="1"/>
          </p:cNvSpPr>
          <p:nvPr>
            <p:ph type="subTitle" idx="1" hasCustomPrompt="1"/>
          </p:nvPr>
        </p:nvSpPr>
        <p:spPr>
          <a:xfrm>
            <a:off x="4551681" y="3737106"/>
            <a:ext cx="4104636" cy="2009932"/>
          </a:xfrm>
        </p:spPr>
        <p:txBody>
          <a:bodyPr anchor="b" anchorCtr="0"/>
          <a:lstStyle>
            <a:lvl1pPr marL="0" indent="0" algn="l">
              <a:spcBef>
                <a:spcPts val="0"/>
              </a:spcBef>
              <a:spcAft>
                <a:spcPts val="0"/>
              </a:spcAft>
              <a:buNone/>
              <a:defRPr sz="1800">
                <a:solidFill>
                  <a:srgbClr val="0079B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a:t>
            </a:r>
            <a:br>
              <a:rPr lang="en-US"/>
            </a:br>
            <a:r>
              <a:rPr lang="en-US"/>
              <a:t>subtitle style</a:t>
            </a:r>
          </a:p>
        </p:txBody>
      </p:sp>
      <p:cxnSp>
        <p:nvCxnSpPr>
          <p:cNvPr id="9" name="Straight Connector 8">
            <a:extLst>
              <a:ext uri="{FF2B5EF4-FFF2-40B4-BE49-F238E27FC236}">
                <a16:creationId xmlns:a16="http://schemas.microsoft.com/office/drawing/2014/main" id="{A41B54A9-A240-9749-94C6-1468F3FDDBB5}"/>
              </a:ext>
            </a:extLst>
          </p:cNvPr>
          <p:cNvCxnSpPr>
            <a:cxnSpLocks/>
          </p:cNvCxnSpPr>
          <p:nvPr userDrawn="1"/>
        </p:nvCxnSpPr>
        <p:spPr>
          <a:xfrm flipV="1">
            <a:off x="4045527" y="3591099"/>
            <a:ext cx="0" cy="2477193"/>
          </a:xfrm>
          <a:prstGeom prst="line">
            <a:avLst/>
          </a:prstGeom>
          <a:ln w="15875">
            <a:solidFill>
              <a:srgbClr val="1C436A"/>
            </a:solidFill>
          </a:ln>
        </p:spPr>
        <p:style>
          <a:lnRef idx="1">
            <a:schemeClr val="dk1"/>
          </a:lnRef>
          <a:fillRef idx="0">
            <a:schemeClr val="dk1"/>
          </a:fillRef>
          <a:effectRef idx="0">
            <a:schemeClr val="dk1"/>
          </a:effectRef>
          <a:fontRef idx="minor">
            <a:schemeClr val="tx1"/>
          </a:fontRef>
        </p:style>
      </p:cxnSp>
      <p:pic>
        <p:nvPicPr>
          <p:cNvPr id="11" name="Picture 10">
            <a:extLst>
              <a:ext uri="{FF2B5EF4-FFF2-40B4-BE49-F238E27FC236}">
                <a16:creationId xmlns:a16="http://schemas.microsoft.com/office/drawing/2014/main" id="{9B03A98B-2FF7-184D-8CBB-0C62E10EC2E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0" y="6338277"/>
            <a:ext cx="12192000" cy="519723"/>
          </a:xfrm>
          <a:prstGeom prst="rect">
            <a:avLst/>
          </a:prstGeom>
        </p:spPr>
      </p:pic>
      <p:sp>
        <p:nvSpPr>
          <p:cNvPr id="10" name="Tagline">
            <a:extLst>
              <a:ext uri="{FF2B5EF4-FFF2-40B4-BE49-F238E27FC236}">
                <a16:creationId xmlns:a16="http://schemas.microsoft.com/office/drawing/2014/main" id="{EAD5A808-6CEF-0F46-84B7-E8EB1121C6E7}"/>
              </a:ext>
            </a:extLst>
          </p:cNvPr>
          <p:cNvSpPr txBox="1">
            <a:spLocks noChangeArrowheads="1"/>
          </p:cNvSpPr>
          <p:nvPr userDrawn="1"/>
        </p:nvSpPr>
        <p:spPr bwMode="auto">
          <a:xfrm>
            <a:off x="4298462" y="6455903"/>
            <a:ext cx="7643446" cy="28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nchorCtr="0">
            <a:no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ts val="0"/>
              </a:spcBef>
            </a:pPr>
            <a:r>
              <a:rPr lang="en-US" sz="800" b="0" i="0" spc="-10">
                <a:solidFill>
                  <a:schemeClr val="bg1"/>
                </a:solidFill>
                <a:latin typeface="Arial Narrow" panose="020B0604020202020204" pitchFamily="34" charset="0"/>
                <a:cs typeface="Arial Narrow" panose="020B0604020202020204" pitchFamily="34" charset="0"/>
              </a:rPr>
              <a:t>Insurance products issued by Dearborn Life Insurance Company, 701 E. 22nd St. Suite 300, Lombard, IL 60148. Blue Cross and Blue Shield of Illinois is the trade name of Dearborn Life Insurance Company, an independent licensee of the Blue Cross and Blue Shield Association. BLUE CROSS</a:t>
            </a:r>
            <a:r>
              <a:rPr lang="en-US" sz="800" b="0" i="0" spc="-10" baseline="30000">
                <a:solidFill>
                  <a:schemeClr val="bg1"/>
                </a:solidFill>
                <a:latin typeface="Arial Narrow" panose="020B0604020202020204" pitchFamily="34" charset="0"/>
                <a:cs typeface="Arial Narrow" panose="020B0604020202020204" pitchFamily="34" charset="0"/>
              </a:rPr>
              <a:t>®</a:t>
            </a:r>
            <a:r>
              <a:rPr lang="en-US" sz="800" b="0" i="0" spc="-10">
                <a:solidFill>
                  <a:schemeClr val="bg1"/>
                </a:solidFill>
                <a:latin typeface="Arial Narrow" panose="020B0604020202020204" pitchFamily="34" charset="0"/>
                <a:cs typeface="Arial Narrow" panose="020B0604020202020204" pitchFamily="34" charset="0"/>
              </a:rPr>
              <a:t>, BLUE SHIELD</a:t>
            </a:r>
            <a:r>
              <a:rPr lang="en-US" sz="800" b="0" i="0" spc="-10" baseline="30000">
                <a:solidFill>
                  <a:schemeClr val="bg1"/>
                </a:solidFill>
                <a:latin typeface="Arial Narrow" panose="020B0604020202020204" pitchFamily="34" charset="0"/>
                <a:cs typeface="Arial Narrow" panose="020B0604020202020204" pitchFamily="34" charset="0"/>
              </a:rPr>
              <a:t>® </a:t>
            </a:r>
            <a:r>
              <a:rPr lang="en-US" sz="800" b="0" i="0" spc="-10">
                <a:solidFill>
                  <a:schemeClr val="bg1"/>
                </a:solidFill>
                <a:latin typeface="Arial Narrow" panose="020B0604020202020204" pitchFamily="34" charset="0"/>
                <a:cs typeface="Arial Narrow" panose="020B0604020202020204" pitchFamily="34" charset="0"/>
              </a:rPr>
              <a:t>and the Cross and Shield Symbols are registered service marks of the Blue Cross and Blue Shield Association, an association of independent Blue Cross and Blue Shield Plans.</a:t>
            </a:r>
          </a:p>
        </p:txBody>
      </p:sp>
    </p:spTree>
    <p:extLst>
      <p:ext uri="{BB962C8B-B14F-4D97-AF65-F5344CB8AC3E}">
        <p14:creationId xmlns:p14="http://schemas.microsoft.com/office/powerpoint/2010/main" val="35936153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vider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AF39C3-17B8-A142-81FE-84E4A9F725F7}"/>
              </a:ext>
            </a:extLst>
          </p:cNvPr>
          <p:cNvSpPr/>
          <p:nvPr userDrawn="1"/>
        </p:nvSpPr>
        <p:spPr>
          <a:xfrm>
            <a:off x="8159712" y="0"/>
            <a:ext cx="4032289" cy="6338277"/>
          </a:xfrm>
          <a:prstGeom prst="rect">
            <a:avLst/>
          </a:prstGeom>
          <a:solidFill>
            <a:srgbClr val="605F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US" sz="1800"/>
          </a:p>
        </p:txBody>
      </p:sp>
      <p:sp>
        <p:nvSpPr>
          <p:cNvPr id="3" name="Subtitle 2"/>
          <p:cNvSpPr>
            <a:spLocks noGrp="1"/>
          </p:cNvSpPr>
          <p:nvPr>
            <p:ph type="subTitle" idx="1"/>
          </p:nvPr>
        </p:nvSpPr>
        <p:spPr>
          <a:xfrm>
            <a:off x="609602" y="1600202"/>
            <a:ext cx="7004857" cy="4545766"/>
          </a:xfrm>
        </p:spPr>
        <p:txBody>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Text Placeholder 6">
            <a:extLst>
              <a:ext uri="{FF2B5EF4-FFF2-40B4-BE49-F238E27FC236}">
                <a16:creationId xmlns:a16="http://schemas.microsoft.com/office/drawing/2014/main" id="{E862C320-033B-4808-857E-0F85BC55337F}"/>
              </a:ext>
            </a:extLst>
          </p:cNvPr>
          <p:cNvSpPr>
            <a:spLocks noGrp="1"/>
          </p:cNvSpPr>
          <p:nvPr>
            <p:ph type="body" sz="quarter" idx="10"/>
          </p:nvPr>
        </p:nvSpPr>
        <p:spPr>
          <a:xfrm>
            <a:off x="609600" y="374754"/>
            <a:ext cx="7004859" cy="920646"/>
          </a:xfrm>
        </p:spPr>
        <p:txBody>
          <a:bodyPr/>
          <a:lstStyle>
            <a:lvl1pPr marL="0" indent="0">
              <a:buNone/>
              <a:defRPr sz="3000" b="1">
                <a:solidFill>
                  <a:schemeClr val="tx2"/>
                </a:solidFill>
              </a:defRPr>
            </a:lvl1pPr>
          </a:lstStyle>
          <a:p>
            <a:pPr lvl="0"/>
            <a:r>
              <a:rPr lang="en-US"/>
              <a:t>Edit Master text styles</a:t>
            </a:r>
          </a:p>
        </p:txBody>
      </p:sp>
      <p:sp>
        <p:nvSpPr>
          <p:cNvPr id="8" name="Slide Number Placeholder">
            <a:extLst>
              <a:ext uri="{FF2B5EF4-FFF2-40B4-BE49-F238E27FC236}">
                <a16:creationId xmlns:a16="http://schemas.microsoft.com/office/drawing/2014/main" id="{25F512DC-8796-0E42-A501-592503ACA30B}"/>
              </a:ext>
            </a:extLst>
          </p:cNvPr>
          <p:cNvSpPr>
            <a:spLocks noGrp="1"/>
          </p:cNvSpPr>
          <p:nvPr>
            <p:ph type="sldNum" sz="quarter" idx="4"/>
          </p:nvPr>
        </p:nvSpPr>
        <p:spPr>
          <a:xfrm>
            <a:off x="11582400" y="6553201"/>
            <a:ext cx="609600" cy="304799"/>
          </a:xfrm>
          <a:prstGeom prst="rect">
            <a:avLst/>
          </a:prstGeom>
        </p:spPr>
        <p:txBody>
          <a:bodyPr vert="horz" wrap="none" lIns="0" tIns="0" rIns="0" bIns="0" rtlCol="0" anchor="ctr"/>
          <a:lstStyle>
            <a:lvl1pPr algn="ctr">
              <a:defRPr sz="800" b="0">
                <a:solidFill>
                  <a:schemeClr val="bg1">
                    <a:lumMod val="75000"/>
                  </a:schemeClr>
                </a:solidFill>
              </a:defRPr>
            </a:lvl1pPr>
          </a:lstStyle>
          <a:p>
            <a:fld id="{1384FA50-8B36-4B06-A05C-1E58CBA999B5}" type="slidenum">
              <a:rPr lang="en-US" smtClean="0"/>
              <a:pPr/>
              <a:t>‹#›</a:t>
            </a:fld>
            <a:endParaRPr lang="en-US"/>
          </a:p>
        </p:txBody>
      </p:sp>
      <p:sp>
        <p:nvSpPr>
          <p:cNvPr id="2" name="Title 1"/>
          <p:cNvSpPr>
            <a:spLocks noGrp="1"/>
          </p:cNvSpPr>
          <p:nvPr>
            <p:ph type="ctrTitle"/>
          </p:nvPr>
        </p:nvSpPr>
        <p:spPr>
          <a:xfrm>
            <a:off x="8656321" y="457200"/>
            <a:ext cx="3092335" cy="5688767"/>
          </a:xfrm>
        </p:spPr>
        <p:txBody>
          <a:bodyPr anchor="ctr"/>
          <a:lstStyle>
            <a:lvl1pPr algn="l">
              <a:defRPr sz="3200" b="1" baseline="0">
                <a:solidFill>
                  <a:schemeClr val="bg1"/>
                </a:solidFill>
              </a:defRPr>
            </a:lvl1pPr>
          </a:lstStyle>
          <a:p>
            <a:r>
              <a:rPr lang="en-US"/>
              <a:t>Click to edit Master title style</a:t>
            </a:r>
          </a:p>
        </p:txBody>
      </p:sp>
      <p:sp>
        <p:nvSpPr>
          <p:cNvPr id="9" name="Text Placeholder 4">
            <a:extLst>
              <a:ext uri="{FF2B5EF4-FFF2-40B4-BE49-F238E27FC236}">
                <a16:creationId xmlns:a16="http://schemas.microsoft.com/office/drawing/2014/main" id="{5137C603-2EDA-EB4F-9ACE-E6DF2CC8DD68}"/>
              </a:ext>
            </a:extLst>
          </p:cNvPr>
          <p:cNvSpPr>
            <a:spLocks noGrp="1"/>
          </p:cNvSpPr>
          <p:nvPr>
            <p:ph type="body" sz="quarter" idx="14"/>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Tree>
    <p:extLst>
      <p:ext uri="{BB962C8B-B14F-4D97-AF65-F5344CB8AC3E}">
        <p14:creationId xmlns:p14="http://schemas.microsoft.com/office/powerpoint/2010/main" val="44250569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vider slid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64FA01-C34A-A841-AC8D-851BC3CB3CE2}"/>
              </a:ext>
            </a:extLst>
          </p:cNvPr>
          <p:cNvSpPr/>
          <p:nvPr userDrawn="1"/>
        </p:nvSpPr>
        <p:spPr>
          <a:xfrm>
            <a:off x="8159711" y="0"/>
            <a:ext cx="4032289" cy="6338277"/>
          </a:xfrm>
          <a:prstGeom prst="rect">
            <a:avLst/>
          </a:prstGeom>
          <a:solidFill>
            <a:srgbClr val="1C43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US" sz="1800"/>
          </a:p>
        </p:txBody>
      </p:sp>
      <p:sp>
        <p:nvSpPr>
          <p:cNvPr id="3" name="Subtitle 2"/>
          <p:cNvSpPr>
            <a:spLocks noGrp="1"/>
          </p:cNvSpPr>
          <p:nvPr>
            <p:ph type="subTitle" idx="1"/>
          </p:nvPr>
        </p:nvSpPr>
        <p:spPr>
          <a:xfrm>
            <a:off x="609602" y="1600202"/>
            <a:ext cx="7004857" cy="4545766"/>
          </a:xfrm>
        </p:spPr>
        <p:txBody>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Text Placeholder 6">
            <a:extLst>
              <a:ext uri="{FF2B5EF4-FFF2-40B4-BE49-F238E27FC236}">
                <a16:creationId xmlns:a16="http://schemas.microsoft.com/office/drawing/2014/main" id="{E862C320-033B-4808-857E-0F85BC55337F}"/>
              </a:ext>
            </a:extLst>
          </p:cNvPr>
          <p:cNvSpPr>
            <a:spLocks noGrp="1"/>
          </p:cNvSpPr>
          <p:nvPr>
            <p:ph type="body" sz="quarter" idx="10"/>
          </p:nvPr>
        </p:nvSpPr>
        <p:spPr>
          <a:xfrm>
            <a:off x="609600" y="374754"/>
            <a:ext cx="7004859" cy="920646"/>
          </a:xfrm>
        </p:spPr>
        <p:txBody>
          <a:bodyPr/>
          <a:lstStyle>
            <a:lvl1pPr marL="0" indent="0">
              <a:buNone/>
              <a:defRPr sz="3000" b="1">
                <a:solidFill>
                  <a:schemeClr val="tx2"/>
                </a:solidFill>
              </a:defRPr>
            </a:lvl1pPr>
          </a:lstStyle>
          <a:p>
            <a:pPr lvl="0"/>
            <a:r>
              <a:rPr lang="en-US"/>
              <a:t>Edit Master text styles</a:t>
            </a:r>
          </a:p>
        </p:txBody>
      </p:sp>
      <p:sp>
        <p:nvSpPr>
          <p:cNvPr id="8" name="Slide Number Placeholder">
            <a:extLst>
              <a:ext uri="{FF2B5EF4-FFF2-40B4-BE49-F238E27FC236}">
                <a16:creationId xmlns:a16="http://schemas.microsoft.com/office/drawing/2014/main" id="{25F512DC-8796-0E42-A501-592503ACA30B}"/>
              </a:ext>
            </a:extLst>
          </p:cNvPr>
          <p:cNvSpPr>
            <a:spLocks noGrp="1"/>
          </p:cNvSpPr>
          <p:nvPr>
            <p:ph type="sldNum" sz="quarter" idx="4"/>
          </p:nvPr>
        </p:nvSpPr>
        <p:spPr>
          <a:xfrm>
            <a:off x="11582400" y="6553201"/>
            <a:ext cx="609600" cy="304799"/>
          </a:xfrm>
          <a:prstGeom prst="rect">
            <a:avLst/>
          </a:prstGeom>
        </p:spPr>
        <p:txBody>
          <a:bodyPr vert="horz" wrap="none" lIns="0" tIns="0" rIns="0" bIns="0" rtlCol="0" anchor="ctr"/>
          <a:lstStyle>
            <a:lvl1pPr algn="ctr">
              <a:defRPr sz="800" b="0">
                <a:solidFill>
                  <a:schemeClr val="bg1">
                    <a:lumMod val="75000"/>
                  </a:schemeClr>
                </a:solidFill>
              </a:defRPr>
            </a:lvl1pPr>
          </a:lstStyle>
          <a:p>
            <a:fld id="{1384FA50-8B36-4B06-A05C-1E58CBA999B5}" type="slidenum">
              <a:rPr lang="en-US" smtClean="0"/>
              <a:pPr/>
              <a:t>‹#›</a:t>
            </a:fld>
            <a:endParaRPr lang="en-US"/>
          </a:p>
        </p:txBody>
      </p:sp>
      <p:sp>
        <p:nvSpPr>
          <p:cNvPr id="2" name="Title 1"/>
          <p:cNvSpPr>
            <a:spLocks noGrp="1"/>
          </p:cNvSpPr>
          <p:nvPr>
            <p:ph type="ctrTitle"/>
          </p:nvPr>
        </p:nvSpPr>
        <p:spPr>
          <a:xfrm>
            <a:off x="8656321" y="457200"/>
            <a:ext cx="3092335" cy="5688767"/>
          </a:xfrm>
        </p:spPr>
        <p:txBody>
          <a:bodyPr anchor="ctr"/>
          <a:lstStyle>
            <a:lvl1pPr algn="l">
              <a:defRPr sz="3200" b="1" baseline="0">
                <a:solidFill>
                  <a:schemeClr val="bg1"/>
                </a:solidFill>
              </a:defRPr>
            </a:lvl1pPr>
          </a:lstStyle>
          <a:p>
            <a:r>
              <a:rPr lang="en-US"/>
              <a:t>Click to edit Master title style</a:t>
            </a:r>
          </a:p>
        </p:txBody>
      </p:sp>
      <p:sp>
        <p:nvSpPr>
          <p:cNvPr id="10" name="Text Placeholder 4">
            <a:extLst>
              <a:ext uri="{FF2B5EF4-FFF2-40B4-BE49-F238E27FC236}">
                <a16:creationId xmlns:a16="http://schemas.microsoft.com/office/drawing/2014/main" id="{886F99F4-E0C3-1947-98FC-232FE96C5B5C}"/>
              </a:ext>
            </a:extLst>
          </p:cNvPr>
          <p:cNvSpPr>
            <a:spLocks noGrp="1"/>
          </p:cNvSpPr>
          <p:nvPr>
            <p:ph type="body" sz="quarter" idx="14"/>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Tree>
    <p:extLst>
      <p:ext uri="{BB962C8B-B14F-4D97-AF65-F5344CB8AC3E}">
        <p14:creationId xmlns:p14="http://schemas.microsoft.com/office/powerpoint/2010/main" val="11126285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ivider slid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A8797C-D74E-9740-86A9-9FE7403BD372}"/>
              </a:ext>
            </a:extLst>
          </p:cNvPr>
          <p:cNvSpPr/>
          <p:nvPr userDrawn="1"/>
        </p:nvSpPr>
        <p:spPr>
          <a:xfrm>
            <a:off x="8159711" y="0"/>
            <a:ext cx="4032289" cy="6338277"/>
          </a:xfrm>
          <a:prstGeom prst="rect">
            <a:avLst/>
          </a:prstGeom>
          <a:solidFill>
            <a:srgbClr val="0079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US" sz="1800"/>
          </a:p>
        </p:txBody>
      </p:sp>
      <p:sp>
        <p:nvSpPr>
          <p:cNvPr id="3" name="Subtitle 2"/>
          <p:cNvSpPr>
            <a:spLocks noGrp="1"/>
          </p:cNvSpPr>
          <p:nvPr>
            <p:ph type="subTitle" idx="1"/>
          </p:nvPr>
        </p:nvSpPr>
        <p:spPr>
          <a:xfrm>
            <a:off x="609602" y="1600202"/>
            <a:ext cx="7004857" cy="4545766"/>
          </a:xfrm>
        </p:spPr>
        <p:txBody>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Text Placeholder 6">
            <a:extLst>
              <a:ext uri="{FF2B5EF4-FFF2-40B4-BE49-F238E27FC236}">
                <a16:creationId xmlns:a16="http://schemas.microsoft.com/office/drawing/2014/main" id="{E862C320-033B-4808-857E-0F85BC55337F}"/>
              </a:ext>
            </a:extLst>
          </p:cNvPr>
          <p:cNvSpPr>
            <a:spLocks noGrp="1"/>
          </p:cNvSpPr>
          <p:nvPr>
            <p:ph type="body" sz="quarter" idx="10"/>
          </p:nvPr>
        </p:nvSpPr>
        <p:spPr>
          <a:xfrm>
            <a:off x="609600" y="374754"/>
            <a:ext cx="7004859" cy="920646"/>
          </a:xfrm>
        </p:spPr>
        <p:txBody>
          <a:bodyPr/>
          <a:lstStyle>
            <a:lvl1pPr marL="0" indent="0">
              <a:buNone/>
              <a:defRPr sz="3000" b="1">
                <a:solidFill>
                  <a:schemeClr val="tx2"/>
                </a:solidFill>
              </a:defRPr>
            </a:lvl1pPr>
          </a:lstStyle>
          <a:p>
            <a:pPr lvl="0"/>
            <a:r>
              <a:rPr lang="en-US"/>
              <a:t>Edit Master text styles</a:t>
            </a:r>
          </a:p>
        </p:txBody>
      </p:sp>
      <p:sp>
        <p:nvSpPr>
          <p:cNvPr id="8" name="Slide Number Placeholder">
            <a:extLst>
              <a:ext uri="{FF2B5EF4-FFF2-40B4-BE49-F238E27FC236}">
                <a16:creationId xmlns:a16="http://schemas.microsoft.com/office/drawing/2014/main" id="{25F512DC-8796-0E42-A501-592503ACA30B}"/>
              </a:ext>
            </a:extLst>
          </p:cNvPr>
          <p:cNvSpPr>
            <a:spLocks noGrp="1"/>
          </p:cNvSpPr>
          <p:nvPr>
            <p:ph type="sldNum" sz="quarter" idx="4"/>
          </p:nvPr>
        </p:nvSpPr>
        <p:spPr>
          <a:xfrm>
            <a:off x="11582400" y="6553201"/>
            <a:ext cx="609600" cy="304799"/>
          </a:xfrm>
          <a:prstGeom prst="rect">
            <a:avLst/>
          </a:prstGeom>
        </p:spPr>
        <p:txBody>
          <a:bodyPr vert="horz" wrap="none" lIns="0" tIns="0" rIns="0" bIns="0" rtlCol="0" anchor="ctr"/>
          <a:lstStyle>
            <a:lvl1pPr algn="ctr">
              <a:defRPr sz="800" b="0">
                <a:solidFill>
                  <a:schemeClr val="bg1">
                    <a:lumMod val="75000"/>
                  </a:schemeClr>
                </a:solidFill>
              </a:defRPr>
            </a:lvl1pPr>
          </a:lstStyle>
          <a:p>
            <a:fld id="{1384FA50-8B36-4B06-A05C-1E58CBA999B5}" type="slidenum">
              <a:rPr lang="en-US" smtClean="0"/>
              <a:pPr/>
              <a:t>‹#›</a:t>
            </a:fld>
            <a:endParaRPr lang="en-US"/>
          </a:p>
        </p:txBody>
      </p:sp>
      <p:sp>
        <p:nvSpPr>
          <p:cNvPr id="2" name="Title 1"/>
          <p:cNvSpPr>
            <a:spLocks noGrp="1"/>
          </p:cNvSpPr>
          <p:nvPr>
            <p:ph type="ctrTitle"/>
          </p:nvPr>
        </p:nvSpPr>
        <p:spPr>
          <a:xfrm>
            <a:off x="8656321" y="457200"/>
            <a:ext cx="3092335" cy="5688767"/>
          </a:xfrm>
        </p:spPr>
        <p:txBody>
          <a:bodyPr anchor="ctr"/>
          <a:lstStyle>
            <a:lvl1pPr algn="l">
              <a:defRPr sz="3200" b="1" baseline="0">
                <a:solidFill>
                  <a:schemeClr val="bg1"/>
                </a:solidFill>
              </a:defRPr>
            </a:lvl1pPr>
          </a:lstStyle>
          <a:p>
            <a:r>
              <a:rPr lang="en-US"/>
              <a:t>Click to edit Master title style</a:t>
            </a:r>
          </a:p>
        </p:txBody>
      </p:sp>
      <p:sp>
        <p:nvSpPr>
          <p:cNvPr id="10" name="Text Placeholder 4">
            <a:extLst>
              <a:ext uri="{FF2B5EF4-FFF2-40B4-BE49-F238E27FC236}">
                <a16:creationId xmlns:a16="http://schemas.microsoft.com/office/drawing/2014/main" id="{BA4DBDBF-B208-EA4F-B535-08AC8E3C9410}"/>
              </a:ext>
            </a:extLst>
          </p:cNvPr>
          <p:cNvSpPr>
            <a:spLocks noGrp="1"/>
          </p:cNvSpPr>
          <p:nvPr>
            <p:ph type="body" sz="quarter" idx="14"/>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Tree>
    <p:extLst>
      <p:ext uri="{BB962C8B-B14F-4D97-AF65-F5344CB8AC3E}">
        <p14:creationId xmlns:p14="http://schemas.microsoft.com/office/powerpoint/2010/main" val="34341482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Divider slid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5B446A-B49A-184D-A3B3-E0C6E9BBA30D}"/>
              </a:ext>
            </a:extLst>
          </p:cNvPr>
          <p:cNvSpPr/>
          <p:nvPr userDrawn="1"/>
        </p:nvSpPr>
        <p:spPr>
          <a:xfrm>
            <a:off x="8159711" y="0"/>
            <a:ext cx="4032289" cy="6355080"/>
          </a:xfrm>
          <a:prstGeom prst="rect">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US" sz="1800"/>
          </a:p>
        </p:txBody>
      </p:sp>
      <p:sp>
        <p:nvSpPr>
          <p:cNvPr id="3" name="Subtitle 2"/>
          <p:cNvSpPr>
            <a:spLocks noGrp="1"/>
          </p:cNvSpPr>
          <p:nvPr>
            <p:ph type="subTitle" idx="1"/>
          </p:nvPr>
        </p:nvSpPr>
        <p:spPr>
          <a:xfrm>
            <a:off x="609602" y="1600202"/>
            <a:ext cx="7004857" cy="4545766"/>
          </a:xfrm>
        </p:spPr>
        <p:txBody>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Text Placeholder 6">
            <a:extLst>
              <a:ext uri="{FF2B5EF4-FFF2-40B4-BE49-F238E27FC236}">
                <a16:creationId xmlns:a16="http://schemas.microsoft.com/office/drawing/2014/main" id="{E862C320-033B-4808-857E-0F85BC55337F}"/>
              </a:ext>
            </a:extLst>
          </p:cNvPr>
          <p:cNvSpPr>
            <a:spLocks noGrp="1"/>
          </p:cNvSpPr>
          <p:nvPr>
            <p:ph type="body" sz="quarter" idx="10"/>
          </p:nvPr>
        </p:nvSpPr>
        <p:spPr>
          <a:xfrm>
            <a:off x="609600" y="374754"/>
            <a:ext cx="7004859" cy="920646"/>
          </a:xfrm>
        </p:spPr>
        <p:txBody>
          <a:bodyPr/>
          <a:lstStyle>
            <a:lvl1pPr marL="0" indent="0">
              <a:buNone/>
              <a:defRPr sz="3000" b="1">
                <a:solidFill>
                  <a:schemeClr val="tx2"/>
                </a:solidFill>
              </a:defRPr>
            </a:lvl1pPr>
          </a:lstStyle>
          <a:p>
            <a:pPr lvl="0"/>
            <a:r>
              <a:rPr lang="en-US"/>
              <a:t>Edit Master text styles</a:t>
            </a:r>
          </a:p>
        </p:txBody>
      </p:sp>
      <p:sp>
        <p:nvSpPr>
          <p:cNvPr id="8" name="Slide Number Placeholder">
            <a:extLst>
              <a:ext uri="{FF2B5EF4-FFF2-40B4-BE49-F238E27FC236}">
                <a16:creationId xmlns:a16="http://schemas.microsoft.com/office/drawing/2014/main" id="{25F512DC-8796-0E42-A501-592503ACA30B}"/>
              </a:ext>
            </a:extLst>
          </p:cNvPr>
          <p:cNvSpPr>
            <a:spLocks noGrp="1"/>
          </p:cNvSpPr>
          <p:nvPr>
            <p:ph type="sldNum" sz="quarter" idx="4"/>
          </p:nvPr>
        </p:nvSpPr>
        <p:spPr>
          <a:xfrm>
            <a:off x="11582400" y="6553201"/>
            <a:ext cx="609600" cy="304799"/>
          </a:xfrm>
          <a:prstGeom prst="rect">
            <a:avLst/>
          </a:prstGeom>
        </p:spPr>
        <p:txBody>
          <a:bodyPr vert="horz" wrap="none" lIns="0" tIns="0" rIns="0" bIns="0" rtlCol="0" anchor="ctr"/>
          <a:lstStyle>
            <a:lvl1pPr algn="ctr">
              <a:defRPr sz="800" b="0">
                <a:solidFill>
                  <a:schemeClr val="bg1">
                    <a:lumMod val="75000"/>
                  </a:schemeClr>
                </a:solidFill>
              </a:defRPr>
            </a:lvl1pPr>
          </a:lstStyle>
          <a:p>
            <a:fld id="{1384FA50-8B36-4B06-A05C-1E58CBA999B5}" type="slidenum">
              <a:rPr lang="en-US" smtClean="0"/>
              <a:pPr/>
              <a:t>‹#›</a:t>
            </a:fld>
            <a:endParaRPr lang="en-US"/>
          </a:p>
        </p:txBody>
      </p:sp>
      <p:sp>
        <p:nvSpPr>
          <p:cNvPr id="2" name="Title 1"/>
          <p:cNvSpPr>
            <a:spLocks noGrp="1"/>
          </p:cNvSpPr>
          <p:nvPr>
            <p:ph type="ctrTitle"/>
          </p:nvPr>
        </p:nvSpPr>
        <p:spPr>
          <a:xfrm>
            <a:off x="8656321" y="457200"/>
            <a:ext cx="3092335" cy="5688767"/>
          </a:xfrm>
        </p:spPr>
        <p:txBody>
          <a:bodyPr anchor="ctr"/>
          <a:lstStyle>
            <a:lvl1pPr algn="l">
              <a:defRPr sz="3200" b="1" baseline="0">
                <a:solidFill>
                  <a:schemeClr val="bg1"/>
                </a:solidFill>
              </a:defRPr>
            </a:lvl1pPr>
          </a:lstStyle>
          <a:p>
            <a:r>
              <a:rPr lang="en-US"/>
              <a:t>Click to edit Master title style</a:t>
            </a:r>
          </a:p>
        </p:txBody>
      </p:sp>
      <p:sp>
        <p:nvSpPr>
          <p:cNvPr id="11" name="Text Placeholder 4">
            <a:extLst>
              <a:ext uri="{FF2B5EF4-FFF2-40B4-BE49-F238E27FC236}">
                <a16:creationId xmlns:a16="http://schemas.microsoft.com/office/drawing/2014/main" id="{6EDA90E1-6579-E74D-B0AC-F9BAA515F235}"/>
              </a:ext>
            </a:extLst>
          </p:cNvPr>
          <p:cNvSpPr>
            <a:spLocks noGrp="1"/>
          </p:cNvSpPr>
          <p:nvPr>
            <p:ph type="body" sz="quarter" idx="14"/>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Tree>
    <p:extLst>
      <p:ext uri="{BB962C8B-B14F-4D97-AF65-F5344CB8AC3E}">
        <p14:creationId xmlns:p14="http://schemas.microsoft.com/office/powerpoint/2010/main" val="11675263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Content - bulle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D55A223-BDE3-4662-BD05-6BDBDD27824A}" type="slidenum">
              <a:rPr lang="en-US" smtClean="0"/>
              <a:pPr/>
              <a:t>‹#›</a:t>
            </a:fld>
            <a:endParaRPr lang="en-US"/>
          </a:p>
        </p:txBody>
      </p:sp>
      <p:sp>
        <p:nvSpPr>
          <p:cNvPr id="3" name="Content Placeholder 2"/>
          <p:cNvSpPr>
            <a:spLocks noGrp="1"/>
          </p:cNvSpPr>
          <p:nvPr>
            <p:ph idx="1"/>
          </p:nvPr>
        </p:nvSpPr>
        <p:spPr>
          <a:xfrm>
            <a:off x="609600" y="1828800"/>
            <a:ext cx="10972800" cy="4333240"/>
          </a:xfrm>
        </p:spPr>
        <p:txBody>
          <a:bodyPr/>
          <a:lstStyle>
            <a:lvl1pPr>
              <a:buClr>
                <a:srgbClr val="0079B3"/>
              </a:buClr>
              <a:buSzPct val="110000"/>
              <a:defRPr sz="2000"/>
            </a:lvl1pPr>
            <a:lvl2pPr>
              <a:buClr>
                <a:srgbClr val="00B0F0"/>
              </a:buClr>
              <a:defRPr sz="1400"/>
            </a:lvl2pPr>
          </a:lstStyle>
          <a:p>
            <a:pPr lvl="0"/>
            <a:r>
              <a:rPr lang="en-US"/>
              <a:t>Edit Master text styles</a:t>
            </a:r>
          </a:p>
          <a:p>
            <a:pPr lvl="1"/>
            <a:r>
              <a:rPr lang="en-US"/>
              <a:t>Second level</a:t>
            </a:r>
          </a:p>
        </p:txBody>
      </p:sp>
      <p:sp>
        <p:nvSpPr>
          <p:cNvPr id="5" name="Text Placeholder 4">
            <a:extLst>
              <a:ext uri="{FF2B5EF4-FFF2-40B4-BE49-F238E27FC236}">
                <a16:creationId xmlns:a16="http://schemas.microsoft.com/office/drawing/2014/main" id="{8918D8BF-A533-435F-BF21-3EB0478BF2A5}"/>
              </a:ext>
            </a:extLst>
          </p:cNvPr>
          <p:cNvSpPr>
            <a:spLocks noGrp="1"/>
          </p:cNvSpPr>
          <p:nvPr>
            <p:ph type="body" sz="quarter" idx="14"/>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
        <p:nvSpPr>
          <p:cNvPr id="9" name="Title 3">
            <a:extLst>
              <a:ext uri="{FF2B5EF4-FFF2-40B4-BE49-F238E27FC236}">
                <a16:creationId xmlns:a16="http://schemas.microsoft.com/office/drawing/2014/main" id="{44E5D063-6F61-724F-8A11-7BB0A99B8E94}"/>
              </a:ext>
            </a:extLst>
          </p:cNvPr>
          <p:cNvSpPr>
            <a:spLocks noGrp="1"/>
          </p:cNvSpPr>
          <p:nvPr>
            <p:ph type="title"/>
          </p:nvPr>
        </p:nvSpPr>
        <p:spPr>
          <a:xfrm>
            <a:off x="609600" y="695960"/>
            <a:ext cx="10030691" cy="876300"/>
          </a:xfrm>
        </p:spPr>
        <p:txBody>
          <a:bodyPr/>
          <a:lstStyle>
            <a:lvl1pPr>
              <a:defRPr b="1"/>
            </a:lvl1pPr>
          </a:lstStyle>
          <a:p>
            <a:r>
              <a:rPr lang="en-US"/>
              <a:t>Click to edit Master title style</a:t>
            </a:r>
          </a:p>
        </p:txBody>
      </p:sp>
    </p:spTree>
    <p:extLst>
      <p:ext uri="{BB962C8B-B14F-4D97-AF65-F5344CB8AC3E}">
        <p14:creationId xmlns:p14="http://schemas.microsoft.com/office/powerpoint/2010/main" val="7641221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Content - no bulle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D55A223-BDE3-4662-BD05-6BDBDD27824A}" type="slidenum">
              <a:rPr lang="en-US" smtClean="0"/>
              <a:pPr/>
              <a:t>‹#›</a:t>
            </a:fld>
            <a:endParaRPr lang="en-US"/>
          </a:p>
        </p:txBody>
      </p:sp>
      <p:sp>
        <p:nvSpPr>
          <p:cNvPr id="3" name="Content Placeholder 2"/>
          <p:cNvSpPr>
            <a:spLocks noGrp="1"/>
          </p:cNvSpPr>
          <p:nvPr>
            <p:ph idx="1"/>
          </p:nvPr>
        </p:nvSpPr>
        <p:spPr>
          <a:xfrm>
            <a:off x="609600" y="1828800"/>
            <a:ext cx="10972800" cy="4333240"/>
          </a:xfrm>
        </p:spPr>
        <p:txBody>
          <a:bodyPr/>
          <a:lstStyle>
            <a:lvl1pPr marL="0" indent="0">
              <a:buNone/>
              <a:defRPr sz="2000"/>
            </a:lvl1pPr>
          </a:lstStyle>
          <a:p>
            <a:pPr lvl="0"/>
            <a:r>
              <a:rPr lang="en-US"/>
              <a:t>Edit Master text styles</a:t>
            </a:r>
          </a:p>
        </p:txBody>
      </p:sp>
      <p:sp>
        <p:nvSpPr>
          <p:cNvPr id="4" name="Title 3"/>
          <p:cNvSpPr>
            <a:spLocks noGrp="1"/>
          </p:cNvSpPr>
          <p:nvPr>
            <p:ph type="title"/>
          </p:nvPr>
        </p:nvSpPr>
        <p:spPr>
          <a:xfrm>
            <a:off x="609600" y="695960"/>
            <a:ext cx="10030691" cy="876300"/>
          </a:xfrm>
        </p:spPr>
        <p:txBody>
          <a:bodyPr/>
          <a:lstStyle>
            <a:lvl1pPr>
              <a:defRPr b="1"/>
            </a:lvl1pPr>
          </a:lstStyle>
          <a:p>
            <a:r>
              <a:rPr lang="en-US"/>
              <a:t>Click to edit Master title style</a:t>
            </a:r>
          </a:p>
        </p:txBody>
      </p:sp>
      <p:sp>
        <p:nvSpPr>
          <p:cNvPr id="7" name="Text Placeholder 4">
            <a:extLst>
              <a:ext uri="{FF2B5EF4-FFF2-40B4-BE49-F238E27FC236}">
                <a16:creationId xmlns:a16="http://schemas.microsoft.com/office/drawing/2014/main" id="{746322BF-8D38-D44F-9EC1-C0727C863BE6}"/>
              </a:ext>
            </a:extLst>
          </p:cNvPr>
          <p:cNvSpPr>
            <a:spLocks noGrp="1"/>
          </p:cNvSpPr>
          <p:nvPr>
            <p:ph type="body" sz="quarter" idx="14"/>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Tree>
    <p:extLst>
      <p:ext uri="{BB962C8B-B14F-4D97-AF65-F5344CB8AC3E}">
        <p14:creationId xmlns:p14="http://schemas.microsoft.com/office/powerpoint/2010/main" val="364367422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with subhea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D55A223-BDE3-4662-BD05-6BDBDD27824A}" type="slidenum">
              <a:rPr lang="en-US" smtClean="0"/>
              <a:pPr/>
              <a:t>‹#›</a:t>
            </a:fld>
            <a:endParaRPr lang="en-US"/>
          </a:p>
        </p:txBody>
      </p:sp>
      <p:sp>
        <p:nvSpPr>
          <p:cNvPr id="3" name="Content Placeholder 2"/>
          <p:cNvSpPr>
            <a:spLocks noGrp="1"/>
          </p:cNvSpPr>
          <p:nvPr>
            <p:ph idx="1"/>
          </p:nvPr>
        </p:nvSpPr>
        <p:spPr>
          <a:xfrm>
            <a:off x="609600" y="1828800"/>
            <a:ext cx="10972800" cy="4334256"/>
          </a:xfrm>
        </p:spPr>
        <p:txBody>
          <a:bodyPr/>
          <a:lstStyle>
            <a:lvl1pPr>
              <a:buClr>
                <a:srgbClr val="0070C0"/>
              </a:buClr>
              <a:buSzPct val="110000"/>
              <a:defRPr sz="2000"/>
            </a:lvl1pPr>
            <a:lvl2pPr>
              <a:buClr>
                <a:srgbClr val="00B0F0"/>
              </a:buClr>
              <a:defRPr/>
            </a:lvl2pPr>
          </a:lstStyle>
          <a:p>
            <a:pPr lvl="0"/>
            <a:r>
              <a:rPr lang="en-US"/>
              <a:t>Edit Master text styles</a:t>
            </a:r>
          </a:p>
          <a:p>
            <a:pPr lvl="1"/>
            <a:r>
              <a:rPr lang="en-US"/>
              <a:t>Second level</a:t>
            </a:r>
          </a:p>
        </p:txBody>
      </p:sp>
      <p:sp>
        <p:nvSpPr>
          <p:cNvPr id="8" name="Lead in"/>
          <p:cNvSpPr>
            <a:spLocks noGrp="1"/>
          </p:cNvSpPr>
          <p:nvPr>
            <p:ph type="body" sz="quarter" idx="15"/>
          </p:nvPr>
        </p:nvSpPr>
        <p:spPr>
          <a:xfrm>
            <a:off x="609600" y="1212954"/>
            <a:ext cx="10343213" cy="463446"/>
          </a:xfrm>
        </p:spPr>
        <p:txBody>
          <a:bodyPr/>
          <a:lstStyle>
            <a:lvl1pPr marL="0" indent="0">
              <a:buFontTx/>
              <a:buNone/>
              <a:defRPr sz="2000" b="0">
                <a:solidFill>
                  <a:schemeClr val="accent1"/>
                </a:solidFill>
                <a:latin typeface="Arial Black" panose="020B0A04020102020204" pitchFamily="34" charset="0"/>
              </a:defRPr>
            </a:lvl1pPr>
          </a:lstStyle>
          <a:p>
            <a:pPr lvl="0"/>
            <a:r>
              <a:rPr lang="en-US"/>
              <a:t>Edit Master text styles</a:t>
            </a:r>
          </a:p>
        </p:txBody>
      </p:sp>
      <p:sp>
        <p:nvSpPr>
          <p:cNvPr id="11" name="Title 3">
            <a:extLst>
              <a:ext uri="{FF2B5EF4-FFF2-40B4-BE49-F238E27FC236}">
                <a16:creationId xmlns:a16="http://schemas.microsoft.com/office/drawing/2014/main" id="{BFF4E870-64FA-F24C-877F-49F63077F12C}"/>
              </a:ext>
            </a:extLst>
          </p:cNvPr>
          <p:cNvSpPr>
            <a:spLocks noGrp="1"/>
          </p:cNvSpPr>
          <p:nvPr>
            <p:ph type="title"/>
          </p:nvPr>
        </p:nvSpPr>
        <p:spPr>
          <a:xfrm>
            <a:off x="609600" y="694944"/>
            <a:ext cx="10030691" cy="463446"/>
          </a:xfrm>
        </p:spPr>
        <p:txBody>
          <a:bodyPr/>
          <a:lstStyle>
            <a:lvl1pPr>
              <a:defRPr b="1"/>
            </a:lvl1pPr>
          </a:lstStyle>
          <a:p>
            <a:r>
              <a:rPr lang="en-US"/>
              <a:t>Click to edit Master title style</a:t>
            </a:r>
          </a:p>
        </p:txBody>
      </p:sp>
      <p:sp>
        <p:nvSpPr>
          <p:cNvPr id="7" name="Text Placeholder 4">
            <a:extLst>
              <a:ext uri="{FF2B5EF4-FFF2-40B4-BE49-F238E27FC236}">
                <a16:creationId xmlns:a16="http://schemas.microsoft.com/office/drawing/2014/main" id="{F75E14CB-7A89-5246-9C6F-876DFDA4AD74}"/>
              </a:ext>
            </a:extLst>
          </p:cNvPr>
          <p:cNvSpPr>
            <a:spLocks noGrp="1"/>
          </p:cNvSpPr>
          <p:nvPr>
            <p:ph type="body" sz="quarter" idx="14"/>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Tree>
    <p:extLst>
      <p:ext uri="{BB962C8B-B14F-4D97-AF65-F5344CB8AC3E}">
        <p14:creationId xmlns:p14="http://schemas.microsoft.com/office/powerpoint/2010/main" val="37562118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column layout">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D0112E8C-9140-4241-AFE9-55D61D5A7B4C}"/>
              </a:ext>
            </a:extLst>
          </p:cNvPr>
          <p:cNvSpPr>
            <a:spLocks noGrp="1"/>
          </p:cNvSpPr>
          <p:nvPr>
            <p:ph type="sldNum" sz="quarter" idx="10"/>
          </p:nvPr>
        </p:nvSpPr>
        <p:spPr/>
        <p:txBody>
          <a:bodyPr/>
          <a:lstStyle/>
          <a:p>
            <a:fld id="{1384FA50-8B36-4B06-A05C-1E58CBA999B5}" type="slidenum">
              <a:rPr lang="en-US" smtClean="0"/>
              <a:pPr/>
              <a:t>‹#›</a:t>
            </a:fld>
            <a:endParaRPr lang="en-US"/>
          </a:p>
        </p:txBody>
      </p:sp>
      <p:sp>
        <p:nvSpPr>
          <p:cNvPr id="7" name="Content column 3">
            <a:extLst>
              <a:ext uri="{FF2B5EF4-FFF2-40B4-BE49-F238E27FC236}">
                <a16:creationId xmlns:a16="http://schemas.microsoft.com/office/drawing/2014/main" id="{59C927B7-DC22-45A5-A285-37A185AAF1C2}"/>
              </a:ext>
            </a:extLst>
          </p:cNvPr>
          <p:cNvSpPr>
            <a:spLocks noGrp="1"/>
          </p:cNvSpPr>
          <p:nvPr>
            <p:ph sz="quarter" idx="12"/>
          </p:nvPr>
        </p:nvSpPr>
        <p:spPr>
          <a:xfrm>
            <a:off x="8168640" y="1828800"/>
            <a:ext cx="3413760" cy="4334256"/>
          </a:xfrm>
        </p:spPr>
        <p:txBody>
          <a:bodyPr/>
          <a:lstStyle>
            <a:lvl1pPr marL="137160" indent="-137160">
              <a:defRPr lang="en-US" sz="1200" kern="600" baseline="0" dirty="0" smtClean="0">
                <a:solidFill>
                  <a:schemeClr val="tx1"/>
                </a:solidFill>
                <a:latin typeface="+mn-lt"/>
                <a:ea typeface="+mn-ea"/>
                <a:cs typeface="+mn-cs"/>
              </a:defRPr>
            </a:lvl1pPr>
            <a:lvl2pPr marL="429768" indent="-182880">
              <a:defRPr lang="en-US" sz="1200" kern="600" baseline="0" dirty="0">
                <a:solidFill>
                  <a:schemeClr val="tx1"/>
                </a:solidFill>
                <a:latin typeface="+mn-lt"/>
                <a:ea typeface="+mn-ea"/>
                <a:cs typeface="+mn-cs"/>
              </a:defRPr>
            </a:lvl2pPr>
          </a:lstStyle>
          <a:p>
            <a:pPr marL="182880" lvl="0" indent="-182880" algn="l" defTabSz="685800" rtl="0" eaLnBrk="1" latinLnBrk="0" hangingPunct="1">
              <a:lnSpc>
                <a:spcPct val="100000"/>
              </a:lnSpc>
              <a:spcBef>
                <a:spcPts val="600"/>
              </a:spcBef>
              <a:spcAft>
                <a:spcPts val="600"/>
              </a:spcAft>
              <a:buClr>
                <a:schemeClr val="tx2"/>
              </a:buClr>
            </a:pPr>
            <a:r>
              <a:rPr lang="en-US"/>
              <a:t>Edit Master text styles</a:t>
            </a:r>
          </a:p>
        </p:txBody>
      </p:sp>
      <p:sp>
        <p:nvSpPr>
          <p:cNvPr id="10" name="Subhead column 3">
            <a:extLst>
              <a:ext uri="{FF2B5EF4-FFF2-40B4-BE49-F238E27FC236}">
                <a16:creationId xmlns:a16="http://schemas.microsoft.com/office/drawing/2014/main" id="{B53E7A69-82A1-45AC-934A-CD2002226069}"/>
              </a:ext>
            </a:extLst>
          </p:cNvPr>
          <p:cNvSpPr>
            <a:spLocks noGrp="1"/>
          </p:cNvSpPr>
          <p:nvPr>
            <p:ph type="body" sz="quarter" idx="14"/>
          </p:nvPr>
        </p:nvSpPr>
        <p:spPr>
          <a:xfrm>
            <a:off x="8168640" y="1216152"/>
            <a:ext cx="3414315" cy="304800"/>
          </a:xfrm>
        </p:spPr>
        <p:txBody>
          <a:bodyPr/>
          <a:lstStyle>
            <a:lvl1pPr marL="0" indent="0">
              <a:buNone/>
              <a:defRPr lang="en-US" sz="1400" b="0" kern="600" baseline="0" dirty="0">
                <a:solidFill>
                  <a:schemeClr val="accent1"/>
                </a:solidFill>
                <a:latin typeface="Arial Black" panose="020B0A04020102020204" pitchFamily="34" charset="0"/>
                <a:ea typeface="+mn-ea"/>
                <a:cs typeface="+mn-cs"/>
              </a:defRPr>
            </a:lvl1pPr>
          </a:lstStyle>
          <a:p>
            <a:pPr marL="0" lvl="0" indent="0" algn="l" defTabSz="685800" rtl="0" eaLnBrk="1" latinLnBrk="0" hangingPunct="1">
              <a:lnSpc>
                <a:spcPct val="100000"/>
              </a:lnSpc>
              <a:spcBef>
                <a:spcPts val="600"/>
              </a:spcBef>
              <a:spcAft>
                <a:spcPts val="600"/>
              </a:spcAft>
              <a:buClr>
                <a:schemeClr val="tx2"/>
              </a:buClr>
              <a:buFont typeface="Arial" panose="020B0604020202020204" pitchFamily="34" charset="0"/>
              <a:buNone/>
            </a:pPr>
            <a:r>
              <a:rPr lang="en-US"/>
              <a:t>Edit Master text styles</a:t>
            </a:r>
          </a:p>
        </p:txBody>
      </p:sp>
      <p:sp>
        <p:nvSpPr>
          <p:cNvPr id="11" name="Content column 2">
            <a:extLst>
              <a:ext uri="{FF2B5EF4-FFF2-40B4-BE49-F238E27FC236}">
                <a16:creationId xmlns:a16="http://schemas.microsoft.com/office/drawing/2014/main" id="{50F4007A-2B51-495B-9098-41014B9DA444}"/>
              </a:ext>
            </a:extLst>
          </p:cNvPr>
          <p:cNvSpPr>
            <a:spLocks noGrp="1"/>
          </p:cNvSpPr>
          <p:nvPr>
            <p:ph sz="quarter" idx="15"/>
          </p:nvPr>
        </p:nvSpPr>
        <p:spPr>
          <a:xfrm>
            <a:off x="4389120" y="1828800"/>
            <a:ext cx="3413760" cy="4334256"/>
          </a:xfrm>
        </p:spPr>
        <p:txBody>
          <a:bodyPr/>
          <a:lstStyle>
            <a:lvl1pPr marL="137160" indent="-137160">
              <a:buFont typeface="Arial" panose="020B0604020202020204" pitchFamily="34" charset="0"/>
              <a:buChar char="•"/>
              <a:defRPr sz="1200"/>
            </a:lvl1pPr>
            <a:lvl2pPr marL="365760" indent="-182880">
              <a:buClr>
                <a:schemeClr val="tx2"/>
              </a:buClr>
              <a:buFont typeface="Arial" panose="020B0604020202020204" pitchFamily="34" charset="0"/>
              <a:buChar char="•"/>
              <a:defRPr sz="1200"/>
            </a:lvl2pPr>
          </a:lstStyle>
          <a:p>
            <a:pPr lvl="0"/>
            <a:r>
              <a:rPr lang="en-US"/>
              <a:t>Edit Master text styles</a:t>
            </a:r>
          </a:p>
        </p:txBody>
      </p:sp>
      <p:sp>
        <p:nvSpPr>
          <p:cNvPr id="14" name="Subhead column 2">
            <a:extLst>
              <a:ext uri="{FF2B5EF4-FFF2-40B4-BE49-F238E27FC236}">
                <a16:creationId xmlns:a16="http://schemas.microsoft.com/office/drawing/2014/main" id="{D9D06CC3-1F0E-4E5A-9F66-40642724DB3F}"/>
              </a:ext>
            </a:extLst>
          </p:cNvPr>
          <p:cNvSpPr>
            <a:spLocks noGrp="1"/>
          </p:cNvSpPr>
          <p:nvPr>
            <p:ph type="body" sz="quarter" idx="16"/>
          </p:nvPr>
        </p:nvSpPr>
        <p:spPr>
          <a:xfrm>
            <a:off x="4389120" y="1216152"/>
            <a:ext cx="3413760" cy="304800"/>
          </a:xfrm>
        </p:spPr>
        <p:txBody>
          <a:bodyPr/>
          <a:lstStyle>
            <a:lvl1pPr marL="0" indent="0">
              <a:buNone/>
              <a:defRPr lang="en-US" sz="1400" b="0" kern="600" baseline="0" dirty="0">
                <a:solidFill>
                  <a:schemeClr val="accent1"/>
                </a:solidFill>
                <a:latin typeface="Arial Black" panose="020B0A04020102020204" pitchFamily="34" charset="0"/>
                <a:ea typeface="+mn-ea"/>
                <a:cs typeface="+mn-cs"/>
              </a:defRPr>
            </a:lvl1pPr>
          </a:lstStyle>
          <a:p>
            <a:pPr marL="0" lvl="0" indent="0" algn="l" defTabSz="685800" rtl="0" eaLnBrk="1" latinLnBrk="0" hangingPunct="1">
              <a:lnSpc>
                <a:spcPct val="100000"/>
              </a:lnSpc>
              <a:spcBef>
                <a:spcPts val="600"/>
              </a:spcBef>
              <a:spcAft>
                <a:spcPts val="600"/>
              </a:spcAft>
              <a:buClr>
                <a:schemeClr val="tx2"/>
              </a:buClr>
              <a:buFont typeface="Arial" panose="020B0604020202020204" pitchFamily="34" charset="0"/>
              <a:buNone/>
            </a:pPr>
            <a:r>
              <a:rPr lang="en-US"/>
              <a:t>Edit Master text styles</a:t>
            </a:r>
          </a:p>
        </p:txBody>
      </p:sp>
      <p:sp>
        <p:nvSpPr>
          <p:cNvPr id="5" name="Content column 1">
            <a:extLst>
              <a:ext uri="{FF2B5EF4-FFF2-40B4-BE49-F238E27FC236}">
                <a16:creationId xmlns:a16="http://schemas.microsoft.com/office/drawing/2014/main" id="{009E452A-84E4-43EF-B398-0C311560FF23}"/>
              </a:ext>
            </a:extLst>
          </p:cNvPr>
          <p:cNvSpPr>
            <a:spLocks noGrp="1"/>
          </p:cNvSpPr>
          <p:nvPr>
            <p:ph sz="quarter" idx="11"/>
          </p:nvPr>
        </p:nvSpPr>
        <p:spPr>
          <a:xfrm>
            <a:off x="609600" y="1828800"/>
            <a:ext cx="3413760" cy="4334256"/>
          </a:xfrm>
        </p:spPr>
        <p:txBody>
          <a:bodyPr/>
          <a:lstStyle>
            <a:lvl1pPr marL="137160" indent="-137160">
              <a:buFont typeface="Arial" panose="020B0604020202020204" pitchFamily="34" charset="0"/>
              <a:buChar char="•"/>
              <a:defRPr sz="1200"/>
            </a:lvl1pPr>
            <a:lvl2pPr marL="365760" indent="-182880">
              <a:buClr>
                <a:schemeClr val="tx2"/>
              </a:buClr>
              <a:buFont typeface="Arial" panose="020B0604020202020204" pitchFamily="34" charset="0"/>
              <a:buChar char="•"/>
              <a:defRPr sz="1200"/>
            </a:lvl2pPr>
          </a:lstStyle>
          <a:p>
            <a:pPr lvl="0"/>
            <a:r>
              <a:rPr lang="en-US"/>
              <a:t>Edit Master text styles</a:t>
            </a:r>
          </a:p>
        </p:txBody>
      </p:sp>
      <p:sp>
        <p:nvSpPr>
          <p:cNvPr id="9" name="Subhead column 1">
            <a:extLst>
              <a:ext uri="{FF2B5EF4-FFF2-40B4-BE49-F238E27FC236}">
                <a16:creationId xmlns:a16="http://schemas.microsoft.com/office/drawing/2014/main" id="{60FA2D24-A457-4C87-94AC-FD8D235F3C54}"/>
              </a:ext>
            </a:extLst>
          </p:cNvPr>
          <p:cNvSpPr>
            <a:spLocks noGrp="1"/>
          </p:cNvSpPr>
          <p:nvPr>
            <p:ph type="body" sz="quarter" idx="13"/>
          </p:nvPr>
        </p:nvSpPr>
        <p:spPr>
          <a:xfrm>
            <a:off x="609600" y="1216152"/>
            <a:ext cx="3413760" cy="304800"/>
          </a:xfrm>
        </p:spPr>
        <p:txBody>
          <a:bodyPr/>
          <a:lstStyle>
            <a:lvl1pPr marL="0" indent="0">
              <a:buNone/>
              <a:defRPr sz="1400" b="0">
                <a:solidFill>
                  <a:schemeClr val="accent1"/>
                </a:solidFill>
                <a:latin typeface="Arial Black" panose="020B0A04020102020204" pitchFamily="34" charset="0"/>
              </a:defRPr>
            </a:lvl1pPr>
          </a:lstStyle>
          <a:p>
            <a:pPr lvl="0"/>
            <a:r>
              <a:rPr lang="en-US"/>
              <a:t>Edit Master text styles</a:t>
            </a:r>
          </a:p>
        </p:txBody>
      </p:sp>
      <p:sp>
        <p:nvSpPr>
          <p:cNvPr id="16" name="Title 3">
            <a:extLst>
              <a:ext uri="{FF2B5EF4-FFF2-40B4-BE49-F238E27FC236}">
                <a16:creationId xmlns:a16="http://schemas.microsoft.com/office/drawing/2014/main" id="{FCEC3D6B-C0D9-A646-9A44-D8DC8C6C0522}"/>
              </a:ext>
            </a:extLst>
          </p:cNvPr>
          <p:cNvSpPr>
            <a:spLocks noGrp="1"/>
          </p:cNvSpPr>
          <p:nvPr>
            <p:ph type="title"/>
          </p:nvPr>
        </p:nvSpPr>
        <p:spPr>
          <a:xfrm>
            <a:off x="609600" y="694944"/>
            <a:ext cx="10030691" cy="463446"/>
          </a:xfrm>
        </p:spPr>
        <p:txBody>
          <a:bodyPr/>
          <a:lstStyle>
            <a:lvl1pPr>
              <a:defRPr b="1"/>
            </a:lvl1pPr>
          </a:lstStyle>
          <a:p>
            <a:r>
              <a:rPr lang="en-US"/>
              <a:t>Click to edit Master title style</a:t>
            </a:r>
          </a:p>
        </p:txBody>
      </p:sp>
      <p:sp>
        <p:nvSpPr>
          <p:cNvPr id="13" name="Text Placeholder 4">
            <a:extLst>
              <a:ext uri="{FF2B5EF4-FFF2-40B4-BE49-F238E27FC236}">
                <a16:creationId xmlns:a16="http://schemas.microsoft.com/office/drawing/2014/main" id="{326F18BD-B403-4C49-90D9-DD6FF1D5BDCB}"/>
              </a:ext>
            </a:extLst>
          </p:cNvPr>
          <p:cNvSpPr>
            <a:spLocks noGrp="1"/>
          </p:cNvSpPr>
          <p:nvPr>
            <p:ph type="body" sz="quarter" idx="17"/>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Tree>
    <p:extLst>
      <p:ext uri="{BB962C8B-B14F-4D97-AF65-F5344CB8AC3E}">
        <p14:creationId xmlns:p14="http://schemas.microsoft.com/office/powerpoint/2010/main" val="3329385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column - bullet">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D0112E8C-9140-4241-AFE9-55D61D5A7B4C}"/>
              </a:ext>
            </a:extLst>
          </p:cNvPr>
          <p:cNvSpPr>
            <a:spLocks noGrp="1"/>
          </p:cNvSpPr>
          <p:nvPr>
            <p:ph type="sldNum" sz="quarter" idx="10"/>
          </p:nvPr>
        </p:nvSpPr>
        <p:spPr/>
        <p:txBody>
          <a:bodyPr/>
          <a:lstStyle/>
          <a:p>
            <a:fld id="{1384FA50-8B36-4B06-A05C-1E58CBA999B5}" type="slidenum">
              <a:rPr lang="en-US" smtClean="0"/>
              <a:pPr/>
              <a:t>‹#›</a:t>
            </a:fld>
            <a:endParaRPr lang="en-US"/>
          </a:p>
        </p:txBody>
      </p:sp>
      <p:sp>
        <p:nvSpPr>
          <p:cNvPr id="7" name="Content column 2">
            <a:extLst>
              <a:ext uri="{FF2B5EF4-FFF2-40B4-BE49-F238E27FC236}">
                <a16:creationId xmlns:a16="http://schemas.microsoft.com/office/drawing/2014/main" id="{59C927B7-DC22-45A5-A285-37A185AAF1C2}"/>
              </a:ext>
            </a:extLst>
          </p:cNvPr>
          <p:cNvSpPr>
            <a:spLocks noGrp="1"/>
          </p:cNvSpPr>
          <p:nvPr>
            <p:ph sz="quarter" idx="12"/>
          </p:nvPr>
        </p:nvSpPr>
        <p:spPr>
          <a:xfrm>
            <a:off x="6265888" y="1828800"/>
            <a:ext cx="5316512" cy="4334256"/>
          </a:xfrm>
        </p:spPr>
        <p:txBody>
          <a:bodyPr/>
          <a:lstStyle>
            <a:lvl1pPr marL="182880" indent="-182880">
              <a:buClr>
                <a:srgbClr val="0070C0"/>
              </a:buClr>
              <a:buSzPct val="110000"/>
              <a:defRPr sz="1600"/>
            </a:lvl1pPr>
            <a:lvl2pPr marL="365760">
              <a:buClr>
                <a:srgbClr val="00B0F0"/>
              </a:buClr>
              <a:defRPr sz="1200"/>
            </a:lvl2pPr>
          </a:lstStyle>
          <a:p>
            <a:pPr lvl="0"/>
            <a:r>
              <a:rPr lang="en-US"/>
              <a:t>Edit Master text styles</a:t>
            </a:r>
          </a:p>
          <a:p>
            <a:pPr lvl="1"/>
            <a:r>
              <a:rPr lang="en-US"/>
              <a:t>Second level</a:t>
            </a:r>
          </a:p>
        </p:txBody>
      </p:sp>
      <p:sp>
        <p:nvSpPr>
          <p:cNvPr id="10" name="Subhead column 2">
            <a:extLst>
              <a:ext uri="{FF2B5EF4-FFF2-40B4-BE49-F238E27FC236}">
                <a16:creationId xmlns:a16="http://schemas.microsoft.com/office/drawing/2014/main" id="{B53E7A69-82A1-45AC-934A-CD2002226069}"/>
              </a:ext>
            </a:extLst>
          </p:cNvPr>
          <p:cNvSpPr>
            <a:spLocks noGrp="1"/>
          </p:cNvSpPr>
          <p:nvPr>
            <p:ph type="body" sz="quarter" idx="14"/>
          </p:nvPr>
        </p:nvSpPr>
        <p:spPr>
          <a:xfrm>
            <a:off x="6265888" y="1216152"/>
            <a:ext cx="5317067" cy="304800"/>
          </a:xfrm>
        </p:spPr>
        <p:txBody>
          <a:bodyPr/>
          <a:lstStyle>
            <a:lvl1pPr marL="0" indent="0">
              <a:buNone/>
              <a:defRPr lang="en-US" sz="1600" b="0" kern="600" baseline="0" dirty="0">
                <a:solidFill>
                  <a:schemeClr val="accent1"/>
                </a:solidFill>
                <a:latin typeface="Arial Black" panose="020B0A04020102020204" pitchFamily="34" charset="0"/>
                <a:ea typeface="+mn-ea"/>
                <a:cs typeface="+mn-cs"/>
              </a:defRPr>
            </a:lvl1pPr>
          </a:lstStyle>
          <a:p>
            <a:pPr marL="0" lvl="0" indent="0" algn="l" defTabSz="685800" rtl="0" eaLnBrk="1" latinLnBrk="0" hangingPunct="1">
              <a:lnSpc>
                <a:spcPct val="100000"/>
              </a:lnSpc>
              <a:spcBef>
                <a:spcPts val="600"/>
              </a:spcBef>
              <a:spcAft>
                <a:spcPts val="600"/>
              </a:spcAft>
              <a:buClr>
                <a:schemeClr val="tx2"/>
              </a:buClr>
              <a:buFont typeface="Arial" panose="020B0604020202020204" pitchFamily="34" charset="0"/>
              <a:buNone/>
            </a:pPr>
            <a:r>
              <a:rPr lang="en-US"/>
              <a:t>Edit Master text styles</a:t>
            </a:r>
          </a:p>
        </p:txBody>
      </p:sp>
      <p:sp>
        <p:nvSpPr>
          <p:cNvPr id="5" name="Content column 1">
            <a:extLst>
              <a:ext uri="{FF2B5EF4-FFF2-40B4-BE49-F238E27FC236}">
                <a16:creationId xmlns:a16="http://schemas.microsoft.com/office/drawing/2014/main" id="{009E452A-84E4-43EF-B398-0C311560FF23}"/>
              </a:ext>
            </a:extLst>
          </p:cNvPr>
          <p:cNvSpPr>
            <a:spLocks noGrp="1"/>
          </p:cNvSpPr>
          <p:nvPr>
            <p:ph sz="quarter" idx="11"/>
          </p:nvPr>
        </p:nvSpPr>
        <p:spPr>
          <a:xfrm>
            <a:off x="609600" y="1828800"/>
            <a:ext cx="5316512" cy="4334256"/>
          </a:xfrm>
        </p:spPr>
        <p:txBody>
          <a:bodyPr/>
          <a:lstStyle>
            <a:lvl1pPr marL="182880" indent="-182880">
              <a:buClr>
                <a:srgbClr val="0070C0"/>
              </a:buClr>
              <a:buSzPct val="110000"/>
              <a:defRPr sz="1600"/>
            </a:lvl1pPr>
            <a:lvl2pPr marL="365760">
              <a:buClr>
                <a:srgbClr val="00B0F0"/>
              </a:buClr>
              <a:defRPr sz="1200"/>
            </a:lvl2pPr>
          </a:lstStyle>
          <a:p>
            <a:pPr lvl="0"/>
            <a:r>
              <a:rPr lang="en-US"/>
              <a:t>Edit Master text styles</a:t>
            </a:r>
          </a:p>
          <a:p>
            <a:pPr lvl="1"/>
            <a:r>
              <a:rPr lang="en-US"/>
              <a:t>Second level</a:t>
            </a:r>
          </a:p>
        </p:txBody>
      </p:sp>
      <p:sp>
        <p:nvSpPr>
          <p:cNvPr id="9" name="Subhead column 1">
            <a:extLst>
              <a:ext uri="{FF2B5EF4-FFF2-40B4-BE49-F238E27FC236}">
                <a16:creationId xmlns:a16="http://schemas.microsoft.com/office/drawing/2014/main" id="{60FA2D24-A457-4C87-94AC-FD8D235F3C54}"/>
              </a:ext>
            </a:extLst>
          </p:cNvPr>
          <p:cNvSpPr>
            <a:spLocks noGrp="1"/>
          </p:cNvSpPr>
          <p:nvPr>
            <p:ph type="body" sz="quarter" idx="13"/>
          </p:nvPr>
        </p:nvSpPr>
        <p:spPr>
          <a:xfrm>
            <a:off x="609600" y="1216152"/>
            <a:ext cx="5317067" cy="304800"/>
          </a:xfrm>
        </p:spPr>
        <p:txBody>
          <a:bodyPr/>
          <a:lstStyle>
            <a:lvl1pPr marL="0" indent="0">
              <a:buNone/>
              <a:defRPr sz="1600" b="0">
                <a:solidFill>
                  <a:schemeClr val="accent1"/>
                </a:solidFill>
                <a:latin typeface="Arial Black" panose="020B0A04020102020204" pitchFamily="34" charset="0"/>
              </a:defRPr>
            </a:lvl1pPr>
          </a:lstStyle>
          <a:p>
            <a:pPr lvl="0"/>
            <a:r>
              <a:rPr lang="en-US"/>
              <a:t>Edit Master text styles</a:t>
            </a:r>
          </a:p>
        </p:txBody>
      </p:sp>
      <p:sp>
        <p:nvSpPr>
          <p:cNvPr id="13" name="Title 3">
            <a:extLst>
              <a:ext uri="{FF2B5EF4-FFF2-40B4-BE49-F238E27FC236}">
                <a16:creationId xmlns:a16="http://schemas.microsoft.com/office/drawing/2014/main" id="{91DBD27A-22A1-1245-8750-253F408132AF}"/>
              </a:ext>
            </a:extLst>
          </p:cNvPr>
          <p:cNvSpPr>
            <a:spLocks noGrp="1"/>
          </p:cNvSpPr>
          <p:nvPr>
            <p:ph type="title"/>
          </p:nvPr>
        </p:nvSpPr>
        <p:spPr>
          <a:xfrm>
            <a:off x="609600" y="694944"/>
            <a:ext cx="10030691" cy="463446"/>
          </a:xfrm>
        </p:spPr>
        <p:txBody>
          <a:bodyPr/>
          <a:lstStyle>
            <a:lvl1pPr>
              <a:defRPr b="1"/>
            </a:lvl1pPr>
          </a:lstStyle>
          <a:p>
            <a:r>
              <a:rPr lang="en-US"/>
              <a:t>Click to edit Master title style</a:t>
            </a:r>
          </a:p>
        </p:txBody>
      </p:sp>
      <p:sp>
        <p:nvSpPr>
          <p:cNvPr id="11" name="Text Placeholder 4">
            <a:extLst>
              <a:ext uri="{FF2B5EF4-FFF2-40B4-BE49-F238E27FC236}">
                <a16:creationId xmlns:a16="http://schemas.microsoft.com/office/drawing/2014/main" id="{FCCDDF4B-D554-AC44-AE94-58EE1DD448C0}"/>
              </a:ext>
            </a:extLst>
          </p:cNvPr>
          <p:cNvSpPr>
            <a:spLocks noGrp="1"/>
          </p:cNvSpPr>
          <p:nvPr>
            <p:ph type="body" sz="quarter" idx="15"/>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Tree>
    <p:extLst>
      <p:ext uri="{BB962C8B-B14F-4D97-AF65-F5344CB8AC3E}">
        <p14:creationId xmlns:p14="http://schemas.microsoft.com/office/powerpoint/2010/main" val="28359232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Title and Content - bulle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D55A223-BDE3-4662-BD05-6BDBDD27824A}" type="slidenum">
              <a:rPr lang="en-US" smtClean="0"/>
              <a:pPr/>
              <a:t>‹#›</a:t>
            </a:fld>
            <a:endParaRPr lang="en-US"/>
          </a:p>
        </p:txBody>
      </p:sp>
      <p:sp>
        <p:nvSpPr>
          <p:cNvPr id="3" name="Content Placeholder 2"/>
          <p:cNvSpPr>
            <a:spLocks noGrp="1"/>
          </p:cNvSpPr>
          <p:nvPr>
            <p:ph idx="1"/>
          </p:nvPr>
        </p:nvSpPr>
        <p:spPr>
          <a:xfrm>
            <a:off x="609600" y="1828800"/>
            <a:ext cx="10972800" cy="4333240"/>
          </a:xfrm>
        </p:spPr>
        <p:txBody>
          <a:bodyPr/>
          <a:lstStyle>
            <a:lvl1pPr>
              <a:buClr>
                <a:srgbClr val="A4CF59"/>
              </a:buClr>
              <a:buSzPct val="110000"/>
              <a:defRPr sz="2000"/>
            </a:lvl1pPr>
            <a:lvl2pPr>
              <a:buClr>
                <a:srgbClr val="00B0F0"/>
              </a:buClr>
              <a:defRPr sz="1400"/>
            </a:lvl2pPr>
          </a:lstStyle>
          <a:p>
            <a:pPr lvl="0"/>
            <a:r>
              <a:rPr lang="en-US"/>
              <a:t>Edit Master text styles</a:t>
            </a:r>
          </a:p>
          <a:p>
            <a:pPr lvl="1"/>
            <a:r>
              <a:rPr lang="en-US"/>
              <a:t>Second level</a:t>
            </a:r>
          </a:p>
        </p:txBody>
      </p:sp>
      <p:sp>
        <p:nvSpPr>
          <p:cNvPr id="9" name="Title 3">
            <a:extLst>
              <a:ext uri="{FF2B5EF4-FFF2-40B4-BE49-F238E27FC236}">
                <a16:creationId xmlns:a16="http://schemas.microsoft.com/office/drawing/2014/main" id="{44E5D063-6F61-724F-8A11-7BB0A99B8E94}"/>
              </a:ext>
            </a:extLst>
          </p:cNvPr>
          <p:cNvSpPr>
            <a:spLocks noGrp="1"/>
          </p:cNvSpPr>
          <p:nvPr>
            <p:ph type="title"/>
          </p:nvPr>
        </p:nvSpPr>
        <p:spPr>
          <a:xfrm>
            <a:off x="609600" y="695960"/>
            <a:ext cx="10030691" cy="876300"/>
          </a:xfrm>
        </p:spPr>
        <p:txBody>
          <a:bodyPr/>
          <a:lstStyle>
            <a:lvl1pPr>
              <a:defRPr b="1">
                <a:solidFill>
                  <a:srgbClr val="6667AF"/>
                </a:solidFill>
              </a:defRPr>
            </a:lvl1pPr>
          </a:lstStyle>
          <a:p>
            <a:r>
              <a:rPr lang="en-US"/>
              <a:t>Click to edit Master title style</a:t>
            </a:r>
          </a:p>
        </p:txBody>
      </p:sp>
      <p:sp>
        <p:nvSpPr>
          <p:cNvPr id="7" name="Text Placeholder 4">
            <a:extLst>
              <a:ext uri="{FF2B5EF4-FFF2-40B4-BE49-F238E27FC236}">
                <a16:creationId xmlns:a16="http://schemas.microsoft.com/office/drawing/2014/main" id="{00B5BE29-7E2E-6A4B-84D5-A6C557390355}"/>
              </a:ext>
            </a:extLst>
          </p:cNvPr>
          <p:cNvSpPr>
            <a:spLocks noGrp="1"/>
          </p:cNvSpPr>
          <p:nvPr>
            <p:ph type="body" sz="quarter" idx="14"/>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Tree>
    <p:extLst>
      <p:ext uri="{BB962C8B-B14F-4D97-AF65-F5344CB8AC3E}">
        <p14:creationId xmlns:p14="http://schemas.microsoft.com/office/powerpoint/2010/main" val="24517323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and Content - no bulle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D55A223-BDE3-4662-BD05-6BDBDD27824A}" type="slidenum">
              <a:rPr lang="en-US" smtClean="0"/>
              <a:pPr/>
              <a:t>‹#›</a:t>
            </a:fld>
            <a:endParaRPr lang="en-US"/>
          </a:p>
        </p:txBody>
      </p:sp>
      <p:sp>
        <p:nvSpPr>
          <p:cNvPr id="3" name="Content Placeholder 2"/>
          <p:cNvSpPr>
            <a:spLocks noGrp="1"/>
          </p:cNvSpPr>
          <p:nvPr>
            <p:ph idx="1"/>
          </p:nvPr>
        </p:nvSpPr>
        <p:spPr>
          <a:xfrm>
            <a:off x="609600" y="1828800"/>
            <a:ext cx="10972800" cy="4333240"/>
          </a:xfrm>
        </p:spPr>
        <p:txBody>
          <a:bodyPr/>
          <a:lstStyle>
            <a:lvl1pPr marL="0" indent="0">
              <a:buNone/>
              <a:defRPr sz="2000"/>
            </a:lvl1pPr>
          </a:lstStyle>
          <a:p>
            <a:pPr lvl="0"/>
            <a:r>
              <a:rPr lang="en-US"/>
              <a:t>Edit Master text styles</a:t>
            </a:r>
          </a:p>
        </p:txBody>
      </p:sp>
      <p:sp>
        <p:nvSpPr>
          <p:cNvPr id="4" name="Title 3"/>
          <p:cNvSpPr>
            <a:spLocks noGrp="1"/>
          </p:cNvSpPr>
          <p:nvPr>
            <p:ph type="title"/>
          </p:nvPr>
        </p:nvSpPr>
        <p:spPr>
          <a:xfrm>
            <a:off x="609600" y="695960"/>
            <a:ext cx="10030691" cy="876300"/>
          </a:xfrm>
        </p:spPr>
        <p:txBody>
          <a:bodyPr/>
          <a:lstStyle>
            <a:lvl1pPr>
              <a:defRPr b="1">
                <a:solidFill>
                  <a:srgbClr val="6667AF"/>
                </a:solidFill>
              </a:defRPr>
            </a:lvl1pPr>
          </a:lstStyle>
          <a:p>
            <a:r>
              <a:rPr lang="en-US"/>
              <a:t>Click to edit Master title style</a:t>
            </a:r>
          </a:p>
        </p:txBody>
      </p:sp>
      <p:sp>
        <p:nvSpPr>
          <p:cNvPr id="7" name="Text Placeholder 4">
            <a:extLst>
              <a:ext uri="{FF2B5EF4-FFF2-40B4-BE49-F238E27FC236}">
                <a16:creationId xmlns:a16="http://schemas.microsoft.com/office/drawing/2014/main" id="{03FB8DC1-15AB-724B-BC82-3A4B4E0A56EB}"/>
              </a:ext>
            </a:extLst>
          </p:cNvPr>
          <p:cNvSpPr>
            <a:spLocks noGrp="1"/>
          </p:cNvSpPr>
          <p:nvPr>
            <p:ph type="body" sz="quarter" idx="14"/>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Tree>
    <p:extLst>
      <p:ext uri="{BB962C8B-B14F-4D97-AF65-F5344CB8AC3E}">
        <p14:creationId xmlns:p14="http://schemas.microsoft.com/office/powerpoint/2010/main" val="7662137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with subhea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D55A223-BDE3-4662-BD05-6BDBDD27824A}" type="slidenum">
              <a:rPr lang="en-US" smtClean="0"/>
              <a:pPr/>
              <a:t>‹#›</a:t>
            </a:fld>
            <a:endParaRPr lang="en-US"/>
          </a:p>
        </p:txBody>
      </p:sp>
      <p:sp>
        <p:nvSpPr>
          <p:cNvPr id="3" name="Content Placeholder 2"/>
          <p:cNvSpPr>
            <a:spLocks noGrp="1"/>
          </p:cNvSpPr>
          <p:nvPr>
            <p:ph idx="1"/>
          </p:nvPr>
        </p:nvSpPr>
        <p:spPr>
          <a:xfrm>
            <a:off x="609600" y="1828800"/>
            <a:ext cx="10972800" cy="4334256"/>
          </a:xfrm>
        </p:spPr>
        <p:txBody>
          <a:bodyPr/>
          <a:lstStyle>
            <a:lvl1pPr>
              <a:buClr>
                <a:srgbClr val="A4CF59"/>
              </a:buClr>
              <a:buSzPct val="110000"/>
              <a:defRPr sz="2000"/>
            </a:lvl1pPr>
            <a:lvl2pPr>
              <a:buClr>
                <a:srgbClr val="00B0F0"/>
              </a:buClr>
              <a:defRPr/>
            </a:lvl2pPr>
          </a:lstStyle>
          <a:p>
            <a:pPr lvl="0"/>
            <a:r>
              <a:rPr lang="en-US"/>
              <a:t>Edit Master text styles</a:t>
            </a:r>
          </a:p>
          <a:p>
            <a:pPr lvl="1"/>
            <a:r>
              <a:rPr lang="en-US"/>
              <a:t>Second level</a:t>
            </a:r>
          </a:p>
        </p:txBody>
      </p:sp>
      <p:sp>
        <p:nvSpPr>
          <p:cNvPr id="8" name="Lead in"/>
          <p:cNvSpPr>
            <a:spLocks noGrp="1"/>
          </p:cNvSpPr>
          <p:nvPr>
            <p:ph type="body" sz="quarter" idx="15"/>
          </p:nvPr>
        </p:nvSpPr>
        <p:spPr>
          <a:xfrm>
            <a:off x="609600" y="1212954"/>
            <a:ext cx="10343213" cy="463446"/>
          </a:xfrm>
        </p:spPr>
        <p:txBody>
          <a:bodyPr/>
          <a:lstStyle>
            <a:lvl1pPr marL="0" indent="0">
              <a:buFontTx/>
              <a:buNone/>
              <a:defRPr sz="2000" b="0">
                <a:solidFill>
                  <a:srgbClr val="A4CF59"/>
                </a:solidFill>
                <a:latin typeface="Arial Black" panose="020B0A04020102020204" pitchFamily="34" charset="0"/>
              </a:defRPr>
            </a:lvl1pPr>
          </a:lstStyle>
          <a:p>
            <a:pPr lvl="0"/>
            <a:r>
              <a:rPr lang="en-US"/>
              <a:t>Edit Master text styles</a:t>
            </a:r>
          </a:p>
        </p:txBody>
      </p:sp>
      <p:sp>
        <p:nvSpPr>
          <p:cNvPr id="11" name="Title 3">
            <a:extLst>
              <a:ext uri="{FF2B5EF4-FFF2-40B4-BE49-F238E27FC236}">
                <a16:creationId xmlns:a16="http://schemas.microsoft.com/office/drawing/2014/main" id="{BFF4E870-64FA-F24C-877F-49F63077F12C}"/>
              </a:ext>
            </a:extLst>
          </p:cNvPr>
          <p:cNvSpPr>
            <a:spLocks noGrp="1"/>
          </p:cNvSpPr>
          <p:nvPr>
            <p:ph type="title"/>
          </p:nvPr>
        </p:nvSpPr>
        <p:spPr>
          <a:xfrm>
            <a:off x="609600" y="694944"/>
            <a:ext cx="10030691" cy="463446"/>
          </a:xfrm>
        </p:spPr>
        <p:txBody>
          <a:bodyPr/>
          <a:lstStyle>
            <a:lvl1pPr>
              <a:defRPr b="1">
                <a:solidFill>
                  <a:srgbClr val="6667AF"/>
                </a:solidFill>
              </a:defRPr>
            </a:lvl1pPr>
          </a:lstStyle>
          <a:p>
            <a:r>
              <a:rPr lang="en-US"/>
              <a:t>Click to edit Master title style</a:t>
            </a:r>
          </a:p>
        </p:txBody>
      </p:sp>
      <p:sp>
        <p:nvSpPr>
          <p:cNvPr id="7" name="Text Placeholder 4">
            <a:extLst>
              <a:ext uri="{FF2B5EF4-FFF2-40B4-BE49-F238E27FC236}">
                <a16:creationId xmlns:a16="http://schemas.microsoft.com/office/drawing/2014/main" id="{57C204CB-F841-4742-873E-A70DC6D8CD0D}"/>
              </a:ext>
            </a:extLst>
          </p:cNvPr>
          <p:cNvSpPr>
            <a:spLocks noGrp="1"/>
          </p:cNvSpPr>
          <p:nvPr>
            <p:ph type="body" sz="quarter" idx="14"/>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Tree>
    <p:extLst>
      <p:ext uri="{BB962C8B-B14F-4D97-AF65-F5344CB8AC3E}">
        <p14:creationId xmlns:p14="http://schemas.microsoft.com/office/powerpoint/2010/main" val="5703668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3-column layout">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D0112E8C-9140-4241-AFE9-55D61D5A7B4C}"/>
              </a:ext>
            </a:extLst>
          </p:cNvPr>
          <p:cNvSpPr>
            <a:spLocks noGrp="1"/>
          </p:cNvSpPr>
          <p:nvPr>
            <p:ph type="sldNum" sz="quarter" idx="10"/>
          </p:nvPr>
        </p:nvSpPr>
        <p:spPr/>
        <p:txBody>
          <a:bodyPr/>
          <a:lstStyle/>
          <a:p>
            <a:fld id="{1384FA50-8B36-4B06-A05C-1E58CBA999B5}" type="slidenum">
              <a:rPr lang="en-US" smtClean="0"/>
              <a:pPr/>
              <a:t>‹#›</a:t>
            </a:fld>
            <a:endParaRPr lang="en-US"/>
          </a:p>
        </p:txBody>
      </p:sp>
      <p:sp>
        <p:nvSpPr>
          <p:cNvPr id="10" name="Subhead column 3">
            <a:extLst>
              <a:ext uri="{FF2B5EF4-FFF2-40B4-BE49-F238E27FC236}">
                <a16:creationId xmlns:a16="http://schemas.microsoft.com/office/drawing/2014/main" id="{B53E7A69-82A1-45AC-934A-CD2002226069}"/>
              </a:ext>
            </a:extLst>
          </p:cNvPr>
          <p:cNvSpPr>
            <a:spLocks noGrp="1"/>
          </p:cNvSpPr>
          <p:nvPr>
            <p:ph type="body" sz="quarter" idx="14"/>
          </p:nvPr>
        </p:nvSpPr>
        <p:spPr>
          <a:xfrm>
            <a:off x="8168640" y="1216152"/>
            <a:ext cx="3414315" cy="304800"/>
          </a:xfrm>
        </p:spPr>
        <p:txBody>
          <a:bodyPr/>
          <a:lstStyle>
            <a:lvl1pPr marL="0" indent="0">
              <a:buNone/>
              <a:defRPr lang="en-US" sz="1400" b="0" kern="600" baseline="0" dirty="0">
                <a:solidFill>
                  <a:srgbClr val="A4CF59"/>
                </a:solidFill>
                <a:latin typeface="Arial Black" panose="020B0A04020102020204" pitchFamily="34" charset="0"/>
                <a:ea typeface="+mn-ea"/>
                <a:cs typeface="+mn-cs"/>
              </a:defRPr>
            </a:lvl1pPr>
          </a:lstStyle>
          <a:p>
            <a:pPr marL="0" lvl="0" indent="0" algn="l" defTabSz="685800" rtl="0" eaLnBrk="1" latinLnBrk="0" hangingPunct="1">
              <a:lnSpc>
                <a:spcPct val="100000"/>
              </a:lnSpc>
              <a:spcBef>
                <a:spcPts val="600"/>
              </a:spcBef>
              <a:spcAft>
                <a:spcPts val="600"/>
              </a:spcAft>
              <a:buClr>
                <a:schemeClr val="tx2"/>
              </a:buClr>
              <a:buFont typeface="Arial" panose="020B0604020202020204" pitchFamily="34" charset="0"/>
              <a:buNone/>
            </a:pPr>
            <a:r>
              <a:rPr lang="en-US"/>
              <a:t>Edit Master text styles</a:t>
            </a:r>
          </a:p>
        </p:txBody>
      </p:sp>
      <p:sp>
        <p:nvSpPr>
          <p:cNvPr id="14" name="Subhead column 2">
            <a:extLst>
              <a:ext uri="{FF2B5EF4-FFF2-40B4-BE49-F238E27FC236}">
                <a16:creationId xmlns:a16="http://schemas.microsoft.com/office/drawing/2014/main" id="{D9D06CC3-1F0E-4E5A-9F66-40642724DB3F}"/>
              </a:ext>
            </a:extLst>
          </p:cNvPr>
          <p:cNvSpPr>
            <a:spLocks noGrp="1"/>
          </p:cNvSpPr>
          <p:nvPr>
            <p:ph type="body" sz="quarter" idx="16"/>
          </p:nvPr>
        </p:nvSpPr>
        <p:spPr>
          <a:xfrm>
            <a:off x="4389120" y="1216152"/>
            <a:ext cx="3413760" cy="304800"/>
          </a:xfrm>
        </p:spPr>
        <p:txBody>
          <a:bodyPr/>
          <a:lstStyle>
            <a:lvl1pPr marL="0" indent="0">
              <a:buNone/>
              <a:defRPr lang="en-US" sz="1400" b="0" kern="600" baseline="0" dirty="0">
                <a:solidFill>
                  <a:srgbClr val="A4CF59"/>
                </a:solidFill>
                <a:latin typeface="Arial Black" panose="020B0A04020102020204" pitchFamily="34" charset="0"/>
                <a:ea typeface="+mn-ea"/>
                <a:cs typeface="+mn-cs"/>
              </a:defRPr>
            </a:lvl1pPr>
          </a:lstStyle>
          <a:p>
            <a:pPr marL="0" lvl="0" indent="0" algn="l" defTabSz="685800" rtl="0" eaLnBrk="1" latinLnBrk="0" hangingPunct="1">
              <a:lnSpc>
                <a:spcPct val="100000"/>
              </a:lnSpc>
              <a:spcBef>
                <a:spcPts val="600"/>
              </a:spcBef>
              <a:spcAft>
                <a:spcPts val="600"/>
              </a:spcAft>
              <a:buClr>
                <a:schemeClr val="tx2"/>
              </a:buClr>
              <a:buFont typeface="Arial" panose="020B0604020202020204" pitchFamily="34" charset="0"/>
              <a:buNone/>
            </a:pPr>
            <a:r>
              <a:rPr lang="en-US"/>
              <a:t>Edit Master text styles</a:t>
            </a:r>
          </a:p>
        </p:txBody>
      </p:sp>
      <p:sp>
        <p:nvSpPr>
          <p:cNvPr id="5" name="Content column 1">
            <a:extLst>
              <a:ext uri="{FF2B5EF4-FFF2-40B4-BE49-F238E27FC236}">
                <a16:creationId xmlns:a16="http://schemas.microsoft.com/office/drawing/2014/main" id="{009E452A-84E4-43EF-B398-0C311560FF23}"/>
              </a:ext>
            </a:extLst>
          </p:cNvPr>
          <p:cNvSpPr>
            <a:spLocks noGrp="1"/>
          </p:cNvSpPr>
          <p:nvPr>
            <p:ph sz="quarter" idx="11"/>
          </p:nvPr>
        </p:nvSpPr>
        <p:spPr>
          <a:xfrm>
            <a:off x="609600" y="1828800"/>
            <a:ext cx="3413760" cy="4334256"/>
          </a:xfrm>
        </p:spPr>
        <p:txBody>
          <a:bodyPr/>
          <a:lstStyle>
            <a:lvl1pPr marL="137160" indent="-137160">
              <a:buClr>
                <a:srgbClr val="A4CF59"/>
              </a:buClr>
              <a:buSzPct val="110000"/>
              <a:buFont typeface="Arial" panose="020B0604020202020204" pitchFamily="34" charset="0"/>
              <a:buChar char="•"/>
              <a:defRPr sz="1200"/>
            </a:lvl1pPr>
            <a:lvl2pPr marL="365760" indent="-182880">
              <a:buClr>
                <a:schemeClr val="tx2"/>
              </a:buClr>
              <a:buFont typeface="Arial" panose="020B0604020202020204" pitchFamily="34" charset="0"/>
              <a:buChar char="•"/>
              <a:defRPr sz="1200"/>
            </a:lvl2pPr>
          </a:lstStyle>
          <a:p>
            <a:pPr lvl="0"/>
            <a:r>
              <a:rPr lang="en-US"/>
              <a:t>Edit Master text styles</a:t>
            </a:r>
          </a:p>
        </p:txBody>
      </p:sp>
      <p:sp>
        <p:nvSpPr>
          <p:cNvPr id="9" name="Subhead column 1">
            <a:extLst>
              <a:ext uri="{FF2B5EF4-FFF2-40B4-BE49-F238E27FC236}">
                <a16:creationId xmlns:a16="http://schemas.microsoft.com/office/drawing/2014/main" id="{60FA2D24-A457-4C87-94AC-FD8D235F3C54}"/>
              </a:ext>
            </a:extLst>
          </p:cNvPr>
          <p:cNvSpPr>
            <a:spLocks noGrp="1"/>
          </p:cNvSpPr>
          <p:nvPr>
            <p:ph type="body" sz="quarter" idx="13"/>
          </p:nvPr>
        </p:nvSpPr>
        <p:spPr>
          <a:xfrm>
            <a:off x="609600" y="1216152"/>
            <a:ext cx="3413760" cy="304800"/>
          </a:xfrm>
        </p:spPr>
        <p:txBody>
          <a:bodyPr/>
          <a:lstStyle>
            <a:lvl1pPr marL="0" indent="0">
              <a:buNone/>
              <a:defRPr sz="1400" b="0">
                <a:solidFill>
                  <a:srgbClr val="A4CF59"/>
                </a:solidFill>
                <a:latin typeface="Arial Black" panose="020B0A04020102020204" pitchFamily="34" charset="0"/>
              </a:defRPr>
            </a:lvl1pPr>
          </a:lstStyle>
          <a:p>
            <a:pPr lvl="0"/>
            <a:r>
              <a:rPr lang="en-US"/>
              <a:t>Edit Master text styles</a:t>
            </a:r>
          </a:p>
        </p:txBody>
      </p:sp>
      <p:sp>
        <p:nvSpPr>
          <p:cNvPr id="16" name="Title 3">
            <a:extLst>
              <a:ext uri="{FF2B5EF4-FFF2-40B4-BE49-F238E27FC236}">
                <a16:creationId xmlns:a16="http://schemas.microsoft.com/office/drawing/2014/main" id="{FCEC3D6B-C0D9-A646-9A44-D8DC8C6C0522}"/>
              </a:ext>
            </a:extLst>
          </p:cNvPr>
          <p:cNvSpPr>
            <a:spLocks noGrp="1"/>
          </p:cNvSpPr>
          <p:nvPr>
            <p:ph type="title"/>
          </p:nvPr>
        </p:nvSpPr>
        <p:spPr>
          <a:xfrm>
            <a:off x="609600" y="694944"/>
            <a:ext cx="10030691" cy="463446"/>
          </a:xfrm>
        </p:spPr>
        <p:txBody>
          <a:bodyPr/>
          <a:lstStyle>
            <a:lvl1pPr>
              <a:defRPr b="1">
                <a:solidFill>
                  <a:srgbClr val="6667AF"/>
                </a:solidFill>
              </a:defRPr>
            </a:lvl1pPr>
          </a:lstStyle>
          <a:p>
            <a:r>
              <a:rPr lang="en-US"/>
              <a:t>Click to edit Master title style</a:t>
            </a:r>
          </a:p>
        </p:txBody>
      </p:sp>
      <p:sp>
        <p:nvSpPr>
          <p:cNvPr id="13" name="Content column 1">
            <a:extLst>
              <a:ext uri="{FF2B5EF4-FFF2-40B4-BE49-F238E27FC236}">
                <a16:creationId xmlns:a16="http://schemas.microsoft.com/office/drawing/2014/main" id="{799F7883-C4DC-4E4D-9603-36B7CEE40282}"/>
              </a:ext>
            </a:extLst>
          </p:cNvPr>
          <p:cNvSpPr>
            <a:spLocks noGrp="1"/>
          </p:cNvSpPr>
          <p:nvPr>
            <p:ph sz="quarter" idx="19"/>
          </p:nvPr>
        </p:nvSpPr>
        <p:spPr>
          <a:xfrm>
            <a:off x="4389120" y="1828800"/>
            <a:ext cx="3413760" cy="4334256"/>
          </a:xfrm>
        </p:spPr>
        <p:txBody>
          <a:bodyPr/>
          <a:lstStyle>
            <a:lvl1pPr marL="137160" indent="-137160">
              <a:buClr>
                <a:srgbClr val="A4CF59"/>
              </a:buClr>
              <a:buSzPct val="110000"/>
              <a:buFont typeface="Arial" panose="020B0604020202020204" pitchFamily="34" charset="0"/>
              <a:buChar char="•"/>
              <a:defRPr sz="1200"/>
            </a:lvl1pPr>
            <a:lvl2pPr marL="365760" indent="-182880">
              <a:buClr>
                <a:schemeClr val="tx2"/>
              </a:buClr>
              <a:buFont typeface="Arial" panose="020B0604020202020204" pitchFamily="34" charset="0"/>
              <a:buChar char="•"/>
              <a:defRPr sz="1200"/>
            </a:lvl2pPr>
          </a:lstStyle>
          <a:p>
            <a:pPr lvl="0"/>
            <a:r>
              <a:rPr lang="en-US"/>
              <a:t>Edit Master text styles</a:t>
            </a:r>
          </a:p>
        </p:txBody>
      </p:sp>
      <p:sp>
        <p:nvSpPr>
          <p:cNvPr id="15" name="Content column 1">
            <a:extLst>
              <a:ext uri="{FF2B5EF4-FFF2-40B4-BE49-F238E27FC236}">
                <a16:creationId xmlns:a16="http://schemas.microsoft.com/office/drawing/2014/main" id="{5A4B43F0-F3AA-204B-9D40-B16952D40A3B}"/>
              </a:ext>
            </a:extLst>
          </p:cNvPr>
          <p:cNvSpPr>
            <a:spLocks noGrp="1"/>
          </p:cNvSpPr>
          <p:nvPr>
            <p:ph sz="quarter" idx="20"/>
          </p:nvPr>
        </p:nvSpPr>
        <p:spPr>
          <a:xfrm>
            <a:off x="8168917" y="1828800"/>
            <a:ext cx="3413760" cy="4334256"/>
          </a:xfrm>
        </p:spPr>
        <p:txBody>
          <a:bodyPr/>
          <a:lstStyle>
            <a:lvl1pPr marL="137160" indent="-137160">
              <a:buClr>
                <a:srgbClr val="A4CF59"/>
              </a:buClr>
              <a:buSzPct val="110000"/>
              <a:buFont typeface="Arial" panose="020B0604020202020204" pitchFamily="34" charset="0"/>
              <a:buChar char="•"/>
              <a:defRPr sz="1200"/>
            </a:lvl1pPr>
            <a:lvl2pPr marL="365760" indent="-182880">
              <a:buClr>
                <a:schemeClr val="tx2"/>
              </a:buClr>
              <a:buFont typeface="Arial" panose="020B0604020202020204" pitchFamily="34" charset="0"/>
              <a:buChar char="•"/>
              <a:defRPr sz="1200"/>
            </a:lvl2pPr>
          </a:lstStyle>
          <a:p>
            <a:pPr lvl="0"/>
            <a:r>
              <a:rPr lang="en-US"/>
              <a:t>Edit Master text styles</a:t>
            </a:r>
          </a:p>
        </p:txBody>
      </p:sp>
      <p:sp>
        <p:nvSpPr>
          <p:cNvPr id="11" name="Text Placeholder 4">
            <a:extLst>
              <a:ext uri="{FF2B5EF4-FFF2-40B4-BE49-F238E27FC236}">
                <a16:creationId xmlns:a16="http://schemas.microsoft.com/office/drawing/2014/main" id="{4DC99D40-3417-8141-BF86-9EF0F32E9434}"/>
              </a:ext>
            </a:extLst>
          </p:cNvPr>
          <p:cNvSpPr>
            <a:spLocks noGrp="1"/>
          </p:cNvSpPr>
          <p:nvPr>
            <p:ph type="body" sz="quarter" idx="21"/>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Tree>
    <p:extLst>
      <p:ext uri="{BB962C8B-B14F-4D97-AF65-F5344CB8AC3E}">
        <p14:creationId xmlns:p14="http://schemas.microsoft.com/office/powerpoint/2010/main" val="73430723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2-column - bullet">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D0112E8C-9140-4241-AFE9-55D61D5A7B4C}"/>
              </a:ext>
            </a:extLst>
          </p:cNvPr>
          <p:cNvSpPr>
            <a:spLocks noGrp="1"/>
          </p:cNvSpPr>
          <p:nvPr>
            <p:ph type="sldNum" sz="quarter" idx="10"/>
          </p:nvPr>
        </p:nvSpPr>
        <p:spPr/>
        <p:txBody>
          <a:bodyPr/>
          <a:lstStyle/>
          <a:p>
            <a:fld id="{1384FA50-8B36-4B06-A05C-1E58CBA999B5}" type="slidenum">
              <a:rPr lang="en-US" smtClean="0"/>
              <a:pPr/>
              <a:t>‹#›</a:t>
            </a:fld>
            <a:endParaRPr lang="en-US"/>
          </a:p>
        </p:txBody>
      </p:sp>
      <p:sp>
        <p:nvSpPr>
          <p:cNvPr id="7" name="Content column 2">
            <a:extLst>
              <a:ext uri="{FF2B5EF4-FFF2-40B4-BE49-F238E27FC236}">
                <a16:creationId xmlns:a16="http://schemas.microsoft.com/office/drawing/2014/main" id="{59C927B7-DC22-45A5-A285-37A185AAF1C2}"/>
              </a:ext>
            </a:extLst>
          </p:cNvPr>
          <p:cNvSpPr>
            <a:spLocks noGrp="1"/>
          </p:cNvSpPr>
          <p:nvPr>
            <p:ph sz="quarter" idx="12"/>
          </p:nvPr>
        </p:nvSpPr>
        <p:spPr>
          <a:xfrm>
            <a:off x="6265888" y="1828800"/>
            <a:ext cx="5316512" cy="4334256"/>
          </a:xfrm>
        </p:spPr>
        <p:txBody>
          <a:bodyPr/>
          <a:lstStyle>
            <a:lvl1pPr marL="182880" indent="-182880">
              <a:buClr>
                <a:srgbClr val="A4CF59"/>
              </a:buClr>
              <a:buSzPct val="110000"/>
              <a:defRPr sz="1600"/>
            </a:lvl1pPr>
            <a:lvl2pPr marL="365760">
              <a:buClr>
                <a:srgbClr val="00B0F0"/>
              </a:buClr>
              <a:defRPr sz="1200"/>
            </a:lvl2pPr>
          </a:lstStyle>
          <a:p>
            <a:pPr lvl="0"/>
            <a:r>
              <a:rPr lang="en-US"/>
              <a:t>Edit Master text styles</a:t>
            </a:r>
          </a:p>
          <a:p>
            <a:pPr lvl="1"/>
            <a:r>
              <a:rPr lang="en-US"/>
              <a:t>Second level</a:t>
            </a:r>
          </a:p>
        </p:txBody>
      </p:sp>
      <p:sp>
        <p:nvSpPr>
          <p:cNvPr id="10" name="Subhead column 2">
            <a:extLst>
              <a:ext uri="{FF2B5EF4-FFF2-40B4-BE49-F238E27FC236}">
                <a16:creationId xmlns:a16="http://schemas.microsoft.com/office/drawing/2014/main" id="{B53E7A69-82A1-45AC-934A-CD2002226069}"/>
              </a:ext>
            </a:extLst>
          </p:cNvPr>
          <p:cNvSpPr>
            <a:spLocks noGrp="1"/>
          </p:cNvSpPr>
          <p:nvPr>
            <p:ph type="body" sz="quarter" idx="14"/>
          </p:nvPr>
        </p:nvSpPr>
        <p:spPr>
          <a:xfrm>
            <a:off x="6265888" y="1216152"/>
            <a:ext cx="5317067" cy="304800"/>
          </a:xfrm>
        </p:spPr>
        <p:txBody>
          <a:bodyPr/>
          <a:lstStyle>
            <a:lvl1pPr marL="0" indent="0">
              <a:buNone/>
              <a:defRPr lang="en-US" sz="1600" b="0" kern="600" baseline="0" dirty="0">
                <a:solidFill>
                  <a:srgbClr val="A4CF59"/>
                </a:solidFill>
                <a:latin typeface="Arial Black" panose="020B0A04020102020204" pitchFamily="34" charset="0"/>
                <a:ea typeface="+mn-ea"/>
                <a:cs typeface="+mn-cs"/>
              </a:defRPr>
            </a:lvl1pPr>
          </a:lstStyle>
          <a:p>
            <a:pPr marL="0" lvl="0" indent="0" algn="l" defTabSz="685800" rtl="0" eaLnBrk="1" latinLnBrk="0" hangingPunct="1">
              <a:lnSpc>
                <a:spcPct val="100000"/>
              </a:lnSpc>
              <a:spcBef>
                <a:spcPts val="600"/>
              </a:spcBef>
              <a:spcAft>
                <a:spcPts val="600"/>
              </a:spcAft>
              <a:buClr>
                <a:schemeClr val="tx2"/>
              </a:buClr>
              <a:buFont typeface="Arial" panose="020B0604020202020204" pitchFamily="34" charset="0"/>
              <a:buNone/>
            </a:pPr>
            <a:r>
              <a:rPr lang="en-US"/>
              <a:t>Edit Master text styles</a:t>
            </a:r>
          </a:p>
        </p:txBody>
      </p:sp>
      <p:sp>
        <p:nvSpPr>
          <p:cNvPr id="5" name="Content column 1">
            <a:extLst>
              <a:ext uri="{FF2B5EF4-FFF2-40B4-BE49-F238E27FC236}">
                <a16:creationId xmlns:a16="http://schemas.microsoft.com/office/drawing/2014/main" id="{009E452A-84E4-43EF-B398-0C311560FF23}"/>
              </a:ext>
            </a:extLst>
          </p:cNvPr>
          <p:cNvSpPr>
            <a:spLocks noGrp="1"/>
          </p:cNvSpPr>
          <p:nvPr>
            <p:ph sz="quarter" idx="11"/>
          </p:nvPr>
        </p:nvSpPr>
        <p:spPr>
          <a:xfrm>
            <a:off x="609600" y="1828800"/>
            <a:ext cx="5316512" cy="4334256"/>
          </a:xfrm>
        </p:spPr>
        <p:txBody>
          <a:bodyPr/>
          <a:lstStyle>
            <a:lvl1pPr marL="182880" indent="-182880">
              <a:buClr>
                <a:srgbClr val="A4CF59"/>
              </a:buClr>
              <a:buSzPct val="110000"/>
              <a:defRPr sz="1600"/>
            </a:lvl1pPr>
            <a:lvl2pPr marL="365760">
              <a:buClr>
                <a:srgbClr val="00B0F0"/>
              </a:buClr>
              <a:defRPr sz="1200"/>
            </a:lvl2pPr>
          </a:lstStyle>
          <a:p>
            <a:pPr lvl="0"/>
            <a:r>
              <a:rPr lang="en-US"/>
              <a:t>Edit Master text styles</a:t>
            </a:r>
          </a:p>
          <a:p>
            <a:pPr lvl="1"/>
            <a:r>
              <a:rPr lang="en-US"/>
              <a:t>Second level</a:t>
            </a:r>
          </a:p>
        </p:txBody>
      </p:sp>
      <p:sp>
        <p:nvSpPr>
          <p:cNvPr id="9" name="Subhead column 1">
            <a:extLst>
              <a:ext uri="{FF2B5EF4-FFF2-40B4-BE49-F238E27FC236}">
                <a16:creationId xmlns:a16="http://schemas.microsoft.com/office/drawing/2014/main" id="{60FA2D24-A457-4C87-94AC-FD8D235F3C54}"/>
              </a:ext>
            </a:extLst>
          </p:cNvPr>
          <p:cNvSpPr>
            <a:spLocks noGrp="1"/>
          </p:cNvSpPr>
          <p:nvPr>
            <p:ph type="body" sz="quarter" idx="13"/>
          </p:nvPr>
        </p:nvSpPr>
        <p:spPr>
          <a:xfrm>
            <a:off x="609600" y="1216152"/>
            <a:ext cx="5317067" cy="304800"/>
          </a:xfrm>
        </p:spPr>
        <p:txBody>
          <a:bodyPr/>
          <a:lstStyle>
            <a:lvl1pPr marL="0" indent="0">
              <a:buNone/>
              <a:defRPr sz="1600" b="0">
                <a:solidFill>
                  <a:srgbClr val="A4CF59"/>
                </a:solidFill>
                <a:latin typeface="Arial Black" panose="020B0A04020102020204" pitchFamily="34" charset="0"/>
              </a:defRPr>
            </a:lvl1pPr>
          </a:lstStyle>
          <a:p>
            <a:pPr lvl="0"/>
            <a:r>
              <a:rPr lang="en-US"/>
              <a:t>Edit Master text styles</a:t>
            </a:r>
          </a:p>
        </p:txBody>
      </p:sp>
      <p:sp>
        <p:nvSpPr>
          <p:cNvPr id="13" name="Title 3">
            <a:extLst>
              <a:ext uri="{FF2B5EF4-FFF2-40B4-BE49-F238E27FC236}">
                <a16:creationId xmlns:a16="http://schemas.microsoft.com/office/drawing/2014/main" id="{91DBD27A-22A1-1245-8750-253F408132AF}"/>
              </a:ext>
            </a:extLst>
          </p:cNvPr>
          <p:cNvSpPr>
            <a:spLocks noGrp="1"/>
          </p:cNvSpPr>
          <p:nvPr>
            <p:ph type="title"/>
          </p:nvPr>
        </p:nvSpPr>
        <p:spPr>
          <a:xfrm>
            <a:off x="609600" y="694944"/>
            <a:ext cx="10030691" cy="463446"/>
          </a:xfrm>
        </p:spPr>
        <p:txBody>
          <a:bodyPr/>
          <a:lstStyle>
            <a:lvl1pPr>
              <a:defRPr b="1">
                <a:solidFill>
                  <a:srgbClr val="6667AF"/>
                </a:solidFill>
              </a:defRPr>
            </a:lvl1pPr>
          </a:lstStyle>
          <a:p>
            <a:r>
              <a:rPr lang="en-US"/>
              <a:t>Click to edit Master title style</a:t>
            </a:r>
          </a:p>
        </p:txBody>
      </p:sp>
      <p:sp>
        <p:nvSpPr>
          <p:cNvPr id="11" name="Text Placeholder 4">
            <a:extLst>
              <a:ext uri="{FF2B5EF4-FFF2-40B4-BE49-F238E27FC236}">
                <a16:creationId xmlns:a16="http://schemas.microsoft.com/office/drawing/2014/main" id="{584CA689-1340-6145-9124-7A6AF5A5B6CE}"/>
              </a:ext>
            </a:extLst>
          </p:cNvPr>
          <p:cNvSpPr>
            <a:spLocks noGrp="1"/>
          </p:cNvSpPr>
          <p:nvPr>
            <p:ph type="body" sz="quarter" idx="15"/>
          </p:nvPr>
        </p:nvSpPr>
        <p:spPr>
          <a:xfrm>
            <a:off x="609600" y="6342434"/>
            <a:ext cx="7551906" cy="515566"/>
          </a:xfrm>
        </p:spPr>
        <p:txBody>
          <a:bodyPr anchor="ctr"/>
          <a:lstStyle>
            <a:lvl1pPr marL="0" indent="0">
              <a:buNone/>
              <a:defRPr sz="800">
                <a:solidFill>
                  <a:schemeClr val="bg1"/>
                </a:solidFill>
              </a:defRPr>
            </a:lvl1pPr>
          </a:lstStyle>
          <a:p>
            <a:pPr lvl="0"/>
            <a:r>
              <a:rPr lang="en-US"/>
              <a:t>Edit Master text styles</a:t>
            </a:r>
          </a:p>
        </p:txBody>
      </p:sp>
    </p:spTree>
    <p:extLst>
      <p:ext uri="{BB962C8B-B14F-4D97-AF65-F5344CB8AC3E}">
        <p14:creationId xmlns:p14="http://schemas.microsoft.com/office/powerpoint/2010/main" val="35520831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Statement/Quot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DF906D-03E5-D04D-8C77-B827F9FE84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Slide Number Placeholder 5"/>
          <p:cNvSpPr>
            <a:spLocks noGrp="1"/>
          </p:cNvSpPr>
          <p:nvPr>
            <p:ph type="sldNum" sz="quarter" idx="12"/>
          </p:nvPr>
        </p:nvSpPr>
        <p:spPr/>
        <p:txBody>
          <a:bodyPr/>
          <a:lstStyle/>
          <a:p>
            <a:fld id="{1384FA50-8B36-4B06-A05C-1E58CBA999B5}" type="slidenum">
              <a:rPr lang="en-US" smtClean="0"/>
              <a:pPr/>
              <a:t>‹#›</a:t>
            </a:fld>
            <a:endParaRPr lang="en-US"/>
          </a:p>
        </p:txBody>
      </p:sp>
      <p:sp>
        <p:nvSpPr>
          <p:cNvPr id="2" name="Title 1"/>
          <p:cNvSpPr>
            <a:spLocks noGrp="1"/>
          </p:cNvSpPr>
          <p:nvPr>
            <p:ph type="title"/>
          </p:nvPr>
        </p:nvSpPr>
        <p:spPr>
          <a:xfrm>
            <a:off x="609600" y="457201"/>
            <a:ext cx="10972800" cy="6019799"/>
          </a:xfrm>
        </p:spPr>
        <p:txBody>
          <a:bodyPr anchor="ctr" anchorCtr="0"/>
          <a:lstStyle>
            <a:lvl1pPr algn="ct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963145883"/>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slideLayout" Target="../slideLayouts/slideLayout36.xml"/><Relationship Id="rId39" Type="http://schemas.openxmlformats.org/officeDocument/2006/relationships/slideLayout" Target="../slideLayouts/slideLayout49.xml"/><Relationship Id="rId3" Type="http://schemas.openxmlformats.org/officeDocument/2006/relationships/slideLayout" Target="../slideLayouts/slideLayout13.xml"/><Relationship Id="rId21" Type="http://schemas.openxmlformats.org/officeDocument/2006/relationships/slideLayout" Target="../slideLayouts/slideLayout31.xml"/><Relationship Id="rId34" Type="http://schemas.openxmlformats.org/officeDocument/2006/relationships/slideLayout" Target="../slideLayouts/slideLayout44.xml"/><Relationship Id="rId42" Type="http://schemas.openxmlformats.org/officeDocument/2006/relationships/slideLayout" Target="../slideLayouts/slideLayout52.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slideLayout" Target="../slideLayouts/slideLayout35.xml"/><Relationship Id="rId33" Type="http://schemas.openxmlformats.org/officeDocument/2006/relationships/slideLayout" Target="../slideLayouts/slideLayout43.xml"/><Relationship Id="rId38" Type="http://schemas.openxmlformats.org/officeDocument/2006/relationships/slideLayout" Target="../slideLayouts/slideLayout48.xml"/><Relationship Id="rId46" Type="http://schemas.openxmlformats.org/officeDocument/2006/relationships/image" Target="../media/image8.png"/><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29" Type="http://schemas.openxmlformats.org/officeDocument/2006/relationships/slideLayout" Target="../slideLayouts/slideLayout39.xml"/><Relationship Id="rId41" Type="http://schemas.openxmlformats.org/officeDocument/2006/relationships/slideLayout" Target="../slideLayouts/slideLayout51.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slideLayout" Target="../slideLayouts/slideLayout34.xml"/><Relationship Id="rId32" Type="http://schemas.openxmlformats.org/officeDocument/2006/relationships/slideLayout" Target="../slideLayouts/slideLayout42.xml"/><Relationship Id="rId37" Type="http://schemas.openxmlformats.org/officeDocument/2006/relationships/slideLayout" Target="../slideLayouts/slideLayout47.xml"/><Relationship Id="rId40" Type="http://schemas.openxmlformats.org/officeDocument/2006/relationships/slideLayout" Target="../slideLayouts/slideLayout50.xml"/><Relationship Id="rId45" Type="http://schemas.openxmlformats.org/officeDocument/2006/relationships/image" Target="../media/image7.svg"/><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28" Type="http://schemas.openxmlformats.org/officeDocument/2006/relationships/slideLayout" Target="../slideLayouts/slideLayout38.xml"/><Relationship Id="rId36" Type="http://schemas.openxmlformats.org/officeDocument/2006/relationships/slideLayout" Target="../slideLayouts/slideLayout46.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31" Type="http://schemas.openxmlformats.org/officeDocument/2006/relationships/slideLayout" Target="../slideLayouts/slideLayout41.xml"/><Relationship Id="rId44" Type="http://schemas.openxmlformats.org/officeDocument/2006/relationships/image" Target="../media/image6.png"/><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 Id="rId27" Type="http://schemas.openxmlformats.org/officeDocument/2006/relationships/slideLayout" Target="../slideLayouts/slideLayout37.xml"/><Relationship Id="rId30" Type="http://schemas.openxmlformats.org/officeDocument/2006/relationships/slideLayout" Target="../slideLayouts/slideLayout40.xml"/><Relationship Id="rId35" Type="http://schemas.openxmlformats.org/officeDocument/2006/relationships/slideLayout" Target="../slideLayouts/slideLayout45.xml"/><Relationship Id="rId43"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image" Target="../media/image14.jpg"/><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theme" Target="../theme/theme5.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image" Target="../media/image1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hape 12"/>
          <p:cNvSpPr txBox="1">
            <a:spLocks noGrp="1"/>
          </p:cNvSpPr>
          <p:nvPr>
            <p:ph type="sldNum" idx="4"/>
          </p:nvPr>
        </p:nvSpPr>
        <p:spPr>
          <a:xfrm>
            <a:off x="406403" y="6400800"/>
            <a:ext cx="2844799" cy="244474"/>
          </a:xfrm>
          <a:prstGeom prst="rect">
            <a:avLst/>
          </a:prstGeom>
          <a:noFill/>
          <a:ln>
            <a:noFill/>
          </a:ln>
        </p:spPr>
        <p:txBody>
          <a:bodyPr lIns="91425" tIns="45700" rIns="91425" bIns="45700" anchor="ctr" anchorCtr="0">
            <a:noAutofit/>
          </a:bodyPr>
          <a:lstStyle>
            <a:lvl1pPr marL="0" marR="0" indent="0" algn="l" rtl="0">
              <a:spcBef>
                <a:spcPts val="0"/>
              </a:spcBef>
              <a:buNone/>
              <a:defRPr sz="1100" b="0" i="0" u="none" strike="noStrike" cap="none" baseline="0">
                <a:solidFill>
                  <a:schemeClr val="dk1"/>
                </a:solidFill>
                <a:latin typeface="Arial Narrow"/>
                <a:ea typeface="Arial Narrow"/>
                <a:cs typeface="Arial Narrow"/>
                <a:sym typeface="Arial Narrow"/>
              </a:defRPr>
            </a:lvl1pPr>
          </a:lstStyle>
          <a:p>
            <a:pPr>
              <a:buSzPct val="25000"/>
            </a:pPr>
            <a:fld id="{68F35262-7063-43B6-9DD5-9F657903E93C}" type="slidenum">
              <a:rPr lang="en-US" smtClean="0"/>
              <a:pPr>
                <a:buSzPct val="25000"/>
              </a:pPr>
              <a:t>‹#›</a:t>
            </a:fld>
            <a:endParaRPr lang="en-US" dirty="0"/>
          </a:p>
        </p:txBody>
      </p:sp>
      <p:pic>
        <p:nvPicPr>
          <p:cNvPr id="2051"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0820400" y="5867400"/>
            <a:ext cx="1083733" cy="857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890198"/>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72" r:id="rId3"/>
    <p:sldLayoutId id="2147483690" r:id="rId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3"/>
          </p:nvPr>
        </p:nvSpPr>
        <p:spPr>
          <a:xfrm>
            <a:off x="684196" y="6379424"/>
            <a:ext cx="8565682" cy="325870"/>
          </a:xfrm>
          <a:prstGeom prst="rect">
            <a:avLst/>
          </a:prstGeom>
        </p:spPr>
        <p:txBody>
          <a:bodyPr/>
          <a:lstStyle>
            <a:lvl1pPr>
              <a:lnSpc>
                <a:spcPct val="100000"/>
              </a:lnSpc>
              <a:defRPr sz="700">
                <a:solidFill>
                  <a:srgbClr val="99999A"/>
                </a:solidFill>
                <a:latin typeface="Verdana" panose="020B0604030504040204" pitchFamily="34" charset="0"/>
                <a:ea typeface="Verdana" panose="020B0604030504040204" pitchFamily="34" charset="0"/>
                <a:cs typeface="Verdana" panose="020B0604030504040204" pitchFamily="34" charset="0"/>
              </a:defRPr>
            </a:lvl1pPr>
          </a:lstStyle>
          <a:p>
            <a:r>
              <a:rPr lang="en-US"/>
              <a:t>Confidential Notice: This document contains privileged information and is for the sole use of the intended recipient(s). </a:t>
            </a:r>
          </a:p>
          <a:p>
            <a:r>
              <a:rPr lang="en-US"/>
              <a:t>Disclosure or distribution to and review or use by any unauthorized Luxottica EyeMed associate(s) and external parties is prohibited.</a:t>
            </a:r>
            <a:endParaRPr lang="en-US" dirty="0"/>
          </a:p>
        </p:txBody>
      </p:sp>
      <p:sp>
        <p:nvSpPr>
          <p:cNvPr id="5" name="Slide Number Placeholder 5"/>
          <p:cNvSpPr>
            <a:spLocks noGrp="1"/>
          </p:cNvSpPr>
          <p:nvPr>
            <p:ph type="sldNum" sz="quarter" idx="4"/>
          </p:nvPr>
        </p:nvSpPr>
        <p:spPr>
          <a:xfrm>
            <a:off x="77000" y="6340169"/>
            <a:ext cx="587141" cy="365125"/>
          </a:xfrm>
          <a:prstGeom prst="rect">
            <a:avLst/>
          </a:prstGeom>
        </p:spPr>
        <p:txBody>
          <a:bodyPr/>
          <a:lstStyle>
            <a:lvl1pPr algn="l">
              <a:defRPr>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fld id="{90B01CFB-CC03-4139-840A-820EDE25C316}" type="slidenum">
              <a:rPr lang="en-US" smtClean="0"/>
              <a:pPr/>
              <a:t>‹#›</a:t>
            </a:fld>
            <a:endParaRPr lang="en-US"/>
          </a:p>
        </p:txBody>
      </p:sp>
    </p:spTree>
    <p:extLst>
      <p:ext uri="{BB962C8B-B14F-4D97-AF65-F5344CB8AC3E}">
        <p14:creationId xmlns:p14="http://schemas.microsoft.com/office/powerpoint/2010/main" val="3654042117"/>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hf hdr="0" dt="0"/>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p:nvPr/>
        </p:nvSpPr>
        <p:spPr bwMode="ltGray">
          <a:xfrm>
            <a:off x="0" y="6455664"/>
            <a:ext cx="12192000" cy="4023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6" name="Footer Placeholder 5"/>
          <p:cNvSpPr>
            <a:spLocks noGrp="1"/>
          </p:cNvSpPr>
          <p:nvPr>
            <p:ph type="ftr" sz="quarter" idx="3"/>
          </p:nvPr>
        </p:nvSpPr>
        <p:spPr bwMode="white">
          <a:xfrm>
            <a:off x="8189028" y="6524053"/>
            <a:ext cx="2849763" cy="269990"/>
          </a:xfrm>
          <a:prstGeom prst="rect">
            <a:avLst/>
          </a:prstGeom>
          <a:noFill/>
          <a:ln w="9525">
            <a:noFill/>
            <a:miter lim="800000"/>
            <a:headEnd/>
            <a:tailEnd/>
          </a:ln>
          <a:effectLst/>
        </p:spPr>
        <p:txBody>
          <a:bodyPr wrap="square" lIns="0" tIns="0" rIns="0" bIns="0" anchor="ctr">
            <a:noAutofit/>
          </a:bodyPr>
          <a:lstStyle>
            <a:lvl1pPr>
              <a:defRPr lang="en-US" sz="800" dirty="0">
                <a:solidFill>
                  <a:srgbClr val="8A9E9D"/>
                </a:solidFill>
                <a:latin typeface="Arial" charset="0"/>
                <a:ea typeface="Arial" charset="0"/>
                <a:cs typeface="Arial" charset="0"/>
              </a:defRPr>
            </a:lvl1pPr>
          </a:lstStyle>
          <a:p>
            <a:pPr defTabSz="457200" fontAlgn="base">
              <a:spcBef>
                <a:spcPct val="50000"/>
              </a:spcBef>
              <a:spcAft>
                <a:spcPct val="0"/>
              </a:spcAft>
            </a:pPr>
            <a:r>
              <a:rPr lang="en-US"/>
              <a:t>Copyright © 2019 Symantec Corporation. All rights reserved.</a:t>
            </a:r>
          </a:p>
        </p:txBody>
      </p:sp>
      <p:sp>
        <p:nvSpPr>
          <p:cNvPr id="7" name="Slide Number Placeholder 6"/>
          <p:cNvSpPr>
            <a:spLocks noGrp="1"/>
          </p:cNvSpPr>
          <p:nvPr>
            <p:ph type="sldNum" sz="quarter" idx="4"/>
          </p:nvPr>
        </p:nvSpPr>
        <p:spPr bwMode="white">
          <a:xfrm>
            <a:off x="11038788" y="6524053"/>
            <a:ext cx="505512" cy="269990"/>
          </a:xfrm>
          <a:prstGeom prst="rect">
            <a:avLst/>
          </a:prstGeom>
        </p:spPr>
        <p:txBody>
          <a:bodyPr vert="horz" wrap="none" lIns="0" tIns="45720" rIns="0" bIns="45720" rtlCol="0" anchor="ctr"/>
          <a:lstStyle>
            <a:lvl1pPr algn="r">
              <a:defRPr sz="800">
                <a:solidFill>
                  <a:srgbClr val="8A9E9D"/>
                </a:solidFill>
              </a:defRPr>
            </a:lvl1pPr>
          </a:lstStyle>
          <a:p>
            <a:fld id="{4D48BD70-4F6F-43C6-9389-94BA2019ABFB}" type="slidenum">
              <a:rPr lang="en-US" smtClean="0"/>
              <a:pPr/>
              <a:t>‹#›</a:t>
            </a:fld>
            <a:endParaRPr lang="en-US"/>
          </a:p>
        </p:txBody>
      </p:sp>
      <p:sp>
        <p:nvSpPr>
          <p:cNvPr id="8" name="Title Placeholder 7"/>
          <p:cNvSpPr>
            <a:spLocks noGrp="1"/>
          </p:cNvSpPr>
          <p:nvPr>
            <p:ph type="title"/>
          </p:nvPr>
        </p:nvSpPr>
        <p:spPr>
          <a:xfrm>
            <a:off x="647700" y="581930"/>
            <a:ext cx="10896600" cy="365760"/>
          </a:xfrm>
          <a:prstGeom prst="rect">
            <a:avLst/>
          </a:prstGeom>
        </p:spPr>
        <p:txBody>
          <a:bodyPr vert="horz" lIns="0" tIns="0" rIns="0" bIns="0" rtlCol="0" anchor="b">
            <a:noAutofit/>
          </a:bodyPr>
          <a:lstStyle/>
          <a:p>
            <a:r>
              <a:rPr lang="en-US"/>
              <a:t>Title Arial 28pt Title Caps</a:t>
            </a:r>
          </a:p>
        </p:txBody>
      </p:sp>
      <p:sp>
        <p:nvSpPr>
          <p:cNvPr id="9" name="Text Placeholder 8"/>
          <p:cNvSpPr>
            <a:spLocks noGrp="1"/>
          </p:cNvSpPr>
          <p:nvPr>
            <p:ph type="body" idx="1"/>
          </p:nvPr>
        </p:nvSpPr>
        <p:spPr>
          <a:xfrm>
            <a:off x="647700" y="1295400"/>
            <a:ext cx="10896600" cy="4648200"/>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pic>
        <p:nvPicPr>
          <p:cNvPr id="4" name="Graphic 3">
            <a:extLst>
              <a:ext uri="{FF2B5EF4-FFF2-40B4-BE49-F238E27FC236}">
                <a16:creationId xmlns:a16="http://schemas.microsoft.com/office/drawing/2014/main" id="{08B0E66C-7335-4493-925D-472A70674961}"/>
              </a:ext>
            </a:extLst>
          </p:cNvPr>
          <p:cNvPicPr>
            <a:picLocks noChangeAspect="1"/>
          </p:cNvPicPr>
          <p:nvPr/>
        </p:nvPicPr>
        <p:blipFill>
          <a:blip r:embed="rId44">
            <a:extLst>
              <a:ext uri="{96DAC541-7B7A-43D3-8B79-37D633B846F1}">
                <asvg:svgBlip xmlns:asvg="http://schemas.microsoft.com/office/drawing/2016/SVG/main" r:embed="rId45"/>
              </a:ext>
            </a:extLst>
          </a:blip>
          <a:stretch>
            <a:fillRect/>
          </a:stretch>
        </p:blipFill>
        <p:spPr>
          <a:xfrm>
            <a:off x="647700" y="6511403"/>
            <a:ext cx="926576" cy="283624"/>
          </a:xfrm>
          <a:prstGeom prst="rect">
            <a:avLst/>
          </a:prstGeom>
        </p:spPr>
      </p:pic>
      <p:sp>
        <p:nvSpPr>
          <p:cNvPr id="10" name="Rectangle 9">
            <a:extLst>
              <a:ext uri="{FF2B5EF4-FFF2-40B4-BE49-F238E27FC236}">
                <a16:creationId xmlns:a16="http://schemas.microsoft.com/office/drawing/2014/main" id="{4977E9B4-E312-334D-B14A-F6D66D16151E}"/>
              </a:ext>
            </a:extLst>
          </p:cNvPr>
          <p:cNvSpPr/>
          <p:nvPr/>
        </p:nvSpPr>
        <p:spPr bwMode="ltGray">
          <a:xfrm>
            <a:off x="0" y="6455664"/>
            <a:ext cx="12192000" cy="4023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12" name="Picture 11">
            <a:extLst>
              <a:ext uri="{FF2B5EF4-FFF2-40B4-BE49-F238E27FC236}">
                <a16:creationId xmlns:a16="http://schemas.microsoft.com/office/drawing/2014/main" id="{80349DDA-B9D8-EF4B-9F8F-871415039913}"/>
              </a:ext>
            </a:extLst>
          </p:cNvPr>
          <p:cNvPicPr>
            <a:picLocks noChangeAspect="1"/>
          </p:cNvPicPr>
          <p:nvPr/>
        </p:nvPicPr>
        <p:blipFill>
          <a:blip r:embed="rId46"/>
          <a:stretch>
            <a:fillRect/>
          </a:stretch>
        </p:blipFill>
        <p:spPr>
          <a:xfrm>
            <a:off x="647700" y="6552595"/>
            <a:ext cx="1074473" cy="201239"/>
          </a:xfrm>
          <a:prstGeom prst="rect">
            <a:avLst/>
          </a:prstGeom>
        </p:spPr>
      </p:pic>
    </p:spTree>
    <p:extLst>
      <p:ext uri="{BB962C8B-B14F-4D97-AF65-F5344CB8AC3E}">
        <p14:creationId xmlns:p14="http://schemas.microsoft.com/office/powerpoint/2010/main" val="61015273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8" r:id="rId30"/>
    <p:sldLayoutId id="2147483729" r:id="rId31"/>
    <p:sldLayoutId id="2147483730" r:id="rId32"/>
    <p:sldLayoutId id="2147483731" r:id="rId33"/>
    <p:sldLayoutId id="2147483732" r:id="rId34"/>
    <p:sldLayoutId id="2147483733" r:id="rId35"/>
    <p:sldLayoutId id="2147483734" r:id="rId36"/>
    <p:sldLayoutId id="2147483735" r:id="rId37"/>
    <p:sldLayoutId id="2147483736" r:id="rId38"/>
    <p:sldLayoutId id="2147483737" r:id="rId39"/>
    <p:sldLayoutId id="2147483738" r:id="rId40"/>
    <p:sldLayoutId id="2147483739" r:id="rId41"/>
    <p:sldLayoutId id="2147483740" r:id="rId42"/>
  </p:sldLayoutIdLst>
  <p:transition>
    <p:fade/>
  </p:transition>
  <p:hf hdr="0" dt="0"/>
  <p:txStyles>
    <p:titleStyle>
      <a:lvl1pPr algn="l" defTabSz="914400" rtl="0" eaLnBrk="1" latinLnBrk="0" hangingPunct="1">
        <a:lnSpc>
          <a:spcPct val="90000"/>
        </a:lnSpc>
        <a:spcBef>
          <a:spcPct val="0"/>
        </a:spcBef>
        <a:buNone/>
        <a:defRPr sz="2800" b="1" kern="1200" cap="none"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514350" indent="-231775" algn="l" defTabSz="914400" rtl="0" eaLnBrk="1" latinLnBrk="0" hangingPunct="1">
        <a:lnSpc>
          <a:spcPct val="100000"/>
        </a:lnSpc>
        <a:spcBef>
          <a:spcPts val="1200"/>
        </a:spcBef>
        <a:buFont typeface="Arial" panose="020B0604020202020204" pitchFamily="34" charset="0"/>
        <a:buChar char="•"/>
        <a:defRPr sz="2200" kern="1200">
          <a:solidFill>
            <a:schemeClr val="tx1"/>
          </a:solidFill>
          <a:latin typeface="+mn-lt"/>
          <a:ea typeface="+mn-ea"/>
          <a:cs typeface="+mn-cs"/>
        </a:defRPr>
      </a:lvl2pPr>
      <a:lvl3pPr marL="798513" indent="-228600" algn="l" defTabSz="914400" rtl="0" eaLnBrk="1" latinLnBrk="0" hangingPunct="1">
        <a:lnSpc>
          <a:spcPct val="100000"/>
        </a:lnSpc>
        <a:spcBef>
          <a:spcPts val="1200"/>
        </a:spcBef>
        <a:buSzPct val="100000"/>
        <a:buFont typeface="Arial" panose="020B0604020202020204" pitchFamily="34" charset="0"/>
        <a:buChar char="‒"/>
        <a:defRPr sz="2200" kern="1200">
          <a:solidFill>
            <a:schemeClr val="tx1"/>
          </a:solidFill>
          <a:latin typeface="+mn-lt"/>
          <a:ea typeface="+mn-ea"/>
          <a:cs typeface="+mn-cs"/>
        </a:defRPr>
      </a:lvl3pPr>
      <a:lvl4pPr marL="1082675" indent="-228600" algn="l" defTabSz="914400" rtl="0" eaLnBrk="1" latinLnBrk="0" hangingPunct="1">
        <a:lnSpc>
          <a:spcPct val="100000"/>
        </a:lnSpc>
        <a:spcBef>
          <a:spcPts val="800"/>
        </a:spcBef>
        <a:buSzPct val="90000"/>
        <a:buFont typeface="Courier New" panose="02070309020205020404" pitchFamily="49" charset="0"/>
        <a:buChar char="o"/>
        <a:defRPr sz="1800" kern="1200">
          <a:solidFill>
            <a:schemeClr val="tx1"/>
          </a:solidFill>
          <a:latin typeface="+mn-lt"/>
          <a:ea typeface="+mn-ea"/>
          <a:cs typeface="+mn-cs"/>
        </a:defRPr>
      </a:lvl4pPr>
      <a:lvl5pPr marL="803275" indent="-228600" algn="l" defTabSz="914400" rtl="0" eaLnBrk="1" latinLnBrk="0" hangingPunct="1">
        <a:lnSpc>
          <a:spcPct val="90000"/>
        </a:lnSpc>
        <a:spcBef>
          <a:spcPts val="500"/>
        </a:spcBef>
        <a:buFont typeface="Arial"/>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08">
          <p15:clr>
            <a:srgbClr val="F26B43"/>
          </p15:clr>
        </p15:guide>
        <p15:guide id="4" pos="7272">
          <p15:clr>
            <a:srgbClr val="F26B43"/>
          </p15:clr>
        </p15:guide>
        <p15:guide id="7" orient="horz" pos="816">
          <p15:clr>
            <a:srgbClr val="F26B43"/>
          </p15:clr>
        </p15:guide>
        <p15:guide id="8" orient="horz" pos="3744">
          <p15:clr>
            <a:srgbClr val="F26B43"/>
          </p15:clr>
        </p15:guide>
        <p15:guide id="9" orient="horz" pos="405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hape 12"/>
          <p:cNvSpPr txBox="1">
            <a:spLocks noGrp="1"/>
          </p:cNvSpPr>
          <p:nvPr>
            <p:ph type="sldNum" idx="4"/>
          </p:nvPr>
        </p:nvSpPr>
        <p:spPr>
          <a:xfrm>
            <a:off x="406401" y="6400800"/>
            <a:ext cx="2844799" cy="244474"/>
          </a:xfrm>
          <a:prstGeom prst="rect">
            <a:avLst/>
          </a:prstGeom>
          <a:noFill/>
          <a:ln>
            <a:noFill/>
          </a:ln>
        </p:spPr>
        <p:txBody>
          <a:bodyPr lIns="91425" tIns="45700" rIns="91425" bIns="45700" anchor="ctr" anchorCtr="0">
            <a:noAutofit/>
          </a:bodyPr>
          <a:lstStyle>
            <a:lvl1pPr marL="0" marR="0" indent="0" algn="l" rtl="0">
              <a:spcBef>
                <a:spcPts val="0"/>
              </a:spcBef>
              <a:buNone/>
              <a:defRPr sz="1100" b="0" i="0" u="none" strike="noStrike" cap="none" baseline="0">
                <a:solidFill>
                  <a:schemeClr val="dk1"/>
                </a:solidFill>
                <a:latin typeface="Arial Narrow"/>
                <a:ea typeface="Arial Narrow"/>
                <a:cs typeface="Arial Narrow"/>
                <a:sym typeface="Arial Narrow"/>
              </a:defRPr>
            </a:lvl1pPr>
          </a:lstStyle>
          <a:p>
            <a:pPr>
              <a:buSzPct val="25000"/>
            </a:pPr>
            <a:fld id="{68F35262-7063-43B6-9DD5-9F657903E93C}" type="slidenum">
              <a:rPr lang="en-US" smtClean="0"/>
              <a:pPr>
                <a:buSzPct val="25000"/>
              </a:pPr>
              <a:t>‹#›</a:t>
            </a:fld>
            <a:endParaRPr lang="en-US" dirty="0"/>
          </a:p>
        </p:txBody>
      </p:sp>
      <p:pic>
        <p:nvPicPr>
          <p:cNvPr id="2051" name="Picture 3"/>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0668000" y="5867400"/>
            <a:ext cx="1236133" cy="857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1444565"/>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35FD63-E1CB-B541-B7EB-18DEBFA64BA1}"/>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0" y="6338277"/>
            <a:ext cx="12192000" cy="519723"/>
          </a:xfrm>
          <a:prstGeom prst="rect">
            <a:avLst/>
          </a:prstGeom>
        </p:spPr>
      </p:pic>
      <p:pic>
        <p:nvPicPr>
          <p:cNvPr id="7" name="Grid" hidden="1"/>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6" name="Slide Number Placeholder"/>
          <p:cNvSpPr>
            <a:spLocks noGrp="1"/>
          </p:cNvSpPr>
          <p:nvPr>
            <p:ph type="sldNum" sz="quarter" idx="4"/>
          </p:nvPr>
        </p:nvSpPr>
        <p:spPr>
          <a:xfrm>
            <a:off x="11582400" y="6565900"/>
            <a:ext cx="609600" cy="292100"/>
          </a:xfrm>
          <a:prstGeom prst="rect">
            <a:avLst/>
          </a:prstGeom>
        </p:spPr>
        <p:txBody>
          <a:bodyPr vert="horz" wrap="none" lIns="0" tIns="0" rIns="0" bIns="0" rtlCol="0" anchor="ctr"/>
          <a:lstStyle>
            <a:lvl1pPr algn="ctr">
              <a:defRPr sz="800" b="0">
                <a:solidFill>
                  <a:schemeClr val="bg1">
                    <a:lumMod val="75000"/>
                  </a:schemeClr>
                </a:solidFill>
              </a:defRPr>
            </a:lvl1pPr>
          </a:lstStyle>
          <a:p>
            <a:fld id="{1384FA50-8B36-4B06-A05C-1E58CBA999B5}" type="slidenum">
              <a:rPr lang="en-US" smtClean="0"/>
              <a:pPr/>
              <a:t>‹#›</a:t>
            </a:fld>
            <a:endParaRPr lang="en-US"/>
          </a:p>
        </p:txBody>
      </p:sp>
      <p:sp>
        <p:nvSpPr>
          <p:cNvPr id="3" name="Text Placeholder 2"/>
          <p:cNvSpPr>
            <a:spLocks noGrp="1"/>
          </p:cNvSpPr>
          <p:nvPr>
            <p:ph type="body" idx="1"/>
          </p:nvPr>
        </p:nvSpPr>
        <p:spPr>
          <a:xfrm>
            <a:off x="609600" y="1295400"/>
            <a:ext cx="10972800" cy="4914900"/>
          </a:xfrm>
          <a:prstGeom prst="rect">
            <a:avLst/>
          </a:prstGeom>
        </p:spPr>
        <p:txBody>
          <a:bodyPr vert="horz" wrap="square" lIns="0" tIns="0" rIns="0" bIns="0" rtlCol="0">
            <a:noAutofit/>
          </a:bodyPr>
          <a:lstStyle/>
          <a:p>
            <a:pPr lvl="0"/>
            <a:r>
              <a:rPr lang="en-US"/>
              <a:t>Edit Master text styles</a:t>
            </a:r>
          </a:p>
          <a:p>
            <a:pPr lvl="1"/>
            <a:r>
              <a:rPr lang="en-US"/>
              <a:t>Second level</a:t>
            </a:r>
          </a:p>
        </p:txBody>
      </p:sp>
      <p:sp>
        <p:nvSpPr>
          <p:cNvPr id="2" name="Title Placeholder 1"/>
          <p:cNvSpPr>
            <a:spLocks noGrp="1"/>
          </p:cNvSpPr>
          <p:nvPr>
            <p:ph type="title"/>
          </p:nvPr>
        </p:nvSpPr>
        <p:spPr>
          <a:xfrm>
            <a:off x="609600" y="411480"/>
            <a:ext cx="10030691" cy="876300"/>
          </a:xfrm>
          <a:prstGeom prst="rect">
            <a:avLst/>
          </a:prstGeom>
        </p:spPr>
        <p:txBody>
          <a:bodyPr vert="horz" lIns="0" tIns="0" rIns="0" bIns="0" rtlCol="0" anchor="t" anchorCtr="0">
            <a:noAutofit/>
          </a:bodyPr>
          <a:lstStyle/>
          <a:p>
            <a:r>
              <a:rPr lang="en-US"/>
              <a:t>Click to edit Master title style</a:t>
            </a:r>
          </a:p>
        </p:txBody>
      </p:sp>
      <p:pic>
        <p:nvPicPr>
          <p:cNvPr id="12" name="Grid" hidden="1">
            <a:extLst>
              <a:ext uri="{FF2B5EF4-FFF2-40B4-BE49-F238E27FC236}">
                <a16:creationId xmlns:a16="http://schemas.microsoft.com/office/drawing/2014/main" id="{1376B889-3102-42D8-AC81-4C13CB41AE0A}"/>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Tree>
    <p:extLst>
      <p:ext uri="{BB962C8B-B14F-4D97-AF65-F5344CB8AC3E}">
        <p14:creationId xmlns:p14="http://schemas.microsoft.com/office/powerpoint/2010/main" val="406883780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 id="2147483767" r:id="rId21"/>
    <p:sldLayoutId id="2147483768" r:id="rId22"/>
    <p:sldLayoutId id="2147483769" r:id="rId23"/>
    <p:sldLayoutId id="2147483770" r:id="rId24"/>
  </p:sldLayoutIdLst>
  <p:hf hdr="0" ftr="0" dt="0"/>
  <p:txStyles>
    <p:titleStyle>
      <a:lvl1pPr algn="l" defTabSz="685800" rtl="0" eaLnBrk="1" latinLnBrk="0" hangingPunct="1">
        <a:lnSpc>
          <a:spcPct val="90000"/>
        </a:lnSpc>
        <a:spcBef>
          <a:spcPct val="0"/>
        </a:spcBef>
        <a:buNone/>
        <a:defRPr sz="3000" b="1" kern="600" baseline="0">
          <a:solidFill>
            <a:schemeClr val="tx2"/>
          </a:solidFill>
          <a:latin typeface="+mj-lt"/>
          <a:ea typeface="+mj-ea"/>
          <a:cs typeface="+mj-cs"/>
        </a:defRPr>
      </a:lvl1pPr>
    </p:titleStyle>
    <p:bodyStyle>
      <a:lvl1pPr marL="228600" indent="-228600" algn="l" defTabSz="685800" rtl="0" eaLnBrk="1" latinLnBrk="0" hangingPunct="1">
        <a:lnSpc>
          <a:spcPct val="100000"/>
        </a:lnSpc>
        <a:spcBef>
          <a:spcPts val="600"/>
        </a:spcBef>
        <a:spcAft>
          <a:spcPts val="600"/>
        </a:spcAft>
        <a:buClr>
          <a:schemeClr val="tx2"/>
        </a:buClr>
        <a:buFont typeface="Arial" panose="020B0604020202020204" pitchFamily="34" charset="0"/>
        <a:buChar char="•"/>
        <a:defRPr sz="2000" kern="600" baseline="0">
          <a:solidFill>
            <a:schemeClr val="tx1"/>
          </a:solidFill>
          <a:latin typeface="+mn-lt"/>
          <a:ea typeface="+mn-ea"/>
          <a:cs typeface="+mn-cs"/>
        </a:defRPr>
      </a:lvl1pPr>
      <a:lvl2pPr marL="429768" indent="-182880" algn="l" defTabSz="685800" rtl="0" eaLnBrk="1" latinLnBrk="0" hangingPunct="1">
        <a:lnSpc>
          <a:spcPct val="100000"/>
        </a:lnSpc>
        <a:spcBef>
          <a:spcPts val="0"/>
        </a:spcBef>
        <a:spcAft>
          <a:spcPts val="600"/>
        </a:spcAft>
        <a:buClr>
          <a:schemeClr val="tx1"/>
        </a:buClr>
        <a:buFont typeface="Arial" panose="020B0604020202020204" pitchFamily="34" charset="0"/>
        <a:buChar char="–"/>
        <a:defRPr sz="1600" kern="600" baseline="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3" orient="horz" pos="2160">
          <p15:clr>
            <a:srgbClr val="F26B43"/>
          </p15:clr>
        </p15:guide>
        <p15:guide id="14" pos="3840">
          <p15:clr>
            <a:srgbClr val="F26B43"/>
          </p15:clr>
        </p15:guide>
        <p15:guide id="15" orient="horz" pos="4128">
          <p15:clr>
            <a:srgbClr val="F26B43"/>
          </p15:clr>
        </p15:guide>
        <p15:guide id="16" orient="horz" pos="4080">
          <p15:clr>
            <a:srgbClr val="F26B43"/>
          </p15:clr>
        </p15:guide>
        <p15:guide id="17" pos="384">
          <p15:clr>
            <a:srgbClr val="F26B43"/>
          </p15:clr>
        </p15:guide>
        <p15:guide id="18" pos="7296">
          <p15:clr>
            <a:srgbClr val="F26B43"/>
          </p15:clr>
        </p15:guide>
        <p15:guide id="19" orient="horz" pos="1008">
          <p15:clr>
            <a:srgbClr val="F26B43"/>
          </p15:clr>
        </p15:guide>
        <p15:guide id="20" orient="horz" pos="816">
          <p15:clr>
            <a:srgbClr val="F26B43"/>
          </p15:clr>
        </p15:guide>
        <p15:guide id="21" orient="horz" pos="2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bcbsil.com/" TargetMode="External"/><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8.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cid:675721685413254336106111"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6.xml"/><Relationship Id="rId1" Type="http://schemas.openxmlformats.org/officeDocument/2006/relationships/slideLayout" Target="../slideLayouts/slideLayout5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3.xml"/></Relationships>
</file>

<file path=ppt/slides/_rels/slide2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3.xml"/></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3.xml"/></Relationships>
</file>

<file path=ppt/slides/_rels/slide2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3.xml"/></Relationships>
</file>

<file path=ppt/slides/_rels/slide2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3.xml"/></Relationships>
</file>

<file path=ppt/slides/_rels/slide3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3.xml"/></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7.xml"/></Relationships>
</file>

<file path=ppt/slides/_rels/slide3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8.xml"/><Relationship Id="rId1" Type="http://schemas.openxmlformats.org/officeDocument/2006/relationships/slideLayout" Target="../slideLayouts/slideLayout49.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9.xml"/><Relationship Id="rId1" Type="http://schemas.openxmlformats.org/officeDocument/2006/relationships/slideLayout" Target="../slideLayouts/slideLayout17.xml"/><Relationship Id="rId5" Type="http://schemas.openxmlformats.org/officeDocument/2006/relationships/image" Target="../media/image82.png"/><Relationship Id="rId4" Type="http://schemas.openxmlformats.org/officeDocument/2006/relationships/image" Target="../media/image81.png"/></Relationships>
</file>

<file path=ppt/slides/_rels/slide4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20.xml"/><Relationship Id="rId1" Type="http://schemas.openxmlformats.org/officeDocument/2006/relationships/slideLayout" Target="../slideLayouts/slideLayout49.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png"/></Relationships>
</file>

<file path=ppt/slides/_rels/slide41.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21.xml"/><Relationship Id="rId1" Type="http://schemas.openxmlformats.org/officeDocument/2006/relationships/slideLayout" Target="../slideLayouts/slideLayout49.xml"/><Relationship Id="rId6" Type="http://schemas.openxmlformats.org/officeDocument/2006/relationships/image" Target="../media/image91.png"/><Relationship Id="rId5" Type="http://schemas.openxmlformats.org/officeDocument/2006/relationships/image" Target="../media/image90.jpg"/><Relationship Id="rId4" Type="http://schemas.openxmlformats.org/officeDocument/2006/relationships/image" Target="../media/image89.png"/></Relationships>
</file>

<file path=ppt/slides/_rels/slide4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notesSlide" Target="../notesSlides/notesSlide22.xml"/><Relationship Id="rId7" Type="http://schemas.openxmlformats.org/officeDocument/2006/relationships/image" Target="../media/image96.png"/><Relationship Id="rId2" Type="http://schemas.openxmlformats.org/officeDocument/2006/relationships/slideLayout" Target="../slideLayouts/slideLayout50.xml"/><Relationship Id="rId1" Type="http://schemas.openxmlformats.org/officeDocument/2006/relationships/tags" Target="../tags/tag1.xml"/><Relationship Id="rId6" Type="http://schemas.openxmlformats.org/officeDocument/2006/relationships/image" Target="../media/image95.png"/><Relationship Id="rId11" Type="http://schemas.openxmlformats.org/officeDocument/2006/relationships/image" Target="../media/image98.jpg"/><Relationship Id="rId5" Type="http://schemas.openxmlformats.org/officeDocument/2006/relationships/image" Target="../media/image94.png"/><Relationship Id="rId10" Type="http://schemas.openxmlformats.org/officeDocument/2006/relationships/image" Target="../media/image91.png"/><Relationship Id="rId4" Type="http://schemas.openxmlformats.org/officeDocument/2006/relationships/image" Target="../media/image93.png"/><Relationship Id="rId9" Type="http://schemas.openxmlformats.org/officeDocument/2006/relationships/image" Target="../media/image97.png"/></Relationships>
</file>

<file path=ppt/slides/_rels/slide43.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4.png"/><Relationship Id="rId3" Type="http://schemas.openxmlformats.org/officeDocument/2006/relationships/notesSlide" Target="../notesSlides/notesSlide23.xml"/><Relationship Id="rId7" Type="http://schemas.microsoft.com/office/2007/relationships/hdphoto" Target="../media/hdphoto4.wdp"/><Relationship Id="rId12" Type="http://schemas.openxmlformats.org/officeDocument/2006/relationships/image" Target="../media/image103.png"/><Relationship Id="rId2" Type="http://schemas.openxmlformats.org/officeDocument/2006/relationships/slideLayout" Target="../slideLayouts/slideLayout51.xml"/><Relationship Id="rId1" Type="http://schemas.openxmlformats.org/officeDocument/2006/relationships/tags" Target="../tags/tag2.xml"/><Relationship Id="rId6" Type="http://schemas.openxmlformats.org/officeDocument/2006/relationships/image" Target="../media/image100.png"/><Relationship Id="rId11" Type="http://schemas.microsoft.com/office/2007/relationships/hdphoto" Target="../media/hdphoto6.wdp"/><Relationship Id="rId5" Type="http://schemas.microsoft.com/office/2007/relationships/hdphoto" Target="../media/hdphoto3.wdp"/><Relationship Id="rId10" Type="http://schemas.openxmlformats.org/officeDocument/2006/relationships/image" Target="../media/image102.png"/><Relationship Id="rId4" Type="http://schemas.openxmlformats.org/officeDocument/2006/relationships/image" Target="../media/image99.png"/><Relationship Id="rId9" Type="http://schemas.microsoft.com/office/2007/relationships/hdphoto" Target="../media/hdphoto5.wdp"/></Relationships>
</file>

<file path=ppt/slides/_rels/slide4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4.xml"/><Relationship Id="rId1" Type="http://schemas.openxmlformats.org/officeDocument/2006/relationships/slideLayout" Target="../slideLayouts/slideLayout52.xml"/><Relationship Id="rId4" Type="http://schemas.openxmlformats.org/officeDocument/2006/relationships/image" Target="../media/image105.png"/></Relationships>
</file>

<file path=ppt/slides/_rels/slide4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5.xml"/><Relationship Id="rId1" Type="http://schemas.openxmlformats.org/officeDocument/2006/relationships/slideLayout" Target="../slideLayouts/slideLayout48.xml"/><Relationship Id="rId4" Type="http://schemas.openxmlformats.org/officeDocument/2006/relationships/image" Target="../media/image10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6.xml"/><Relationship Id="rId1" Type="http://schemas.openxmlformats.org/officeDocument/2006/relationships/slideLayout" Target="../slideLayouts/slideLayout48.xml"/><Relationship Id="rId5" Type="http://schemas.openxmlformats.org/officeDocument/2006/relationships/image" Target="../media/image110.png"/><Relationship Id="rId4" Type="http://schemas.openxmlformats.org/officeDocument/2006/relationships/image" Target="../media/image10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5.xml"/></Relationships>
</file>

<file path=ppt/slides/_rels/slide52.xml.rels><?xml version="1.0" encoding="UTF-8" standalone="yes"?>
<Relationships xmlns="http://schemas.openxmlformats.org/package/2006/relationships"><Relationship Id="rId3" Type="http://schemas.openxmlformats.org/officeDocument/2006/relationships/image" Target="../media/image112.tiff"/><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1.xml"/><Relationship Id="rId1" Type="http://schemas.openxmlformats.org/officeDocument/2006/relationships/slideLayout" Target="../slideLayouts/slideLayout46.xml"/></Relationships>
</file>

<file path=ppt/slides/_rels/slide57.xml.rels><?xml version="1.0" encoding="UTF-8" standalone="yes"?>
<Relationships xmlns="http://schemas.openxmlformats.org/package/2006/relationships"><Relationship Id="rId8" Type="http://schemas.openxmlformats.org/officeDocument/2006/relationships/image" Target="../media/image121.jpg"/><Relationship Id="rId3" Type="http://schemas.openxmlformats.org/officeDocument/2006/relationships/image" Target="../media/image93.png"/><Relationship Id="rId7" Type="http://schemas.openxmlformats.org/officeDocument/2006/relationships/image" Target="../media/image120.jpg"/><Relationship Id="rId2" Type="http://schemas.openxmlformats.org/officeDocument/2006/relationships/notesSlide" Target="../notesSlides/notesSlide32.xml"/><Relationship Id="rId1" Type="http://schemas.openxmlformats.org/officeDocument/2006/relationships/slideLayout" Target="../slideLayouts/slideLayout48.xml"/><Relationship Id="rId6" Type="http://schemas.openxmlformats.org/officeDocument/2006/relationships/image" Target="../media/image119.png"/><Relationship Id="rId5" Type="http://schemas.openxmlformats.org/officeDocument/2006/relationships/image" Target="../media/image118.jpg"/><Relationship Id="rId4" Type="http://schemas.openxmlformats.org/officeDocument/2006/relationships/image" Target="../media/image117.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p:cNvPicPr>
          <p:nvPr/>
        </p:nvPicPr>
        <p:blipFill>
          <a:blip r:embed="rId2"/>
          <a:srcRect/>
          <a:stretch/>
        </p:blipFill>
        <p:spPr>
          <a:xfrm>
            <a:off x="0" y="0"/>
            <a:ext cx="12192000" cy="6858000"/>
          </a:xfrm>
          <a:prstGeom prst="rect">
            <a:avLst/>
          </a:prstGeom>
        </p:spPr>
      </p:pic>
      <p:sp>
        <p:nvSpPr>
          <p:cNvPr id="5" name="TextBox 4"/>
          <p:cNvSpPr txBox="1"/>
          <p:nvPr/>
        </p:nvSpPr>
        <p:spPr>
          <a:xfrm>
            <a:off x="353122" y="5496163"/>
            <a:ext cx="3810000" cy="338554"/>
          </a:xfrm>
          <a:prstGeom prst="rect">
            <a:avLst/>
          </a:prstGeom>
          <a:noFill/>
        </p:spPr>
        <p:txBody>
          <a:bodyPr wrap="square" rtlCol="0">
            <a:spAutoFit/>
          </a:bodyPr>
          <a:lstStyle/>
          <a:p>
            <a:r>
              <a:rPr lang="en-US" sz="1600" dirty="0">
                <a:solidFill>
                  <a:srgbClr val="083D69"/>
                </a:solidFill>
                <a:latin typeface="Proxima Nova Alt Cn Rg" panose="02000506030000020004" pitchFamily="50" charset="0"/>
                <a:cs typeface="Gotham Medium" pitchFamily="50" charset="0"/>
              </a:rPr>
              <a:t>May 12, 2021 – May 28, 2021</a:t>
            </a:r>
          </a:p>
        </p:txBody>
      </p:sp>
      <p:sp>
        <p:nvSpPr>
          <p:cNvPr id="7" name="TextBox 6"/>
          <p:cNvSpPr txBox="1"/>
          <p:nvPr/>
        </p:nvSpPr>
        <p:spPr>
          <a:xfrm>
            <a:off x="381000" y="3429000"/>
            <a:ext cx="3200400" cy="523220"/>
          </a:xfrm>
          <a:prstGeom prst="rect">
            <a:avLst/>
          </a:prstGeom>
          <a:noFill/>
        </p:spPr>
        <p:txBody>
          <a:bodyPr wrap="square" rtlCol="0">
            <a:spAutoFit/>
          </a:bodyPr>
          <a:lstStyle/>
          <a:p>
            <a:r>
              <a:rPr lang="en-US" sz="2800" b="1" dirty="0">
                <a:solidFill>
                  <a:srgbClr val="083D69"/>
                </a:solidFill>
                <a:latin typeface="Proxima Nova" panose="02000506030000020004" pitchFamily="50" charset="0"/>
                <a:cs typeface="Gotham Book" pitchFamily="50" charset="0"/>
              </a:rPr>
              <a:t>July 1, 2021</a:t>
            </a:r>
          </a:p>
        </p:txBody>
      </p:sp>
      <p:sp>
        <p:nvSpPr>
          <p:cNvPr id="10" name="TextBox 9">
            <a:extLst>
              <a:ext uri="{FF2B5EF4-FFF2-40B4-BE49-F238E27FC236}">
                <a16:creationId xmlns:a16="http://schemas.microsoft.com/office/drawing/2014/main" id="{EFB4DF06-A9BB-46A9-BDC1-88D12D74A105}"/>
              </a:ext>
            </a:extLst>
          </p:cNvPr>
          <p:cNvSpPr txBox="1"/>
          <p:nvPr/>
        </p:nvSpPr>
        <p:spPr>
          <a:xfrm>
            <a:off x="353122" y="4107816"/>
            <a:ext cx="3574473" cy="1305101"/>
          </a:xfrm>
          <a:prstGeom prst="rect">
            <a:avLst/>
          </a:prstGeom>
          <a:noFill/>
        </p:spPr>
        <p:txBody>
          <a:bodyPr wrap="square">
            <a:spAutoFit/>
          </a:bodyPr>
          <a:lstStyle/>
          <a:p>
            <a:pPr>
              <a:lnSpc>
                <a:spcPts val="5000"/>
              </a:lnSpc>
            </a:pPr>
            <a:r>
              <a:rPr lang="en-US" sz="5400" b="1" dirty="0">
                <a:solidFill>
                  <a:schemeClr val="bg1"/>
                </a:solidFill>
                <a:latin typeface="Arial Narrow" panose="020B0606020202030204" pitchFamily="34" charset="0"/>
              </a:rPr>
              <a:t>BENEFITS</a:t>
            </a:r>
          </a:p>
          <a:p>
            <a:pPr>
              <a:lnSpc>
                <a:spcPts val="5000"/>
              </a:lnSpc>
            </a:pPr>
            <a:r>
              <a:rPr lang="en-US" sz="3200" b="1" dirty="0">
                <a:solidFill>
                  <a:schemeClr val="bg1"/>
                </a:solidFill>
                <a:latin typeface="Arial Narrow" panose="020B0606020202030204" pitchFamily="34" charset="0"/>
              </a:rPr>
              <a:t>OPEN ENROLLMENT</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61332"/>
            <a:ext cx="1230748"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0118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3" name="Shape 73"/>
          <p:cNvSpPr txBox="1">
            <a:spLocks noGrp="1"/>
          </p:cNvSpPr>
          <p:nvPr>
            <p:ph sz="quarter" idx="10"/>
          </p:nvPr>
        </p:nvSpPr>
        <p:spPr>
          <a:prstGeom prst="rect">
            <a:avLst/>
          </a:prstGeom>
          <a:noFill/>
          <a:ln>
            <a:noFill/>
          </a:ln>
        </p:spPr>
        <p:txBody>
          <a:bodyPr lIns="91425" tIns="45700" rIns="91425" bIns="45700" anchor="t" anchorCtr="0">
            <a:noAutofit/>
          </a:bodyPr>
          <a:lstStyle/>
          <a:p>
            <a:pPr>
              <a:spcBef>
                <a:spcPts val="0"/>
              </a:spcBef>
              <a:buSzPct val="100000"/>
            </a:pPr>
            <a:r>
              <a:rPr lang="en-US" sz="2800" dirty="0">
                <a:latin typeface="Arial" panose="020B0604020202020204" pitchFamily="34" charset="0"/>
                <a:ea typeface="Arial Narrow"/>
                <a:cs typeface="Arial" panose="020B0604020202020204" pitchFamily="34" charset="0"/>
                <a:sym typeface="Arial Narrow"/>
              </a:rPr>
              <a:t>Welcome</a:t>
            </a:r>
          </a:p>
          <a:p>
            <a:pPr>
              <a:spcBef>
                <a:spcPts val="1200"/>
              </a:spcBef>
              <a:buSzPct val="100000"/>
            </a:pPr>
            <a:r>
              <a:rPr lang="en-US" sz="2800" dirty="0">
                <a:latin typeface="Arial" panose="020B0604020202020204" pitchFamily="34" charset="0"/>
                <a:ea typeface="Arial Narrow"/>
                <a:cs typeface="Arial" panose="020B0604020202020204" pitchFamily="34" charset="0"/>
                <a:sym typeface="Arial Narrow"/>
              </a:rPr>
              <a:t>What’s New</a:t>
            </a:r>
          </a:p>
          <a:p>
            <a:pPr>
              <a:spcBef>
                <a:spcPts val="1200"/>
              </a:spcBef>
              <a:buSzPct val="100000"/>
            </a:pPr>
            <a:r>
              <a:rPr lang="en-US" sz="2800" dirty="0">
                <a:latin typeface="Arial" panose="020B0604020202020204" pitchFamily="34" charset="0"/>
                <a:ea typeface="Arial Narrow"/>
                <a:cs typeface="Arial" panose="020B0604020202020204" pitchFamily="34" charset="0"/>
                <a:sym typeface="Arial Narrow"/>
              </a:rPr>
              <a:t>What’s Changing</a:t>
            </a:r>
          </a:p>
          <a:p>
            <a:pPr>
              <a:spcBef>
                <a:spcPts val="1200"/>
              </a:spcBef>
              <a:buSzPct val="100000"/>
            </a:pPr>
            <a:r>
              <a:rPr lang="en-US" sz="2800" dirty="0">
                <a:latin typeface="Arial" panose="020B0604020202020204" pitchFamily="34" charset="0"/>
                <a:ea typeface="Arial Narrow"/>
                <a:cs typeface="Arial" panose="020B0604020202020204" pitchFamily="34" charset="0"/>
                <a:sym typeface="Arial Narrow"/>
              </a:rPr>
              <a:t>Eligibility &amp; Enrollment</a:t>
            </a:r>
          </a:p>
          <a:p>
            <a:pPr>
              <a:spcBef>
                <a:spcPts val="1200"/>
              </a:spcBef>
              <a:buSzPct val="100000"/>
            </a:pPr>
            <a:r>
              <a:rPr lang="en-US" sz="2800" dirty="0">
                <a:latin typeface="Arial" panose="020B0604020202020204" pitchFamily="34" charset="0"/>
                <a:ea typeface="Arial Narrow"/>
                <a:cs typeface="Arial" panose="020B0604020202020204" pitchFamily="34" charset="0"/>
                <a:sym typeface="Arial Narrow"/>
              </a:rPr>
              <a:t>Review of 2021 Benefits</a:t>
            </a:r>
          </a:p>
          <a:p>
            <a:pPr>
              <a:spcBef>
                <a:spcPts val="1200"/>
              </a:spcBef>
              <a:buSzPct val="100000"/>
            </a:pPr>
            <a:r>
              <a:rPr lang="en-US" sz="2800" dirty="0">
                <a:latin typeface="Arial" panose="020B0604020202020204" pitchFamily="34" charset="0"/>
                <a:ea typeface="Arial Narrow"/>
                <a:cs typeface="Arial" panose="020B0604020202020204" pitchFamily="34" charset="0"/>
                <a:sym typeface="Arial Narrow"/>
              </a:rPr>
              <a:t>How to Enroll</a:t>
            </a:r>
          </a:p>
          <a:p>
            <a:pPr>
              <a:spcBef>
                <a:spcPts val="1200"/>
              </a:spcBef>
              <a:buSzPct val="100000"/>
            </a:pPr>
            <a:r>
              <a:rPr lang="en-US" sz="2800" dirty="0">
                <a:latin typeface="Arial" panose="020B0604020202020204" pitchFamily="34" charset="0"/>
                <a:ea typeface="Arial Narrow"/>
                <a:cs typeface="Arial" panose="020B0604020202020204" pitchFamily="34" charset="0"/>
                <a:sym typeface="Arial Narrow"/>
              </a:rPr>
              <a:t>Questions</a:t>
            </a:r>
            <a:endParaRPr sz="3200" dirty="0">
              <a:solidFill>
                <a:schemeClr val="dk2"/>
              </a:solidFill>
              <a:ea typeface="Arial Narrow"/>
              <a:cs typeface="Arial Narrow"/>
              <a:sym typeface="Arial Narrow"/>
            </a:endParaRPr>
          </a:p>
          <a:p>
            <a:pPr indent="-165100">
              <a:spcBef>
                <a:spcPts val="600"/>
              </a:spcBef>
              <a:buClr>
                <a:schemeClr val="dk2"/>
              </a:buClr>
              <a:buNone/>
            </a:pPr>
            <a:endParaRPr sz="2800" dirty="0">
              <a:solidFill>
                <a:schemeClr val="dk2"/>
              </a:solidFill>
              <a:latin typeface="Arial Narrow"/>
              <a:ea typeface="Arial Narrow"/>
              <a:cs typeface="Arial Narrow"/>
              <a:sym typeface="Arial Narrow"/>
            </a:endParaRPr>
          </a:p>
          <a:p>
            <a:pPr indent="-165100">
              <a:spcBef>
                <a:spcPts val="600"/>
              </a:spcBef>
              <a:spcAft>
                <a:spcPts val="600"/>
              </a:spcAft>
              <a:buClr>
                <a:schemeClr val="dk2"/>
              </a:buClr>
              <a:buNone/>
            </a:pPr>
            <a:endParaRPr sz="2800" dirty="0">
              <a:solidFill>
                <a:schemeClr val="dk2"/>
              </a:solidFill>
              <a:latin typeface="Arial Narrow"/>
              <a:ea typeface="Arial Narrow"/>
              <a:cs typeface="Arial Narrow"/>
              <a:sym typeface="Arial Narrow"/>
            </a:endParaRPr>
          </a:p>
        </p:txBody>
      </p:sp>
      <p:sp>
        <p:nvSpPr>
          <p:cNvPr id="72" name="Shape 72"/>
          <p:cNvSpPr txBox="1">
            <a:spLocks noGrp="1"/>
          </p:cNvSpPr>
          <p:nvPr>
            <p:ph type="title"/>
          </p:nvPr>
        </p:nvSpPr>
        <p:spPr>
          <a:prstGeom prst="rect">
            <a:avLst/>
          </a:prstGeom>
          <a:solidFill>
            <a:srgbClr val="0481C6"/>
          </a:solidFill>
          <a:ln>
            <a:noFill/>
          </a:ln>
        </p:spPr>
        <p:txBody>
          <a:bodyPr lIns="91425" tIns="45700" rIns="91425" bIns="45700" anchor="ctr" anchorCtr="0">
            <a:noAutofit/>
          </a:bodyPr>
          <a:lstStyle/>
          <a:p>
            <a:pPr>
              <a:spcBef>
                <a:spcPts val="0"/>
              </a:spcBef>
              <a:buSzPct val="25000"/>
            </a:pPr>
            <a:r>
              <a:rPr lang="en-US" cap="none" dirty="0">
                <a:latin typeface="Arial" panose="020B0604020202020204" pitchFamily="34" charset="0"/>
                <a:ea typeface="Arial Narrow"/>
                <a:cs typeface="Arial" panose="020B0604020202020204" pitchFamily="34" charset="0"/>
                <a:sym typeface="Arial Narrow"/>
              </a:rPr>
              <a:t>AGENDA</a:t>
            </a:r>
          </a:p>
        </p:txBody>
      </p:sp>
      <p:pic>
        <p:nvPicPr>
          <p:cNvPr id="102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096000" y="1524000"/>
            <a:ext cx="3362326"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5" name="Shape 72"/>
          <p:cNvSpPr txBox="1">
            <a:spLocks/>
          </p:cNvSpPr>
          <p:nvPr/>
        </p:nvSpPr>
        <p:spPr>
          <a:xfrm>
            <a:off x="7144" y="0"/>
            <a:ext cx="9144000" cy="1143000"/>
          </a:xfrm>
          <a:prstGeom prst="rect">
            <a:avLst/>
          </a:prstGeom>
          <a:solidFill>
            <a:srgbClr val="0481C6"/>
          </a:solidFill>
          <a:ln>
            <a:noFill/>
          </a:ln>
        </p:spPr>
        <p:txBody>
          <a:bodyPr lIns="91425" tIns="45700" rIns="91425" bIns="4570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buSzPct val="25000"/>
            </a:pPr>
            <a:r>
              <a:rPr lang="en-US" sz="3600" b="1" dirty="0">
                <a:solidFill>
                  <a:schemeClr val="bg1"/>
                </a:solidFill>
                <a:latin typeface="Arial" panose="020B0604020202020204" pitchFamily="34" charset="0"/>
                <a:ea typeface="Arial Narrow"/>
                <a:cs typeface="Arial" panose="020B0604020202020204" pitchFamily="34" charset="0"/>
                <a:sym typeface="Arial Narrow"/>
              </a:rPr>
              <a:t>   WHAT’S CHANGING</a:t>
            </a:r>
          </a:p>
        </p:txBody>
      </p:sp>
      <p:sp>
        <p:nvSpPr>
          <p:cNvPr id="8" name="Shape 81"/>
          <p:cNvSpPr txBox="1">
            <a:spLocks noGrp="1"/>
          </p:cNvSpPr>
          <p:nvPr>
            <p:ph idx="4294967295"/>
          </p:nvPr>
        </p:nvSpPr>
        <p:spPr>
          <a:xfrm>
            <a:off x="1295400" y="1524000"/>
            <a:ext cx="3810005" cy="4724400"/>
          </a:xfrm>
          <a:prstGeom prst="rect">
            <a:avLst/>
          </a:prstGeom>
          <a:noFill/>
          <a:ln>
            <a:noFill/>
          </a:ln>
        </p:spPr>
        <p:txBody>
          <a:bodyPr lIns="91425" tIns="45700" rIns="91425" bIns="45700" anchor="t" anchorCtr="0">
            <a:noAutofit/>
          </a:bodyPr>
          <a:lstStyle/>
          <a:p>
            <a:pPr>
              <a:spcBef>
                <a:spcPts val="0"/>
              </a:spcBef>
              <a:buSzPct val="25000"/>
              <a:buNone/>
            </a:pPr>
            <a:r>
              <a:rPr lang="en-US" sz="2400" b="1" u="sng" dirty="0">
                <a:solidFill>
                  <a:srgbClr val="0481C6"/>
                </a:solidFill>
                <a:latin typeface="Arial" panose="020B0604020202020204" pitchFamily="34" charset="0"/>
                <a:ea typeface="Arial Narrow"/>
                <a:cs typeface="Arial" panose="020B0604020202020204" pitchFamily="34" charset="0"/>
                <a:sym typeface="Arial Narrow"/>
              </a:rPr>
              <a:t>Dental</a:t>
            </a:r>
          </a:p>
          <a:p>
            <a:pPr>
              <a:spcBef>
                <a:spcPts val="600"/>
              </a:spcBef>
              <a:buClr>
                <a:srgbClr val="0481C6"/>
              </a:buClr>
              <a:buSzPct val="100000"/>
            </a:pPr>
            <a:r>
              <a:rPr lang="en-US" sz="2400" dirty="0">
                <a:latin typeface="Arial" panose="020B0604020202020204" pitchFamily="34" charset="0"/>
                <a:ea typeface="Arial Narrow"/>
                <a:cs typeface="Arial" panose="020B0604020202020204" pitchFamily="34" charset="0"/>
                <a:sym typeface="Arial Narrow"/>
              </a:rPr>
              <a:t>New Carrier - </a:t>
            </a:r>
            <a:r>
              <a:rPr lang="en-US" sz="2400" b="1" i="1" dirty="0">
                <a:latin typeface="Arial" panose="020B0604020202020204" pitchFamily="34" charset="0"/>
                <a:ea typeface="Arial Narrow"/>
                <a:cs typeface="Arial" panose="020B0604020202020204" pitchFamily="34" charset="0"/>
                <a:sym typeface="Arial Narrow"/>
              </a:rPr>
              <a:t>BCBSIL</a:t>
            </a:r>
          </a:p>
          <a:p>
            <a:pPr lvl="1">
              <a:spcBef>
                <a:spcPts val="890"/>
              </a:spcBef>
              <a:buSzPct val="96666"/>
            </a:pPr>
            <a:r>
              <a:rPr lang="en-US" sz="1800" dirty="0">
                <a:latin typeface="Arial" panose="020B0604020202020204" pitchFamily="34" charset="0"/>
                <a:ea typeface="Arial Narrow"/>
                <a:cs typeface="Arial" panose="020B0604020202020204" pitchFamily="34" charset="0"/>
                <a:sym typeface="Arial Narrow"/>
              </a:rPr>
              <a:t>More robust PPO plan </a:t>
            </a:r>
          </a:p>
          <a:p>
            <a:pPr lvl="1">
              <a:spcBef>
                <a:spcPts val="890"/>
              </a:spcBef>
              <a:buSzPct val="96666"/>
            </a:pPr>
            <a:r>
              <a:rPr lang="en-US" sz="1800" dirty="0">
                <a:latin typeface="Arial" panose="020B0604020202020204" pitchFamily="34" charset="0"/>
                <a:ea typeface="Arial Narrow"/>
                <a:cs typeface="Arial" panose="020B0604020202020204" pitchFamily="34" charset="0"/>
                <a:sym typeface="Arial Narrow"/>
              </a:rPr>
              <a:t>DHMO plan option</a:t>
            </a:r>
            <a:endParaRPr lang="en-US" sz="1800" i="1" dirty="0">
              <a:latin typeface="Arial" panose="020B0604020202020204" pitchFamily="34" charset="0"/>
              <a:ea typeface="Arial Narrow"/>
              <a:cs typeface="Arial" panose="020B0604020202020204" pitchFamily="34" charset="0"/>
              <a:sym typeface="Arial Narrow"/>
            </a:endParaRPr>
          </a:p>
          <a:p>
            <a:pPr marL="457200" lvl="1" indent="0">
              <a:spcBef>
                <a:spcPts val="890"/>
              </a:spcBef>
              <a:buSzPct val="96666"/>
              <a:buNone/>
            </a:pPr>
            <a:endParaRPr lang="en-US" sz="1800" i="1" dirty="0">
              <a:solidFill>
                <a:schemeClr val="dk2"/>
              </a:solidFill>
              <a:latin typeface="Arial" panose="020B0604020202020204" pitchFamily="34" charset="0"/>
              <a:ea typeface="Arial Narrow"/>
              <a:cs typeface="Arial" panose="020B0604020202020204" pitchFamily="34" charset="0"/>
              <a:sym typeface="Arial Narrow"/>
            </a:endParaRPr>
          </a:p>
          <a:p>
            <a:pPr>
              <a:spcBef>
                <a:spcPts val="0"/>
              </a:spcBef>
              <a:buSzPct val="25000"/>
              <a:buNone/>
            </a:pPr>
            <a:r>
              <a:rPr lang="en-US" sz="2400" b="1" u="sng" dirty="0">
                <a:solidFill>
                  <a:srgbClr val="0481C6"/>
                </a:solidFill>
                <a:latin typeface="Arial" panose="020B0604020202020204" pitchFamily="34" charset="0"/>
                <a:ea typeface="Arial Narrow"/>
                <a:cs typeface="Arial" panose="020B0604020202020204" pitchFamily="34" charset="0"/>
                <a:sym typeface="Arial Narrow"/>
              </a:rPr>
              <a:t>Vision</a:t>
            </a:r>
          </a:p>
          <a:p>
            <a:pPr>
              <a:spcBef>
                <a:spcPts val="600"/>
              </a:spcBef>
              <a:buClr>
                <a:srgbClr val="0481C6"/>
              </a:buClr>
              <a:buSzPct val="100000"/>
            </a:pPr>
            <a:r>
              <a:rPr lang="en-US" sz="2400" dirty="0">
                <a:latin typeface="Arial" panose="020B0604020202020204" pitchFamily="34" charset="0"/>
                <a:ea typeface="Arial Narrow"/>
                <a:cs typeface="Arial" panose="020B0604020202020204" pitchFamily="34" charset="0"/>
                <a:sym typeface="Arial Narrow"/>
              </a:rPr>
              <a:t>New Carrier - </a:t>
            </a:r>
            <a:r>
              <a:rPr lang="en-US" sz="2400" b="1" i="1" dirty="0" err="1">
                <a:latin typeface="Arial" panose="020B0604020202020204" pitchFamily="34" charset="0"/>
                <a:ea typeface="Arial Narrow"/>
                <a:cs typeface="Arial" panose="020B0604020202020204" pitchFamily="34" charset="0"/>
                <a:sym typeface="Arial Narrow"/>
              </a:rPr>
              <a:t>EyeMed</a:t>
            </a:r>
            <a:endParaRPr lang="en-US" sz="2400" b="1" i="1" dirty="0">
              <a:latin typeface="Arial" panose="020B0604020202020204" pitchFamily="34" charset="0"/>
              <a:ea typeface="Arial Narrow"/>
              <a:cs typeface="Arial" panose="020B0604020202020204" pitchFamily="34" charset="0"/>
              <a:sym typeface="Arial Narrow"/>
            </a:endParaRPr>
          </a:p>
          <a:p>
            <a:pPr lvl="1">
              <a:spcBef>
                <a:spcPts val="890"/>
              </a:spcBef>
              <a:buSzPct val="96666"/>
            </a:pPr>
            <a:endParaRPr lang="en-US" sz="2000" dirty="0">
              <a:solidFill>
                <a:schemeClr val="dk2"/>
              </a:solidFill>
              <a:latin typeface="Arial Narrow"/>
              <a:ea typeface="Arial Narrow"/>
              <a:cs typeface="Arial Narrow"/>
              <a:sym typeface="Arial Narrow"/>
            </a:endParaRPr>
          </a:p>
          <a:p>
            <a:pPr lvl="3">
              <a:spcBef>
                <a:spcPts val="960"/>
              </a:spcBef>
              <a:spcAft>
                <a:spcPts val="600"/>
              </a:spcAft>
              <a:buClr>
                <a:schemeClr val="dk2"/>
              </a:buClr>
              <a:buNone/>
            </a:pPr>
            <a:endParaRPr dirty="0">
              <a:solidFill>
                <a:schemeClr val="dk2"/>
              </a:solidFill>
              <a:latin typeface="Arial Narrow"/>
              <a:ea typeface="Arial Narrow"/>
              <a:cs typeface="Arial Narrow"/>
              <a:sym typeface="Arial Narrow"/>
            </a:endParaRPr>
          </a:p>
        </p:txBody>
      </p:sp>
      <p:sp>
        <p:nvSpPr>
          <p:cNvPr id="4" name="Shape 81"/>
          <p:cNvSpPr txBox="1">
            <a:spLocks noGrp="1"/>
          </p:cNvSpPr>
          <p:nvPr>
            <p:ph idx="4294967295"/>
          </p:nvPr>
        </p:nvSpPr>
        <p:spPr>
          <a:xfrm>
            <a:off x="6400805" y="1600200"/>
            <a:ext cx="3581395" cy="4953000"/>
          </a:xfrm>
          <a:prstGeom prst="rect">
            <a:avLst/>
          </a:prstGeom>
          <a:noFill/>
          <a:ln>
            <a:noFill/>
          </a:ln>
        </p:spPr>
        <p:txBody>
          <a:bodyPr lIns="91425" tIns="45700" rIns="91425" bIns="45700" anchor="t" anchorCtr="0">
            <a:noAutofit/>
          </a:bodyPr>
          <a:lstStyle/>
          <a:p>
            <a:pPr>
              <a:spcBef>
                <a:spcPts val="0"/>
              </a:spcBef>
              <a:buClr>
                <a:srgbClr val="0481C6"/>
              </a:buClr>
              <a:buSzPct val="25000"/>
              <a:buNone/>
            </a:pPr>
            <a:r>
              <a:rPr lang="en-US" sz="2400" b="1" u="sng" dirty="0">
                <a:solidFill>
                  <a:srgbClr val="0481C6"/>
                </a:solidFill>
                <a:latin typeface="Arial" panose="020B0604020202020204" pitchFamily="34" charset="0"/>
                <a:ea typeface="Arial Narrow"/>
                <a:cs typeface="Arial" panose="020B0604020202020204" pitchFamily="34" charset="0"/>
                <a:sym typeface="Arial Narrow"/>
              </a:rPr>
              <a:t> Basic Life/AD&amp;D</a:t>
            </a:r>
          </a:p>
          <a:p>
            <a:pPr>
              <a:spcBef>
                <a:spcPts val="600"/>
              </a:spcBef>
              <a:buClr>
                <a:srgbClr val="0481C6"/>
              </a:buClr>
              <a:buSzPct val="100000"/>
            </a:pPr>
            <a:r>
              <a:rPr lang="en-US" sz="2400" dirty="0">
                <a:latin typeface="Arial" panose="020B0604020202020204" pitchFamily="34" charset="0"/>
                <a:ea typeface="Arial Narrow"/>
                <a:cs typeface="Arial" panose="020B0604020202020204" pitchFamily="34" charset="0"/>
                <a:sym typeface="Arial Narrow"/>
              </a:rPr>
              <a:t>New Carrier - </a:t>
            </a:r>
            <a:r>
              <a:rPr lang="en-US" sz="2400" b="1" i="1" dirty="0">
                <a:latin typeface="Arial" panose="020B0604020202020204" pitchFamily="34" charset="0"/>
                <a:ea typeface="Arial Narrow"/>
                <a:cs typeface="Arial" panose="020B0604020202020204" pitchFamily="34" charset="0"/>
                <a:sym typeface="Arial Narrow"/>
              </a:rPr>
              <a:t>BCBSIL</a:t>
            </a:r>
          </a:p>
          <a:p>
            <a:pPr lvl="1">
              <a:spcBef>
                <a:spcPts val="890"/>
              </a:spcBef>
              <a:buSzPct val="96666"/>
            </a:pPr>
            <a:endParaRPr lang="en-US" sz="2000" dirty="0">
              <a:solidFill>
                <a:schemeClr val="dk2"/>
              </a:solidFill>
              <a:latin typeface="Arial Narrow"/>
              <a:ea typeface="Arial Narrow"/>
              <a:cs typeface="Arial Narrow"/>
              <a:sym typeface="Arial Narrow"/>
            </a:endParaRPr>
          </a:p>
          <a:p>
            <a:pPr lvl="1">
              <a:spcBef>
                <a:spcPts val="890"/>
              </a:spcBef>
              <a:buSzPct val="96666"/>
            </a:pPr>
            <a:endParaRPr lang="en-US" sz="2000" dirty="0">
              <a:solidFill>
                <a:schemeClr val="dk2"/>
              </a:solidFill>
              <a:latin typeface="Arial Narrow"/>
              <a:ea typeface="Arial Narrow"/>
              <a:cs typeface="Arial Narrow"/>
              <a:sym typeface="Arial Narrow"/>
            </a:endParaRPr>
          </a:p>
          <a:p>
            <a:pPr>
              <a:spcBef>
                <a:spcPts val="0"/>
              </a:spcBef>
              <a:buSzPct val="25000"/>
              <a:buNone/>
            </a:pPr>
            <a:endParaRPr lang="en-US" sz="2000" b="1" u="sng" dirty="0">
              <a:solidFill>
                <a:schemeClr val="dk2"/>
              </a:solidFill>
              <a:latin typeface="Arial Narrow"/>
              <a:ea typeface="Arial Narrow"/>
              <a:cs typeface="Arial" panose="020B0604020202020204" pitchFamily="34" charset="0"/>
              <a:sym typeface="Arial Narrow"/>
            </a:endParaRPr>
          </a:p>
          <a:p>
            <a:pPr>
              <a:spcBef>
                <a:spcPts val="0"/>
              </a:spcBef>
              <a:buSzPct val="25000"/>
              <a:buNone/>
            </a:pPr>
            <a:r>
              <a:rPr lang="en-US" sz="2400" b="1" u="sng" dirty="0">
                <a:solidFill>
                  <a:srgbClr val="0481C6"/>
                </a:solidFill>
                <a:latin typeface="Arial" panose="020B0604020202020204" pitchFamily="34" charset="0"/>
                <a:ea typeface="Arial Narrow"/>
                <a:cs typeface="Arial" panose="020B0604020202020204" pitchFamily="34" charset="0"/>
                <a:sym typeface="Arial Narrow"/>
              </a:rPr>
              <a:t>Medical</a:t>
            </a:r>
          </a:p>
          <a:p>
            <a:pPr>
              <a:spcBef>
                <a:spcPts val="600"/>
              </a:spcBef>
              <a:buClr>
                <a:srgbClr val="0481C6"/>
              </a:buClr>
              <a:buSzPct val="100000"/>
            </a:pPr>
            <a:r>
              <a:rPr lang="en-US" sz="2400" dirty="0">
                <a:latin typeface="Arial" panose="020B0604020202020204" pitchFamily="34" charset="0"/>
                <a:ea typeface="Arial Narrow"/>
                <a:cs typeface="Arial" panose="020B0604020202020204" pitchFamily="34" charset="0"/>
                <a:sym typeface="Arial Narrow"/>
              </a:rPr>
              <a:t>No changes</a:t>
            </a:r>
            <a:endParaRPr lang="en-US" sz="1000" dirty="0">
              <a:latin typeface="Arial" panose="020B0604020202020204" pitchFamily="34" charset="0"/>
              <a:ea typeface="Arial Narrow"/>
              <a:cs typeface="Arial" panose="020B0604020202020204" pitchFamily="34" charset="0"/>
              <a:sym typeface="Arial Narrow"/>
            </a:endParaRPr>
          </a:p>
          <a:p>
            <a:pPr lvl="3">
              <a:spcBef>
                <a:spcPts val="960"/>
              </a:spcBef>
              <a:spcAft>
                <a:spcPts val="600"/>
              </a:spcAft>
              <a:buClr>
                <a:schemeClr val="dk2"/>
              </a:buClr>
              <a:buNone/>
            </a:pPr>
            <a:endParaRPr dirty="0">
              <a:solidFill>
                <a:schemeClr val="dk2"/>
              </a:solidFill>
              <a:latin typeface="Arial Narrow"/>
              <a:ea typeface="Arial Narrow"/>
              <a:cs typeface="Arial Narrow"/>
              <a:sym typeface="Arial Narrow"/>
            </a:endParaRPr>
          </a:p>
        </p:txBody>
      </p:sp>
    </p:spTree>
    <p:extLst>
      <p:ext uri="{BB962C8B-B14F-4D97-AF65-F5344CB8AC3E}">
        <p14:creationId xmlns:p14="http://schemas.microsoft.com/office/powerpoint/2010/main" val="292079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6" name="Shape 72"/>
          <p:cNvSpPr txBox="1">
            <a:spLocks/>
          </p:cNvSpPr>
          <p:nvPr/>
        </p:nvSpPr>
        <p:spPr>
          <a:xfrm>
            <a:off x="76200" y="0"/>
            <a:ext cx="9144000" cy="1143000"/>
          </a:xfrm>
          <a:prstGeom prst="rect">
            <a:avLst/>
          </a:prstGeom>
          <a:solidFill>
            <a:srgbClr val="0481C6"/>
          </a:solidFill>
          <a:ln>
            <a:noFill/>
          </a:ln>
        </p:spPr>
        <p:txBody>
          <a:bodyPr lIns="91425" tIns="45700" rIns="91425" bIns="4570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buSzPct val="25000"/>
            </a:pPr>
            <a:r>
              <a:rPr lang="en-US" sz="3600" b="1" dirty="0">
                <a:solidFill>
                  <a:schemeClr val="bg1"/>
                </a:solidFill>
                <a:latin typeface="Arial" panose="020B0604020202020204" pitchFamily="34" charset="0"/>
                <a:ea typeface="Arial Narrow"/>
                <a:cs typeface="Arial" panose="020B0604020202020204" pitchFamily="34" charset="0"/>
                <a:sym typeface="Arial Narrow"/>
              </a:rPr>
              <a:t>   WHAT’S NEW</a:t>
            </a:r>
          </a:p>
        </p:txBody>
      </p:sp>
      <p:sp>
        <p:nvSpPr>
          <p:cNvPr id="4" name="Shape 81"/>
          <p:cNvSpPr txBox="1">
            <a:spLocks noGrp="1"/>
          </p:cNvSpPr>
          <p:nvPr>
            <p:ph idx="4294967295"/>
          </p:nvPr>
        </p:nvSpPr>
        <p:spPr>
          <a:xfrm>
            <a:off x="838200" y="1524000"/>
            <a:ext cx="8610600" cy="4724400"/>
          </a:xfrm>
          <a:prstGeom prst="rect">
            <a:avLst/>
          </a:prstGeom>
          <a:noFill/>
          <a:ln>
            <a:noFill/>
          </a:ln>
        </p:spPr>
        <p:txBody>
          <a:bodyPr lIns="91425" tIns="45700" rIns="91425" bIns="45700" anchor="t" anchorCtr="0">
            <a:noAutofit/>
          </a:bodyPr>
          <a:lstStyle/>
          <a:p>
            <a:pPr>
              <a:spcBef>
                <a:spcPts val="0"/>
              </a:spcBef>
              <a:buSzPct val="25000"/>
              <a:buNone/>
            </a:pPr>
            <a:r>
              <a:rPr lang="en-US" sz="2400" b="1" u="sng" dirty="0">
                <a:solidFill>
                  <a:srgbClr val="0481C6"/>
                </a:solidFill>
                <a:latin typeface="Arial" panose="020B0604020202020204" pitchFamily="34" charset="0"/>
                <a:ea typeface="Arial Narrow"/>
                <a:cs typeface="Arial" panose="020B0604020202020204" pitchFamily="34" charset="0"/>
                <a:sym typeface="Arial Narrow"/>
              </a:rPr>
              <a:t>Short Term Disability </a:t>
            </a:r>
          </a:p>
          <a:p>
            <a:pPr>
              <a:spcBef>
                <a:spcPts val="600"/>
              </a:spcBef>
              <a:buClr>
                <a:srgbClr val="0481C6"/>
              </a:buClr>
              <a:buSzPct val="100000"/>
            </a:pPr>
            <a:r>
              <a:rPr lang="en-US" sz="2400" dirty="0">
                <a:latin typeface="Arial" panose="020B0604020202020204" pitchFamily="34" charset="0"/>
                <a:ea typeface="Arial Narrow"/>
                <a:cs typeface="Arial" panose="020B0604020202020204" pitchFamily="34" charset="0"/>
                <a:sym typeface="Arial Narrow"/>
              </a:rPr>
              <a:t>Offered through </a:t>
            </a:r>
            <a:r>
              <a:rPr lang="en-US" sz="2400" b="1" i="1" dirty="0">
                <a:latin typeface="Arial" panose="020B0604020202020204" pitchFamily="34" charset="0"/>
                <a:ea typeface="Arial Narrow"/>
                <a:cs typeface="Arial" panose="020B0604020202020204" pitchFamily="34" charset="0"/>
                <a:sym typeface="Arial Narrow"/>
              </a:rPr>
              <a:t>BCBSIL</a:t>
            </a:r>
          </a:p>
          <a:p>
            <a:pPr>
              <a:spcBef>
                <a:spcPts val="600"/>
              </a:spcBef>
              <a:buClr>
                <a:srgbClr val="0481C6"/>
              </a:buClr>
              <a:buSzPct val="100000"/>
            </a:pPr>
            <a:r>
              <a:rPr lang="en-US" sz="2400" dirty="0">
                <a:latin typeface="Arial" panose="020B0604020202020204" pitchFamily="34" charset="0"/>
                <a:ea typeface="Arial Narrow"/>
                <a:cs typeface="Arial" panose="020B0604020202020204" pitchFamily="34" charset="0"/>
                <a:sym typeface="Arial Narrow"/>
              </a:rPr>
              <a:t>100% employee paid</a:t>
            </a:r>
          </a:p>
          <a:p>
            <a:pPr lvl="1">
              <a:spcBef>
                <a:spcPts val="890"/>
              </a:spcBef>
              <a:buSzPct val="96666"/>
            </a:pPr>
            <a:endParaRPr lang="en-US" sz="1800" i="1" dirty="0">
              <a:solidFill>
                <a:schemeClr val="dk2"/>
              </a:solidFill>
              <a:latin typeface="Arial" panose="020B0604020202020204" pitchFamily="34" charset="0"/>
              <a:ea typeface="Arial Narrow"/>
              <a:cs typeface="Arial" panose="020B0604020202020204" pitchFamily="34" charset="0"/>
              <a:sym typeface="Arial Narrow"/>
            </a:endParaRPr>
          </a:p>
          <a:p>
            <a:pPr>
              <a:spcBef>
                <a:spcPts val="0"/>
              </a:spcBef>
              <a:buSzPct val="25000"/>
              <a:buNone/>
            </a:pPr>
            <a:r>
              <a:rPr lang="en-US" sz="2400" b="1" u="sng" dirty="0">
                <a:solidFill>
                  <a:srgbClr val="0481C6"/>
                </a:solidFill>
                <a:latin typeface="Arial" panose="020B0604020202020204" pitchFamily="34" charset="0"/>
                <a:ea typeface="Arial Narrow"/>
                <a:cs typeface="Arial" panose="020B0604020202020204" pitchFamily="34" charset="0"/>
                <a:sym typeface="Arial Narrow"/>
              </a:rPr>
              <a:t>Identity Theft</a:t>
            </a:r>
          </a:p>
          <a:p>
            <a:pPr>
              <a:spcBef>
                <a:spcPts val="600"/>
              </a:spcBef>
              <a:buClr>
                <a:srgbClr val="0481C6"/>
              </a:buClr>
              <a:buSzPct val="100000"/>
            </a:pPr>
            <a:r>
              <a:rPr lang="en-US" sz="2400" dirty="0">
                <a:latin typeface="Arial" panose="020B0604020202020204" pitchFamily="34" charset="0"/>
                <a:ea typeface="Arial Narrow"/>
                <a:cs typeface="Arial" panose="020B0604020202020204" pitchFamily="34" charset="0"/>
                <a:sym typeface="Arial Narrow"/>
              </a:rPr>
              <a:t>Offered through </a:t>
            </a:r>
            <a:r>
              <a:rPr lang="en-US" sz="2400" b="1" i="1" dirty="0" err="1">
                <a:latin typeface="Arial" panose="020B0604020202020204" pitchFamily="34" charset="0"/>
                <a:ea typeface="Arial Narrow"/>
                <a:cs typeface="Arial" panose="020B0604020202020204" pitchFamily="34" charset="0"/>
                <a:sym typeface="Arial Narrow"/>
              </a:rPr>
              <a:t>LifeLock</a:t>
            </a:r>
            <a:endParaRPr lang="en-US" sz="2400" b="1" i="1" dirty="0">
              <a:latin typeface="Arial" panose="020B0604020202020204" pitchFamily="34" charset="0"/>
              <a:ea typeface="Arial Narrow"/>
              <a:cs typeface="Arial" panose="020B0604020202020204" pitchFamily="34" charset="0"/>
              <a:sym typeface="Arial Narrow"/>
            </a:endParaRPr>
          </a:p>
          <a:p>
            <a:pPr marL="342900" lvl="1" indent="-342900">
              <a:spcBef>
                <a:spcPts val="600"/>
              </a:spcBef>
              <a:buClr>
                <a:srgbClr val="0481C6"/>
              </a:buClr>
              <a:buSzPct val="100000"/>
              <a:buFont typeface="Arial" panose="020B0604020202020204" pitchFamily="34" charset="0"/>
              <a:buChar char="•"/>
            </a:pPr>
            <a:r>
              <a:rPr lang="en-US" sz="2400" dirty="0">
                <a:latin typeface="Arial" panose="020B0604020202020204" pitchFamily="34" charset="0"/>
                <a:ea typeface="Arial Narrow"/>
                <a:cs typeface="Arial" panose="020B0604020202020204" pitchFamily="34" charset="0"/>
                <a:sym typeface="Arial Narrow"/>
              </a:rPr>
              <a:t>100% employee paid</a:t>
            </a:r>
            <a:endParaRPr lang="en-US" sz="2400" b="1" i="1" dirty="0">
              <a:latin typeface="Arial" panose="020B0604020202020204" pitchFamily="34" charset="0"/>
              <a:ea typeface="Arial Narrow"/>
              <a:cs typeface="Arial" panose="020B0604020202020204" pitchFamily="34" charset="0"/>
              <a:sym typeface="Arial Narrow"/>
            </a:endParaRPr>
          </a:p>
          <a:p>
            <a:pPr lvl="1">
              <a:spcBef>
                <a:spcPts val="890"/>
              </a:spcBef>
              <a:buSzPct val="96666"/>
            </a:pPr>
            <a:r>
              <a:rPr lang="en-US" sz="2400" dirty="0">
                <a:latin typeface="Arial" panose="020B0604020202020204" pitchFamily="34" charset="0"/>
                <a:ea typeface="Arial Narrow"/>
                <a:cs typeface="Arial" panose="020B0604020202020204" pitchFamily="34" charset="0"/>
                <a:sym typeface="Arial Narrow"/>
              </a:rPr>
              <a:t>2 Plan options: </a:t>
            </a:r>
          </a:p>
          <a:p>
            <a:pPr lvl="3">
              <a:spcBef>
                <a:spcPts val="960"/>
              </a:spcBef>
              <a:spcAft>
                <a:spcPts val="600"/>
              </a:spcAft>
              <a:buClr>
                <a:schemeClr val="dk2"/>
              </a:buClr>
            </a:pPr>
            <a:r>
              <a:rPr lang="en-US" dirty="0">
                <a:latin typeface="Arial" panose="020B0604020202020204" pitchFamily="34" charset="0"/>
                <a:ea typeface="Arial Narrow"/>
                <a:cs typeface="Arial" panose="020B0604020202020204" pitchFamily="34" charset="0"/>
                <a:sym typeface="Arial Narrow"/>
              </a:rPr>
              <a:t>Benefit Essential</a:t>
            </a:r>
          </a:p>
          <a:p>
            <a:pPr lvl="3">
              <a:spcBef>
                <a:spcPts val="960"/>
              </a:spcBef>
              <a:spcAft>
                <a:spcPts val="600"/>
              </a:spcAft>
              <a:buClr>
                <a:schemeClr val="dk2"/>
              </a:buClr>
            </a:pPr>
            <a:r>
              <a:rPr lang="en-US" dirty="0">
                <a:latin typeface="Arial" panose="020B0604020202020204" pitchFamily="34" charset="0"/>
                <a:ea typeface="Arial Narrow"/>
                <a:cs typeface="Arial" panose="020B0604020202020204" pitchFamily="34" charset="0"/>
                <a:sym typeface="Arial Narrow"/>
              </a:rPr>
              <a:t>Benefit Premier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1066800" y="1524000"/>
            <a:ext cx="3429003" cy="5000628"/>
          </a:xfrm>
          <a:prstGeom prst="rect">
            <a:avLst/>
          </a:prstGeom>
        </p:spPr>
      </p:pic>
      <p:sp>
        <p:nvSpPr>
          <p:cNvPr id="91" name="Shape 91"/>
          <p:cNvSpPr txBox="1">
            <a:spLocks noGrp="1"/>
          </p:cNvSpPr>
          <p:nvPr>
            <p:ph idx="4294967295"/>
          </p:nvPr>
        </p:nvSpPr>
        <p:spPr>
          <a:xfrm>
            <a:off x="4724405" y="1676400"/>
            <a:ext cx="6934195" cy="3810000"/>
          </a:xfrm>
          <a:prstGeom prst="rect">
            <a:avLst/>
          </a:prstGeom>
          <a:noFill/>
          <a:ln>
            <a:noFill/>
          </a:ln>
        </p:spPr>
        <p:txBody>
          <a:bodyPr lIns="91425" tIns="45700" rIns="91425" bIns="45700" anchor="t" anchorCtr="0">
            <a:noAutofit/>
          </a:bodyPr>
          <a:lstStyle/>
          <a:p>
            <a:pPr marL="228600" indent="-228600">
              <a:spcBef>
                <a:spcPts val="600"/>
              </a:spcBef>
              <a:buClr>
                <a:srgbClr val="0481C6"/>
              </a:buClr>
              <a:buSzPct val="100000"/>
            </a:pPr>
            <a:r>
              <a:rPr lang="en-US" sz="2400" b="1" dirty="0">
                <a:solidFill>
                  <a:srgbClr val="0481C6"/>
                </a:solidFill>
                <a:latin typeface="Arial" panose="020B0604020202020204" pitchFamily="34" charset="0"/>
                <a:ea typeface="Arial Narrow"/>
                <a:cs typeface="Arial" panose="020B0604020202020204" pitchFamily="34" charset="0"/>
                <a:sym typeface="Arial Narrow"/>
              </a:rPr>
              <a:t>Who can enroll?</a:t>
            </a:r>
          </a:p>
          <a:p>
            <a:pPr lvl="1">
              <a:spcBef>
                <a:spcPts val="890"/>
              </a:spcBef>
              <a:buSzPct val="96666"/>
            </a:pPr>
            <a:r>
              <a:rPr lang="en-US" sz="1800" dirty="0">
                <a:latin typeface="Arial" panose="020B0604020202020204" pitchFamily="34" charset="0"/>
                <a:ea typeface="Arial Narrow"/>
                <a:cs typeface="Arial" panose="020B0604020202020204" pitchFamily="34" charset="0"/>
                <a:sym typeface="Arial Narrow"/>
              </a:rPr>
              <a:t>Employees working at least 25 hours/week</a:t>
            </a:r>
          </a:p>
          <a:p>
            <a:pPr lvl="1">
              <a:spcBef>
                <a:spcPts val="890"/>
              </a:spcBef>
              <a:buSzPct val="96666"/>
            </a:pPr>
            <a:r>
              <a:rPr lang="en-US" sz="1800" dirty="0">
                <a:latin typeface="Arial" panose="020B0604020202020204" pitchFamily="34" charset="0"/>
                <a:ea typeface="Arial Narrow"/>
                <a:cs typeface="Arial" panose="020B0604020202020204" pitchFamily="34" charset="0"/>
                <a:sym typeface="Arial Narrow"/>
              </a:rPr>
              <a:t>Legal spouse</a:t>
            </a:r>
          </a:p>
          <a:p>
            <a:pPr lvl="1">
              <a:spcBef>
                <a:spcPts val="890"/>
              </a:spcBef>
              <a:buSzPct val="96666"/>
            </a:pPr>
            <a:r>
              <a:rPr lang="en-US" sz="1800" dirty="0">
                <a:latin typeface="Arial" panose="020B0604020202020204" pitchFamily="34" charset="0"/>
                <a:ea typeface="Arial Narrow"/>
                <a:cs typeface="Arial" panose="020B0604020202020204" pitchFamily="34" charset="0"/>
                <a:sym typeface="Arial Narrow"/>
              </a:rPr>
              <a:t>Children under the age of 26</a:t>
            </a:r>
          </a:p>
          <a:p>
            <a:pPr>
              <a:lnSpc>
                <a:spcPct val="80000"/>
              </a:lnSpc>
              <a:spcBef>
                <a:spcPts val="0"/>
              </a:spcBef>
              <a:buClr>
                <a:schemeClr val="dk2"/>
              </a:buClr>
              <a:buSzPct val="25000"/>
              <a:buNone/>
            </a:pPr>
            <a:endParaRPr lang="en-US" sz="2150" b="1" dirty="0">
              <a:solidFill>
                <a:srgbClr val="0481C6"/>
              </a:solidFill>
              <a:latin typeface="Arial" panose="020B0604020202020204" pitchFamily="34" charset="0"/>
              <a:ea typeface="Arial Narrow"/>
              <a:cs typeface="Arial" panose="020B0604020202020204" pitchFamily="34" charset="0"/>
              <a:sym typeface="Arial Narrow"/>
            </a:endParaRPr>
          </a:p>
          <a:p>
            <a:pPr marL="228600" indent="-228600">
              <a:spcBef>
                <a:spcPts val="600"/>
              </a:spcBef>
              <a:buClr>
                <a:srgbClr val="0481C6"/>
              </a:buClr>
              <a:buSzPct val="100000"/>
            </a:pPr>
            <a:r>
              <a:rPr lang="en-US" sz="2400" b="1" dirty="0">
                <a:solidFill>
                  <a:srgbClr val="0481C6"/>
                </a:solidFill>
                <a:latin typeface="Arial" panose="020B0604020202020204" pitchFamily="34" charset="0"/>
                <a:ea typeface="Arial Narrow"/>
                <a:cs typeface="Arial" panose="020B0604020202020204" pitchFamily="34" charset="0"/>
                <a:sym typeface="Arial Narrow"/>
              </a:rPr>
              <a:t>When can you enroll?</a:t>
            </a:r>
          </a:p>
          <a:p>
            <a:pPr lvl="1">
              <a:spcBef>
                <a:spcPts val="890"/>
              </a:spcBef>
              <a:buSzPct val="96666"/>
            </a:pPr>
            <a:r>
              <a:rPr lang="en-US" sz="1800" dirty="0">
                <a:latin typeface="Arial" panose="020B0604020202020204" pitchFamily="34" charset="0"/>
                <a:ea typeface="Arial Narrow"/>
                <a:cs typeface="Arial" panose="020B0604020202020204" pitchFamily="34" charset="0"/>
                <a:sym typeface="Arial Narrow"/>
              </a:rPr>
              <a:t>Within 60 days of your date of hire</a:t>
            </a:r>
          </a:p>
          <a:p>
            <a:pPr lvl="1">
              <a:spcBef>
                <a:spcPts val="890"/>
              </a:spcBef>
              <a:buSzPct val="96666"/>
            </a:pPr>
            <a:r>
              <a:rPr lang="en-US" sz="1800" dirty="0">
                <a:latin typeface="Arial" panose="020B0604020202020204" pitchFamily="34" charset="0"/>
                <a:ea typeface="Arial Narrow"/>
                <a:cs typeface="Arial" panose="020B0604020202020204" pitchFamily="34" charset="0"/>
                <a:sym typeface="Arial Narrow"/>
              </a:rPr>
              <a:t>During annual open enrollment</a:t>
            </a:r>
          </a:p>
          <a:p>
            <a:pPr lvl="1">
              <a:spcBef>
                <a:spcPts val="890"/>
              </a:spcBef>
              <a:buSzPct val="96666"/>
            </a:pPr>
            <a:r>
              <a:rPr lang="en-US" sz="1800" dirty="0">
                <a:latin typeface="Arial" panose="020B0604020202020204" pitchFamily="34" charset="0"/>
                <a:ea typeface="Arial Narrow"/>
                <a:cs typeface="Arial" panose="020B0604020202020204" pitchFamily="34" charset="0"/>
                <a:sym typeface="Arial Narrow"/>
              </a:rPr>
              <a:t>Within 31 days of a Qualifying Event</a:t>
            </a:r>
          </a:p>
        </p:txBody>
      </p:sp>
      <p:sp>
        <p:nvSpPr>
          <p:cNvPr id="7" name="Shape 72"/>
          <p:cNvSpPr txBox="1">
            <a:spLocks/>
          </p:cNvSpPr>
          <p:nvPr/>
        </p:nvSpPr>
        <p:spPr>
          <a:xfrm>
            <a:off x="0" y="7144"/>
            <a:ext cx="9144000" cy="1143000"/>
          </a:xfrm>
          <a:prstGeom prst="rect">
            <a:avLst/>
          </a:prstGeom>
          <a:solidFill>
            <a:srgbClr val="0481C6"/>
          </a:solidFill>
          <a:ln>
            <a:noFill/>
          </a:ln>
        </p:spPr>
        <p:txBody>
          <a:bodyPr lIns="91425" tIns="45700" rIns="91425" bIns="4570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buSzPct val="25000"/>
            </a:pPr>
            <a:r>
              <a:rPr lang="en-US" sz="3600" b="1" dirty="0">
                <a:solidFill>
                  <a:schemeClr val="bg1"/>
                </a:solidFill>
                <a:latin typeface="Arial" panose="020B0604020202020204" pitchFamily="34" charset="0"/>
                <a:ea typeface="Arial Narrow"/>
                <a:cs typeface="Arial" panose="020B0604020202020204" pitchFamily="34" charset="0"/>
                <a:sym typeface="Arial Narrow"/>
              </a:rPr>
              <a:t>   ELIGIBILITY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2590800" y="4648200"/>
            <a:ext cx="8077200" cy="1905000"/>
          </a:xfrm>
          <a:prstGeom prst="rect">
            <a:avLst/>
          </a:prstGeom>
          <a:noFill/>
          <a:ln>
            <a:noFill/>
          </a:ln>
        </p:spPr>
        <p:txBody>
          <a:bodyPr lIns="91425" tIns="45700" rIns="91425" bIns="45700" anchor="ctr" anchorCtr="0">
            <a:noAutofit/>
          </a:bodyPr>
          <a:lstStyle/>
          <a:p>
            <a:pPr>
              <a:spcBef>
                <a:spcPts val="0"/>
              </a:spcBef>
              <a:buSzPct val="25000"/>
            </a:pPr>
            <a:r>
              <a:rPr lang="en-US" sz="4000" cap="none">
                <a:solidFill>
                  <a:schemeClr val="lt1"/>
                </a:solidFill>
                <a:latin typeface="Arial Narrow"/>
                <a:ea typeface="Arial Narrow"/>
                <a:cs typeface="Arial Narrow"/>
                <a:sym typeface="Arial Narrow"/>
              </a:rPr>
              <a:t>MEDICAL</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143000"/>
            <a:ext cx="12192000" cy="5715000"/>
          </a:xfrm>
          <a:prstGeom prst="rect">
            <a:avLst/>
          </a:prstGeom>
        </p:spPr>
      </p:pic>
      <p:sp>
        <p:nvSpPr>
          <p:cNvPr id="7" name="Shape 72"/>
          <p:cNvSpPr txBox="1">
            <a:spLocks/>
          </p:cNvSpPr>
          <p:nvPr/>
        </p:nvSpPr>
        <p:spPr>
          <a:xfrm>
            <a:off x="0" y="0"/>
            <a:ext cx="9144000" cy="1143000"/>
          </a:xfrm>
          <a:prstGeom prst="rect">
            <a:avLst/>
          </a:prstGeom>
          <a:solidFill>
            <a:srgbClr val="0481C6"/>
          </a:solidFill>
          <a:ln>
            <a:noFill/>
          </a:ln>
        </p:spPr>
        <p:txBody>
          <a:bodyPr lIns="91425" tIns="45700" rIns="91425" bIns="4570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buSzPct val="25000"/>
            </a:pPr>
            <a:r>
              <a:rPr lang="en-US" sz="3600" b="1" dirty="0">
                <a:solidFill>
                  <a:schemeClr val="bg1"/>
                </a:solidFill>
                <a:latin typeface="Arial" panose="020B0604020202020204" pitchFamily="34" charset="0"/>
                <a:ea typeface="Arial Narrow"/>
                <a:cs typeface="Arial" panose="020B0604020202020204" pitchFamily="34" charset="0"/>
                <a:sym typeface="Arial Narrow"/>
              </a:rPr>
              <a:t>   MEDICAL COVERAGE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2" name="Rectangle 1"/>
          <p:cNvSpPr/>
          <p:nvPr/>
        </p:nvSpPr>
        <p:spPr>
          <a:xfrm>
            <a:off x="9448800" y="5867400"/>
            <a:ext cx="10668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6" name="Shape 106"/>
          <p:cNvGraphicFramePr/>
          <p:nvPr>
            <p:extLst>
              <p:ext uri="{D42A27DB-BD31-4B8C-83A1-F6EECF244321}">
                <p14:modId xmlns:p14="http://schemas.microsoft.com/office/powerpoint/2010/main" val="4169579813"/>
              </p:ext>
            </p:extLst>
          </p:nvPr>
        </p:nvGraphicFramePr>
        <p:xfrm>
          <a:off x="1943101" y="1143000"/>
          <a:ext cx="8305798" cy="5410202"/>
        </p:xfrm>
        <a:graphic>
          <a:graphicData uri="http://schemas.openxmlformats.org/drawingml/2006/table">
            <a:tbl>
              <a:tblPr>
                <a:noFill/>
                <a:tableStyleId>{357F6974-E7DC-4EEA-9314-CF1EC874FA0F}</a:tableStyleId>
              </a:tblPr>
              <a:tblGrid>
                <a:gridCol w="2107443">
                  <a:extLst>
                    <a:ext uri="{9D8B030D-6E8A-4147-A177-3AD203B41FA5}">
                      <a16:colId xmlns:a16="http://schemas.microsoft.com/office/drawing/2014/main" val="20000"/>
                    </a:ext>
                  </a:extLst>
                </a:gridCol>
                <a:gridCol w="1239671">
                  <a:extLst>
                    <a:ext uri="{9D8B030D-6E8A-4147-A177-3AD203B41FA5}">
                      <a16:colId xmlns:a16="http://schemas.microsoft.com/office/drawing/2014/main" val="20002"/>
                    </a:ext>
                  </a:extLst>
                </a:gridCol>
                <a:gridCol w="1239671">
                  <a:extLst>
                    <a:ext uri="{9D8B030D-6E8A-4147-A177-3AD203B41FA5}">
                      <a16:colId xmlns:a16="http://schemas.microsoft.com/office/drawing/2014/main" val="20003"/>
                    </a:ext>
                  </a:extLst>
                </a:gridCol>
                <a:gridCol w="1239671">
                  <a:extLst>
                    <a:ext uri="{9D8B030D-6E8A-4147-A177-3AD203B41FA5}">
                      <a16:colId xmlns:a16="http://schemas.microsoft.com/office/drawing/2014/main" val="20004"/>
                    </a:ext>
                  </a:extLst>
                </a:gridCol>
                <a:gridCol w="1239671">
                  <a:extLst>
                    <a:ext uri="{9D8B030D-6E8A-4147-A177-3AD203B41FA5}">
                      <a16:colId xmlns:a16="http://schemas.microsoft.com/office/drawing/2014/main" val="20005"/>
                    </a:ext>
                  </a:extLst>
                </a:gridCol>
                <a:gridCol w="1239671">
                  <a:extLst>
                    <a:ext uri="{9D8B030D-6E8A-4147-A177-3AD203B41FA5}">
                      <a16:colId xmlns:a16="http://schemas.microsoft.com/office/drawing/2014/main" val="20006"/>
                    </a:ext>
                  </a:extLst>
                </a:gridCol>
              </a:tblGrid>
              <a:tr h="517445">
                <a:tc rowSpan="2">
                  <a:txBody>
                    <a:bodyPr/>
                    <a:lstStyle/>
                    <a:p>
                      <a:pPr marL="0" marR="0" lvl="0" indent="0" algn="l" rtl="0">
                        <a:lnSpc>
                          <a:spcPct val="100000"/>
                        </a:lnSpc>
                        <a:spcBef>
                          <a:spcPts val="0"/>
                        </a:spcBef>
                        <a:spcAft>
                          <a:spcPts val="0"/>
                        </a:spcAft>
                        <a:buClr>
                          <a:schemeClr val="dk1"/>
                        </a:buClr>
                        <a:buSzPct val="25000"/>
                        <a:buFont typeface="Arial Narrow"/>
                        <a:buNone/>
                      </a:pPr>
                      <a:r>
                        <a:rPr lang="en-US" sz="1100" b="1" i="0" u="none" strike="noStrike" cap="none" baseline="0" dirty="0">
                          <a:solidFill>
                            <a:schemeClr val="bg1"/>
                          </a:solidFill>
                          <a:latin typeface="Arial Narrow" panose="020B0606020202030204" pitchFamily="34" charset="0"/>
                          <a:ea typeface="Arial Narrow"/>
                          <a:cs typeface="Arial Narrow"/>
                          <a:sym typeface="Arial Narrow"/>
                        </a:rPr>
                        <a:t>Key Medical Benefits</a:t>
                      </a:r>
                    </a:p>
                  </a:txBody>
                  <a:tcPr marL="86225" marR="86225" marT="45725" marB="45725" anchor="ctr">
                    <a:lnL w="3175"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solidFill>
                  </a:tcPr>
                </a:tc>
                <a:tc gridSpan="2">
                  <a:txBody>
                    <a:bodyPr/>
                    <a:lstStyle/>
                    <a:p>
                      <a:pPr algn="ctr"/>
                      <a:r>
                        <a:rPr kumimoji="0" lang="en-US" sz="1200" b="1" i="0" u="none" strike="noStrike" kern="0" cap="none" spc="0" normalizeH="0" baseline="0" noProof="0" dirty="0">
                          <a:ln>
                            <a:noFill/>
                          </a:ln>
                          <a:solidFill>
                            <a:srgbClr val="FFFFFF"/>
                          </a:solidFill>
                          <a:effectLst/>
                          <a:uLnTx/>
                          <a:uFillTx/>
                          <a:latin typeface="Arial Narrow" panose="020B0606020202030204" pitchFamily="34" charset="0"/>
                          <a:sym typeface="Arial"/>
                          <a:rtl val="0"/>
                        </a:rPr>
                        <a:t>BCBSIL</a:t>
                      </a:r>
                      <a:endParaRPr lang="en-US" sz="1200" b="1" dirty="0">
                        <a:solidFill>
                          <a:schemeClr val="bg1"/>
                        </a:solidFill>
                        <a:latin typeface="Arial Narrow" panose="020B0606020202030204" pitchFamily="34" charset="0"/>
                      </a:endParaRPr>
                    </a:p>
                    <a:p>
                      <a:pPr algn="ctr"/>
                      <a:r>
                        <a:rPr lang="en-US" sz="1200" b="1" dirty="0">
                          <a:solidFill>
                            <a:schemeClr val="bg1"/>
                          </a:solidFill>
                          <a:latin typeface="Arial Narrow" panose="020B0606020202030204" pitchFamily="34" charset="0"/>
                        </a:rPr>
                        <a:t>PPO</a:t>
                      </a:r>
                    </a:p>
                  </a:txBody>
                  <a:tcPr marL="86225" marR="86225" marT="45725" marB="457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481C6"/>
                    </a:solidFill>
                  </a:tcPr>
                </a:tc>
                <a:tc hMerge="1">
                  <a:txBody>
                    <a:bodyPr/>
                    <a:lstStyle/>
                    <a:p>
                      <a:endParaRPr lang="en-US" sz="1200" dirty="0"/>
                    </a:p>
                  </a:txBody>
                  <a:tcPr marL="86225" marR="86225" marT="45725" marB="45725" anchor="ctr">
                    <a:lnL w="12700" cap="flat" cmpd="sng" algn="ctr">
                      <a:solidFill>
                        <a:schemeClr val="dk1"/>
                      </a:solidFill>
                      <a:prstDash val="solid"/>
                      <a:round/>
                      <a:headEnd type="none" w="med" len="med"/>
                      <a:tailEnd type="none" w="med" len="med"/>
                    </a:lnL>
                    <a:lnR w="12700" cap="flat" cmpd="sng" algn="ctr">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cmpd="sng" algn="ctr">
                      <a:solidFill>
                        <a:schemeClr val="dk1"/>
                      </a:solidFill>
                      <a:prstDash val="solid"/>
                      <a:round/>
                      <a:headEnd type="none" w="med" len="med"/>
                      <a:tailEnd type="none" w="med" len="med"/>
                    </a:lnB>
                    <a:solidFill>
                      <a:srgbClr val="0481C6"/>
                    </a:solidFill>
                  </a:tcPr>
                </a:tc>
                <a:tc gridSpan="2">
                  <a:txBody>
                    <a:bodyPr/>
                    <a:lstStyle/>
                    <a:p>
                      <a:pPr algn="ctr"/>
                      <a:r>
                        <a:rPr lang="en-US" sz="1200" b="1" dirty="0">
                          <a:solidFill>
                            <a:schemeClr val="bg1"/>
                          </a:solidFill>
                          <a:latin typeface="Arial Narrow" panose="020B0606020202030204" pitchFamily="34" charset="0"/>
                        </a:rPr>
                        <a:t>BCBSIL</a:t>
                      </a:r>
                    </a:p>
                    <a:p>
                      <a:pPr algn="ctr"/>
                      <a:r>
                        <a:rPr lang="en-US" sz="1200" b="1" dirty="0">
                          <a:solidFill>
                            <a:schemeClr val="bg1"/>
                          </a:solidFill>
                          <a:latin typeface="Arial Narrow" panose="020B0606020202030204" pitchFamily="34" charset="0"/>
                        </a:rPr>
                        <a:t>Blue</a:t>
                      </a:r>
                      <a:r>
                        <a:rPr lang="en-US" sz="1200" b="1" baseline="0" dirty="0">
                          <a:solidFill>
                            <a:schemeClr val="bg1"/>
                          </a:solidFill>
                          <a:latin typeface="Arial Narrow" panose="020B0606020202030204" pitchFamily="34" charset="0"/>
                        </a:rPr>
                        <a:t> Choice Select PPO</a:t>
                      </a:r>
                      <a:endParaRPr lang="en-US" sz="1200" b="1" dirty="0">
                        <a:solidFill>
                          <a:schemeClr val="bg1"/>
                        </a:solidFill>
                        <a:latin typeface="Arial Narrow" panose="020B0606020202030204" pitchFamily="34" charset="0"/>
                      </a:endParaRPr>
                    </a:p>
                  </a:txBody>
                  <a:tcPr marL="86225" marR="86225" marT="45725" marB="457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481C6"/>
                    </a:solidFill>
                  </a:tcPr>
                </a:tc>
                <a:tc hMerge="1">
                  <a:txBody>
                    <a:bodyPr/>
                    <a:lstStyle/>
                    <a:p>
                      <a:endParaRPr lang="en-US" sz="1200" dirty="0"/>
                    </a:p>
                  </a:txBody>
                  <a:tcPr marL="86225" marR="86225" marT="45725" marB="45725" anchor="ctr">
                    <a:lnL w="12700" cap="flat" cmpd="sng" algn="ctr">
                      <a:solidFill>
                        <a:schemeClr val="dk1"/>
                      </a:solidFill>
                      <a:prstDash val="solid"/>
                      <a:round/>
                      <a:headEnd type="none" w="med" len="med"/>
                      <a:tailEnd type="none" w="med" len="med"/>
                    </a:lnL>
                    <a:lnR w="28575"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cmpd="sng" algn="ctr">
                      <a:solidFill>
                        <a:schemeClr val="dk1"/>
                      </a:solidFill>
                      <a:prstDash val="solid"/>
                      <a:round/>
                      <a:headEnd type="none" w="med" len="med"/>
                      <a:tailEnd type="none" w="med" len="med"/>
                    </a:lnB>
                    <a:solidFill>
                      <a:srgbClr val="0481C6"/>
                    </a:solidFill>
                  </a:tcPr>
                </a:tc>
                <a:tc>
                  <a:txBody>
                    <a:bodyPr/>
                    <a:lstStyle/>
                    <a:p>
                      <a:pPr algn="ctr"/>
                      <a:r>
                        <a:rPr lang="en-US" sz="1200" b="1" dirty="0">
                          <a:solidFill>
                            <a:schemeClr val="bg1"/>
                          </a:solidFill>
                          <a:latin typeface="Arial Narrow" panose="020B0606020202030204" pitchFamily="34" charset="0"/>
                        </a:rPr>
                        <a:t>BCBSIL</a:t>
                      </a:r>
                    </a:p>
                    <a:p>
                      <a:pPr algn="ctr"/>
                      <a:r>
                        <a:rPr lang="en-US" sz="1200" b="1" dirty="0">
                          <a:solidFill>
                            <a:schemeClr val="bg1"/>
                          </a:solidFill>
                          <a:latin typeface="Arial Narrow" panose="020B0606020202030204" pitchFamily="34" charset="0"/>
                        </a:rPr>
                        <a:t>HMOI / BAHMO</a:t>
                      </a:r>
                    </a:p>
                  </a:txBody>
                  <a:tcPr marL="86225" marR="86225" marT="45725" marB="45725" anchor="ctr">
                    <a:lnL w="381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481C6"/>
                    </a:solidFill>
                  </a:tcPr>
                </a:tc>
                <a:extLst>
                  <a:ext uri="{0D108BD9-81ED-4DB2-BD59-A6C34878D82A}">
                    <a16:rowId xmlns:a16="http://schemas.microsoft.com/office/drawing/2014/main" val="10000"/>
                  </a:ext>
                </a:extLst>
              </a:tr>
              <a:tr h="273946">
                <a:tc vMerge="1">
                  <a:txBody>
                    <a:bodyPr/>
                    <a:lstStyle/>
                    <a:p>
                      <a:pPr marL="0" marR="0" lvl="0" indent="0" algn="l" rtl="0">
                        <a:lnSpc>
                          <a:spcPct val="100000"/>
                        </a:lnSpc>
                        <a:spcBef>
                          <a:spcPts val="0"/>
                        </a:spcBef>
                        <a:spcAft>
                          <a:spcPts val="0"/>
                        </a:spcAft>
                        <a:buClr>
                          <a:schemeClr val="dk1"/>
                        </a:buClr>
                        <a:buSzPct val="25000"/>
                        <a:buFont typeface="Arial Narrow"/>
                        <a:buNone/>
                      </a:pPr>
                      <a:endParaRPr lang="en-US" sz="1200" b="1" i="0" u="none" strike="noStrike" cap="none" baseline="0" dirty="0">
                        <a:solidFill>
                          <a:schemeClr val="bg1"/>
                        </a:solidFill>
                        <a:latin typeface="Arial Narrow"/>
                        <a:ea typeface="Arial Narrow"/>
                        <a:cs typeface="Arial Narrow"/>
                        <a:sym typeface="Arial Narrow"/>
                      </a:endParaRPr>
                    </a:p>
                  </a:txBody>
                  <a:tcPr marL="86225" marR="86225" marT="45725" marB="45725" anchor="ctr">
                    <a:lnL w="28575" cap="flat">
                      <a:solidFill>
                        <a:schemeClr val="dk1"/>
                      </a:solidFill>
                      <a:prstDash val="solid"/>
                      <a:round/>
                      <a:headEnd type="none" w="med" len="med"/>
                      <a:tailEnd type="none" w="med" len="med"/>
                    </a:lnL>
                    <a:lnR w="12700" cap="flat" cmpd="sng" algn="ctr">
                      <a:solidFill>
                        <a:schemeClr val="dk1"/>
                      </a:solidFill>
                      <a:prstDash val="solid"/>
                      <a:round/>
                      <a:headEnd type="none" w="med" len="med"/>
                      <a:tailEnd type="none" w="med" len="med"/>
                    </a:lnR>
                    <a:lnT w="12700" cap="flat" cmpd="sng" algn="ctr">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solidFill>
                      <a:srgbClr val="0481C6"/>
                    </a:solidFill>
                  </a:tcPr>
                </a:tc>
                <a:tc>
                  <a:txBody>
                    <a:bodyPr/>
                    <a:lstStyle/>
                    <a:p>
                      <a:pPr algn="ctr"/>
                      <a:r>
                        <a:rPr lang="en-US" sz="1100" b="1" dirty="0">
                          <a:solidFill>
                            <a:schemeClr val="bg1"/>
                          </a:solidFill>
                          <a:latin typeface="Arial Narrow" panose="020B0606020202030204" pitchFamily="34" charset="0"/>
                        </a:rPr>
                        <a:t>In-Network</a:t>
                      </a:r>
                    </a:p>
                  </a:txBody>
                  <a:tcPr marL="86225" marR="86225" marT="45725" marB="45725" anchor="ctr">
                    <a:lnL w="38100"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solidFill>
                  </a:tcPr>
                </a:tc>
                <a:tc>
                  <a:txBody>
                    <a:bodyPr/>
                    <a:lstStyle/>
                    <a:p>
                      <a:pPr algn="ctr"/>
                      <a:r>
                        <a:rPr lang="en-US" sz="1100" b="1" dirty="0">
                          <a:solidFill>
                            <a:schemeClr val="bg1"/>
                          </a:solidFill>
                          <a:latin typeface="Arial Narrow" panose="020B0606020202030204" pitchFamily="34" charset="0"/>
                        </a:rPr>
                        <a:t>Out-of-network</a:t>
                      </a:r>
                    </a:p>
                  </a:txBody>
                  <a:tcPr marL="86225" marR="86225" marT="45725" marB="45725" anchor="ctr">
                    <a:lnL w="3175"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solidFill>
                  </a:tcPr>
                </a:tc>
                <a:tc>
                  <a:txBody>
                    <a:bodyPr/>
                    <a:lstStyle/>
                    <a:p>
                      <a:pPr algn="ctr"/>
                      <a:r>
                        <a:rPr lang="en-US" sz="1100" b="1" dirty="0">
                          <a:solidFill>
                            <a:schemeClr val="bg1"/>
                          </a:solidFill>
                          <a:latin typeface="Arial Narrow" panose="020B0606020202030204" pitchFamily="34" charset="0"/>
                        </a:rPr>
                        <a:t>In-Network</a:t>
                      </a:r>
                    </a:p>
                  </a:txBody>
                  <a:tcPr marL="86225" marR="86225" marT="45725" marB="45725" anchor="ctr">
                    <a:lnL w="38100"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a:solidFill>
                            <a:schemeClr val="bg1"/>
                          </a:solidFill>
                          <a:latin typeface="Arial Narrow" panose="020B0606020202030204" pitchFamily="34" charset="0"/>
                        </a:rPr>
                        <a:t>Out-of-network</a:t>
                      </a:r>
                    </a:p>
                  </a:txBody>
                  <a:tcPr marL="86225" marR="86225" marT="45725" marB="45725"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solidFill>
                  </a:tcPr>
                </a:tc>
                <a:tc>
                  <a:txBody>
                    <a:bodyPr/>
                    <a:lstStyle/>
                    <a:p>
                      <a:pPr algn="ctr"/>
                      <a:r>
                        <a:rPr lang="en-US" sz="1100" b="1" dirty="0">
                          <a:solidFill>
                            <a:schemeClr val="bg1"/>
                          </a:solidFill>
                          <a:latin typeface="Arial Narrow" panose="020B0606020202030204" pitchFamily="34" charset="0"/>
                        </a:rPr>
                        <a:t>In-Network Only</a:t>
                      </a:r>
                    </a:p>
                  </a:txBody>
                  <a:tcPr marL="86225" marR="86225" marT="45725" marB="45725"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solidFill>
                  </a:tcPr>
                </a:tc>
                <a:extLst>
                  <a:ext uri="{0D108BD9-81ED-4DB2-BD59-A6C34878D82A}">
                    <a16:rowId xmlns:a16="http://schemas.microsoft.com/office/drawing/2014/main" val="10001"/>
                  </a:ext>
                </a:extLst>
              </a:tr>
              <a:tr h="425202">
                <a:tc>
                  <a:txBody>
                    <a:bodyPr/>
                    <a:lstStyle/>
                    <a:p>
                      <a:pPr marL="0" marR="0" lvl="0" indent="0" algn="l" rtl="0">
                        <a:lnSpc>
                          <a:spcPct val="100000"/>
                        </a:lnSpc>
                        <a:spcBef>
                          <a:spcPts val="0"/>
                        </a:spcBef>
                        <a:spcAft>
                          <a:spcPts val="0"/>
                        </a:spcAft>
                        <a:buClr>
                          <a:schemeClr val="dk1"/>
                        </a:buClr>
                        <a:buSzPct val="25000"/>
                        <a:buFont typeface="Arial Narrow"/>
                        <a:buNone/>
                      </a:pPr>
                      <a:r>
                        <a:rPr lang="en-US" sz="1100" b="1" i="0" u="none" strike="noStrike" cap="none" baseline="0" dirty="0">
                          <a:solidFill>
                            <a:schemeClr val="dk1"/>
                          </a:solidFill>
                          <a:latin typeface="Arial Narrow"/>
                          <a:ea typeface="Arial Narrow"/>
                          <a:cs typeface="Arial Narrow"/>
                          <a:sym typeface="Arial Narrow"/>
                        </a:rPr>
                        <a:t>Deductible</a:t>
                      </a:r>
                    </a:p>
                    <a:p>
                      <a:pPr marL="0" marR="0" lvl="0" indent="0" algn="l"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a:ea typeface="Arial Narrow"/>
                          <a:cs typeface="Arial Narrow"/>
                          <a:sym typeface="Arial Narrow"/>
                        </a:rPr>
                        <a:t>(Individual/Family)</a:t>
                      </a:r>
                    </a:p>
                  </a:txBody>
                  <a:tcPr marL="86225" marR="86225" marT="36576" marB="36576"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tcPr>
                </a:tc>
                <a:tc gridSpan="2">
                  <a:txBody>
                    <a:bodyPr/>
                    <a:lstStyle/>
                    <a:p>
                      <a:pPr algn="ctr"/>
                      <a:r>
                        <a:rPr lang="en-US" sz="1100" dirty="0">
                          <a:latin typeface="Arial Narrow" panose="020B0606020202030204" pitchFamily="34" charset="0"/>
                        </a:rPr>
                        <a:t>$1,000 / $2,000</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hMerge="1">
                  <a:txBody>
                    <a:bodyPr/>
                    <a:lstStyle/>
                    <a:p>
                      <a:pPr algn="ctr"/>
                      <a:endParaRPr lang="en-US" sz="1200" dirty="0">
                        <a:latin typeface="Arial Narrow" panose="020B0606020202030204" pitchFamily="34" charset="0"/>
                      </a:endParaRP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gridSpan="2">
                  <a:txBody>
                    <a:bodyPr/>
                    <a:lstStyle/>
                    <a:p>
                      <a:pPr algn="ctr"/>
                      <a:r>
                        <a:rPr lang="en-US" sz="1100" dirty="0">
                          <a:latin typeface="Arial Narrow" panose="020B0606020202030204" pitchFamily="34" charset="0"/>
                        </a:rPr>
                        <a:t>$400 / $800</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hMerge="1">
                  <a:txBody>
                    <a:bodyPr/>
                    <a:lstStyle/>
                    <a:p>
                      <a:pPr algn="ctr"/>
                      <a:endParaRPr lang="en-US" sz="1200" dirty="0">
                        <a:latin typeface="Arial Narrow" panose="020B0606020202030204" pitchFamily="34" charset="0"/>
                      </a:endParaRP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algn="ctr"/>
                      <a:r>
                        <a:rPr lang="en-US" sz="1100" dirty="0">
                          <a:latin typeface="Arial Narrow" panose="020B0606020202030204" pitchFamily="34" charset="0"/>
                        </a:rPr>
                        <a:t>$0 / $0</a:t>
                      </a:r>
                    </a:p>
                  </a:txBody>
                  <a:tcPr marL="86225" marR="86225" marT="36576" marB="36576"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extLst>
                  <a:ext uri="{0D108BD9-81ED-4DB2-BD59-A6C34878D82A}">
                    <a16:rowId xmlns:a16="http://schemas.microsoft.com/office/drawing/2014/main" val="10002"/>
                  </a:ext>
                </a:extLst>
              </a:tr>
              <a:tr h="438298">
                <a:tc>
                  <a:txBody>
                    <a:bodyPr/>
                    <a:lstStyle/>
                    <a:p>
                      <a:pPr marL="0" marR="0" lvl="0" indent="0" algn="l" rtl="0">
                        <a:lnSpc>
                          <a:spcPct val="100000"/>
                        </a:lnSpc>
                        <a:spcBef>
                          <a:spcPts val="0"/>
                        </a:spcBef>
                        <a:spcAft>
                          <a:spcPts val="0"/>
                        </a:spcAft>
                        <a:buClr>
                          <a:schemeClr val="dk1"/>
                        </a:buClr>
                        <a:buSzPct val="25000"/>
                        <a:buFont typeface="Arial Narrow"/>
                        <a:buNone/>
                      </a:pPr>
                      <a:r>
                        <a:rPr lang="en-US" sz="1100" b="1" i="0" u="none" strike="noStrike" cap="none" baseline="0" dirty="0">
                          <a:solidFill>
                            <a:schemeClr val="dk1"/>
                          </a:solidFill>
                          <a:latin typeface="Arial Narrow"/>
                          <a:ea typeface="Arial Narrow"/>
                          <a:cs typeface="Arial Narrow"/>
                          <a:sym typeface="Arial Narrow"/>
                        </a:rPr>
                        <a:t>Out-of-Pocket Maximum</a:t>
                      </a:r>
                    </a:p>
                    <a:p>
                      <a:pPr marL="0" marR="0" lvl="0" indent="0" algn="l"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a:ea typeface="Arial Narrow"/>
                          <a:cs typeface="Arial Narrow"/>
                          <a:sym typeface="Arial Narrow"/>
                        </a:rPr>
                        <a:t>(Individual/Family)</a:t>
                      </a:r>
                    </a:p>
                  </a:txBody>
                  <a:tcPr marL="86225" marR="86225" marT="36576" marB="36576"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tcPr>
                </a:tc>
                <a:tc>
                  <a:txBody>
                    <a:bodyPr/>
                    <a:lstStyle/>
                    <a:p>
                      <a:pPr algn="ctr"/>
                      <a:r>
                        <a:rPr lang="en-US" sz="1100" dirty="0">
                          <a:latin typeface="Arial Narrow" panose="020B0606020202030204" pitchFamily="34" charset="0"/>
                        </a:rPr>
                        <a:t>$2,500 / $6,250</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algn="ctr"/>
                      <a:r>
                        <a:rPr lang="en-US" sz="1100" dirty="0">
                          <a:latin typeface="Arial Narrow" panose="020B0606020202030204" pitchFamily="34" charset="0"/>
                        </a:rPr>
                        <a:t>$5,400 / $10,800</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algn="ctr"/>
                      <a:r>
                        <a:rPr lang="en-US" sz="1100" dirty="0">
                          <a:latin typeface="Arial Narrow" panose="020B0606020202030204" pitchFamily="34" charset="0"/>
                        </a:rPr>
                        <a:t>$1,500 / $3,750</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algn="ctr"/>
                      <a:r>
                        <a:rPr lang="en-US" sz="1100" dirty="0">
                          <a:latin typeface="Arial Narrow" panose="020B0606020202030204" pitchFamily="34" charset="0"/>
                        </a:rPr>
                        <a:t>$4,400</a:t>
                      </a:r>
                      <a:r>
                        <a:rPr lang="en-US" sz="1100" baseline="0" dirty="0">
                          <a:latin typeface="Arial Narrow" panose="020B0606020202030204" pitchFamily="34" charset="0"/>
                        </a:rPr>
                        <a:t> / $8,800</a:t>
                      </a:r>
                      <a:endParaRPr lang="en-US" sz="1100" dirty="0">
                        <a:latin typeface="Arial Narrow" panose="020B0606020202030204" pitchFamily="34" charset="0"/>
                      </a:endParaRP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algn="ctr"/>
                      <a:r>
                        <a:rPr lang="en-US" sz="1100" dirty="0">
                          <a:latin typeface="Arial Narrow" panose="020B0606020202030204" pitchFamily="34" charset="0"/>
                        </a:rPr>
                        <a:t>$1,500</a:t>
                      </a:r>
                      <a:r>
                        <a:rPr lang="en-US" sz="1100" baseline="0" dirty="0">
                          <a:latin typeface="Arial Narrow" panose="020B0606020202030204" pitchFamily="34" charset="0"/>
                        </a:rPr>
                        <a:t> / $3,000</a:t>
                      </a:r>
                      <a:endParaRPr lang="en-US" sz="1100" dirty="0">
                        <a:latin typeface="Arial Narrow" panose="020B0606020202030204" pitchFamily="34" charset="0"/>
                      </a:endParaRPr>
                    </a:p>
                  </a:txBody>
                  <a:tcPr marL="86225" marR="86225" marT="36576" marB="36576"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extLst>
                  <a:ext uri="{0D108BD9-81ED-4DB2-BD59-A6C34878D82A}">
                    <a16:rowId xmlns:a16="http://schemas.microsoft.com/office/drawing/2014/main" val="10003"/>
                  </a:ext>
                </a:extLst>
              </a:tr>
              <a:tr h="255674">
                <a:tc gridSpan="5">
                  <a: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Narrow"/>
                        <a:buNone/>
                        <a:tabLst/>
                        <a:defRPr/>
                      </a:pPr>
                      <a:r>
                        <a:rPr kumimoji="0" lang="en-US" sz="1100" b="1" i="0" u="none" strike="noStrike" kern="0" cap="none" spc="0" normalizeH="0" baseline="0" noProof="0" dirty="0">
                          <a:ln>
                            <a:noFill/>
                          </a:ln>
                          <a:solidFill>
                            <a:schemeClr val="tx1"/>
                          </a:solidFill>
                          <a:effectLst/>
                          <a:uLnTx/>
                          <a:uFillTx/>
                          <a:latin typeface="Arial Narrow" panose="020B0606020202030204" pitchFamily="34" charset="0"/>
                          <a:ea typeface="Arial Narrow"/>
                          <a:cs typeface="Arial Narrow"/>
                          <a:sym typeface="Arial Narrow"/>
                          <a:rtl val="0"/>
                        </a:rPr>
                        <a:t>Covered Services</a:t>
                      </a:r>
                      <a:endParaRPr lang="en-US" sz="1000" b="1" i="0" u="none" strike="noStrike" cap="none" baseline="0" dirty="0">
                        <a:solidFill>
                          <a:schemeClr val="tx1"/>
                        </a:solidFill>
                        <a:latin typeface="Arial Narrow" panose="020B0606020202030204" pitchFamily="34" charset="0"/>
                        <a:ea typeface="Arial Narrow"/>
                        <a:cs typeface="Arial Narrow"/>
                        <a:sym typeface="Arial Narrow"/>
                      </a:endParaRPr>
                    </a:p>
                  </a:txBody>
                  <a:tcPr marL="86225" marR="86225" marT="36576" marB="36576"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bg1">
                        <a:lumMod val="85000"/>
                      </a:schemeClr>
                    </a:solidFill>
                  </a:tcPr>
                </a:tc>
                <a:tc hMerge="1">
                  <a:txBody>
                    <a:bodyPr/>
                    <a:lstStyle/>
                    <a:p>
                      <a:endParaRPr lang="en-US" sz="1200" dirty="0"/>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hMerge="1">
                  <a:txBody>
                    <a:bodyPr/>
                    <a:lstStyle/>
                    <a:p>
                      <a:endParaRPr lang="en-US" sz="1200" dirty="0"/>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hMerge="1">
                  <a:txBody>
                    <a:bodyPr/>
                    <a:lstStyle/>
                    <a:p>
                      <a:endParaRPr lang="en-US" sz="1200" dirty="0"/>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hMerge="1">
                  <a:txBody>
                    <a:bodyPr/>
                    <a:lstStyle/>
                    <a:p>
                      <a:endParaRPr lang="en-US" sz="1200" dirty="0"/>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Narrow"/>
                        <a:buNone/>
                        <a:tabLst/>
                        <a:defRPr/>
                      </a:pPr>
                      <a:endParaRPr lang="en-US" sz="1000" b="1" i="0" u="none" strike="noStrike" cap="none" baseline="0" dirty="0">
                        <a:solidFill>
                          <a:schemeClr val="tx1"/>
                        </a:solidFill>
                        <a:latin typeface="Arial Narrow" panose="020B0606020202030204" pitchFamily="34" charset="0"/>
                        <a:ea typeface="Arial Narrow"/>
                        <a:cs typeface="Arial Narrow"/>
                        <a:sym typeface="Arial Narrow"/>
                      </a:endParaRPr>
                    </a:p>
                  </a:txBody>
                  <a:tcPr marL="86225" marR="86225" marT="36576" marB="36576"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4"/>
                  </a:ext>
                </a:extLst>
              </a:tr>
              <a:tr h="500643">
                <a:tc>
                  <a:txBody>
                    <a:bodyPr/>
                    <a:lstStyle/>
                    <a:p>
                      <a:pPr marL="0" marR="0" lvl="0" indent="0" algn="l" rtl="0">
                        <a:lnSpc>
                          <a:spcPct val="100000"/>
                        </a:lnSpc>
                        <a:spcBef>
                          <a:spcPts val="0"/>
                        </a:spcBef>
                        <a:spcAft>
                          <a:spcPts val="0"/>
                        </a:spcAft>
                        <a:buClr>
                          <a:schemeClr val="dk1"/>
                        </a:buClr>
                        <a:buSzPct val="25000"/>
                        <a:buFont typeface="Arial Narrow"/>
                        <a:buNone/>
                      </a:pPr>
                      <a:r>
                        <a:rPr lang="en-US" sz="1100" b="1" i="0" u="none" strike="noStrike" cap="none" baseline="0" dirty="0">
                          <a:solidFill>
                            <a:schemeClr val="dk1"/>
                          </a:solidFill>
                          <a:latin typeface="Arial Narrow"/>
                          <a:ea typeface="Arial Narrow"/>
                          <a:cs typeface="Arial Narrow"/>
                          <a:sym typeface="Arial Narrow"/>
                        </a:rPr>
                        <a:t>Office Visit</a:t>
                      </a:r>
                    </a:p>
                    <a:p>
                      <a:pPr marL="0" marR="0" lvl="0" indent="0" algn="l"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a:ea typeface="Arial Narrow"/>
                          <a:cs typeface="Arial Narrow"/>
                          <a:sym typeface="Arial Narrow"/>
                        </a:rPr>
                        <a:t>(Physician/Specialist)</a:t>
                      </a:r>
                    </a:p>
                  </a:txBody>
                  <a:tcPr marL="86225" marR="86225" marT="36576" marB="36576"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$20 / $40 </a:t>
                      </a:r>
                    </a:p>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Plan pays 80% after deductible is met</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$20 / $20 </a:t>
                      </a:r>
                    </a:p>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Plan pays 80% after deductible is met</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$20 / $20 </a:t>
                      </a:r>
                    </a:p>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extLst>
                  <a:ext uri="{0D108BD9-81ED-4DB2-BD59-A6C34878D82A}">
                    <a16:rowId xmlns:a16="http://schemas.microsoft.com/office/drawing/2014/main" val="10005"/>
                  </a:ext>
                </a:extLst>
              </a:tr>
              <a:tr h="514351">
                <a:tc>
                  <a:txBody>
                    <a:bodyPr/>
                    <a:lstStyle/>
                    <a:p>
                      <a:pPr marL="0" marR="0" lvl="0" indent="0" algn="l" rtl="0">
                        <a:lnSpc>
                          <a:spcPct val="100000"/>
                        </a:lnSpc>
                        <a:spcBef>
                          <a:spcPts val="0"/>
                        </a:spcBef>
                        <a:spcAft>
                          <a:spcPts val="0"/>
                        </a:spcAft>
                        <a:buClr>
                          <a:schemeClr val="dk1"/>
                        </a:buClr>
                        <a:buSzPct val="25000"/>
                        <a:buFont typeface="Arial Narrow"/>
                        <a:buNone/>
                      </a:pPr>
                      <a:r>
                        <a:rPr lang="en-US" sz="1100" b="1" i="0" u="none" strike="noStrike" cap="none" baseline="0" dirty="0">
                          <a:solidFill>
                            <a:schemeClr val="dk1"/>
                          </a:solidFill>
                          <a:latin typeface="Arial Narrow"/>
                          <a:ea typeface="Arial Narrow"/>
                          <a:cs typeface="Arial Narrow"/>
                          <a:sym typeface="Arial Narrow"/>
                        </a:rPr>
                        <a:t>Routine Preventive Care</a:t>
                      </a:r>
                    </a:p>
                  </a:txBody>
                  <a:tcPr marL="86225" marR="86225" marT="36576" marB="36576"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Plan pays 100%; no deductible</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Plan pays 80% after deductible is met</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Plan pays 100%; no deductible</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Plan pays 80% after deductible is met</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Plan pays 100%; no deductible</a:t>
                      </a:r>
                    </a:p>
                  </a:txBody>
                  <a:tcPr marL="86225" marR="86225" marT="36576" marB="36576"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extLst>
                  <a:ext uri="{0D108BD9-81ED-4DB2-BD59-A6C34878D82A}">
                    <a16:rowId xmlns:a16="http://schemas.microsoft.com/office/drawing/2014/main" val="10006"/>
                  </a:ext>
                </a:extLst>
              </a:tr>
              <a:tr h="686716">
                <a:tc>
                  <a:txBody>
                    <a:bodyPr/>
                    <a:lstStyle/>
                    <a:p>
                      <a:pPr marL="0" marR="0" lvl="0" indent="0" algn="l" rtl="0">
                        <a:lnSpc>
                          <a:spcPct val="100000"/>
                        </a:lnSpc>
                        <a:spcBef>
                          <a:spcPts val="0"/>
                        </a:spcBef>
                        <a:spcAft>
                          <a:spcPts val="0"/>
                        </a:spcAft>
                        <a:buClr>
                          <a:schemeClr val="dk1"/>
                        </a:buClr>
                        <a:buSzPct val="25000"/>
                        <a:buFont typeface="Arial Narrow"/>
                        <a:buNone/>
                      </a:pPr>
                      <a:r>
                        <a:rPr lang="en-US" sz="1100" b="1" i="0" u="none" strike="noStrike" cap="none" baseline="0" dirty="0">
                          <a:solidFill>
                            <a:schemeClr val="dk1"/>
                          </a:solidFill>
                          <a:latin typeface="Arial Narrow"/>
                          <a:ea typeface="Arial Narrow"/>
                          <a:cs typeface="Arial Narrow"/>
                          <a:sym typeface="Arial Narrow"/>
                        </a:rPr>
                        <a:t>Inpatient Hospital Stay</a:t>
                      </a:r>
                    </a:p>
                  </a:txBody>
                  <a:tcPr marL="86225" marR="86225" marT="36576" marB="36576"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lt1"/>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Plan pays 90% after deductible is met</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$300 copay, then plan pays 80% after deductible is met</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Plan pays 90% after deductible is met</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$300 copay, then plan pays 80% after deductible is met</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$250 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extLst>
                  <a:ext uri="{0D108BD9-81ED-4DB2-BD59-A6C34878D82A}">
                    <a16:rowId xmlns:a16="http://schemas.microsoft.com/office/drawing/2014/main" val="10009"/>
                  </a:ext>
                </a:extLst>
              </a:tr>
              <a:tr h="423079">
                <a:tc>
                  <a:txBody>
                    <a:bodyPr/>
                    <a:lstStyle/>
                    <a:p>
                      <a:pPr marL="0" marR="0" lvl="0" indent="0" algn="l" rtl="0">
                        <a:lnSpc>
                          <a:spcPct val="100000"/>
                        </a:lnSpc>
                        <a:spcBef>
                          <a:spcPts val="0"/>
                        </a:spcBef>
                        <a:spcAft>
                          <a:spcPts val="0"/>
                        </a:spcAft>
                        <a:buClr>
                          <a:schemeClr val="dk1"/>
                        </a:buClr>
                        <a:buSzPct val="25000"/>
                        <a:buFont typeface="Arial Narrow"/>
                        <a:buNone/>
                      </a:pPr>
                      <a:r>
                        <a:rPr lang="en-US" sz="1100" b="1" i="0" u="none" strike="noStrike" cap="none" baseline="0" dirty="0">
                          <a:solidFill>
                            <a:schemeClr val="dk1"/>
                          </a:solidFill>
                          <a:latin typeface="Arial Narrow"/>
                          <a:ea typeface="Arial Narrow"/>
                          <a:cs typeface="Arial Narrow"/>
                          <a:sym typeface="Arial Narrow"/>
                        </a:rPr>
                        <a:t>Emergency Room</a:t>
                      </a:r>
                    </a:p>
                    <a:p>
                      <a:pPr marL="0" marR="0" lvl="0" indent="0" algn="l" rtl="0">
                        <a:lnSpc>
                          <a:spcPct val="100000"/>
                        </a:lnSpc>
                        <a:spcBef>
                          <a:spcPts val="0"/>
                        </a:spcBef>
                        <a:spcAft>
                          <a:spcPts val="0"/>
                        </a:spcAft>
                        <a:buClr>
                          <a:schemeClr val="dk1"/>
                        </a:buClr>
                        <a:buSzPct val="25000"/>
                        <a:buFont typeface="Arial Narrow"/>
                        <a:buNone/>
                      </a:pPr>
                      <a:r>
                        <a:rPr lang="en-US" sz="1050" b="0" i="0" u="none" strike="noStrike" cap="none" baseline="0" dirty="0">
                          <a:solidFill>
                            <a:schemeClr val="dk1"/>
                          </a:solidFill>
                          <a:latin typeface="Arial Narrow"/>
                          <a:ea typeface="Arial Narrow"/>
                          <a:cs typeface="Arial Narrow"/>
                          <a:sym typeface="Arial Narrow"/>
                        </a:rPr>
                        <a:t>(copay waived if admitted)</a:t>
                      </a:r>
                    </a:p>
                  </a:txBody>
                  <a:tcPr marL="86225" marR="86225" marT="36576" marB="36576"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lt1"/>
                    </a:solidFill>
                  </a:tcPr>
                </a:tc>
                <a:tc gridSpan="2">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$200 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hMerge="1">
                  <a:txBody>
                    <a:bodyPr/>
                    <a:lstStyle/>
                    <a:p>
                      <a:pPr marL="0" marR="0" lvl="0" indent="0" algn="ctr" rtl="0">
                        <a:lnSpc>
                          <a:spcPct val="100000"/>
                        </a:lnSpc>
                        <a:spcBef>
                          <a:spcPts val="0"/>
                        </a:spcBef>
                        <a:spcAft>
                          <a:spcPts val="0"/>
                        </a:spcAft>
                        <a:buClr>
                          <a:schemeClr val="dk1"/>
                        </a:buClr>
                        <a:buSzPct val="25000"/>
                        <a:buFont typeface="Arial Narrow"/>
                        <a:buNone/>
                      </a:pPr>
                      <a:endParaRPr lang="en-US" sz="1200" b="0" i="0" u="none" strike="noStrike" cap="none" baseline="0" dirty="0">
                        <a:solidFill>
                          <a:schemeClr val="dk1"/>
                        </a:solidFill>
                        <a:latin typeface="Arial Narrow" panose="020B0606020202030204" pitchFamily="34" charset="0"/>
                        <a:ea typeface="Arial Narrow"/>
                        <a:cs typeface="Arial Narrow"/>
                        <a:sym typeface="Arial Narrow"/>
                      </a:endParaRP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gridSpan="2">
                  <a:txBody>
                    <a:bodyPr/>
                    <a:lstStyle/>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$200 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hMerge="1">
                  <a:txBody>
                    <a:bodyPr/>
                    <a:lstStyle/>
                    <a:p>
                      <a:pPr marL="0" marR="0" lvl="0" indent="0" algn="ctr" rtl="0">
                        <a:lnSpc>
                          <a:spcPct val="100000"/>
                        </a:lnSpc>
                        <a:spcBef>
                          <a:spcPts val="0"/>
                        </a:spcBef>
                        <a:spcAft>
                          <a:spcPts val="0"/>
                        </a:spcAft>
                        <a:buClr>
                          <a:schemeClr val="dk1"/>
                        </a:buClr>
                        <a:buSzPct val="25000"/>
                        <a:buFont typeface="Arial Narrow"/>
                        <a:buNone/>
                      </a:pPr>
                      <a:endParaRPr lang="en-US" sz="1200" b="0" i="0" u="none" strike="noStrike" cap="none" baseline="0" dirty="0">
                        <a:solidFill>
                          <a:schemeClr val="dk1"/>
                        </a:solidFill>
                        <a:latin typeface="Arial Narrow" panose="020B0606020202030204" pitchFamily="34" charset="0"/>
                        <a:ea typeface="Arial Narrow"/>
                        <a:cs typeface="Arial Narrow"/>
                        <a:sym typeface="Arial Narrow"/>
                      </a:endParaRP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$200 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extLst>
                  <a:ext uri="{0D108BD9-81ED-4DB2-BD59-A6C34878D82A}">
                    <a16:rowId xmlns:a16="http://schemas.microsoft.com/office/drawing/2014/main" val="10010"/>
                  </a:ext>
                </a:extLst>
              </a:tr>
              <a:tr h="425202">
                <a:tc>
                  <a:txBody>
                    <a:bodyPr/>
                    <a:lstStyle/>
                    <a:p>
                      <a:pPr marL="0" marR="0" lvl="0" indent="0" algn="l" rtl="0">
                        <a:lnSpc>
                          <a:spcPct val="100000"/>
                        </a:lnSpc>
                        <a:spcBef>
                          <a:spcPts val="0"/>
                        </a:spcBef>
                        <a:spcAft>
                          <a:spcPts val="0"/>
                        </a:spcAft>
                        <a:buClr>
                          <a:schemeClr val="dk1"/>
                        </a:buClr>
                        <a:buSzPct val="25000"/>
                        <a:buFont typeface="Arial Narrow"/>
                        <a:buNone/>
                      </a:pPr>
                      <a:r>
                        <a:rPr lang="en-US" sz="1100" b="1" i="0" u="none" strike="noStrike" cap="none" baseline="0" dirty="0">
                          <a:solidFill>
                            <a:schemeClr val="dk1"/>
                          </a:solidFill>
                          <a:latin typeface="Arial Narrow"/>
                          <a:ea typeface="Arial Narrow"/>
                          <a:cs typeface="Arial Narrow"/>
                          <a:sym typeface="Arial Narrow"/>
                        </a:rPr>
                        <a:t>Urgent Care Facility</a:t>
                      </a:r>
                    </a:p>
                  </a:txBody>
                  <a:tcPr marL="86225" marR="86225" marT="36576" marB="36576"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l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Plan pays 90% after deductible is met</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Plan pays 80% after deductible is met</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Plan pays 90% after deductible is met</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Plan pays 80% after deductible is met</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latin typeface="Arial Narrow" panose="020B0606020202030204" pitchFamily="34" charset="0"/>
                        </a:rPr>
                        <a:t>$20 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extLst>
                  <a:ext uri="{0D108BD9-81ED-4DB2-BD59-A6C34878D82A}">
                    <a16:rowId xmlns:a16="http://schemas.microsoft.com/office/drawing/2014/main" val="10011"/>
                  </a:ext>
                </a:extLst>
              </a:tr>
              <a:tr h="255674">
                <a:tc gridSpan="5">
                  <a:txBody>
                    <a:bodyPr/>
                    <a:lstStyle/>
                    <a:p>
                      <a:pPr marL="0" marR="0" lvl="0" indent="0" algn="l" defTabSz="914400" rtl="0" eaLnBrk="1" fontAlgn="auto" latinLnBrk="0" hangingPunct="1">
                        <a:lnSpc>
                          <a:spcPct val="100000"/>
                        </a:lnSpc>
                        <a:spcBef>
                          <a:spcPts val="0"/>
                        </a:spcBef>
                        <a:spcAft>
                          <a:spcPts val="0"/>
                        </a:spcAft>
                        <a:buClr>
                          <a:srgbClr val="000000"/>
                        </a:buClr>
                        <a:buSzPct val="25000"/>
                        <a:buFont typeface="Arial Narrow"/>
                        <a:buNone/>
                        <a:tabLst/>
                        <a:defRPr/>
                      </a:pPr>
                      <a:r>
                        <a:rPr kumimoji="0" lang="en-US" sz="1100" b="1" i="0" u="none" strike="noStrike" kern="0" cap="none" spc="0" normalizeH="0" baseline="0" noProof="0" dirty="0">
                          <a:ln>
                            <a:noFill/>
                          </a:ln>
                          <a:solidFill>
                            <a:schemeClr val="tx1"/>
                          </a:solidFill>
                          <a:effectLst/>
                          <a:uLnTx/>
                          <a:uFillTx/>
                          <a:latin typeface="Arial Narrow" panose="020B0606020202030204" pitchFamily="34" charset="0"/>
                          <a:ea typeface="Arial Narrow"/>
                          <a:cs typeface="Arial Narrow"/>
                          <a:sym typeface="Arial Narrow"/>
                          <a:rtl val="0"/>
                        </a:rPr>
                        <a:t>Prescription Drugs (Tier 1/Tier 2/Tier 3)</a:t>
                      </a:r>
                      <a:endParaRPr lang="en-US" sz="1000" b="1" i="0" u="none" strike="noStrike" cap="none" baseline="0" dirty="0">
                        <a:solidFill>
                          <a:schemeClr val="tx1"/>
                        </a:solidFill>
                        <a:latin typeface="Arial Narrow" panose="020B0606020202030204" pitchFamily="34" charset="0"/>
                        <a:ea typeface="Arial Narrow"/>
                        <a:cs typeface="Arial Narrow"/>
                        <a:sym typeface="Arial Narrow"/>
                      </a:endParaRPr>
                    </a:p>
                  </a:txBody>
                  <a:tcPr marL="86225" marR="86225" marT="36576" marB="36576"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bg1">
                        <a:lumMod val="85000"/>
                      </a:schemeClr>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Pct val="25000"/>
                        <a:buFont typeface="Arial Narrow"/>
                        <a:buNone/>
                        <a:tabLst/>
                        <a:defRPr/>
                      </a:pPr>
                      <a:endParaRPr lang="en-US" sz="1100" b="1" i="0" u="none" strike="noStrike" cap="none" baseline="0" dirty="0">
                        <a:solidFill>
                          <a:schemeClr val="dk1"/>
                        </a:solidFill>
                        <a:latin typeface="Arial Narrow"/>
                        <a:ea typeface="Arial Narrow"/>
                        <a:cs typeface="Arial Narrow"/>
                        <a:sym typeface="Arial Narrow"/>
                      </a:endParaRPr>
                    </a:p>
                  </a:txBody>
                  <a:tcPr marL="86225" marR="86225" marT="45725" marB="45725" anchor="ctr">
                    <a:lnL w="28575" cap="flat">
                      <a:solidFill>
                        <a:schemeClr val="dk1"/>
                      </a:solidFill>
                      <a:prstDash val="solid"/>
                      <a:round/>
                      <a:headEnd type="none" w="med" len="med"/>
                      <a:tailEnd type="none" w="med" len="med"/>
                    </a:lnL>
                    <a:lnR w="28575" cap="flat" cmpd="sng" algn="ctr">
                      <a:solidFill>
                        <a:schemeClr val="dk1"/>
                      </a:solidFill>
                      <a:prstDash val="solid"/>
                      <a:round/>
                      <a:headEnd type="none" w="med" len="med"/>
                      <a:tailEnd type="none" w="med" len="med"/>
                    </a:lnR>
                    <a:lnT w="12700" cap="flat" cmpd="sng" algn="ctr">
                      <a:solidFill>
                        <a:schemeClr val="dk1"/>
                      </a:solidFill>
                      <a:prstDash val="solid"/>
                      <a:round/>
                      <a:headEnd type="none" w="med" len="med"/>
                      <a:tailEnd type="none" w="med" len="med"/>
                    </a:lnT>
                    <a:lnB w="12700" cap="flat" cmpd="sng" algn="ctr">
                      <a:solidFill>
                        <a:schemeClr val="dk1"/>
                      </a:solidFill>
                      <a:prstDash val="solid"/>
                      <a:round/>
                      <a:headEnd type="none" w="med" len="med"/>
                      <a:tailEnd type="none" w="med" len="med"/>
                    </a:lnB>
                    <a:solidFill>
                      <a:schemeClr val="bg1">
                        <a:lumMod val="85000"/>
                      </a:schemeClr>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Pct val="25000"/>
                        <a:buFont typeface="Arial Narrow"/>
                        <a:buNone/>
                        <a:tabLst/>
                        <a:defRPr/>
                      </a:pPr>
                      <a:endParaRPr lang="en-US" sz="1100" b="1" i="0" u="none" strike="noStrike" cap="none" baseline="0" dirty="0">
                        <a:solidFill>
                          <a:schemeClr val="dk1"/>
                        </a:solidFill>
                        <a:latin typeface="Arial Narrow"/>
                        <a:ea typeface="Arial Narrow"/>
                        <a:cs typeface="Arial Narrow"/>
                        <a:sym typeface="Arial Narrow"/>
                      </a:endParaRPr>
                    </a:p>
                  </a:txBody>
                  <a:tcPr marL="86225" marR="86225" marT="45725" marB="45725" anchor="ctr">
                    <a:lnL w="28575" cap="flat">
                      <a:solidFill>
                        <a:schemeClr val="dk1"/>
                      </a:solidFill>
                      <a:prstDash val="solid"/>
                      <a:round/>
                      <a:headEnd type="none" w="med" len="med"/>
                      <a:tailEnd type="none" w="med" len="med"/>
                    </a:lnL>
                    <a:lnR w="28575" cap="flat" cmpd="sng" algn="ctr">
                      <a:solidFill>
                        <a:schemeClr val="dk1"/>
                      </a:solidFill>
                      <a:prstDash val="solid"/>
                      <a:round/>
                      <a:headEnd type="none" w="med" len="med"/>
                      <a:tailEnd type="none" w="med" len="med"/>
                    </a:lnR>
                    <a:lnT w="12700" cap="flat" cmpd="sng" algn="ctr">
                      <a:solidFill>
                        <a:schemeClr val="dk1"/>
                      </a:solidFill>
                      <a:prstDash val="solid"/>
                      <a:round/>
                      <a:headEnd type="none" w="med" len="med"/>
                      <a:tailEnd type="none" w="med" len="med"/>
                    </a:lnT>
                    <a:lnB w="12700" cap="flat" cmpd="sng" algn="ctr">
                      <a:solidFill>
                        <a:schemeClr val="dk1"/>
                      </a:solidFill>
                      <a:prstDash val="solid"/>
                      <a:round/>
                      <a:headEnd type="none" w="med" len="med"/>
                      <a:tailEnd type="none" w="med" len="med"/>
                    </a:lnB>
                    <a:solidFill>
                      <a:schemeClr val="bg1">
                        <a:lumMod val="85000"/>
                      </a:schemeClr>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Pct val="25000"/>
                        <a:buFont typeface="Arial Narrow"/>
                        <a:buNone/>
                        <a:tabLst/>
                        <a:defRPr/>
                      </a:pPr>
                      <a:endParaRPr lang="en-US" sz="1100" b="1" i="0" u="none" strike="noStrike" cap="none" baseline="0" dirty="0">
                        <a:solidFill>
                          <a:schemeClr val="dk1"/>
                        </a:solidFill>
                        <a:latin typeface="Arial Narrow"/>
                        <a:ea typeface="Arial Narrow"/>
                        <a:cs typeface="Arial Narrow"/>
                        <a:sym typeface="Arial Narrow"/>
                      </a:endParaRPr>
                    </a:p>
                  </a:txBody>
                  <a:tcPr marL="86225" marR="86225" marT="45725" marB="45725" anchor="ctr">
                    <a:lnL w="28575" cap="flat">
                      <a:solidFill>
                        <a:schemeClr val="dk1"/>
                      </a:solidFill>
                      <a:prstDash val="solid"/>
                      <a:round/>
                      <a:headEnd type="none" w="med" len="med"/>
                      <a:tailEnd type="none" w="med" len="med"/>
                    </a:lnL>
                    <a:lnR w="28575" cap="flat" cmpd="sng" algn="ctr">
                      <a:solidFill>
                        <a:schemeClr val="dk1"/>
                      </a:solidFill>
                      <a:prstDash val="solid"/>
                      <a:round/>
                      <a:headEnd type="none" w="med" len="med"/>
                      <a:tailEnd type="none" w="med" len="med"/>
                    </a:lnR>
                    <a:lnT w="12700" cap="flat" cmpd="sng" algn="ctr">
                      <a:solidFill>
                        <a:schemeClr val="dk1"/>
                      </a:solidFill>
                      <a:prstDash val="solid"/>
                      <a:round/>
                      <a:headEnd type="none" w="med" len="med"/>
                      <a:tailEnd type="none" w="med" len="med"/>
                    </a:lnT>
                    <a:lnB w="12700" cap="flat" cmpd="sng" algn="ctr">
                      <a:solidFill>
                        <a:schemeClr val="dk1"/>
                      </a:solidFill>
                      <a:prstDash val="solid"/>
                      <a:round/>
                      <a:headEnd type="none" w="med" len="med"/>
                      <a:tailEnd type="none" w="med" len="med"/>
                    </a:lnB>
                    <a:solidFill>
                      <a:schemeClr val="bg1">
                        <a:lumMod val="85000"/>
                      </a:schemeClr>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Pct val="25000"/>
                        <a:buFont typeface="Arial Narrow"/>
                        <a:buNone/>
                        <a:tabLst/>
                        <a:defRPr/>
                      </a:pPr>
                      <a:endParaRPr lang="en-US" sz="1100" b="1" i="0" u="none" strike="noStrike" cap="none" baseline="0" dirty="0">
                        <a:solidFill>
                          <a:schemeClr val="dk1"/>
                        </a:solidFill>
                        <a:latin typeface="Arial Narrow"/>
                        <a:ea typeface="Arial Narrow"/>
                        <a:cs typeface="Arial Narrow"/>
                        <a:sym typeface="Arial Narrow"/>
                      </a:endParaRPr>
                    </a:p>
                  </a:txBody>
                  <a:tcPr marL="86225" marR="86225" marT="45725" marB="45725" anchor="ctr">
                    <a:lnL w="28575" cap="flat">
                      <a:solidFill>
                        <a:schemeClr val="dk1"/>
                      </a:solidFill>
                      <a:prstDash val="solid"/>
                      <a:round/>
                      <a:headEnd type="none" w="med" len="med"/>
                      <a:tailEnd type="none" w="med" len="med"/>
                    </a:lnL>
                    <a:lnR w="28575" cap="flat" cmpd="sng" algn="ctr">
                      <a:solidFill>
                        <a:schemeClr val="dk1"/>
                      </a:solidFill>
                      <a:prstDash val="solid"/>
                      <a:round/>
                      <a:headEnd type="none" w="med" len="med"/>
                      <a:tailEnd type="none" w="med" len="med"/>
                    </a:lnR>
                    <a:lnT w="12700" cap="flat" cmpd="sng" algn="ctr">
                      <a:solidFill>
                        <a:schemeClr val="dk1"/>
                      </a:solidFill>
                      <a:prstDash val="solid"/>
                      <a:round/>
                      <a:headEnd type="none" w="med" len="med"/>
                      <a:tailEnd type="none" w="med" len="med"/>
                    </a:lnT>
                    <a:lnB w="12700" cap="flat" cmpd="sng" algn="ctr">
                      <a:solidFill>
                        <a:schemeClr val="dk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ct val="25000"/>
                        <a:buFont typeface="Arial Narrow"/>
                        <a:buNone/>
                        <a:tabLst/>
                        <a:defRPr/>
                      </a:pPr>
                      <a:endParaRPr lang="en-US" sz="1000" b="1" i="0" u="none" strike="noStrike" cap="none" baseline="0" dirty="0">
                        <a:solidFill>
                          <a:schemeClr val="tx1"/>
                        </a:solidFill>
                        <a:latin typeface="Arial Narrow" panose="020B0606020202030204" pitchFamily="34" charset="0"/>
                        <a:ea typeface="Arial Narrow"/>
                        <a:cs typeface="Arial Narrow"/>
                        <a:sym typeface="Arial Narrow"/>
                      </a:endParaRPr>
                    </a:p>
                  </a:txBody>
                  <a:tcPr marL="86225" marR="86225" marT="36576" marB="36576"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12"/>
                  </a:ext>
                </a:extLst>
              </a:tr>
              <a:tr h="255674">
                <a:tc>
                  <a:txBody>
                    <a:bodyPr/>
                    <a:lstStyle/>
                    <a:p>
                      <a:pPr marL="0" marR="0" lvl="0" indent="0" algn="l" rtl="0">
                        <a:lnSpc>
                          <a:spcPct val="100000"/>
                        </a:lnSpc>
                        <a:spcBef>
                          <a:spcPts val="0"/>
                        </a:spcBef>
                        <a:spcAft>
                          <a:spcPts val="0"/>
                        </a:spcAft>
                        <a:buClr>
                          <a:schemeClr val="dk1"/>
                        </a:buClr>
                        <a:buSzPct val="25000"/>
                        <a:buFont typeface="Arial Narrow"/>
                        <a:buNone/>
                      </a:pPr>
                      <a:r>
                        <a:rPr lang="en-US" sz="1100" b="1" i="0" u="none" strike="noStrike" cap="none" baseline="0" dirty="0">
                          <a:solidFill>
                            <a:schemeClr val="dk1"/>
                          </a:solidFill>
                          <a:latin typeface="Arial Narrow"/>
                          <a:ea typeface="Arial Narrow"/>
                          <a:cs typeface="Arial Narrow"/>
                          <a:sym typeface="Arial Narrow"/>
                        </a:rPr>
                        <a:t>Retail Pharmacy </a:t>
                      </a:r>
                      <a:r>
                        <a:rPr lang="en-US" sz="1100" b="0" i="0" u="none" strike="noStrike" cap="none" baseline="0" dirty="0">
                          <a:solidFill>
                            <a:schemeClr val="dk1"/>
                          </a:solidFill>
                          <a:latin typeface="Arial Narrow"/>
                          <a:ea typeface="Arial Narrow"/>
                          <a:cs typeface="Arial Narrow"/>
                          <a:sym typeface="Arial Narrow"/>
                        </a:rPr>
                        <a:t>(30-day supply)</a:t>
                      </a:r>
                    </a:p>
                  </a:txBody>
                  <a:tcPr marL="86225" marR="86225" marT="36576" marB="36576"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lt1"/>
                    </a:solidFill>
                  </a:tcPr>
                </a:tc>
                <a:tc gridSpan="2">
                  <a:txBody>
                    <a:bodyPr/>
                    <a:lstStyle/>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$10/$40/$60 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hMerge="1">
                  <a:txBody>
                    <a:bodyPr/>
                    <a:lstStyle/>
                    <a:p>
                      <a:pPr marL="0" marR="0" lvl="0" indent="0" algn="ctr" rtl="0">
                        <a:lnSpc>
                          <a:spcPct val="100000"/>
                        </a:lnSpc>
                        <a:spcBef>
                          <a:spcPts val="0"/>
                        </a:spcBef>
                        <a:spcAft>
                          <a:spcPts val="0"/>
                        </a:spcAft>
                        <a:buClr>
                          <a:schemeClr val="dk1"/>
                        </a:buClr>
                        <a:buSzPct val="25000"/>
                        <a:buFont typeface="Arial Narrow"/>
                        <a:buNone/>
                      </a:pPr>
                      <a:endParaRPr lang="en-US" sz="1200" b="0" i="0" u="none" strike="noStrike" cap="none" baseline="0" dirty="0">
                        <a:solidFill>
                          <a:schemeClr val="dk1"/>
                        </a:solidFill>
                        <a:latin typeface="Arial Narrow" panose="020B0606020202030204" pitchFamily="34" charset="0"/>
                        <a:ea typeface="Arial Narrow"/>
                        <a:cs typeface="Arial Narrow"/>
                        <a:sym typeface="Arial Narrow"/>
                      </a:endParaRP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gridSpan="2">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$10/$20/$40 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hMerge="1">
                  <a:txBody>
                    <a:bodyPr/>
                    <a:lstStyle/>
                    <a:p>
                      <a:pPr marL="0" marR="0" lvl="0" indent="0" algn="ctr" rtl="0">
                        <a:lnSpc>
                          <a:spcPct val="100000"/>
                        </a:lnSpc>
                        <a:spcBef>
                          <a:spcPts val="0"/>
                        </a:spcBef>
                        <a:spcAft>
                          <a:spcPts val="0"/>
                        </a:spcAft>
                        <a:buClr>
                          <a:schemeClr val="dk1"/>
                        </a:buClr>
                        <a:buSzPct val="25000"/>
                        <a:buFont typeface="Arial Narrow"/>
                        <a:buNone/>
                      </a:pPr>
                      <a:endParaRPr lang="en-US" sz="1200" b="0" i="0" u="none" strike="noStrike" cap="none" baseline="0" dirty="0">
                        <a:solidFill>
                          <a:schemeClr val="dk1"/>
                        </a:solidFill>
                        <a:latin typeface="Arial Narrow" panose="020B0606020202030204" pitchFamily="34" charset="0"/>
                        <a:ea typeface="Arial Narrow"/>
                        <a:cs typeface="Arial Narrow"/>
                        <a:sym typeface="Arial Narrow"/>
                      </a:endParaRP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tc>
                  <a:txBody>
                    <a:bodyPr/>
                    <a:lstStyle/>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$10/$20/$40 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10000"/>
                      </a:srgbClr>
                    </a:solidFill>
                  </a:tcPr>
                </a:tc>
                <a:extLst>
                  <a:ext uri="{0D108BD9-81ED-4DB2-BD59-A6C34878D82A}">
                    <a16:rowId xmlns:a16="http://schemas.microsoft.com/office/drawing/2014/main" val="10013"/>
                  </a:ext>
                </a:extLst>
              </a:tr>
              <a:tr h="438298">
                <a:tc>
                  <a: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1" i="0" u="none" strike="noStrike" cap="none" baseline="0" dirty="0">
                          <a:solidFill>
                            <a:schemeClr val="dk1"/>
                          </a:solidFill>
                          <a:latin typeface="Arial Narrow"/>
                          <a:ea typeface="Arial Narrow"/>
                          <a:cs typeface="Arial Narrow"/>
                          <a:sym typeface="Arial Narrow"/>
                        </a:rPr>
                        <a:t>Mail Order </a:t>
                      </a:r>
                      <a:r>
                        <a:rPr lang="en-US" sz="1100" b="0" i="0" u="none" strike="noStrike" cap="none" baseline="0" dirty="0">
                          <a:solidFill>
                            <a:schemeClr val="dk1"/>
                          </a:solidFill>
                          <a:latin typeface="Arial Narrow"/>
                          <a:ea typeface="Arial Narrow"/>
                          <a:cs typeface="Arial Narrow"/>
                          <a:sym typeface="Arial Narrow"/>
                        </a:rPr>
                        <a:t>(90-day supply)</a:t>
                      </a:r>
                    </a:p>
                  </a:txBody>
                  <a:tcPr marL="86225" marR="86225" marT="36576" marB="36576"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noFill/>
                      <a:prstDash val="solid"/>
                      <a:round/>
                      <a:headEnd type="none" w="med" len="med"/>
                      <a:tailEnd type="none" w="med" len="med"/>
                    </a:lnB>
                    <a:solidFill>
                      <a:schemeClr val="lt1"/>
                    </a:solidFill>
                  </a:tcPr>
                </a:tc>
                <a:tc>
                  <a:txBody>
                    <a:bodyPr/>
                    <a:lstStyle/>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$20/$80/$120 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noFill/>
                      <a:prstDash val="solid"/>
                      <a:round/>
                      <a:headEnd type="none" w="med" len="med"/>
                      <a:tailEnd type="none" w="med" len="med"/>
                    </a:lnB>
                    <a:solidFill>
                      <a:srgbClr val="0481C6">
                        <a:alpha val="20000"/>
                      </a:srgbClr>
                    </a:solidFill>
                  </a:tcPr>
                </a:tc>
                <a:tc>
                  <a:txBody>
                    <a:bodyPr/>
                    <a:lstStyle/>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N/A</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noFill/>
                      <a:prstDash val="solid"/>
                      <a:round/>
                      <a:headEnd type="none" w="med" len="med"/>
                      <a:tailEnd type="none" w="med" len="med"/>
                    </a:lnB>
                    <a:solidFill>
                      <a:srgbClr val="0481C6">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$20/$40/$80 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noFill/>
                      <a:prstDash val="solid"/>
                      <a:round/>
                      <a:headEnd type="none" w="med" len="med"/>
                      <a:tailEnd type="none" w="med" len="med"/>
                    </a:lnB>
                    <a:solidFill>
                      <a:srgbClr val="0481C6">
                        <a:alpha val="10000"/>
                      </a:srgbClr>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N/A</a:t>
                      </a:r>
                    </a:p>
                  </a:txBody>
                  <a:tcPr marL="86225" marR="86225" marT="36576" marB="36576"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noFill/>
                      <a:prstDash val="solid"/>
                      <a:round/>
                      <a:headEnd type="none" w="med" len="med"/>
                      <a:tailEnd type="none" w="med" len="med"/>
                    </a:lnB>
                    <a:solidFill>
                      <a:srgbClr val="0481C6">
                        <a:alpha val="10000"/>
                      </a:srgbClr>
                    </a:solidFill>
                  </a:tcPr>
                </a:tc>
                <a:tc>
                  <a:txBody>
                    <a:bodyPr/>
                    <a:lstStyle/>
                    <a:p>
                      <a:pPr marL="0" marR="0" lvl="0" indent="0" algn="ctr" rtl="0">
                        <a:lnSpc>
                          <a:spcPct val="100000"/>
                        </a:lnSpc>
                        <a:spcBef>
                          <a:spcPts val="0"/>
                        </a:spcBef>
                        <a:spcAft>
                          <a:spcPts val="0"/>
                        </a:spcAft>
                        <a:buClr>
                          <a:schemeClr val="dk1"/>
                        </a:buClr>
                        <a:buSzPct val="25000"/>
                        <a:buFont typeface="Arial Narrow"/>
                        <a:buNone/>
                      </a:pPr>
                      <a:r>
                        <a:rPr lang="en-US" sz="1100" b="0" i="0" u="none" strike="noStrike" cap="none" baseline="0" dirty="0">
                          <a:solidFill>
                            <a:schemeClr val="dk1"/>
                          </a:solidFill>
                          <a:latin typeface="Arial Narrow" panose="020B0606020202030204" pitchFamily="34" charset="0"/>
                          <a:ea typeface="Arial Narrow"/>
                          <a:cs typeface="Arial Narrow"/>
                          <a:sym typeface="Arial Narrow"/>
                        </a:rPr>
                        <a:t>$20/$40/$80 copay</a:t>
                      </a:r>
                    </a:p>
                  </a:txBody>
                  <a:tcPr marL="86225" marR="86225" marT="36576" marB="36576"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noFill/>
                      <a:prstDash val="solid"/>
                      <a:round/>
                      <a:headEnd type="none" w="med" len="med"/>
                      <a:tailEnd type="none" w="med" len="med"/>
                    </a:lnB>
                    <a:solidFill>
                      <a:srgbClr val="0481C6">
                        <a:alpha val="10000"/>
                      </a:srgbClr>
                    </a:solidFill>
                  </a:tcPr>
                </a:tc>
                <a:extLst>
                  <a:ext uri="{0D108BD9-81ED-4DB2-BD59-A6C34878D82A}">
                    <a16:rowId xmlns:a16="http://schemas.microsoft.com/office/drawing/2014/main" val="10014"/>
                  </a:ext>
                </a:extLst>
              </a:tr>
            </a:tbl>
          </a:graphicData>
        </a:graphic>
      </p:graphicFrame>
      <p:sp>
        <p:nvSpPr>
          <p:cNvPr id="5" name="Shape 80"/>
          <p:cNvSpPr txBox="1">
            <a:spLocks noGrp="1"/>
          </p:cNvSpPr>
          <p:nvPr>
            <p:ph type="title"/>
          </p:nvPr>
        </p:nvSpPr>
        <p:spPr/>
        <p:txBody>
          <a:bodyPr/>
          <a:lstStyle/>
          <a:p>
            <a:pPr lvl="0"/>
            <a:r>
              <a:rPr lang="en-US" dirty="0">
                <a:sym typeface="Arial Narrow"/>
              </a:rPr>
              <a:t>Medical Plan Comparison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b="-1333"/>
          <a:stretch/>
        </p:blipFill>
        <p:spPr>
          <a:xfrm>
            <a:off x="0" y="1143000"/>
            <a:ext cx="12191999" cy="5791200"/>
          </a:xfrm>
          <a:prstGeom prst="rect">
            <a:avLst/>
          </a:prstGeom>
        </p:spPr>
      </p:pic>
      <p:sp>
        <p:nvSpPr>
          <p:cNvPr id="4" name="Title 3"/>
          <p:cNvSpPr>
            <a:spLocks noGrp="1"/>
          </p:cNvSpPr>
          <p:nvPr>
            <p:ph type="title"/>
          </p:nvPr>
        </p:nvSpPr>
        <p:spPr/>
        <p:txBody>
          <a:bodyPr/>
          <a:lstStyle/>
          <a:p>
            <a:r>
              <a:rPr lang="en-US" dirty="0"/>
              <a:t>Dental Coverage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09800" y="5440522"/>
            <a:ext cx="7162800" cy="1417483"/>
          </a:xfrm>
          <a:prstGeom prst="rect">
            <a:avLst/>
          </a:prstGeom>
        </p:spPr>
      </p:pic>
      <p:sp>
        <p:nvSpPr>
          <p:cNvPr id="8" name="Shape 80"/>
          <p:cNvSpPr txBox="1">
            <a:spLocks noGrp="1"/>
          </p:cNvSpPr>
          <p:nvPr>
            <p:ph type="title"/>
          </p:nvPr>
        </p:nvSpPr>
        <p:spPr/>
        <p:txBody>
          <a:bodyPr/>
          <a:lstStyle/>
          <a:p>
            <a:pPr lvl="0"/>
            <a:r>
              <a:rPr lang="en-US" dirty="0">
                <a:sym typeface="Arial Narrow"/>
              </a:rPr>
              <a:t>Dental Plan Comparison</a:t>
            </a:r>
          </a:p>
        </p:txBody>
      </p:sp>
      <p:cxnSp>
        <p:nvCxnSpPr>
          <p:cNvPr id="9" name="Straight Connector 8"/>
          <p:cNvCxnSpPr/>
          <p:nvPr/>
        </p:nvCxnSpPr>
        <p:spPr>
          <a:xfrm>
            <a:off x="1905000" y="1057275"/>
            <a:ext cx="830580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1" name="Shape 106"/>
          <p:cNvGraphicFramePr/>
          <p:nvPr>
            <p:extLst>
              <p:ext uri="{D42A27DB-BD31-4B8C-83A1-F6EECF244321}">
                <p14:modId xmlns:p14="http://schemas.microsoft.com/office/powerpoint/2010/main" val="3577152724"/>
              </p:ext>
            </p:extLst>
          </p:nvPr>
        </p:nvGraphicFramePr>
        <p:xfrm>
          <a:off x="1943102" y="1160976"/>
          <a:ext cx="8305797" cy="4175850"/>
        </p:xfrm>
        <a:graphic>
          <a:graphicData uri="http://schemas.openxmlformats.org/drawingml/2006/table">
            <a:tbl>
              <a:tblPr>
                <a:noFill/>
                <a:tableStyleId>{357F6974-E7DC-4EEA-9314-CF1EC874FA0F}</a:tableStyleId>
              </a:tblPr>
              <a:tblGrid>
                <a:gridCol w="2438400">
                  <a:extLst>
                    <a:ext uri="{9D8B030D-6E8A-4147-A177-3AD203B41FA5}">
                      <a16:colId xmlns:a16="http://schemas.microsoft.com/office/drawing/2014/main" val="20000"/>
                    </a:ext>
                  </a:extLst>
                </a:gridCol>
                <a:gridCol w="1777243">
                  <a:extLst>
                    <a:ext uri="{9D8B030D-6E8A-4147-A177-3AD203B41FA5}">
                      <a16:colId xmlns:a16="http://schemas.microsoft.com/office/drawing/2014/main" val="1212709523"/>
                    </a:ext>
                  </a:extLst>
                </a:gridCol>
                <a:gridCol w="2045077">
                  <a:extLst>
                    <a:ext uri="{9D8B030D-6E8A-4147-A177-3AD203B41FA5}">
                      <a16:colId xmlns:a16="http://schemas.microsoft.com/office/drawing/2014/main" val="20003"/>
                    </a:ext>
                  </a:extLst>
                </a:gridCol>
                <a:gridCol w="2045077">
                  <a:extLst>
                    <a:ext uri="{9D8B030D-6E8A-4147-A177-3AD203B41FA5}">
                      <a16:colId xmlns:a16="http://schemas.microsoft.com/office/drawing/2014/main" val="20004"/>
                    </a:ext>
                  </a:extLst>
                </a:gridCol>
              </a:tblGrid>
              <a:tr h="427999">
                <a:tc rowSpan="2">
                  <a:txBody>
                    <a:bodyPr/>
                    <a:lstStyle/>
                    <a:p>
                      <a:pPr marL="0" marR="0" lvl="0" indent="0" algn="l" rtl="0">
                        <a:lnSpc>
                          <a:spcPct val="100000"/>
                        </a:lnSpc>
                        <a:spcBef>
                          <a:spcPts val="0"/>
                        </a:spcBef>
                        <a:spcAft>
                          <a:spcPts val="0"/>
                        </a:spcAft>
                        <a:buClr>
                          <a:schemeClr val="dk1"/>
                        </a:buClr>
                        <a:buSzPct val="25000"/>
                        <a:buFont typeface="Arial Narrow"/>
                        <a:buNone/>
                      </a:pPr>
                      <a:r>
                        <a:rPr lang="en-US" sz="1200" b="1" i="0" u="none" strike="noStrike" cap="none" baseline="0" dirty="0">
                          <a:solidFill>
                            <a:schemeClr val="bg1"/>
                          </a:solidFill>
                          <a:latin typeface="Arial Narrow" panose="020B0606020202030204" pitchFamily="34" charset="0"/>
                          <a:ea typeface="Arial Narrow"/>
                          <a:cs typeface="Arial Narrow"/>
                          <a:sym typeface="Arial Narrow"/>
                        </a:rPr>
                        <a:t>Key Dental Benefits</a:t>
                      </a:r>
                    </a:p>
                  </a:txBody>
                  <a:tcPr marL="86225" marR="86225" marT="45725" marB="45725" anchor="ctr">
                    <a:lnL w="3175"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solidFill>
                  </a:tcPr>
                </a:tc>
                <a:tc gridSpan="2">
                  <a:txBody>
                    <a:bodyPr/>
                    <a:lstStyle/>
                    <a:p>
                      <a:pPr algn="ctr"/>
                      <a:r>
                        <a:rPr kumimoji="0" lang="en-US" sz="1400" b="1" i="0" u="none" strike="noStrike" kern="0" cap="none" spc="0" normalizeH="0" baseline="0" noProof="0">
                          <a:ln>
                            <a:noFill/>
                          </a:ln>
                          <a:solidFill>
                            <a:srgbClr val="FFFFFF"/>
                          </a:solidFill>
                          <a:effectLst/>
                          <a:uLnTx/>
                          <a:uFillTx/>
                          <a:latin typeface="Arial Narrow" panose="020B0606020202030204" pitchFamily="34" charset="0"/>
                          <a:sym typeface="Arial"/>
                          <a:rtl val="0"/>
                        </a:rPr>
                        <a:t>BCBSIL</a:t>
                      </a:r>
                      <a:endParaRPr lang="en-US" sz="1400" b="1">
                        <a:solidFill>
                          <a:schemeClr val="bg1"/>
                        </a:solidFill>
                        <a:latin typeface="Arial Narrow" panose="020B0606020202030204" pitchFamily="34" charset="0"/>
                      </a:endParaRPr>
                    </a:p>
                    <a:p>
                      <a:pPr algn="ctr"/>
                      <a:r>
                        <a:rPr lang="en-US" sz="1400" b="1">
                          <a:solidFill>
                            <a:schemeClr val="bg1"/>
                          </a:solidFill>
                          <a:latin typeface="Arial Narrow" panose="020B0606020202030204" pitchFamily="34" charset="0"/>
                        </a:rPr>
                        <a:t>PPO</a:t>
                      </a:r>
                      <a:endParaRPr lang="en-US"/>
                    </a:p>
                  </a:txBody>
                  <a:tcPr marL="86225" marR="86225" marT="45725" marB="457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481C6"/>
                    </a:solidFill>
                  </a:tcPr>
                </a:tc>
                <a:tc hMerge="1">
                  <a:txBody>
                    <a:bodyPr/>
                    <a:lstStyle/>
                    <a:p>
                      <a:endParaRPr lang="en-US"/>
                    </a:p>
                  </a:txBody>
                  <a:tcPr/>
                </a:tc>
                <a:tc>
                  <a:txBody>
                    <a:bodyPr/>
                    <a:lstStyle/>
                    <a:p>
                      <a:pPr algn="ctr"/>
                      <a:r>
                        <a:rPr lang="en-US" sz="1400" b="1" dirty="0">
                          <a:solidFill>
                            <a:schemeClr val="bg1"/>
                          </a:solidFill>
                          <a:latin typeface="Arial Narrow" panose="020B0606020202030204" pitchFamily="34" charset="0"/>
                        </a:rPr>
                        <a:t>BCBSIL</a:t>
                      </a:r>
                    </a:p>
                    <a:p>
                      <a:pPr algn="ctr"/>
                      <a:r>
                        <a:rPr lang="en-US" sz="1400" b="1" dirty="0">
                          <a:solidFill>
                            <a:schemeClr val="bg1"/>
                          </a:solidFill>
                          <a:latin typeface="Arial Narrow" panose="020B0606020202030204" pitchFamily="34" charset="0"/>
                        </a:rPr>
                        <a:t>DHMO</a:t>
                      </a:r>
                    </a:p>
                  </a:txBody>
                  <a:tcPr marL="86225" marR="86225" marT="45725" marB="45725" anchor="ctr">
                    <a:lnL w="381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481C6"/>
                    </a:solidFill>
                  </a:tcPr>
                </a:tc>
                <a:extLst>
                  <a:ext uri="{0D108BD9-81ED-4DB2-BD59-A6C34878D82A}">
                    <a16:rowId xmlns:a16="http://schemas.microsoft.com/office/drawing/2014/main" val="10000"/>
                  </a:ext>
                </a:extLst>
              </a:tr>
              <a:tr h="214629">
                <a:tc vMerge="1">
                  <a:txBody>
                    <a:bodyPr/>
                    <a:lstStyle/>
                    <a:p>
                      <a:pPr marL="0" marR="0" lvl="0" indent="0" algn="l" rtl="0">
                        <a:lnSpc>
                          <a:spcPct val="100000"/>
                        </a:lnSpc>
                        <a:spcBef>
                          <a:spcPts val="0"/>
                        </a:spcBef>
                        <a:spcAft>
                          <a:spcPts val="0"/>
                        </a:spcAft>
                        <a:buClr>
                          <a:schemeClr val="dk1"/>
                        </a:buClr>
                        <a:buSzPct val="25000"/>
                        <a:buFont typeface="Arial Narrow"/>
                        <a:buNone/>
                      </a:pPr>
                      <a:endParaRPr lang="en-US" sz="1200" b="1" i="0" u="none" strike="noStrike" cap="none" baseline="0" dirty="0">
                        <a:solidFill>
                          <a:schemeClr val="bg1"/>
                        </a:solidFill>
                        <a:latin typeface="Arial Narrow"/>
                        <a:ea typeface="Arial Narrow"/>
                        <a:cs typeface="Arial Narrow"/>
                        <a:sym typeface="Arial Narrow"/>
                      </a:endParaRPr>
                    </a:p>
                  </a:txBody>
                  <a:tcPr marL="86225" marR="86225" marT="45725" marB="45725" anchor="ctr">
                    <a:lnL w="28575" cap="flat">
                      <a:solidFill>
                        <a:schemeClr val="dk1"/>
                      </a:solidFill>
                      <a:prstDash val="solid"/>
                      <a:round/>
                      <a:headEnd type="none" w="med" len="med"/>
                      <a:tailEnd type="none" w="med" len="med"/>
                    </a:lnL>
                    <a:lnR w="12700" cap="flat" cmpd="sng" algn="ctr">
                      <a:solidFill>
                        <a:schemeClr val="dk1"/>
                      </a:solidFill>
                      <a:prstDash val="solid"/>
                      <a:round/>
                      <a:headEnd type="none" w="med" len="med"/>
                      <a:tailEnd type="none" w="med" len="med"/>
                    </a:lnR>
                    <a:lnT w="12700" cap="flat" cmpd="sng" algn="ctr">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solidFill>
                      <a:srgbClr val="0481C6"/>
                    </a:solidFill>
                  </a:tcPr>
                </a:tc>
                <a:tc>
                  <a:txBody>
                    <a:bodyPr/>
                    <a:lstStyle/>
                    <a:p>
                      <a:pPr algn="ctr"/>
                      <a:r>
                        <a:rPr lang="en-US" sz="1200" b="1">
                          <a:solidFill>
                            <a:schemeClr val="bg1"/>
                          </a:solidFill>
                          <a:latin typeface="Arial Narrow" panose="020B0606020202030204" pitchFamily="34" charset="0"/>
                        </a:rPr>
                        <a:t>In-Network</a:t>
                      </a:r>
                      <a:endParaRPr lang="en-US" sz="1200" b="1" dirty="0">
                        <a:solidFill>
                          <a:schemeClr val="bg1"/>
                        </a:solidFill>
                        <a:latin typeface="Arial Narrow" panose="020B0606020202030204" pitchFamily="34" charset="0"/>
                      </a:endParaRPr>
                    </a:p>
                  </a:txBody>
                  <a:tcPr marL="86225" marR="86225" marT="45725" marB="45725" anchor="ctr">
                    <a:lnL w="38100"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solidFill>
                  </a:tcPr>
                </a:tc>
                <a:tc>
                  <a:txBody>
                    <a:bodyPr/>
                    <a:lstStyle/>
                    <a:p>
                      <a:pPr algn="ctr"/>
                      <a:r>
                        <a:rPr lang="en-US" sz="1200" b="1" dirty="0">
                          <a:solidFill>
                            <a:schemeClr val="bg1"/>
                          </a:solidFill>
                          <a:latin typeface="Arial Narrow" panose="020B0606020202030204" pitchFamily="34" charset="0"/>
                        </a:rPr>
                        <a:t>Out-of-network</a:t>
                      </a:r>
                    </a:p>
                  </a:txBody>
                  <a:tcPr marL="86225" marR="86225" marT="45725" marB="45725"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solidFill>
                  </a:tcPr>
                </a:tc>
                <a:tc>
                  <a:txBody>
                    <a:bodyPr/>
                    <a:lstStyle/>
                    <a:p>
                      <a:pPr algn="ctr"/>
                      <a:r>
                        <a:rPr lang="en-US" sz="1200" b="1" dirty="0">
                          <a:solidFill>
                            <a:schemeClr val="bg1"/>
                          </a:solidFill>
                          <a:latin typeface="Arial Narrow" panose="020B0606020202030204" pitchFamily="34" charset="0"/>
                        </a:rPr>
                        <a:t>In-Network Only</a:t>
                      </a:r>
                    </a:p>
                  </a:txBody>
                  <a:tcPr marL="86225" marR="86225" marT="45725" marB="45725"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solidFill>
                  </a:tcPr>
                </a:tc>
                <a:extLst>
                  <a:ext uri="{0D108BD9-81ED-4DB2-BD59-A6C34878D82A}">
                    <a16:rowId xmlns:a16="http://schemas.microsoft.com/office/drawing/2014/main" val="10001"/>
                  </a:ext>
                </a:extLst>
              </a:tr>
              <a:tr h="443228">
                <a:tc>
                  <a:txBody>
                    <a:bodyPr/>
                    <a:lstStyle/>
                    <a:p>
                      <a:pPr marL="0" marR="0" lvl="0" indent="0" algn="l" rtl="0">
                        <a:lnSpc>
                          <a:spcPct val="100000"/>
                        </a:lnSpc>
                        <a:spcBef>
                          <a:spcPts val="0"/>
                        </a:spcBef>
                        <a:spcAft>
                          <a:spcPts val="0"/>
                        </a:spcAft>
                        <a:buClr>
                          <a:schemeClr val="dk1"/>
                        </a:buClr>
                        <a:buSzPct val="25000"/>
                        <a:buFont typeface="Arial Narrow"/>
                        <a:buNone/>
                      </a:pPr>
                      <a:r>
                        <a:rPr lang="en-US" sz="1200" b="1" i="0" u="none" strike="noStrike" cap="none" baseline="0" dirty="0">
                          <a:solidFill>
                            <a:schemeClr val="dk1"/>
                          </a:solidFill>
                          <a:latin typeface="Arial Narrow"/>
                          <a:ea typeface="Arial Narrow"/>
                          <a:cs typeface="Arial Narrow"/>
                          <a:sym typeface="Arial Narrow"/>
                        </a:rPr>
                        <a:t>Deductible</a:t>
                      </a:r>
                    </a:p>
                    <a:p>
                      <a:pPr marL="0" marR="0" lvl="0" indent="0" algn="l" rtl="0">
                        <a:lnSpc>
                          <a:spcPct val="100000"/>
                        </a:lnSpc>
                        <a:spcBef>
                          <a:spcPts val="0"/>
                        </a:spcBef>
                        <a:spcAft>
                          <a:spcPts val="0"/>
                        </a:spcAft>
                        <a:buClr>
                          <a:schemeClr val="dk1"/>
                        </a:buClr>
                        <a:buSzPct val="25000"/>
                        <a:buFont typeface="Arial Narrow"/>
                        <a:buNone/>
                      </a:pPr>
                      <a:r>
                        <a:rPr lang="en-US" sz="1200" b="0" i="0" u="none" strike="noStrike" cap="none" baseline="0" dirty="0">
                          <a:solidFill>
                            <a:schemeClr val="dk1"/>
                          </a:solidFill>
                          <a:latin typeface="Arial Narrow"/>
                          <a:ea typeface="Arial Narrow"/>
                          <a:cs typeface="Arial Narrow"/>
                          <a:sym typeface="Arial Narrow"/>
                        </a:rPr>
                        <a:t>(Individual/Family)</a:t>
                      </a:r>
                    </a:p>
                  </a:txBody>
                  <a:tcPr marL="86225" marR="86225" marT="45725" marB="45725"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tcPr>
                </a:tc>
                <a:tc>
                  <a:txBody>
                    <a:bodyPr/>
                    <a:lstStyle/>
                    <a:p>
                      <a:pPr algn="ctr"/>
                      <a:r>
                        <a:rPr lang="en-US" sz="1200">
                          <a:solidFill>
                            <a:schemeClr val="tx1"/>
                          </a:solidFill>
                          <a:latin typeface="Arial Narrow" panose="020B0606020202030204" pitchFamily="34" charset="0"/>
                        </a:rPr>
                        <a:t>$75 / $225</a:t>
                      </a:r>
                      <a:endParaRPr lang="en-US" sz="1200" dirty="0">
                        <a:solidFill>
                          <a:schemeClr val="tx1"/>
                        </a:solidFill>
                        <a:latin typeface="Arial Narrow" panose="020B0606020202030204" pitchFamily="34" charset="0"/>
                      </a:endParaRPr>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algn="ctr"/>
                      <a:r>
                        <a:rPr lang="en-US" sz="1200" dirty="0">
                          <a:solidFill>
                            <a:schemeClr val="tx1"/>
                          </a:solidFill>
                          <a:latin typeface="Arial Narrow" panose="020B0606020202030204" pitchFamily="34" charset="0"/>
                        </a:rPr>
                        <a:t>$100 / $300</a:t>
                      </a:r>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algn="ctr"/>
                      <a:r>
                        <a:rPr lang="en-US" sz="1200" dirty="0">
                          <a:solidFill>
                            <a:schemeClr val="tx1"/>
                          </a:solidFill>
                          <a:latin typeface="Arial Narrow" panose="020B0606020202030204" pitchFamily="34" charset="0"/>
                        </a:rPr>
                        <a:t>$0 / $0</a:t>
                      </a:r>
                    </a:p>
                  </a:txBody>
                  <a:tcPr marL="86225" marR="86225" marT="45725" marB="45725"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accent1">
                        <a:lumMod val="40000"/>
                        <a:lumOff val="60000"/>
                        <a:alpha val="20000"/>
                      </a:schemeClr>
                    </a:solidFill>
                  </a:tcPr>
                </a:tc>
                <a:extLst>
                  <a:ext uri="{0D108BD9-81ED-4DB2-BD59-A6C34878D82A}">
                    <a16:rowId xmlns:a16="http://schemas.microsoft.com/office/drawing/2014/main" val="10002"/>
                  </a:ext>
                </a:extLst>
              </a:tr>
              <a:tr h="290818">
                <a:tc>
                  <a:txBody>
                    <a:bodyPr/>
                    <a:lstStyle/>
                    <a:p>
                      <a:pPr marL="0" marR="0" lvl="0" indent="0" algn="l" rtl="0">
                        <a:lnSpc>
                          <a:spcPct val="100000"/>
                        </a:lnSpc>
                        <a:spcBef>
                          <a:spcPts val="0"/>
                        </a:spcBef>
                        <a:spcAft>
                          <a:spcPts val="0"/>
                        </a:spcAft>
                        <a:buClr>
                          <a:schemeClr val="dk1"/>
                        </a:buClr>
                        <a:buSzPct val="25000"/>
                        <a:buFont typeface="Arial Narrow"/>
                        <a:buNone/>
                      </a:pPr>
                      <a:r>
                        <a:rPr lang="en-US" sz="1200" b="1" i="0" u="none" strike="noStrike" cap="none" baseline="0" dirty="0">
                          <a:solidFill>
                            <a:schemeClr val="dk1"/>
                          </a:solidFill>
                          <a:latin typeface="Arial Narrow"/>
                          <a:ea typeface="Arial Narrow"/>
                          <a:cs typeface="Arial Narrow"/>
                          <a:sym typeface="Arial Narrow"/>
                        </a:rPr>
                        <a:t>Benefit Maximum</a:t>
                      </a:r>
                    </a:p>
                    <a:p>
                      <a:pPr marL="0" marR="0" lvl="0" indent="0" algn="l" rtl="0">
                        <a:lnSpc>
                          <a:spcPct val="100000"/>
                        </a:lnSpc>
                        <a:spcBef>
                          <a:spcPts val="0"/>
                        </a:spcBef>
                        <a:spcAft>
                          <a:spcPts val="0"/>
                        </a:spcAft>
                        <a:buClr>
                          <a:schemeClr val="dk1"/>
                        </a:buClr>
                        <a:buSzPct val="25000"/>
                        <a:buFont typeface="Arial Narrow"/>
                        <a:buNone/>
                      </a:pPr>
                      <a:r>
                        <a:rPr lang="en-US" sz="1200" b="0" i="0" u="none" strike="noStrike" cap="none" baseline="0" dirty="0">
                          <a:solidFill>
                            <a:schemeClr val="dk1"/>
                          </a:solidFill>
                          <a:latin typeface="Arial Narrow"/>
                          <a:ea typeface="Arial Narrow"/>
                          <a:cs typeface="Arial Narrow"/>
                          <a:sym typeface="Arial Narrow"/>
                        </a:rPr>
                        <a:t>(per Individual)</a:t>
                      </a:r>
                    </a:p>
                  </a:txBody>
                  <a:tcPr marL="86225" marR="86225" marT="45725" marB="45725"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tcPr>
                </a:tc>
                <a:tc>
                  <a:txBody>
                    <a:bodyPr/>
                    <a:lstStyle/>
                    <a:p>
                      <a:pPr algn="ctr"/>
                      <a:r>
                        <a:rPr lang="en-US" sz="1200" dirty="0">
                          <a:solidFill>
                            <a:schemeClr val="tx1"/>
                          </a:solidFill>
                          <a:latin typeface="Arial Narrow" panose="020B0606020202030204" pitchFamily="34" charset="0"/>
                        </a:rPr>
                        <a:t>$2,000</a:t>
                      </a:r>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algn="ctr"/>
                      <a:r>
                        <a:rPr lang="en-US" sz="1200" dirty="0">
                          <a:solidFill>
                            <a:schemeClr val="tx1"/>
                          </a:solidFill>
                          <a:latin typeface="Arial Narrow" panose="020B0606020202030204" pitchFamily="34" charset="0"/>
                        </a:rPr>
                        <a:t>$2,000</a:t>
                      </a:r>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algn="ctr"/>
                      <a:r>
                        <a:rPr lang="en-US" sz="1200" dirty="0">
                          <a:solidFill>
                            <a:schemeClr val="tx1"/>
                          </a:solidFill>
                          <a:latin typeface="Arial Narrow" panose="020B0606020202030204" pitchFamily="34" charset="0"/>
                        </a:rPr>
                        <a:t>Unlimited</a:t>
                      </a:r>
                    </a:p>
                  </a:txBody>
                  <a:tcPr marL="86225" marR="86225" marT="45725" marB="45725"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accent1">
                        <a:lumMod val="40000"/>
                        <a:lumOff val="60000"/>
                        <a:alpha val="20000"/>
                      </a:schemeClr>
                    </a:solidFill>
                  </a:tcPr>
                </a:tc>
                <a:extLst>
                  <a:ext uri="{0D108BD9-81ED-4DB2-BD59-A6C34878D82A}">
                    <a16:rowId xmlns:a16="http://schemas.microsoft.com/office/drawing/2014/main" val="10003"/>
                  </a:ext>
                </a:extLst>
              </a:tr>
              <a:tr h="217999">
                <a:tc gridSpan="3">
                  <a: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Narrow"/>
                        <a:buNone/>
                        <a:tabLst/>
                        <a:defRPr/>
                      </a:pPr>
                      <a:r>
                        <a:rPr kumimoji="0" lang="en-US" sz="1200" b="1" i="0" u="none" strike="noStrike" kern="0" cap="none" spc="0" normalizeH="0" baseline="0" noProof="0" dirty="0">
                          <a:ln>
                            <a:noFill/>
                          </a:ln>
                          <a:solidFill>
                            <a:schemeClr val="tx1"/>
                          </a:solidFill>
                          <a:effectLst/>
                          <a:uLnTx/>
                          <a:uFillTx/>
                          <a:latin typeface="Arial Narrow" panose="020B0606020202030204" pitchFamily="34" charset="0"/>
                          <a:ea typeface="Arial Narrow"/>
                          <a:cs typeface="Arial Narrow"/>
                          <a:sym typeface="Arial Narrow"/>
                          <a:rtl val="0"/>
                        </a:rPr>
                        <a:t>Covered Services</a:t>
                      </a:r>
                      <a:endParaRPr lang="en-US" sz="1200" b="1" i="0" u="none" strike="noStrike" cap="none" baseline="0" dirty="0">
                        <a:solidFill>
                          <a:schemeClr val="tx1"/>
                        </a:solidFill>
                        <a:latin typeface="Arial Narrow" panose="020B0606020202030204" pitchFamily="34" charset="0"/>
                        <a:ea typeface="Arial Narrow"/>
                        <a:cs typeface="Arial Narrow"/>
                        <a:sym typeface="Arial Narrow"/>
                      </a:endParaRPr>
                    </a:p>
                  </a:txBody>
                  <a:tcPr marL="86225" marR="86225" marT="45725" marB="4572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bg1">
                        <a:lumMod val="85000"/>
                      </a:schemeClr>
                    </a:solidFill>
                  </a:tcPr>
                </a:tc>
                <a:tc hMerge="1">
                  <a:txBody>
                    <a:bodyPr/>
                    <a:lstStyle/>
                    <a:p>
                      <a:endParaRPr lang="en-US"/>
                    </a:p>
                  </a:txBody>
                  <a:tcPr>
                    <a:lnL w="12700" cmpd="sng">
                      <a:noFill/>
                      <a:prstDash val="solid"/>
                    </a:lnL>
                    <a:lnT w="3175" cap="flat" cmpd="sng" algn="ctr">
                      <a:solidFill>
                        <a:srgbClr val="0481C6"/>
                      </a:solidFill>
                      <a:prstDash val="solid"/>
                      <a:round/>
                      <a:headEnd type="none" w="med" len="med"/>
                      <a:tailEnd type="none" w="med" len="med"/>
                    </a:lnT>
                  </a:tcPr>
                </a:tc>
                <a:tc h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Narrow"/>
                        <a:buNone/>
                        <a:tabLst/>
                        <a:defRPr/>
                      </a:pPr>
                      <a:endParaRPr lang="en-US" sz="1200" b="1" i="0" u="none" strike="noStrike" cap="none" baseline="0" dirty="0">
                        <a:solidFill>
                          <a:schemeClr val="tx1"/>
                        </a:solidFill>
                        <a:latin typeface="Arial Narrow" panose="020B0606020202030204" pitchFamily="34" charset="0"/>
                        <a:ea typeface="Arial Narrow"/>
                        <a:cs typeface="Arial Narrow"/>
                        <a:sym typeface="Arial Narrow"/>
                      </a:endParaRPr>
                    </a:p>
                  </a:txBody>
                  <a:tcPr marL="86225" marR="86225" marT="45725" marB="45725"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4"/>
                  </a:ext>
                </a:extLst>
              </a:tr>
              <a:tr h="234512">
                <a:tc>
                  <a:txBody>
                    <a:bodyPr/>
                    <a:lstStyle/>
                    <a:p>
                      <a:pPr marL="0" marR="0" lvl="0" indent="0" algn="l" rtl="0">
                        <a:lnSpc>
                          <a:spcPct val="100000"/>
                        </a:lnSpc>
                        <a:spcBef>
                          <a:spcPts val="0"/>
                        </a:spcBef>
                        <a:spcAft>
                          <a:spcPts val="0"/>
                        </a:spcAft>
                        <a:buClr>
                          <a:schemeClr val="dk1"/>
                        </a:buClr>
                        <a:buSzPct val="25000"/>
                        <a:buFont typeface="Arial Narrow"/>
                        <a:buNone/>
                      </a:pPr>
                      <a:r>
                        <a:rPr lang="en-US" sz="1200" b="1" i="0" u="none" strike="noStrike" cap="none" baseline="0" dirty="0">
                          <a:solidFill>
                            <a:schemeClr val="dk1"/>
                          </a:solidFill>
                          <a:latin typeface="Arial Narrow"/>
                          <a:ea typeface="Arial Narrow"/>
                          <a:cs typeface="Arial Narrow"/>
                          <a:sym typeface="Arial Narrow"/>
                        </a:rPr>
                        <a:t>Preventive Services</a:t>
                      </a:r>
                    </a:p>
                    <a:p>
                      <a:pPr marL="0" marR="0" lvl="0" indent="0" algn="l"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200" b="0" i="0" u="none" strike="noStrike" cap="none" baseline="0" dirty="0">
                          <a:solidFill>
                            <a:schemeClr val="dk1"/>
                          </a:solidFill>
                          <a:latin typeface="Arial Narrow"/>
                          <a:ea typeface="Arial Narrow"/>
                          <a:cs typeface="Arial Narrow"/>
                          <a:sym typeface="Arial Narrow"/>
                        </a:rPr>
                        <a:t>(Cleanings, Topical fluoride applications)</a:t>
                      </a:r>
                    </a:p>
                  </a:txBody>
                  <a:tcPr marL="86225" marR="86225" marT="45725" marB="45725"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tcPr>
                </a:tc>
                <a:tc>
                  <a:txBody>
                    <a:bodyPr/>
                    <a:lstStyle/>
                    <a:p>
                      <a:pPr algn="ctr"/>
                      <a:r>
                        <a:rPr lang="en-US" sz="1200">
                          <a:solidFill>
                            <a:schemeClr val="tx1"/>
                          </a:solidFill>
                          <a:latin typeface="Arial Narrow" panose="020B0606020202030204" pitchFamily="34" charset="0"/>
                        </a:rPr>
                        <a:t>100%</a:t>
                      </a:r>
                      <a:endParaRPr lang="en-US" sz="1200" dirty="0">
                        <a:solidFill>
                          <a:schemeClr val="tx1"/>
                        </a:solidFill>
                        <a:latin typeface="Arial Narrow" panose="020B0606020202030204" pitchFamily="34" charset="0"/>
                      </a:endParaRPr>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algn="ctr"/>
                      <a:r>
                        <a:rPr lang="en-US" sz="1200" dirty="0">
                          <a:solidFill>
                            <a:schemeClr val="tx1"/>
                          </a:solidFill>
                          <a:latin typeface="Arial Narrow" panose="020B0606020202030204" pitchFamily="34" charset="0"/>
                        </a:rPr>
                        <a:t>100%</a:t>
                      </a:r>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algn="ctr"/>
                      <a:r>
                        <a:rPr lang="en-US" sz="1200" dirty="0">
                          <a:solidFill>
                            <a:schemeClr val="tx1"/>
                          </a:solidFill>
                          <a:latin typeface="Arial Narrow" panose="020B0606020202030204" pitchFamily="34" charset="0"/>
                        </a:rPr>
                        <a:t>See Schedule</a:t>
                      </a:r>
                    </a:p>
                  </a:txBody>
                  <a:tcPr marL="86225" marR="86225" marT="45725" marB="45725"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accent1">
                        <a:lumMod val="40000"/>
                        <a:lumOff val="60000"/>
                        <a:alpha val="20000"/>
                      </a:schemeClr>
                    </a:solidFill>
                  </a:tcPr>
                </a:tc>
                <a:extLst>
                  <a:ext uri="{0D108BD9-81ED-4DB2-BD59-A6C34878D82A}">
                    <a16:rowId xmlns:a16="http://schemas.microsoft.com/office/drawing/2014/main" val="10005"/>
                  </a:ext>
                </a:extLst>
              </a:tr>
              <a:tr h="123139">
                <a:tc>
                  <a:txBody>
                    <a:bodyPr/>
                    <a:lstStyle/>
                    <a:p>
                      <a:pPr marL="0" marR="0" lvl="0" indent="0" algn="l" rtl="0">
                        <a:lnSpc>
                          <a:spcPct val="100000"/>
                        </a:lnSpc>
                        <a:spcBef>
                          <a:spcPts val="0"/>
                        </a:spcBef>
                        <a:spcAft>
                          <a:spcPts val="0"/>
                        </a:spcAft>
                        <a:buClr>
                          <a:schemeClr val="dk1"/>
                        </a:buClr>
                        <a:buSzPct val="25000"/>
                        <a:buFont typeface="Arial Narrow"/>
                        <a:buNone/>
                      </a:pPr>
                      <a:r>
                        <a:rPr lang="en-US" sz="1200" b="1" i="0" u="none" strike="noStrike" cap="none" baseline="0" dirty="0">
                          <a:solidFill>
                            <a:schemeClr val="dk1"/>
                          </a:solidFill>
                          <a:latin typeface="Arial Narrow"/>
                          <a:ea typeface="Arial Narrow"/>
                          <a:cs typeface="Arial Narrow"/>
                          <a:sym typeface="Arial Narrow"/>
                        </a:rPr>
                        <a:t>Basic Services</a:t>
                      </a:r>
                    </a:p>
                    <a:p>
                      <a:pPr marL="0" marR="0" lvl="0" indent="0" algn="l"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200" b="0" i="0" u="none" strike="noStrike" cap="none" baseline="0" dirty="0">
                          <a:solidFill>
                            <a:schemeClr val="dk1"/>
                          </a:solidFill>
                          <a:latin typeface="Arial Narrow"/>
                          <a:ea typeface="Arial Narrow"/>
                          <a:cs typeface="Arial Narrow"/>
                          <a:sym typeface="Arial Narrow"/>
                        </a:rPr>
                        <a:t>(Basic Restorative, Non-surgical extractions)</a:t>
                      </a:r>
                    </a:p>
                  </a:txBody>
                  <a:tcPr marL="86225" marR="86225" marT="45725" marB="45725"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tcPr>
                </a:tc>
                <a:tc>
                  <a:txBody>
                    <a:bodyPr/>
                    <a:lstStyle/>
                    <a:p>
                      <a:pPr algn="ctr"/>
                      <a:r>
                        <a:rPr lang="en-US" sz="1200">
                          <a:solidFill>
                            <a:schemeClr val="tx1"/>
                          </a:solidFill>
                          <a:latin typeface="Arial Narrow" panose="020B0606020202030204" pitchFamily="34" charset="0"/>
                        </a:rPr>
                        <a:t>80%</a:t>
                      </a:r>
                      <a:endParaRPr lang="en-US" sz="1200" dirty="0">
                        <a:solidFill>
                          <a:schemeClr val="tx1"/>
                        </a:solidFill>
                        <a:latin typeface="Arial Narrow" panose="020B0606020202030204" pitchFamily="34" charset="0"/>
                      </a:endParaRPr>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algn="ctr"/>
                      <a:r>
                        <a:rPr lang="en-US" sz="1200" dirty="0">
                          <a:solidFill>
                            <a:schemeClr val="tx1"/>
                          </a:solidFill>
                          <a:latin typeface="Arial Narrow" panose="020B0606020202030204" pitchFamily="34" charset="0"/>
                        </a:rPr>
                        <a:t>80%</a:t>
                      </a:r>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Narrow" panose="020B0606020202030204" pitchFamily="34" charset="0"/>
                        </a:rPr>
                        <a:t>See Schedule</a:t>
                      </a:r>
                    </a:p>
                  </a:txBody>
                  <a:tcPr marL="86225" marR="86225" marT="45725" marB="45725"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accent1">
                        <a:lumMod val="40000"/>
                        <a:lumOff val="60000"/>
                        <a:alpha val="20000"/>
                      </a:schemeClr>
                    </a:solidFill>
                  </a:tcPr>
                </a:tc>
                <a:extLst>
                  <a:ext uri="{0D108BD9-81ED-4DB2-BD59-A6C34878D82A}">
                    <a16:rowId xmlns:a16="http://schemas.microsoft.com/office/drawing/2014/main" val="10006"/>
                  </a:ext>
                </a:extLst>
              </a:tr>
              <a:tr h="153609">
                <a:tc>
                  <a:txBody>
                    <a:bodyPr/>
                    <a:lstStyle/>
                    <a:p>
                      <a:pPr marL="0" marR="0" lvl="0" indent="0" algn="l" rtl="0">
                        <a:lnSpc>
                          <a:spcPct val="100000"/>
                        </a:lnSpc>
                        <a:spcBef>
                          <a:spcPts val="0"/>
                        </a:spcBef>
                        <a:spcAft>
                          <a:spcPts val="0"/>
                        </a:spcAft>
                        <a:buClr>
                          <a:schemeClr val="dk1"/>
                        </a:buClr>
                        <a:buSzPct val="25000"/>
                        <a:buFont typeface="Arial Narrow"/>
                        <a:buNone/>
                      </a:pPr>
                      <a:r>
                        <a:rPr lang="en-US" sz="1200" b="1" i="0" u="none" strike="noStrike" cap="none" baseline="0" dirty="0">
                          <a:solidFill>
                            <a:schemeClr val="dk1"/>
                          </a:solidFill>
                          <a:latin typeface="Arial Narrow"/>
                          <a:ea typeface="Arial Narrow"/>
                          <a:cs typeface="Arial Narrow"/>
                          <a:sym typeface="Arial Narrow"/>
                        </a:rPr>
                        <a:t>Major Services</a:t>
                      </a:r>
                    </a:p>
                    <a:p>
                      <a:pPr marL="0" marR="0" lvl="0" indent="0" algn="l"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200" b="0" i="0" u="none" strike="noStrike" cap="none" baseline="0" dirty="0">
                          <a:solidFill>
                            <a:schemeClr val="dk1"/>
                          </a:solidFill>
                          <a:latin typeface="Arial Narrow"/>
                          <a:ea typeface="Arial Narrow"/>
                          <a:cs typeface="Arial Narrow"/>
                          <a:sym typeface="Arial Narrow"/>
                        </a:rPr>
                        <a:t>(Endodontic services, Surgical periodontal services, Major restorative)</a:t>
                      </a:r>
                    </a:p>
                  </a:txBody>
                  <a:tcPr marL="86225" marR="86225" marT="45725" marB="45725"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lt1"/>
                    </a:solidFill>
                  </a:tcPr>
                </a:tc>
                <a:tc>
                  <a:txBody>
                    <a:bodyPr/>
                    <a:lstStyle/>
                    <a:p>
                      <a:pPr algn="ctr"/>
                      <a:r>
                        <a:rPr lang="en-US" sz="1200">
                          <a:solidFill>
                            <a:schemeClr val="tx1"/>
                          </a:solidFill>
                          <a:latin typeface="Arial Narrow" panose="020B0606020202030204" pitchFamily="34" charset="0"/>
                        </a:rPr>
                        <a:t>50%</a:t>
                      </a:r>
                      <a:endParaRPr lang="en-US" sz="1200" dirty="0">
                        <a:solidFill>
                          <a:schemeClr val="tx1"/>
                        </a:solidFill>
                        <a:latin typeface="Arial Narrow" panose="020B0606020202030204" pitchFamily="34" charset="0"/>
                      </a:endParaRPr>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algn="ctr"/>
                      <a:r>
                        <a:rPr lang="en-US" sz="1200" dirty="0">
                          <a:solidFill>
                            <a:schemeClr val="tx1"/>
                          </a:solidFill>
                          <a:latin typeface="Arial Narrow" panose="020B0606020202030204" pitchFamily="34" charset="0"/>
                        </a:rPr>
                        <a:t>50%</a:t>
                      </a:r>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rgbClr val="0481C6">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Narrow" panose="020B0606020202030204" pitchFamily="34" charset="0"/>
                        </a:rPr>
                        <a:t>See Schedule</a:t>
                      </a:r>
                    </a:p>
                  </a:txBody>
                  <a:tcPr marL="86225" marR="86225" marT="45725" marB="45725"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solidFill>
                        <a:srgbClr val="0481C6"/>
                      </a:solidFill>
                      <a:prstDash val="solid"/>
                      <a:round/>
                      <a:headEnd type="none" w="med" len="med"/>
                      <a:tailEnd type="none" w="med" len="med"/>
                    </a:lnB>
                    <a:solidFill>
                      <a:schemeClr val="accent1">
                        <a:lumMod val="40000"/>
                        <a:lumOff val="60000"/>
                        <a:alpha val="20000"/>
                      </a:schemeClr>
                    </a:solidFill>
                  </a:tcPr>
                </a:tc>
                <a:extLst>
                  <a:ext uri="{0D108BD9-81ED-4DB2-BD59-A6C34878D82A}">
                    <a16:rowId xmlns:a16="http://schemas.microsoft.com/office/drawing/2014/main" val="10007"/>
                  </a:ext>
                </a:extLst>
              </a:tr>
              <a:tr h="193416">
                <a:tc>
                  <a:txBody>
                    <a:bodyPr/>
                    <a:lstStyle/>
                    <a:p>
                      <a:pPr marL="0" marR="0" lvl="0" indent="0" algn="l" rtl="0">
                        <a:lnSpc>
                          <a:spcPct val="100000"/>
                        </a:lnSpc>
                        <a:spcBef>
                          <a:spcPts val="0"/>
                        </a:spcBef>
                        <a:spcAft>
                          <a:spcPts val="0"/>
                        </a:spcAft>
                        <a:buClr>
                          <a:schemeClr val="dk1"/>
                        </a:buClr>
                        <a:buSzPct val="25000"/>
                        <a:buFont typeface="Arial Narrow"/>
                        <a:buNone/>
                      </a:pPr>
                      <a:r>
                        <a:rPr lang="en-US" sz="1200" b="1" i="0" u="none" strike="noStrike" cap="none" baseline="0" dirty="0">
                          <a:solidFill>
                            <a:schemeClr val="dk1"/>
                          </a:solidFill>
                          <a:latin typeface="Arial Narrow"/>
                          <a:ea typeface="Arial Narrow"/>
                          <a:cs typeface="Arial Narrow"/>
                          <a:sym typeface="Arial Narrow"/>
                        </a:rPr>
                        <a:t>Orthodontia</a:t>
                      </a:r>
                    </a:p>
                    <a:p>
                      <a:pPr marL="0" marR="0" lvl="0" indent="0" algn="l" defTabSz="914400" rtl="0" eaLnBrk="1" fontAlgn="auto" latinLnBrk="0" hangingPunct="1">
                        <a:lnSpc>
                          <a:spcPct val="100000"/>
                        </a:lnSpc>
                        <a:spcBef>
                          <a:spcPts val="0"/>
                        </a:spcBef>
                        <a:spcAft>
                          <a:spcPts val="0"/>
                        </a:spcAft>
                        <a:buClr>
                          <a:schemeClr val="dk1"/>
                        </a:buClr>
                        <a:buSzPct val="25000"/>
                        <a:buFont typeface="Arial Narrow"/>
                        <a:buNone/>
                        <a:tabLst/>
                        <a:defRPr/>
                      </a:pPr>
                      <a:r>
                        <a:rPr lang="en-US" sz="1200" b="0" i="0" u="none" strike="noStrike" cap="none" baseline="0" dirty="0">
                          <a:solidFill>
                            <a:schemeClr val="dk1"/>
                          </a:solidFill>
                          <a:latin typeface="Arial Narrow"/>
                          <a:ea typeface="Arial Narrow"/>
                          <a:cs typeface="Arial Narrow"/>
                          <a:sym typeface="Arial Narrow"/>
                        </a:rPr>
                        <a:t>(Children under 19)</a:t>
                      </a:r>
                    </a:p>
                  </a:txBody>
                  <a:tcPr marL="86225" marR="86225" marT="45725" marB="45725" anchor="ctr">
                    <a:lnL w="3175" cap="flat" cmpd="sng" algn="ctr">
                      <a:no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noFill/>
                      <a:prstDash val="solid"/>
                      <a:round/>
                      <a:headEnd type="none" w="med" len="med"/>
                      <a:tailEnd type="none" w="med" len="med"/>
                    </a:lnB>
                    <a:solidFill>
                      <a:schemeClr val="lt1"/>
                    </a:solidFill>
                  </a:tcPr>
                </a:tc>
                <a:tc>
                  <a:txBody>
                    <a:bodyPr/>
                    <a:lstStyle/>
                    <a:p>
                      <a:pPr algn="ctr"/>
                      <a:r>
                        <a:rPr lang="en-US" sz="1200" dirty="0">
                          <a:solidFill>
                            <a:schemeClr val="tx1"/>
                          </a:solidFill>
                          <a:latin typeface="Arial Narrow" panose="020B0606020202030204" pitchFamily="34" charset="0"/>
                        </a:rPr>
                        <a:t>50%</a:t>
                      </a:r>
                    </a:p>
                    <a:p>
                      <a:pPr algn="ctr"/>
                      <a:r>
                        <a:rPr lang="en-US" sz="1050" dirty="0">
                          <a:solidFill>
                            <a:schemeClr val="tx1"/>
                          </a:solidFill>
                          <a:latin typeface="Arial Narrow" panose="020B0606020202030204" pitchFamily="34" charset="0"/>
                        </a:rPr>
                        <a:t>$1,500 LTM</a:t>
                      </a:r>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noFill/>
                      <a:prstDash val="solid"/>
                      <a:round/>
                      <a:headEnd type="none" w="med" len="med"/>
                      <a:tailEnd type="none" w="med" len="med"/>
                    </a:lnB>
                    <a:solidFill>
                      <a:srgbClr val="0481C6">
                        <a:alpha val="20000"/>
                      </a:srgbClr>
                    </a:solidFill>
                  </a:tcPr>
                </a:tc>
                <a:tc>
                  <a:txBody>
                    <a:bodyPr/>
                    <a:lstStyle/>
                    <a:p>
                      <a:pPr algn="ctr"/>
                      <a:r>
                        <a:rPr lang="en-US" sz="1200" dirty="0">
                          <a:solidFill>
                            <a:schemeClr val="tx1"/>
                          </a:solidFill>
                          <a:latin typeface="Arial Narrow" panose="020B0606020202030204" pitchFamily="34" charset="0"/>
                        </a:rPr>
                        <a:t>50%</a:t>
                      </a:r>
                    </a:p>
                    <a:p>
                      <a:pPr algn="ctr"/>
                      <a:r>
                        <a:rPr lang="en-US" sz="1050" dirty="0">
                          <a:solidFill>
                            <a:schemeClr val="tx1"/>
                          </a:solidFill>
                          <a:latin typeface="Arial Narrow" panose="020B0606020202030204" pitchFamily="34" charset="0"/>
                        </a:rPr>
                        <a:t>$1,500 LTM</a:t>
                      </a:r>
                    </a:p>
                  </a:txBody>
                  <a:tcPr marL="86225" marR="86225" marT="45725" marB="45725" anchor="ctr">
                    <a:lnL w="3175" cap="flat" cmpd="sng" algn="ctr">
                      <a:solidFill>
                        <a:srgbClr val="0481C6"/>
                      </a:solidFill>
                      <a:prstDash val="solid"/>
                      <a:round/>
                      <a:headEnd type="none" w="med" len="med"/>
                      <a:tailEnd type="none" w="med" len="med"/>
                    </a:lnL>
                    <a:lnR w="3175" cap="flat" cmpd="sng" algn="ctr">
                      <a:solidFill>
                        <a:srgbClr val="0481C6"/>
                      </a:solid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noFill/>
                      <a:prstDash val="solid"/>
                      <a:round/>
                      <a:headEnd type="none" w="med" len="med"/>
                      <a:tailEnd type="none" w="med" len="med"/>
                    </a:lnB>
                    <a:solidFill>
                      <a:srgbClr val="0481C6">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Narrow" panose="020B0606020202030204" pitchFamily="34" charset="0"/>
                        </a:rPr>
                        <a:t>See Schedule</a:t>
                      </a:r>
                    </a:p>
                  </a:txBody>
                  <a:tcPr marL="86225" marR="86225" marT="45725" marB="45725" anchor="ctr">
                    <a:lnL w="3175" cap="flat" cmpd="sng" algn="ctr">
                      <a:solidFill>
                        <a:srgbClr val="0481C6"/>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0481C6"/>
                      </a:solidFill>
                      <a:prstDash val="solid"/>
                      <a:round/>
                      <a:headEnd type="none" w="med" len="med"/>
                      <a:tailEnd type="none" w="med" len="med"/>
                    </a:lnT>
                    <a:lnB w="3175" cap="flat" cmpd="sng" algn="ctr">
                      <a:noFill/>
                      <a:prstDash val="solid"/>
                      <a:round/>
                      <a:headEnd type="none" w="med" len="med"/>
                      <a:tailEnd type="none" w="med" len="med"/>
                    </a:lnB>
                    <a:solidFill>
                      <a:schemeClr val="accent1">
                        <a:lumMod val="40000"/>
                        <a:lumOff val="60000"/>
                        <a:alpha val="20000"/>
                      </a:schemeClr>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059D8-A2FB-4C55-985F-A6EF9A310049}"/>
              </a:ext>
            </a:extLst>
          </p:cNvPr>
          <p:cNvSpPr>
            <a:spLocks noGrp="1"/>
          </p:cNvSpPr>
          <p:nvPr>
            <p:ph type="title"/>
          </p:nvPr>
        </p:nvSpPr>
        <p:spPr/>
        <p:txBody>
          <a:bodyPr/>
          <a:lstStyle/>
          <a:p>
            <a:r>
              <a:rPr lang="en-US" dirty="0"/>
              <a:t>Finding a BCBSIL Network Dentist</a:t>
            </a:r>
          </a:p>
        </p:txBody>
      </p:sp>
      <p:pic>
        <p:nvPicPr>
          <p:cNvPr id="4" name="Picture 3">
            <a:extLst>
              <a:ext uri="{FF2B5EF4-FFF2-40B4-BE49-F238E27FC236}">
                <a16:creationId xmlns:a16="http://schemas.microsoft.com/office/drawing/2014/main" id="{71D9133D-1A32-4CBB-830A-28330772DC3B}"/>
              </a:ext>
            </a:extLst>
          </p:cNvPr>
          <p:cNvPicPr>
            <a:picLocks noChangeAspect="1"/>
          </p:cNvPicPr>
          <p:nvPr/>
        </p:nvPicPr>
        <p:blipFill>
          <a:blip r:embed="rId2"/>
          <a:stretch>
            <a:fillRect/>
          </a:stretch>
        </p:blipFill>
        <p:spPr>
          <a:xfrm>
            <a:off x="1895293" y="1844237"/>
            <a:ext cx="8401414" cy="4707467"/>
          </a:xfrm>
          <a:prstGeom prst="rect">
            <a:avLst/>
          </a:prstGeom>
        </p:spPr>
      </p:pic>
      <p:sp>
        <p:nvSpPr>
          <p:cNvPr id="5" name="TextBox 4">
            <a:extLst>
              <a:ext uri="{FF2B5EF4-FFF2-40B4-BE49-F238E27FC236}">
                <a16:creationId xmlns:a16="http://schemas.microsoft.com/office/drawing/2014/main" id="{648712D8-9BF1-44D1-BB06-E2B554F56AD0}"/>
              </a:ext>
            </a:extLst>
          </p:cNvPr>
          <p:cNvSpPr txBox="1"/>
          <p:nvPr/>
        </p:nvSpPr>
        <p:spPr>
          <a:xfrm>
            <a:off x="508000" y="1219926"/>
            <a:ext cx="4237057" cy="461665"/>
          </a:xfrm>
          <a:prstGeom prst="rect">
            <a:avLst/>
          </a:prstGeom>
          <a:noFill/>
        </p:spPr>
        <p:txBody>
          <a:bodyPr wrap="none" rtlCol="0">
            <a:spAutoFit/>
          </a:bodyPr>
          <a:lstStyle/>
          <a:p>
            <a:r>
              <a:rPr lang="en-US" sz="2400" dirty="0"/>
              <a:t>Go to: </a:t>
            </a:r>
            <a:r>
              <a:rPr lang="en-US" sz="2400" dirty="0">
                <a:hlinkClick r:id="rId3"/>
              </a:rPr>
              <a:t>https://www.bcbsil.com</a:t>
            </a:r>
            <a:endParaRPr lang="en-US" sz="2400" dirty="0"/>
          </a:p>
        </p:txBody>
      </p:sp>
    </p:spTree>
    <p:extLst>
      <p:ext uri="{BB962C8B-B14F-4D97-AF65-F5344CB8AC3E}">
        <p14:creationId xmlns:p14="http://schemas.microsoft.com/office/powerpoint/2010/main" val="1607726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8730-B46D-438F-BF39-6D8B60C05985}"/>
              </a:ext>
            </a:extLst>
          </p:cNvPr>
          <p:cNvSpPr>
            <a:spLocks noGrp="1"/>
          </p:cNvSpPr>
          <p:nvPr>
            <p:ph type="title"/>
          </p:nvPr>
        </p:nvSpPr>
        <p:spPr/>
        <p:txBody>
          <a:bodyPr/>
          <a:lstStyle/>
          <a:p>
            <a:r>
              <a:rPr lang="en-US" dirty="0"/>
              <a:t>Finding a BCBSIL Network Dentist</a:t>
            </a:r>
          </a:p>
        </p:txBody>
      </p:sp>
      <p:pic>
        <p:nvPicPr>
          <p:cNvPr id="4" name="Picture 3">
            <a:extLst>
              <a:ext uri="{FF2B5EF4-FFF2-40B4-BE49-F238E27FC236}">
                <a16:creationId xmlns:a16="http://schemas.microsoft.com/office/drawing/2014/main" id="{10264BA7-E083-4DA1-8EEC-3D10702B4624}"/>
              </a:ext>
            </a:extLst>
          </p:cNvPr>
          <p:cNvPicPr>
            <a:picLocks noChangeAspect="1"/>
          </p:cNvPicPr>
          <p:nvPr/>
        </p:nvPicPr>
        <p:blipFill>
          <a:blip r:embed="rId2"/>
          <a:stretch>
            <a:fillRect/>
          </a:stretch>
        </p:blipFill>
        <p:spPr>
          <a:xfrm>
            <a:off x="228600" y="1295400"/>
            <a:ext cx="11220682" cy="4622795"/>
          </a:xfrm>
          <a:prstGeom prst="rect">
            <a:avLst/>
          </a:prstGeom>
        </p:spPr>
      </p:pic>
    </p:spTree>
    <p:extLst>
      <p:ext uri="{BB962C8B-B14F-4D97-AF65-F5344CB8AC3E}">
        <p14:creationId xmlns:p14="http://schemas.microsoft.com/office/powerpoint/2010/main" val="3033566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00509-D89E-4FD9-A0DF-AB3DB8CCBB62}"/>
              </a:ext>
            </a:extLst>
          </p:cNvPr>
          <p:cNvSpPr>
            <a:spLocks noGrp="1"/>
          </p:cNvSpPr>
          <p:nvPr>
            <p:ph type="title"/>
          </p:nvPr>
        </p:nvSpPr>
        <p:spPr/>
        <p:txBody>
          <a:bodyPr/>
          <a:lstStyle/>
          <a:p>
            <a:r>
              <a:rPr lang="en-US" dirty="0"/>
              <a:t>Finding a BCBSIL Network Dentist</a:t>
            </a:r>
          </a:p>
        </p:txBody>
      </p:sp>
      <p:pic>
        <p:nvPicPr>
          <p:cNvPr id="6" name="Picture 5">
            <a:extLst>
              <a:ext uri="{FF2B5EF4-FFF2-40B4-BE49-F238E27FC236}">
                <a16:creationId xmlns:a16="http://schemas.microsoft.com/office/drawing/2014/main" id="{B2B00CF5-A1EB-48AA-98EA-2A7ABE3AB86F}"/>
              </a:ext>
            </a:extLst>
          </p:cNvPr>
          <p:cNvPicPr>
            <a:picLocks noChangeAspect="1"/>
          </p:cNvPicPr>
          <p:nvPr/>
        </p:nvPicPr>
        <p:blipFill>
          <a:blip r:embed="rId2"/>
          <a:stretch>
            <a:fillRect/>
          </a:stretch>
        </p:blipFill>
        <p:spPr>
          <a:xfrm>
            <a:off x="2545504" y="1142999"/>
            <a:ext cx="7100992" cy="5562595"/>
          </a:xfrm>
          <a:prstGeom prst="rect">
            <a:avLst/>
          </a:prstGeom>
        </p:spPr>
      </p:pic>
    </p:spTree>
    <p:extLst>
      <p:ext uri="{BB962C8B-B14F-4D97-AF65-F5344CB8AC3E}">
        <p14:creationId xmlns:p14="http://schemas.microsoft.com/office/powerpoint/2010/main" val="1147219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BD39C-7098-4F4F-8617-96C5B9E9143F}"/>
              </a:ext>
            </a:extLst>
          </p:cNvPr>
          <p:cNvSpPr>
            <a:spLocks noGrp="1"/>
          </p:cNvSpPr>
          <p:nvPr>
            <p:ph type="title"/>
          </p:nvPr>
        </p:nvSpPr>
        <p:spPr/>
        <p:txBody>
          <a:bodyPr/>
          <a:lstStyle/>
          <a:p>
            <a:r>
              <a:rPr lang="en-US" dirty="0"/>
              <a:t>Finding a BCBSIL Network Dentist</a:t>
            </a:r>
          </a:p>
        </p:txBody>
      </p:sp>
      <p:pic>
        <p:nvPicPr>
          <p:cNvPr id="4" name="Picture 3">
            <a:extLst>
              <a:ext uri="{FF2B5EF4-FFF2-40B4-BE49-F238E27FC236}">
                <a16:creationId xmlns:a16="http://schemas.microsoft.com/office/drawing/2014/main" id="{6CCC9FA9-1792-47AE-BA6D-79B2B142D429}"/>
              </a:ext>
            </a:extLst>
          </p:cNvPr>
          <p:cNvPicPr>
            <a:picLocks noChangeAspect="1"/>
          </p:cNvPicPr>
          <p:nvPr/>
        </p:nvPicPr>
        <p:blipFill>
          <a:blip r:embed="rId2"/>
          <a:stretch>
            <a:fillRect/>
          </a:stretch>
        </p:blipFill>
        <p:spPr>
          <a:xfrm>
            <a:off x="990600" y="1371600"/>
            <a:ext cx="9877425" cy="4476750"/>
          </a:xfrm>
          <a:prstGeom prst="rect">
            <a:avLst/>
          </a:prstGeom>
        </p:spPr>
      </p:pic>
    </p:spTree>
    <p:extLst>
      <p:ext uri="{BB962C8B-B14F-4D97-AF65-F5344CB8AC3E}">
        <p14:creationId xmlns:p14="http://schemas.microsoft.com/office/powerpoint/2010/main" val="3892163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E905B-4E24-4D38-93C4-1FADD43E210A}"/>
              </a:ext>
            </a:extLst>
          </p:cNvPr>
          <p:cNvSpPr>
            <a:spLocks noGrp="1"/>
          </p:cNvSpPr>
          <p:nvPr>
            <p:ph type="title"/>
          </p:nvPr>
        </p:nvSpPr>
        <p:spPr/>
        <p:txBody>
          <a:bodyPr/>
          <a:lstStyle/>
          <a:p>
            <a:r>
              <a:rPr lang="en-US" dirty="0"/>
              <a:t>Finding a BCBSIL Network Dentist</a:t>
            </a:r>
          </a:p>
        </p:txBody>
      </p:sp>
      <p:pic>
        <p:nvPicPr>
          <p:cNvPr id="4" name="Picture 3">
            <a:extLst>
              <a:ext uri="{FF2B5EF4-FFF2-40B4-BE49-F238E27FC236}">
                <a16:creationId xmlns:a16="http://schemas.microsoft.com/office/drawing/2014/main" id="{D7940AC8-E871-4338-BA85-47DDA09EDA40}"/>
              </a:ext>
            </a:extLst>
          </p:cNvPr>
          <p:cNvPicPr>
            <a:picLocks noChangeAspect="1"/>
          </p:cNvPicPr>
          <p:nvPr/>
        </p:nvPicPr>
        <p:blipFill>
          <a:blip r:embed="rId2"/>
          <a:stretch>
            <a:fillRect/>
          </a:stretch>
        </p:blipFill>
        <p:spPr>
          <a:xfrm>
            <a:off x="1066800" y="1524000"/>
            <a:ext cx="9423293" cy="4151064"/>
          </a:xfrm>
          <a:prstGeom prst="rect">
            <a:avLst/>
          </a:prstGeom>
        </p:spPr>
      </p:pic>
    </p:spTree>
    <p:extLst>
      <p:ext uri="{BB962C8B-B14F-4D97-AF65-F5344CB8AC3E}">
        <p14:creationId xmlns:p14="http://schemas.microsoft.com/office/powerpoint/2010/main" val="2671516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143000"/>
            <a:ext cx="12192000" cy="5715000"/>
          </a:xfrm>
          <a:prstGeom prst="rect">
            <a:avLst/>
          </a:prstGeom>
        </p:spPr>
      </p:pic>
      <p:sp>
        <p:nvSpPr>
          <p:cNvPr id="2" name="Title 1"/>
          <p:cNvSpPr>
            <a:spLocks noGrp="1"/>
          </p:cNvSpPr>
          <p:nvPr>
            <p:ph type="title"/>
          </p:nvPr>
        </p:nvSpPr>
        <p:spPr/>
        <p:txBody>
          <a:bodyPr/>
          <a:lstStyle/>
          <a:p>
            <a:r>
              <a:rPr lang="en-US" dirty="0"/>
              <a:t>Vision coverage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7000" y="6340169"/>
            <a:ext cx="587141"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0B01CFB-CC03-4139-840A-820EDE25C316}" type="slidenum">
              <a:rPr kumimoji="0" lang="en-US" sz="1800" b="0" i="0" u="none" strike="noStrike" kern="1200" cap="none" spc="0" normalizeH="0" baseline="0" noProof="0" smtClean="0">
                <a:ln>
                  <a:noFill/>
                </a:ln>
                <a:solidFill>
                  <a:srgbClr val="C9C9CC"/>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srgbClr val="C9C9CC"/>
              </a:solidFill>
              <a:effectLst/>
              <a:uLnTx/>
              <a:uFillTx/>
              <a:latin typeface="Verdana" panose="020B0604030504040204" pitchFamily="34" charset="0"/>
              <a:ea typeface="Verdana" panose="020B0604030504040204" pitchFamily="34" charset="0"/>
            </a:endParaRPr>
          </a:p>
        </p:txBody>
      </p:sp>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79195" y="-685800"/>
            <a:ext cx="8412805" cy="8248650"/>
          </a:xfrm>
          <a:prstGeom prst="rect">
            <a:avLst/>
          </a:prstGeom>
        </p:spPr>
      </p:pic>
      <p:sp>
        <p:nvSpPr>
          <p:cNvPr id="6" name="Rectangle 5"/>
          <p:cNvSpPr/>
          <p:nvPr/>
        </p:nvSpPr>
        <p:spPr>
          <a:xfrm>
            <a:off x="0" y="0"/>
            <a:ext cx="341857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sp>
        <p:nvSpPr>
          <p:cNvPr id="12" name="Rectangle 11"/>
          <p:cNvSpPr/>
          <p:nvPr/>
        </p:nvSpPr>
        <p:spPr>
          <a:xfrm>
            <a:off x="154481" y="4073438"/>
            <a:ext cx="310733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Berwyn North Public School District #98</a:t>
            </a:r>
          </a:p>
        </p:txBody>
      </p:sp>
      <p:sp>
        <p:nvSpPr>
          <p:cNvPr id="13" name="Rectangle 12"/>
          <p:cNvSpPr/>
          <p:nvPr/>
        </p:nvSpPr>
        <p:spPr>
          <a:xfrm>
            <a:off x="154481" y="2513067"/>
            <a:ext cx="3624715"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Vision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for every set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of eyes</a:t>
            </a:r>
          </a:p>
        </p:txBody>
      </p:sp>
      <p:cxnSp>
        <p:nvCxnSpPr>
          <p:cNvPr id="8" name="Straight Connector 7"/>
          <p:cNvCxnSpPr/>
          <p:nvPr/>
        </p:nvCxnSpPr>
        <p:spPr>
          <a:xfrm flipH="1">
            <a:off x="259307" y="1951629"/>
            <a:ext cx="315926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54481" y="1609577"/>
            <a:ext cx="3107334"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WELCOME TO EYEMED</a:t>
            </a:r>
          </a:p>
        </p:txBody>
      </p:sp>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9306" y="5005326"/>
            <a:ext cx="1448841" cy="1473034"/>
          </a:xfrm>
          <a:prstGeom prst="rect">
            <a:avLst/>
          </a:prstGeom>
        </p:spPr>
      </p:pic>
    </p:spTree>
    <p:extLst>
      <p:ext uri="{BB962C8B-B14F-4D97-AF65-F5344CB8AC3E}">
        <p14:creationId xmlns:p14="http://schemas.microsoft.com/office/powerpoint/2010/main" val="6084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99999A"/>
                </a:solidFill>
                <a:effectLst/>
                <a:uLnTx/>
                <a:uFillTx/>
                <a:latin typeface="Verdana" panose="020B0604030504040204" pitchFamily="34" charset="0"/>
                <a:ea typeface="Verdana" panose="020B0604030504040204" pitchFamily="34" charset="0"/>
              </a:rPr>
              <a:t>Confidential Notice: This document contains privileged information and is for the sole use of the intended recipient(s).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99999A"/>
                </a:solidFill>
                <a:effectLst/>
                <a:uLnTx/>
                <a:uFillTx/>
                <a:latin typeface="Verdana" panose="020B0604030504040204" pitchFamily="34" charset="0"/>
                <a:ea typeface="Verdana" panose="020B0604030504040204" pitchFamily="34" charset="0"/>
              </a:rPr>
              <a:t>Disclosure or distribution to and review or use by any unauthorized Luxottica EyeMed associate(s) and external parties is prohibited.</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0B01CFB-CC03-4139-840A-820EDE25C316}" type="slidenum">
              <a:rPr kumimoji="0" lang="en-US" sz="1800" b="0" i="0" u="none" strike="noStrike" kern="1200" cap="none" spc="0" normalizeH="0" baseline="0" noProof="0" smtClean="0">
                <a:ln>
                  <a:noFill/>
                </a:ln>
                <a:solidFill>
                  <a:srgbClr val="C9C9CC"/>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srgbClr val="C9C9CC"/>
              </a:solidFill>
              <a:effectLst/>
              <a:uLnTx/>
              <a:uFillTx/>
              <a:latin typeface="Verdana" panose="020B0604030504040204" pitchFamily="34" charset="0"/>
              <a:ea typeface="Verdana" panose="020B0604030504040204" pitchFamily="34" charset="0"/>
            </a:endParaRPr>
          </a:p>
        </p:txBody>
      </p:sp>
      <p:sp>
        <p:nvSpPr>
          <p:cNvPr id="16" name="Title 3"/>
          <p:cNvSpPr>
            <a:spLocks noGrp="1"/>
          </p:cNvSpPr>
          <p:nvPr>
            <p:ph type="title"/>
          </p:nvPr>
        </p:nvSpPr>
        <p:spPr>
          <a:xfrm>
            <a:off x="0" y="9181"/>
            <a:ext cx="12192000" cy="1578412"/>
          </a:xfrm>
        </p:spPr>
        <p:txBody>
          <a:bodyPr>
            <a:normAutofit/>
          </a:bodyPr>
          <a:lstStyle/>
          <a:p>
            <a:r>
              <a:rPr lang="en-US" sz="4000" dirty="0">
                <a:solidFill>
                  <a:schemeClr val="bg1"/>
                </a:solidFill>
              </a:rPr>
              <a:t>We’ve got you covered:</a:t>
            </a:r>
            <a:br>
              <a:rPr lang="en-US" sz="4000" dirty="0">
                <a:solidFill>
                  <a:schemeClr val="bg1"/>
                </a:solidFill>
              </a:rPr>
            </a:br>
            <a:r>
              <a:rPr lang="en-US" sz="4000" dirty="0">
                <a:solidFill>
                  <a:schemeClr val="bg1"/>
                </a:solidFill>
              </a:rPr>
              <a:t>Your vision benefits at-a-glance</a:t>
            </a:r>
          </a:p>
        </p:txBody>
      </p:sp>
      <p:sp>
        <p:nvSpPr>
          <p:cNvPr id="13" name="Title 3"/>
          <p:cNvSpPr txBox="1">
            <a:spLocks/>
          </p:cNvSpPr>
          <p:nvPr/>
        </p:nvSpPr>
        <p:spPr>
          <a:xfrm>
            <a:off x="0" y="1821097"/>
            <a:ext cx="12192000" cy="101709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Eye exam every 12 months,</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covered with $10 copay – PLUS…</a:t>
            </a:r>
          </a:p>
        </p:txBody>
      </p:sp>
      <p:sp>
        <p:nvSpPr>
          <p:cNvPr id="21" name="Content Placeholder 4"/>
          <p:cNvSpPr txBox="1">
            <a:spLocks/>
          </p:cNvSpPr>
          <p:nvPr/>
        </p:nvSpPr>
        <p:spPr>
          <a:xfrm>
            <a:off x="266561" y="3841297"/>
            <a:ext cx="3347495" cy="1230673"/>
          </a:xfrm>
          <a:prstGeom prst="rect">
            <a:avLst/>
          </a:prstGeom>
        </p:spPr>
        <p:txBody>
          <a:bodyPr lIns="91404" tIns="45718" rIns="91404" bIns="45718"/>
          <a:lstStyle>
            <a:lvl1pPr marL="0" indent="0" algn="l" defTabSz="457200" rtl="0" eaLnBrk="1" latinLnBrk="0" hangingPunct="1">
              <a:spcBef>
                <a:spcPts val="200"/>
              </a:spcBef>
              <a:buFont typeface="Arial"/>
              <a:buNone/>
              <a:defRPr sz="2200" kern="1200">
                <a:solidFill>
                  <a:schemeClr val="tx1"/>
                </a:solidFill>
                <a:latin typeface="Nexa Light" pitchFamily="50" charset="0"/>
                <a:ea typeface="+mn-ea"/>
                <a:cs typeface="+mn-cs"/>
              </a:defRPr>
            </a:lvl1pPr>
            <a:lvl2pPr marL="342900" indent="-338138" algn="l" defTabSz="457200" rtl="0" eaLnBrk="1" latinLnBrk="0" hangingPunct="1">
              <a:spcBef>
                <a:spcPts val="200"/>
              </a:spcBef>
              <a:buFont typeface="Arial"/>
              <a:buChar char="•"/>
              <a:defRPr sz="2200" kern="1200">
                <a:solidFill>
                  <a:schemeClr val="tx1"/>
                </a:solidFill>
                <a:latin typeface="Nexa Light" pitchFamily="50" charset="0"/>
                <a:ea typeface="+mn-ea"/>
                <a:cs typeface="+mn-cs"/>
              </a:defRPr>
            </a:lvl2pPr>
            <a:lvl3pPr marL="685800" indent="-342900" algn="l" defTabSz="457200" rtl="0" eaLnBrk="1" latinLnBrk="0" hangingPunct="1">
              <a:spcBef>
                <a:spcPts val="200"/>
              </a:spcBef>
              <a:buFont typeface="Lucida Grande"/>
              <a:buChar char="-"/>
              <a:defRPr sz="2200" kern="1200">
                <a:solidFill>
                  <a:schemeClr val="tx1"/>
                </a:solidFill>
                <a:latin typeface="Nexa Light" pitchFamily="50" charset="0"/>
                <a:ea typeface="+mn-ea"/>
                <a:cs typeface="+mn-cs"/>
              </a:defRPr>
            </a:lvl3pPr>
            <a:lvl4pPr marL="1030288" indent="-344488" algn="l" defTabSz="457200" rtl="0" eaLnBrk="1" latinLnBrk="0" hangingPunct="1">
              <a:spcBef>
                <a:spcPts val="200"/>
              </a:spcBef>
              <a:buFont typeface="Arial"/>
              <a:buChar char="•"/>
              <a:defRPr sz="2200" kern="1200">
                <a:solidFill>
                  <a:schemeClr val="tx1"/>
                </a:solidFill>
                <a:latin typeface="Nexa Light" pitchFamily="50" charset="0"/>
                <a:ea typeface="+mn-ea"/>
                <a:cs typeface="+mn-cs"/>
              </a:defRPr>
            </a:lvl4pPr>
            <a:lvl5pPr marL="1373188" indent="-342900" algn="l" defTabSz="457200" rtl="0" eaLnBrk="1" latinLnBrk="0" hangingPunct="1">
              <a:spcBef>
                <a:spcPts val="200"/>
              </a:spcBef>
              <a:buFont typeface="Lucida Grande"/>
              <a:buChar char="-"/>
              <a:defRPr sz="2200" kern="1200">
                <a:solidFill>
                  <a:schemeClr val="tx1"/>
                </a:solidFill>
                <a:latin typeface="Nexa Light" pitchFamily="50"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200"/>
              </a:spcBef>
              <a:spcAft>
                <a:spcPts val="0"/>
              </a:spcAft>
              <a:buClrTx/>
              <a:buSzTx/>
              <a:buFont typeface="Arial"/>
              <a:buNone/>
              <a:tabLst/>
              <a:defRPr/>
            </a:pP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$100 frame allowance every 24 months</a:t>
            </a:r>
          </a:p>
        </p:txBody>
      </p:sp>
      <p:sp>
        <p:nvSpPr>
          <p:cNvPr id="22" name="Content Placeholder 4"/>
          <p:cNvSpPr txBox="1">
            <a:spLocks/>
          </p:cNvSpPr>
          <p:nvPr/>
        </p:nvSpPr>
        <p:spPr>
          <a:xfrm>
            <a:off x="8519885" y="3875319"/>
            <a:ext cx="3433909" cy="664824"/>
          </a:xfrm>
          <a:prstGeom prst="rect">
            <a:avLst/>
          </a:prstGeom>
        </p:spPr>
        <p:txBody>
          <a:bodyPr lIns="91404" tIns="45718" rIns="91404" bIns="45718"/>
          <a:lstStyle>
            <a:lvl1pPr marL="0" indent="0" algn="l" defTabSz="457200" rtl="0" eaLnBrk="1" latinLnBrk="0" hangingPunct="1">
              <a:spcBef>
                <a:spcPts val="200"/>
              </a:spcBef>
              <a:buFont typeface="Arial"/>
              <a:buNone/>
              <a:defRPr sz="2200" kern="1200">
                <a:solidFill>
                  <a:schemeClr val="tx1"/>
                </a:solidFill>
                <a:latin typeface="Nexa Light" pitchFamily="50" charset="0"/>
                <a:ea typeface="+mn-ea"/>
                <a:cs typeface="+mn-cs"/>
              </a:defRPr>
            </a:lvl1pPr>
            <a:lvl2pPr marL="342900" indent="-338138" algn="l" defTabSz="457200" rtl="0" eaLnBrk="1" latinLnBrk="0" hangingPunct="1">
              <a:spcBef>
                <a:spcPts val="200"/>
              </a:spcBef>
              <a:buFont typeface="Arial"/>
              <a:buChar char="•"/>
              <a:defRPr sz="2200" kern="1200">
                <a:solidFill>
                  <a:schemeClr val="tx1"/>
                </a:solidFill>
                <a:latin typeface="Nexa Light" pitchFamily="50" charset="0"/>
                <a:ea typeface="+mn-ea"/>
                <a:cs typeface="+mn-cs"/>
              </a:defRPr>
            </a:lvl2pPr>
            <a:lvl3pPr marL="685800" indent="-342900" algn="l" defTabSz="457200" rtl="0" eaLnBrk="1" latinLnBrk="0" hangingPunct="1">
              <a:spcBef>
                <a:spcPts val="200"/>
              </a:spcBef>
              <a:buFont typeface="Lucida Grande"/>
              <a:buChar char="-"/>
              <a:defRPr sz="2200" kern="1200">
                <a:solidFill>
                  <a:schemeClr val="tx1"/>
                </a:solidFill>
                <a:latin typeface="Nexa Light" pitchFamily="50" charset="0"/>
                <a:ea typeface="+mn-ea"/>
                <a:cs typeface="+mn-cs"/>
              </a:defRPr>
            </a:lvl3pPr>
            <a:lvl4pPr marL="1030288" indent="-344488" algn="l" defTabSz="457200" rtl="0" eaLnBrk="1" latinLnBrk="0" hangingPunct="1">
              <a:spcBef>
                <a:spcPts val="200"/>
              </a:spcBef>
              <a:buFont typeface="Arial"/>
              <a:buChar char="•"/>
              <a:defRPr sz="2200" kern="1200">
                <a:solidFill>
                  <a:schemeClr val="tx1"/>
                </a:solidFill>
                <a:latin typeface="Nexa Light" pitchFamily="50" charset="0"/>
                <a:ea typeface="+mn-ea"/>
                <a:cs typeface="+mn-cs"/>
              </a:defRPr>
            </a:lvl4pPr>
            <a:lvl5pPr marL="1373188" indent="-342900" algn="l" defTabSz="457200" rtl="0" eaLnBrk="1" latinLnBrk="0" hangingPunct="1">
              <a:spcBef>
                <a:spcPts val="200"/>
              </a:spcBef>
              <a:buFont typeface="Lucida Grande"/>
              <a:buChar char="-"/>
              <a:defRPr sz="2200" kern="1200">
                <a:solidFill>
                  <a:schemeClr val="tx1"/>
                </a:solidFill>
                <a:latin typeface="Nexa Light" pitchFamily="50"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200"/>
              </a:spcBef>
              <a:spcAft>
                <a:spcPts val="0"/>
              </a:spcAft>
              <a:buClrTx/>
              <a:buSzTx/>
              <a:buFont typeface="Arial"/>
              <a:buNone/>
              <a:tabLst/>
              <a:defRPr/>
            </a:pP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$100 contact lens allowance, with coverage for fit and follow-up every 12 months</a:t>
            </a:r>
          </a:p>
        </p:txBody>
      </p:sp>
      <p:sp>
        <p:nvSpPr>
          <p:cNvPr id="23" name="Content Placeholder 4"/>
          <p:cNvSpPr txBox="1">
            <a:spLocks/>
          </p:cNvSpPr>
          <p:nvPr/>
        </p:nvSpPr>
        <p:spPr>
          <a:xfrm>
            <a:off x="4392385" y="3844802"/>
            <a:ext cx="3349172" cy="1256141"/>
          </a:xfrm>
          <a:prstGeom prst="rect">
            <a:avLst/>
          </a:prstGeom>
        </p:spPr>
        <p:txBody>
          <a:bodyPr lIns="91404" tIns="45718" rIns="91404" bIns="45718"/>
          <a:lstStyle>
            <a:lvl1pPr marL="0" indent="0" algn="l" defTabSz="457200" rtl="0" eaLnBrk="1" latinLnBrk="0" hangingPunct="1">
              <a:spcBef>
                <a:spcPts val="200"/>
              </a:spcBef>
              <a:buFont typeface="Arial"/>
              <a:buNone/>
              <a:defRPr sz="2200" kern="1200">
                <a:solidFill>
                  <a:schemeClr val="tx1"/>
                </a:solidFill>
                <a:latin typeface="Nexa Light" pitchFamily="50" charset="0"/>
                <a:ea typeface="+mn-ea"/>
                <a:cs typeface="+mn-cs"/>
              </a:defRPr>
            </a:lvl1pPr>
            <a:lvl2pPr marL="342900" indent="-338138" algn="l" defTabSz="457200" rtl="0" eaLnBrk="1" latinLnBrk="0" hangingPunct="1">
              <a:spcBef>
                <a:spcPts val="200"/>
              </a:spcBef>
              <a:buFont typeface="Arial"/>
              <a:buChar char="•"/>
              <a:defRPr sz="2200" kern="1200">
                <a:solidFill>
                  <a:schemeClr val="tx1"/>
                </a:solidFill>
                <a:latin typeface="Nexa Light" pitchFamily="50" charset="0"/>
                <a:ea typeface="+mn-ea"/>
                <a:cs typeface="+mn-cs"/>
              </a:defRPr>
            </a:lvl2pPr>
            <a:lvl3pPr marL="685800" indent="-342900" algn="l" defTabSz="457200" rtl="0" eaLnBrk="1" latinLnBrk="0" hangingPunct="1">
              <a:spcBef>
                <a:spcPts val="200"/>
              </a:spcBef>
              <a:buFont typeface="Lucida Grande"/>
              <a:buChar char="-"/>
              <a:defRPr sz="2200" kern="1200">
                <a:solidFill>
                  <a:schemeClr val="tx1"/>
                </a:solidFill>
                <a:latin typeface="Nexa Light" pitchFamily="50" charset="0"/>
                <a:ea typeface="+mn-ea"/>
                <a:cs typeface="+mn-cs"/>
              </a:defRPr>
            </a:lvl3pPr>
            <a:lvl4pPr marL="1030288" indent="-344488" algn="l" defTabSz="457200" rtl="0" eaLnBrk="1" latinLnBrk="0" hangingPunct="1">
              <a:spcBef>
                <a:spcPts val="200"/>
              </a:spcBef>
              <a:buFont typeface="Arial"/>
              <a:buChar char="•"/>
              <a:defRPr sz="2200" kern="1200">
                <a:solidFill>
                  <a:schemeClr val="tx1"/>
                </a:solidFill>
                <a:latin typeface="Nexa Light" pitchFamily="50" charset="0"/>
                <a:ea typeface="+mn-ea"/>
                <a:cs typeface="+mn-cs"/>
              </a:defRPr>
            </a:lvl4pPr>
            <a:lvl5pPr marL="1373188" indent="-342900" algn="l" defTabSz="457200" rtl="0" eaLnBrk="1" latinLnBrk="0" hangingPunct="1">
              <a:spcBef>
                <a:spcPts val="200"/>
              </a:spcBef>
              <a:buFont typeface="Lucida Grande"/>
              <a:buChar char="-"/>
              <a:defRPr sz="2200" kern="1200">
                <a:solidFill>
                  <a:schemeClr val="tx1"/>
                </a:solidFill>
                <a:latin typeface="Nexa Light" pitchFamily="50"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200"/>
              </a:spcBef>
              <a:spcAft>
                <a:spcPts val="0"/>
              </a:spcAft>
              <a:buClrTx/>
              <a:buSzTx/>
              <a:buFont typeface="Arial"/>
              <a:buNone/>
              <a:tabLst/>
              <a:defRPr/>
            </a:pP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$10 lens copay plus fixed pricing on options, every 12 months</a:t>
            </a:r>
          </a:p>
          <a:p>
            <a:pPr marL="0" marR="0" lvl="0" indent="0" algn="ctr" defTabSz="457200" rtl="0" eaLnBrk="1" fontAlgn="auto" latinLnBrk="0" hangingPunct="1">
              <a:lnSpc>
                <a:spcPct val="100000"/>
              </a:lnSpc>
              <a:spcBef>
                <a:spcPts val="200"/>
              </a:spcBef>
              <a:spcAft>
                <a:spcPts val="0"/>
              </a:spcAft>
              <a:buClrTx/>
              <a:buSzTx/>
              <a:buFont typeface="Arial"/>
              <a:buNone/>
              <a:tabLst/>
              <a:defRPr/>
            </a:pPr>
            <a:endPar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25" name="Picture 2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6184" y="2780435"/>
            <a:ext cx="1288248" cy="1288248"/>
          </a:xfrm>
          <a:prstGeom prst="rect">
            <a:avLst/>
          </a:prstGeom>
        </p:spPr>
      </p:pic>
      <p:pic>
        <p:nvPicPr>
          <p:cNvPr id="26" name="Picture 2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74936" y="2976066"/>
            <a:ext cx="984070" cy="984070"/>
          </a:xfrm>
          <a:prstGeom prst="rect">
            <a:avLst/>
          </a:prstGeom>
        </p:spPr>
      </p:pic>
      <p:pic>
        <p:nvPicPr>
          <p:cNvPr id="27" name="Picture 2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788098" y="2977837"/>
            <a:ext cx="897482" cy="897482"/>
          </a:xfrm>
          <a:prstGeom prst="rect">
            <a:avLst/>
          </a:prstGeom>
        </p:spPr>
      </p:pic>
    </p:spTree>
    <p:extLst>
      <p:ext uri="{BB962C8B-B14F-4D97-AF65-F5344CB8AC3E}">
        <p14:creationId xmlns:p14="http://schemas.microsoft.com/office/powerpoint/2010/main" val="777414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99999A"/>
                </a:solidFill>
                <a:effectLst/>
                <a:uLnTx/>
                <a:uFillTx/>
                <a:latin typeface="Verdana" panose="020B0604030504040204" pitchFamily="34" charset="0"/>
                <a:ea typeface="Verdana" panose="020B0604030504040204" pitchFamily="34" charset="0"/>
              </a:rPr>
              <a:t>Confidential Notice: This document contains privileged information and is for the sole use of the intended recipient(s).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99999A"/>
                </a:solidFill>
                <a:effectLst/>
                <a:uLnTx/>
                <a:uFillTx/>
                <a:latin typeface="Verdana" panose="020B0604030504040204" pitchFamily="34" charset="0"/>
                <a:ea typeface="Verdana" panose="020B0604030504040204" pitchFamily="34" charset="0"/>
              </a:rPr>
              <a:t>Disclosure or distribution to and review or use by any unauthorized Luxottica EyeMed associate(s) and external parties is prohibited.</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0B01CFB-CC03-4139-840A-820EDE25C316}" type="slidenum">
              <a:rPr kumimoji="0" lang="en-US" sz="1800" b="0" i="0" u="none" strike="noStrike" kern="1200" cap="none" spc="0" normalizeH="0" baseline="0" noProof="0" smtClean="0">
                <a:ln>
                  <a:noFill/>
                </a:ln>
                <a:solidFill>
                  <a:srgbClr val="C9C9CC"/>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srgbClr val="C9C9CC"/>
              </a:solidFill>
              <a:effectLst/>
              <a:uLnTx/>
              <a:uFillTx/>
              <a:latin typeface="Verdana" panose="020B0604030504040204" pitchFamily="34" charset="0"/>
              <a:ea typeface="Verdana" panose="020B0604030504040204" pitchFamily="34" charset="0"/>
            </a:endParaRPr>
          </a:p>
        </p:txBody>
      </p:sp>
      <p:sp>
        <p:nvSpPr>
          <p:cNvPr id="7" name="Title 3"/>
          <p:cNvSpPr>
            <a:spLocks noGrp="1"/>
          </p:cNvSpPr>
          <p:nvPr>
            <p:ph type="title"/>
          </p:nvPr>
        </p:nvSpPr>
        <p:spPr>
          <a:xfrm>
            <a:off x="-4" y="8020"/>
            <a:ext cx="8773433" cy="1578412"/>
          </a:xfrm>
        </p:spPr>
        <p:txBody>
          <a:bodyPr>
            <a:normAutofit/>
          </a:bodyPr>
          <a:lstStyle/>
          <a:p>
            <a:r>
              <a:rPr lang="en-US" sz="4000" dirty="0">
                <a:solidFill>
                  <a:schemeClr val="accent4"/>
                </a:solidFill>
              </a:rPr>
              <a:t>A few more benefit basics</a:t>
            </a:r>
          </a:p>
        </p:txBody>
      </p:sp>
      <p:sp>
        <p:nvSpPr>
          <p:cNvPr id="16" name="Rectangle 15"/>
          <p:cNvSpPr/>
          <p:nvPr/>
        </p:nvSpPr>
        <p:spPr>
          <a:xfrm>
            <a:off x="8773430" y="0"/>
            <a:ext cx="3418570" cy="6041836"/>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sp>
        <p:nvSpPr>
          <p:cNvPr id="9" name="Text Placeholder 2"/>
          <p:cNvSpPr txBox="1">
            <a:spLocks/>
          </p:cNvSpPr>
          <p:nvPr/>
        </p:nvSpPr>
        <p:spPr>
          <a:xfrm>
            <a:off x="655385" y="1954893"/>
            <a:ext cx="7002715" cy="3384799"/>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Wingdings" panose="05000000000000000000" pitchFamily="2" charset="2"/>
              <a:buNone/>
              <a:tabLst/>
              <a:defRPr/>
            </a:pPr>
            <a:r>
              <a:rPr kumimoji="0" lang="en-US" sz="24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rPr>
              <a:t>Your frequency is based on: Plan Year</a:t>
            </a:r>
          </a:p>
          <a:p>
            <a:pPr marL="0" marR="0" lvl="0" indent="0" algn="l" defTabSz="914400" rtl="0" eaLnBrk="1" fontAlgn="auto" latinLnBrk="0" hangingPunct="1">
              <a:lnSpc>
                <a:spcPct val="9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So, if you receive an exam 7/9/21, you are eligible again 7/1/22.</a:t>
            </a:r>
          </a:p>
          <a:p>
            <a:pPr marL="228600" marR="0" lvl="0" indent="-22860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90000"/>
              </a:lnSpc>
              <a:spcBef>
                <a:spcPts val="0"/>
              </a:spcBef>
              <a:spcAft>
                <a:spcPts val="0"/>
              </a:spcAft>
              <a:buClrTx/>
              <a:buSzTx/>
              <a:buFont typeface="Wingdings" panose="05000000000000000000" pitchFamily="2" charset="2"/>
              <a:buNone/>
              <a:tabLst/>
              <a:defRPr/>
            </a:pPr>
            <a:endParaRPr kumimoji="0" lang="en-US" sz="16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90000"/>
              </a:lnSpc>
              <a:spcBef>
                <a:spcPts val="0"/>
              </a:spcBef>
              <a:spcAft>
                <a:spcPts val="0"/>
              </a:spcAft>
              <a:buClrTx/>
              <a:buSzTx/>
              <a:buFont typeface="Wingdings" panose="05000000000000000000" pitchFamily="2" charset="2"/>
              <a:buNone/>
              <a:tabLst/>
              <a:defRPr/>
            </a:pPr>
            <a:r>
              <a:rPr kumimoji="0" lang="en-US" sz="24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rPr>
              <a:t>Contacts are in lieu of lenses only</a:t>
            </a:r>
          </a:p>
          <a:p>
            <a:pPr marL="0" marR="0" lvl="0" indent="0" algn="l" defTabSz="914400" rtl="0" eaLnBrk="1" fontAlgn="auto" latinLnBrk="0" hangingPunct="1">
              <a:lnSpc>
                <a:spcPct val="9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That means you are entitled to a full pair of glasses (frame &amp; lenses) OR contacts and frames (you would then receive a 20% discount on your lenses).</a:t>
            </a:r>
          </a:p>
          <a:p>
            <a:pPr marL="228600" marR="0" lvl="0" indent="-22860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endParaRPr kumimoji="0" lang="en-US" sz="15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pic>
        <p:nvPicPr>
          <p:cNvPr id="11" name="Picture Placeholder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773430" y="1495116"/>
            <a:ext cx="3442431" cy="3051604"/>
          </a:xfrm>
          <a:prstGeom prst="rect">
            <a:avLst/>
          </a:prstGeom>
        </p:spPr>
      </p:pic>
    </p:spTree>
    <p:extLst>
      <p:ext uri="{BB962C8B-B14F-4D97-AF65-F5344CB8AC3E}">
        <p14:creationId xmlns:p14="http://schemas.microsoft.com/office/powerpoint/2010/main" val="2146774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4" y="0"/>
            <a:ext cx="12192004" cy="2440411"/>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99999A"/>
                </a:solidFill>
                <a:effectLst/>
                <a:uLnTx/>
                <a:uFillTx/>
                <a:latin typeface="Verdana" panose="020B0604030504040204" pitchFamily="34" charset="0"/>
                <a:ea typeface="Verdana" panose="020B0604030504040204" pitchFamily="34" charset="0"/>
              </a:rPr>
              <a:t>Confidential Notice: This document contains privileged information and is for the sole use of the intended recipient(s).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99999A"/>
                </a:solidFill>
                <a:effectLst/>
                <a:uLnTx/>
                <a:uFillTx/>
                <a:latin typeface="Verdana" panose="020B0604030504040204" pitchFamily="34" charset="0"/>
                <a:ea typeface="Verdana" panose="020B0604030504040204" pitchFamily="34" charset="0"/>
              </a:rPr>
              <a:t>Disclosure or distribution to and review or use by any unauthorized Luxottica EyeMed associate(s) and external parties is prohibited.</a:t>
            </a:r>
            <a:endParaRPr kumimoji="0" lang="en-US" sz="700" b="0" i="0" u="none" strike="noStrike" kern="1200" cap="none" spc="0" normalizeH="0" baseline="0" noProof="0" dirty="0">
              <a:ln>
                <a:noFill/>
              </a:ln>
              <a:solidFill>
                <a:srgbClr val="99999A"/>
              </a:solidFill>
              <a:effectLst/>
              <a:uLnTx/>
              <a:uFillTx/>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0B01CFB-CC03-4139-840A-820EDE25C316}" type="slidenum">
              <a:rPr kumimoji="0" lang="en-US" sz="1800" b="0" i="0" u="none" strike="noStrike" kern="1200" cap="none" spc="0" normalizeH="0" baseline="0" noProof="0">
                <a:ln>
                  <a:noFill/>
                </a:ln>
                <a:solidFill>
                  <a:srgbClr val="C9C9CC"/>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srgbClr val="C9C9CC"/>
              </a:solidFill>
              <a:effectLst/>
              <a:uLnTx/>
              <a:uFillTx/>
              <a:latin typeface="Verdana" panose="020B0604030504040204" pitchFamily="34" charset="0"/>
              <a:ea typeface="Verdana" panose="020B0604030504040204" pitchFamily="34" charset="0"/>
            </a:endParaRPr>
          </a:p>
        </p:txBody>
      </p:sp>
      <p:sp>
        <p:nvSpPr>
          <p:cNvPr id="5" name="Text Placeholder 2"/>
          <p:cNvSpPr txBox="1">
            <a:spLocks/>
          </p:cNvSpPr>
          <p:nvPr/>
        </p:nvSpPr>
        <p:spPr>
          <a:xfrm>
            <a:off x="0" y="1397391"/>
            <a:ext cx="12192000" cy="854338"/>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173" rtl="0" eaLnBrk="1" fontAlgn="auto" latinLnBrk="0" hangingPunct="1">
              <a:lnSpc>
                <a:spcPct val="90000"/>
              </a:lnSpc>
              <a:spcBef>
                <a:spcPts val="0"/>
              </a:spcBef>
              <a:spcAft>
                <a:spcPts val="0"/>
              </a:spcAft>
              <a:buClrTx/>
              <a:buSzTx/>
              <a:buFont typeface="Wingdings" panose="05000000000000000000" pitchFamily="2" charset="2"/>
              <a:buNone/>
              <a:tabLst/>
              <a:defRPr/>
            </a:pPr>
            <a:r>
              <a:rPr kumimoji="0" lang="en-US" sz="2400" b="0" i="0" u="none" strike="noStrike" kern="1200" cap="none" spc="0" normalizeH="0" baseline="0" noProof="0" dirty="0">
                <a:ln>
                  <a:noFill/>
                </a:ln>
                <a:solidFill>
                  <a:prstClr val="white"/>
                </a:solidFill>
                <a:effectLst/>
                <a:uLnTx/>
                <a:uFillTx/>
                <a:latin typeface="Verdana" charset="0"/>
                <a:ea typeface="Verdana" charset="0"/>
                <a:cs typeface="Verdana" charset="0"/>
              </a:rPr>
              <a:t>You’re on EyeMed’s Insight network,</a:t>
            </a:r>
          </a:p>
          <a:p>
            <a:pPr marL="0" marR="0" lvl="0" indent="0" algn="ctr" defTabSz="914173" rtl="0" eaLnBrk="1" fontAlgn="auto" latinLnBrk="0" hangingPunct="1">
              <a:lnSpc>
                <a:spcPct val="90000"/>
              </a:lnSpc>
              <a:spcBef>
                <a:spcPts val="0"/>
              </a:spcBef>
              <a:spcAft>
                <a:spcPts val="0"/>
              </a:spcAft>
              <a:buClrTx/>
              <a:buSzTx/>
              <a:buFont typeface="Wingdings" panose="05000000000000000000" pitchFamily="2" charset="2"/>
              <a:buNone/>
              <a:tabLst/>
              <a:defRPr/>
            </a:pPr>
            <a:r>
              <a:rPr kumimoji="0" lang="en-US" sz="2400" b="0" i="0" u="none" strike="noStrike" kern="1200" cap="none" spc="0" normalizeH="0" baseline="0" noProof="0" dirty="0">
                <a:ln>
                  <a:noFill/>
                </a:ln>
                <a:solidFill>
                  <a:prstClr val="white"/>
                </a:solidFill>
                <a:effectLst/>
                <a:uLnTx/>
                <a:uFillTx/>
                <a:latin typeface="Verdana" charset="0"/>
                <a:ea typeface="Verdana" charset="0"/>
                <a:cs typeface="Verdana" charset="0"/>
              </a:rPr>
              <a:t>so you’ve got choices — lots of them</a:t>
            </a:r>
          </a:p>
        </p:txBody>
      </p:sp>
      <p:sp>
        <p:nvSpPr>
          <p:cNvPr id="13" name="Title 3"/>
          <p:cNvSpPr txBox="1">
            <a:spLocks/>
          </p:cNvSpPr>
          <p:nvPr/>
        </p:nvSpPr>
        <p:spPr>
          <a:xfrm>
            <a:off x="-4" y="8020"/>
            <a:ext cx="12192004" cy="157841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Find your best fit</a:t>
            </a:r>
          </a:p>
        </p:txBody>
      </p:sp>
      <p:sp>
        <p:nvSpPr>
          <p:cNvPr id="18" name="Rectangle 17"/>
          <p:cNvSpPr/>
          <p:nvPr/>
        </p:nvSpPr>
        <p:spPr>
          <a:xfrm>
            <a:off x="-4" y="4012392"/>
            <a:ext cx="12192004" cy="677108"/>
          </a:xfrm>
          <a:prstGeom prst="rect">
            <a:avLst/>
          </a:prstGeom>
        </p:spPr>
        <p:txBody>
          <a:bodyPr wrap="square">
            <a:spAutoFit/>
          </a:bodyPr>
          <a:lstStyle/>
          <a:p>
            <a:pPr marL="0" marR="0" lvl="0" indent="0" algn="ctr" defTabSz="456903"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cs typeface="Verdana" panose="020B0604030504040204" pitchFamily="34" charset="0"/>
              </a:rPr>
              <a:t>Plus, your local retailers: </a:t>
            </a:r>
          </a:p>
          <a:p>
            <a:pPr marL="0" marR="0" lvl="0" indent="0" algn="ctr" defTabSz="45690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MyEyeDr</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America’s Best and </a:t>
            </a:r>
            <a:r>
              <a:rPr kumimoji="0" lang="en-US" sz="1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ForEyes</a:t>
            </a:r>
            <a:endPar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9" name="TextBox 18"/>
          <p:cNvSpPr txBox="1"/>
          <p:nvPr/>
        </p:nvSpPr>
        <p:spPr>
          <a:xfrm>
            <a:off x="-4" y="2694946"/>
            <a:ext cx="12192004" cy="707882"/>
          </a:xfrm>
          <a:prstGeom prst="rect">
            <a:avLst/>
          </a:prstGeom>
          <a:noFill/>
        </p:spPr>
        <p:txBody>
          <a:bodyPr wrap="square" lIns="91420" tIns="45718" rIns="91420" bIns="45718"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cs typeface="Verdana" panose="020B0604030504040204" pitchFamily="34" charset="0"/>
              </a:rPr>
              <a:t>More than 105,000 provider access points at 26,000 locations, including: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4138" y="2966033"/>
            <a:ext cx="5716182" cy="1067020"/>
          </a:xfrm>
          <a:prstGeom prst="rect">
            <a:avLst/>
          </a:prstGeom>
        </p:spPr>
      </p:pic>
      <p:sp>
        <p:nvSpPr>
          <p:cNvPr id="21" name="Rectangle 20"/>
          <p:cNvSpPr/>
          <p:nvPr/>
        </p:nvSpPr>
        <p:spPr>
          <a:xfrm>
            <a:off x="0" y="4935760"/>
            <a:ext cx="12192000" cy="400110"/>
          </a:xfrm>
          <a:prstGeom prst="rect">
            <a:avLst/>
          </a:prstGeom>
        </p:spPr>
        <p:txBody>
          <a:bodyPr wrap="square">
            <a:spAutoFit/>
          </a:bodyPr>
          <a:lstStyle/>
          <a:p>
            <a:pPr marL="0" marR="0" lvl="0" indent="0" algn="ctr" defTabSz="456903"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cs typeface="Verdana" panose="020B0604030504040204" pitchFamily="34" charset="0"/>
              </a:rPr>
              <a:t>Plus, online options:</a:t>
            </a:r>
          </a:p>
        </p:txBody>
      </p:sp>
      <p:pic>
        <p:nvPicPr>
          <p:cNvPr id="7" name="Picture 6">
            <a:extLst>
              <a:ext uri="{FF2B5EF4-FFF2-40B4-BE49-F238E27FC236}">
                <a16:creationId xmlns:a16="http://schemas.microsoft.com/office/drawing/2014/main" id="{D1BBC2E1-ECF3-4A60-9191-A7AA31C8D6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7879" y="4927595"/>
            <a:ext cx="8259122" cy="1501658"/>
          </a:xfrm>
          <a:prstGeom prst="rect">
            <a:avLst/>
          </a:prstGeom>
        </p:spPr>
      </p:pic>
    </p:spTree>
    <p:extLst>
      <p:ext uri="{BB962C8B-B14F-4D97-AF65-F5344CB8AC3E}">
        <p14:creationId xmlns:p14="http://schemas.microsoft.com/office/powerpoint/2010/main" val="2843879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99999A"/>
                </a:solidFill>
                <a:effectLst/>
                <a:uLnTx/>
                <a:uFillTx/>
                <a:latin typeface="Verdana" panose="020B0604030504040204" pitchFamily="34" charset="0"/>
                <a:ea typeface="Verdana" panose="020B0604030504040204" pitchFamily="34" charset="0"/>
              </a:rPr>
              <a:t>Confidential Notice: This document contains privileged information and is for the sole use of the intended recipient(s).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99999A"/>
                </a:solidFill>
                <a:effectLst/>
                <a:uLnTx/>
                <a:uFillTx/>
                <a:latin typeface="Verdana" panose="020B0604030504040204" pitchFamily="34" charset="0"/>
                <a:ea typeface="Verdana" panose="020B0604030504040204" pitchFamily="34" charset="0"/>
              </a:rPr>
              <a:t>Disclosure or distribution to and review or use by any unauthorized Luxottica EyeMed associate(s) and external parties is prohibited.</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0B01CFB-CC03-4139-840A-820EDE25C316}" type="slidenum">
              <a:rPr kumimoji="0" lang="en-US" sz="1800" b="0" i="0" u="none" strike="noStrike" kern="1200" cap="none" spc="0" normalizeH="0" baseline="0" noProof="0" smtClean="0">
                <a:ln>
                  <a:noFill/>
                </a:ln>
                <a:solidFill>
                  <a:srgbClr val="C9C9CC"/>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srgbClr val="C9C9CC"/>
              </a:solidFill>
              <a:effectLst/>
              <a:uLnTx/>
              <a:uFillTx/>
              <a:latin typeface="Verdana" panose="020B0604030504040204" pitchFamily="34" charset="0"/>
              <a:ea typeface="Verdana" panose="020B0604030504040204" pitchFamily="34" charset="0"/>
            </a:endParaRPr>
          </a:p>
        </p:txBody>
      </p:sp>
      <p:sp>
        <p:nvSpPr>
          <p:cNvPr id="7" name="Title 3"/>
          <p:cNvSpPr>
            <a:spLocks noGrp="1"/>
          </p:cNvSpPr>
          <p:nvPr>
            <p:ph type="title"/>
          </p:nvPr>
        </p:nvSpPr>
        <p:spPr>
          <a:xfrm>
            <a:off x="-4" y="8020"/>
            <a:ext cx="8773433" cy="1578412"/>
          </a:xfrm>
        </p:spPr>
        <p:txBody>
          <a:bodyPr>
            <a:normAutofit/>
          </a:bodyPr>
          <a:lstStyle/>
          <a:p>
            <a:r>
              <a:rPr lang="en-US" sz="4000" dirty="0">
                <a:solidFill>
                  <a:schemeClr val="accent4"/>
                </a:solidFill>
              </a:rPr>
              <a:t>How to find an eye doctor</a:t>
            </a:r>
          </a:p>
        </p:txBody>
      </p:sp>
      <p:sp>
        <p:nvSpPr>
          <p:cNvPr id="16" name="Rectangle 15"/>
          <p:cNvSpPr/>
          <p:nvPr/>
        </p:nvSpPr>
        <p:spPr>
          <a:xfrm>
            <a:off x="8773430" y="0"/>
            <a:ext cx="3418570" cy="6041836"/>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sp>
        <p:nvSpPr>
          <p:cNvPr id="11" name="Line 193"/>
          <p:cNvSpPr>
            <a:spLocks noChangeShapeType="1"/>
          </p:cNvSpPr>
          <p:nvPr/>
        </p:nvSpPr>
        <p:spPr bwMode="auto">
          <a:xfrm>
            <a:off x="1932209" y="4426701"/>
            <a:ext cx="4479477" cy="0"/>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20" tIns="45718" rIns="91420"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Verdana"/>
              <a:ea typeface="+mn-ea"/>
              <a:cs typeface="+mn-cs"/>
            </a:endParaRPr>
          </a:p>
        </p:txBody>
      </p:sp>
      <p:sp>
        <p:nvSpPr>
          <p:cNvPr id="12" name="TextBox 11"/>
          <p:cNvSpPr txBox="1"/>
          <p:nvPr/>
        </p:nvSpPr>
        <p:spPr>
          <a:xfrm>
            <a:off x="1794789" y="1666735"/>
            <a:ext cx="4885411" cy="746354"/>
          </a:xfrm>
          <a:prstGeom prst="rect">
            <a:avLst/>
          </a:prstGeom>
          <a:noFill/>
        </p:spPr>
        <p:txBody>
          <a:bodyPr wrap="square" lIns="91278" tIns="45718" rIns="91278" bIns="45718" rtlCol="0">
            <a:spAutoFit/>
          </a:bodyPr>
          <a:lstStyle/>
          <a:p>
            <a:pPr marL="0" marR="0" lvl="0" indent="0" algn="l" defTabSz="456231" rtl="0" eaLnBrk="1" fontAlgn="auto" latinLnBrk="0" hangingPunct="1">
              <a:lnSpc>
                <a:spcPct val="100000"/>
              </a:lnSpc>
              <a:spcBef>
                <a:spcPts val="0"/>
              </a:spcBef>
              <a:spcAft>
                <a:spcPts val="3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Use the Provider Locator</a:t>
            </a:r>
          </a:p>
          <a:p>
            <a:pPr marL="0" marR="0" lvl="0" indent="0" algn="l" defTabSz="456231" rtl="0" eaLnBrk="1" fontAlgn="auto" latinLnBrk="0" hangingPunct="1">
              <a:lnSpc>
                <a:spcPct val="100000"/>
              </a:lnSpc>
              <a:spcBef>
                <a:spcPts val="0"/>
              </a:spcBef>
              <a:spcAft>
                <a:spcPts val="3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at eyemed.com </a:t>
            </a:r>
          </a:p>
        </p:txBody>
      </p:sp>
      <p:sp>
        <p:nvSpPr>
          <p:cNvPr id="13" name="TextBox 12"/>
          <p:cNvSpPr txBox="1"/>
          <p:nvPr/>
        </p:nvSpPr>
        <p:spPr>
          <a:xfrm>
            <a:off x="1794789" y="3240757"/>
            <a:ext cx="6768511" cy="746354"/>
          </a:xfrm>
          <a:prstGeom prst="rect">
            <a:avLst/>
          </a:prstGeom>
          <a:noFill/>
        </p:spPr>
        <p:txBody>
          <a:bodyPr wrap="square" lIns="91278" tIns="45718" rIns="91278" bIns="45718" rtlCol="0">
            <a:spAutoFit/>
          </a:bodyPr>
          <a:lstStyle/>
          <a:p>
            <a:pPr marL="0" marR="0" lvl="0" indent="0" algn="l" defTabSz="456231" rtl="0" eaLnBrk="1" fontAlgn="auto" latinLnBrk="0" hangingPunct="1">
              <a:lnSpc>
                <a:spcPct val="100000"/>
              </a:lnSpc>
              <a:spcBef>
                <a:spcPts val="0"/>
              </a:spcBef>
              <a:spcAft>
                <a:spcPts val="3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Download and use the EyeMed Members App</a:t>
            </a:r>
          </a:p>
          <a:p>
            <a:pPr marL="0" marR="0" lvl="0" indent="0" algn="l" defTabSz="456231" rtl="0" eaLnBrk="1" fontAlgn="auto" latinLnBrk="0" hangingPunct="1">
              <a:lnSpc>
                <a:spcPct val="100000"/>
              </a:lnSpc>
              <a:spcBef>
                <a:spcPts val="0"/>
              </a:spcBef>
              <a:spcAft>
                <a:spcPts val="3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(available in the App Store or Google Play) </a:t>
            </a:r>
          </a:p>
        </p:txBody>
      </p:sp>
      <p:sp>
        <p:nvSpPr>
          <p:cNvPr id="14" name="TextBox 13"/>
          <p:cNvSpPr txBox="1"/>
          <p:nvPr/>
        </p:nvSpPr>
        <p:spPr>
          <a:xfrm>
            <a:off x="1794789" y="4828179"/>
            <a:ext cx="5926811" cy="1054131"/>
          </a:xfrm>
          <a:prstGeom prst="rect">
            <a:avLst/>
          </a:prstGeom>
          <a:noFill/>
        </p:spPr>
        <p:txBody>
          <a:bodyPr wrap="square" lIns="91278" tIns="45718" rIns="91278" bIns="45718" rtlCol="0">
            <a:spAutoFit/>
          </a:bodyPr>
          <a:lstStyle/>
          <a:p>
            <a:pPr marL="0" marR="0" lvl="0" indent="0" algn="l" defTabSz="456231" rtl="0" eaLnBrk="1" fontAlgn="auto" latinLnBrk="0" hangingPunct="1">
              <a:lnSpc>
                <a:spcPct val="100000"/>
              </a:lnSpc>
              <a:spcBef>
                <a:spcPts val="0"/>
              </a:spcBef>
              <a:spcAft>
                <a:spcPts val="3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Check the listing of the closest</a:t>
            </a:r>
          </a:p>
          <a:p>
            <a:pPr marL="0" marR="0" lvl="0" indent="0" algn="l" defTabSz="456231" rtl="0" eaLnBrk="1" fontAlgn="auto" latinLnBrk="0" hangingPunct="1">
              <a:lnSpc>
                <a:spcPct val="100000"/>
              </a:lnSpc>
              <a:spcBef>
                <a:spcPts val="0"/>
              </a:spcBef>
              <a:spcAft>
                <a:spcPts val="3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eye doctors from your Welcome Kit (you’ll get this after you enroll)</a:t>
            </a:r>
          </a:p>
        </p:txBody>
      </p:sp>
      <p:sp>
        <p:nvSpPr>
          <p:cNvPr id="20" name="Line 193"/>
          <p:cNvSpPr>
            <a:spLocks noChangeShapeType="1"/>
          </p:cNvSpPr>
          <p:nvPr/>
        </p:nvSpPr>
        <p:spPr bwMode="auto">
          <a:xfrm>
            <a:off x="1964317" y="2783832"/>
            <a:ext cx="4479477" cy="0"/>
          </a:xfrm>
          <a:prstGeom prst="line">
            <a:avLst/>
          </a:prstGeom>
          <a:noFill/>
          <a:ln w="12700"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20" tIns="45718" rIns="91420"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Verdana"/>
              <a:ea typeface="+mn-ea"/>
              <a:cs typeface="+mn-cs"/>
            </a:endParaRPr>
          </a:p>
        </p:txBody>
      </p:sp>
      <p:pic>
        <p:nvPicPr>
          <p:cNvPr id="21" name="Picture 2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63300" y="1227675"/>
            <a:ext cx="3918324" cy="3918324"/>
          </a:xfrm>
          <a:prstGeom prst="rect">
            <a:avLst/>
          </a:prstGeom>
        </p:spPr>
      </p:pic>
      <p:pic>
        <p:nvPicPr>
          <p:cNvPr id="22" name="Picture 2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845" y="1481313"/>
            <a:ext cx="1160287" cy="1160287"/>
          </a:xfrm>
          <a:prstGeom prst="rect">
            <a:avLst/>
          </a:prstGeom>
        </p:spPr>
      </p:pic>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6908" y="3020918"/>
            <a:ext cx="1296159" cy="1296159"/>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6907" y="4497920"/>
            <a:ext cx="1296159" cy="1296159"/>
          </a:xfrm>
          <a:prstGeom prst="rect">
            <a:avLst/>
          </a:prstGeom>
        </p:spPr>
      </p:pic>
    </p:spTree>
    <p:extLst>
      <p:ext uri="{BB962C8B-B14F-4D97-AF65-F5344CB8AC3E}">
        <p14:creationId xmlns:p14="http://schemas.microsoft.com/office/powerpoint/2010/main" val="3137892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99999A"/>
                </a:solidFill>
                <a:effectLst/>
                <a:uLnTx/>
                <a:uFillTx/>
                <a:latin typeface="Verdana" panose="020B0604030504040204" pitchFamily="34" charset="0"/>
                <a:ea typeface="Verdana" panose="020B0604030504040204" pitchFamily="34" charset="0"/>
              </a:rPr>
              <a:t>Confidential Notice: This document contains privileged information and is for the sole use of the intended recipient(s).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99999A"/>
                </a:solidFill>
                <a:effectLst/>
                <a:uLnTx/>
                <a:uFillTx/>
                <a:latin typeface="Verdana" panose="020B0604030504040204" pitchFamily="34" charset="0"/>
                <a:ea typeface="Verdana" panose="020B0604030504040204" pitchFamily="34" charset="0"/>
              </a:rPr>
              <a:t>Disclosure or distribution to and review or use by any unauthorized Luxottica EyeMed associate(s) and external parties is prohibited.</a:t>
            </a:r>
            <a:endParaRPr kumimoji="0" lang="en-US" sz="700" b="0" i="0" u="none" strike="noStrike" kern="1200" cap="none" spc="0" normalizeH="0" baseline="0" noProof="0" dirty="0">
              <a:ln>
                <a:noFill/>
              </a:ln>
              <a:solidFill>
                <a:srgbClr val="99999A"/>
              </a:solidFill>
              <a:effectLst/>
              <a:uLnTx/>
              <a:uFillTx/>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0B01CFB-CC03-4139-840A-820EDE25C316}" type="slidenum">
              <a:rPr kumimoji="0" lang="en-US" sz="1800" b="0" i="0" u="none" strike="noStrike" kern="1200" cap="none" spc="0" normalizeH="0" baseline="0" noProof="0">
                <a:ln>
                  <a:noFill/>
                </a:ln>
                <a:solidFill>
                  <a:srgbClr val="C9C9CC"/>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srgbClr val="C9C9CC"/>
              </a:solidFill>
              <a:effectLst/>
              <a:uLnTx/>
              <a:uFillTx/>
              <a:latin typeface="Verdana" panose="020B0604030504040204" pitchFamily="34" charset="0"/>
              <a:ea typeface="Verdana" panose="020B0604030504040204" pitchFamily="34" charset="0"/>
            </a:endParaRPr>
          </a:p>
        </p:txBody>
      </p:sp>
      <p:sp>
        <p:nvSpPr>
          <p:cNvPr id="5" name="Text Placeholder 2"/>
          <p:cNvSpPr txBox="1">
            <a:spLocks/>
          </p:cNvSpPr>
          <p:nvPr/>
        </p:nvSpPr>
        <p:spPr>
          <a:xfrm>
            <a:off x="4418022" y="2421751"/>
            <a:ext cx="3347192" cy="1207703"/>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24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rPr>
              <a:t>15% off </a:t>
            </a:r>
          </a:p>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rPr>
              <a:t>standard LASIK prices or</a:t>
            </a:r>
          </a:p>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rPr>
              <a:t>5% off the promotional price</a:t>
            </a: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6" name="Text Placeholder 3"/>
          <p:cNvSpPr txBox="1">
            <a:spLocks/>
          </p:cNvSpPr>
          <p:nvPr/>
        </p:nvSpPr>
        <p:spPr>
          <a:xfrm>
            <a:off x="8128000" y="2476799"/>
            <a:ext cx="3539968" cy="1207703"/>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24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rPr>
              <a:t>20% off </a:t>
            </a:r>
          </a:p>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rPr>
              <a:t>any remaining balance</a:t>
            </a:r>
          </a:p>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rPr>
              <a:t>over the frame allowance</a:t>
            </a: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228600" marR="0" lvl="0" indent="-228600" algn="ctr"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7" name="Text Placeholder 4"/>
          <p:cNvSpPr txBox="1">
            <a:spLocks/>
          </p:cNvSpPr>
          <p:nvPr/>
        </p:nvSpPr>
        <p:spPr>
          <a:xfrm>
            <a:off x="4418021" y="4622412"/>
            <a:ext cx="3347193" cy="1207703"/>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24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rPr>
              <a:t>20% off </a:t>
            </a:r>
          </a:p>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rPr>
              <a:t>any non-covered items, including non-prescription sunglasses</a:t>
            </a: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228600" marR="0" lvl="0" indent="-228600" algn="ctr"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228600" marR="0" lvl="0" indent="-228600" algn="ctr"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8" name="Text Placeholder 5"/>
          <p:cNvSpPr txBox="1">
            <a:spLocks/>
          </p:cNvSpPr>
          <p:nvPr/>
        </p:nvSpPr>
        <p:spPr>
          <a:xfrm>
            <a:off x="8128000" y="4644557"/>
            <a:ext cx="3539968" cy="1207703"/>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rPr>
              <a:t>up to </a:t>
            </a:r>
            <a:r>
              <a:rPr kumimoji="0" lang="en-US" sz="24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rPr>
              <a:t>40% off </a:t>
            </a:r>
          </a:p>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rPr>
              <a:t>hearing exams and discounted, set pricing on hearing aids</a:t>
            </a: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228600" marR="0" lvl="0" indent="-228600" algn="ctr"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9" name="Text Placeholder 6"/>
          <p:cNvSpPr txBox="1">
            <a:spLocks/>
          </p:cNvSpPr>
          <p:nvPr/>
        </p:nvSpPr>
        <p:spPr>
          <a:xfrm>
            <a:off x="435429" y="2476800"/>
            <a:ext cx="3483428" cy="817944"/>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24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rPr>
              <a:t>40% off</a:t>
            </a:r>
          </a:p>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rPr>
              <a:t>additional pair of glasses</a:t>
            </a: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10" name="Text Placeholder 7"/>
          <p:cNvSpPr txBox="1">
            <a:spLocks/>
          </p:cNvSpPr>
          <p:nvPr/>
        </p:nvSpPr>
        <p:spPr>
          <a:xfrm>
            <a:off x="297543" y="4644558"/>
            <a:ext cx="3759200" cy="1207703"/>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24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rPr>
              <a:t>15% off </a:t>
            </a:r>
          </a:p>
          <a:p>
            <a:pPr marL="0" marR="0" lvl="0" indent="0" algn="ctr" defTabSz="914400" rtl="0" eaLnBrk="1" fontAlgn="auto" latinLnBrk="0" hangingPunct="1">
              <a:lnSpc>
                <a:spcPct val="11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rPr>
              <a:t>any balance over the conventional contact lens allowance</a:t>
            </a: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228600" marR="0" lvl="0" indent="-228600" algn="ctr"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228600" marR="0" lvl="0" indent="-228600" algn="ctr"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17" name="TextBox 16"/>
          <p:cNvSpPr txBox="1"/>
          <p:nvPr/>
        </p:nvSpPr>
        <p:spPr>
          <a:xfrm>
            <a:off x="101600" y="5949107"/>
            <a:ext cx="7286172" cy="215440"/>
          </a:xfrm>
          <a:prstGeom prst="rect">
            <a:avLst/>
          </a:prstGeom>
          <a:noFill/>
        </p:spPr>
        <p:txBody>
          <a:bodyPr wrap="square" lIns="91420" tIns="45718" rIns="91420" bIns="45718"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Verdana" charset="0"/>
                <a:ea typeface="Verdana" charset="0"/>
                <a:cs typeface="Verdana" charset="0"/>
              </a:rPr>
              <a:t>At participating in-network providers. Some exclusions may apply. Log into Member Web for details. </a:t>
            </a:r>
          </a:p>
        </p:txBody>
      </p:sp>
      <p:sp>
        <p:nvSpPr>
          <p:cNvPr id="19" name="Title 6"/>
          <p:cNvSpPr>
            <a:spLocks noGrp="1"/>
          </p:cNvSpPr>
          <p:nvPr>
            <p:ph type="title"/>
          </p:nvPr>
        </p:nvSpPr>
        <p:spPr>
          <a:xfrm>
            <a:off x="-1" y="147808"/>
            <a:ext cx="12192000" cy="1325563"/>
          </a:xfrm>
        </p:spPr>
        <p:txBody>
          <a:bodyPr>
            <a:normAutofit/>
          </a:bodyPr>
          <a:lstStyle/>
          <a:p>
            <a:r>
              <a:rPr lang="en-US" sz="4000" dirty="0">
                <a:solidFill>
                  <a:schemeClr val="accent4"/>
                </a:solidFill>
              </a:rPr>
              <a:t>Enjoy more extras:</a:t>
            </a:r>
            <a:br>
              <a:rPr lang="en-US" sz="4000" dirty="0">
                <a:solidFill>
                  <a:schemeClr val="accent4"/>
                </a:solidFill>
              </a:rPr>
            </a:br>
            <a:r>
              <a:rPr lang="en-US" sz="4000" dirty="0">
                <a:solidFill>
                  <a:schemeClr val="accent4"/>
                </a:solidFill>
              </a:rPr>
              <a:t>Member-only savings &amp; discounts</a:t>
            </a:r>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3019" y="1417164"/>
            <a:ext cx="1288248" cy="1288248"/>
          </a:xfrm>
          <a:prstGeom prst="rect">
            <a:avLst/>
          </a:prstGeom>
        </p:spPr>
      </p:pic>
      <p:pic>
        <p:nvPicPr>
          <p:cNvPr id="21" name="Picture 2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34225" y="3582270"/>
            <a:ext cx="1314786" cy="1314786"/>
          </a:xfrm>
          <a:prstGeom prst="rect">
            <a:avLst/>
          </a:prstGeom>
        </p:spPr>
      </p:pic>
      <p:pic>
        <p:nvPicPr>
          <p:cNvPr id="22" name="Picture 2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05949" y="1569253"/>
            <a:ext cx="984070" cy="984070"/>
          </a:xfrm>
          <a:prstGeom prst="rect">
            <a:avLst/>
          </a:prstGeom>
        </p:spPr>
      </p:pic>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98678" y="1568348"/>
            <a:ext cx="985880" cy="985880"/>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79726" y="3721406"/>
            <a:ext cx="1036515" cy="1036515"/>
          </a:xfrm>
          <a:prstGeom prst="rect">
            <a:avLst/>
          </a:prstGeom>
        </p:spPr>
      </p:pic>
      <p:pic>
        <p:nvPicPr>
          <p:cNvPr id="25" name="Picture 2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28402" y="3747076"/>
            <a:ext cx="897482" cy="897482"/>
          </a:xfrm>
          <a:prstGeom prst="rect">
            <a:avLst/>
          </a:prstGeom>
        </p:spPr>
      </p:pic>
    </p:spTree>
    <p:extLst>
      <p:ext uri="{BB962C8B-B14F-4D97-AF65-F5344CB8AC3E}">
        <p14:creationId xmlns:p14="http://schemas.microsoft.com/office/powerpoint/2010/main" val="3137585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99999A"/>
                </a:solidFill>
                <a:effectLst/>
                <a:uLnTx/>
                <a:uFillTx/>
                <a:latin typeface="Verdana" panose="020B0604030504040204" pitchFamily="34" charset="0"/>
                <a:ea typeface="Verdana" panose="020B0604030504040204" pitchFamily="34" charset="0"/>
              </a:rPr>
              <a:t>Confidential Notice: This document contains privileged information and is for the sole use of the intended recipient(s).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99999A"/>
                </a:solidFill>
                <a:effectLst/>
                <a:uLnTx/>
                <a:uFillTx/>
                <a:latin typeface="Verdana" panose="020B0604030504040204" pitchFamily="34" charset="0"/>
                <a:ea typeface="Verdana" panose="020B0604030504040204" pitchFamily="34" charset="0"/>
              </a:rPr>
              <a:t>Disclosure or distribution to and review or use by any unauthorized Luxottica EyeMed associate(s) and external parties is prohibited.</a:t>
            </a:r>
            <a:endParaRPr kumimoji="0" lang="en-US" sz="700" b="0" i="0" u="none" strike="noStrike" kern="1200" cap="none" spc="0" normalizeH="0" baseline="0" noProof="0" dirty="0">
              <a:ln>
                <a:noFill/>
              </a:ln>
              <a:solidFill>
                <a:srgbClr val="99999A"/>
              </a:solidFill>
              <a:effectLst/>
              <a:uLnTx/>
              <a:uFillTx/>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0B01CFB-CC03-4139-840A-820EDE25C316}" type="slidenum">
              <a:rPr kumimoji="0" lang="en-US" sz="1800" b="0" i="0" u="none" strike="noStrike" kern="1200" cap="none" spc="0" normalizeH="0" baseline="0" noProof="0">
                <a:ln>
                  <a:noFill/>
                </a:ln>
                <a:solidFill>
                  <a:srgbClr val="C9C9CC"/>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srgbClr val="C9C9CC"/>
              </a:solidFill>
              <a:effectLst/>
              <a:uLnTx/>
              <a:uFillTx/>
              <a:latin typeface="Verdana" panose="020B0604030504040204" pitchFamily="34" charset="0"/>
              <a:ea typeface="Verdana" panose="020B0604030504040204" pitchFamily="34" charset="0"/>
            </a:endParaRPr>
          </a:p>
        </p:txBody>
      </p:sp>
      <p:sp>
        <p:nvSpPr>
          <p:cNvPr id="5" name="Text Placeholder 2"/>
          <p:cNvSpPr txBox="1">
            <a:spLocks/>
          </p:cNvSpPr>
          <p:nvPr/>
        </p:nvSpPr>
        <p:spPr>
          <a:xfrm>
            <a:off x="655384" y="1610138"/>
            <a:ext cx="6539500" cy="1708676"/>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You’ll receive an in-home Welcome Kit detailing your new vision benefits and the closest eye doctors. And using your benefits couldn’t be easier with access to convenient digital tools.</a:t>
            </a:r>
          </a:p>
        </p:txBody>
      </p:sp>
      <p:sp>
        <p:nvSpPr>
          <p:cNvPr id="6" name="Text Placeholder 2"/>
          <p:cNvSpPr txBox="1">
            <a:spLocks/>
          </p:cNvSpPr>
          <p:nvPr/>
        </p:nvSpPr>
        <p:spPr>
          <a:xfrm>
            <a:off x="655385" y="3206897"/>
            <a:ext cx="3324287" cy="3037858"/>
          </a:xfrm>
          <a:prstGeom prst="rect">
            <a:avLst/>
          </a:prstGeom>
        </p:spPr>
        <p:txBody>
          <a:bodyPr vert="horz" lIns="91420" tIns="45718" rIns="91420" bIns="45718" rtlCol="0">
            <a:normAutofit lnSpcReduction="10000"/>
          </a:bodyPr>
          <a:lstStyle>
            <a:lvl1pPr marL="228546" indent="-228546" algn="l" defTabSz="914173" rtl="0" eaLnBrk="1" latinLnBrk="0" hangingPunct="1">
              <a:lnSpc>
                <a:spcPct val="90000"/>
              </a:lnSpc>
              <a:spcBef>
                <a:spcPts val="1000"/>
              </a:spcBef>
              <a:buFont typeface="Wingdings" panose="05000000000000000000" pitchFamily="2" charset="2"/>
              <a:buChar char="§"/>
              <a:defRPr sz="1600" kern="1200">
                <a:solidFill>
                  <a:schemeClr val="tx1"/>
                </a:solidFill>
                <a:latin typeface="Verdana" charset="0"/>
                <a:ea typeface="Verdana" charset="0"/>
                <a:cs typeface="Verdana" charset="0"/>
              </a:defRPr>
            </a:lvl1pPr>
            <a:lvl2pPr marL="685638" indent="-228546" algn="l" defTabSz="914173" rtl="0" eaLnBrk="1" latinLnBrk="0" hangingPunct="1">
              <a:lnSpc>
                <a:spcPct val="90000"/>
              </a:lnSpc>
              <a:spcBef>
                <a:spcPts val="500"/>
              </a:spcBef>
              <a:buFont typeface="Wingdings" panose="05000000000000000000" pitchFamily="2" charset="2"/>
              <a:buChar char="§"/>
              <a:defRPr sz="1600" kern="1200">
                <a:solidFill>
                  <a:schemeClr val="tx1"/>
                </a:solidFill>
                <a:latin typeface="Verdana" charset="0"/>
                <a:ea typeface="Verdana" charset="0"/>
                <a:cs typeface="Verdana" charset="0"/>
              </a:defRPr>
            </a:lvl2pPr>
            <a:lvl3pPr marL="1142718" indent="-228546" algn="l" defTabSz="914173" rtl="0" eaLnBrk="1" latinLnBrk="0" hangingPunct="1">
              <a:lnSpc>
                <a:spcPct val="90000"/>
              </a:lnSpc>
              <a:spcBef>
                <a:spcPts val="500"/>
              </a:spcBef>
              <a:buFont typeface="Wingdings" panose="05000000000000000000" pitchFamily="2" charset="2"/>
              <a:buChar char="§"/>
              <a:defRPr sz="1600" kern="1200">
                <a:solidFill>
                  <a:schemeClr val="tx1"/>
                </a:solidFill>
                <a:latin typeface="Verdana" charset="0"/>
                <a:ea typeface="Verdana" charset="0"/>
                <a:cs typeface="Verdana" charset="0"/>
              </a:defRPr>
            </a:lvl3pPr>
            <a:lvl4pPr marL="1599800" indent="-228546" algn="l" defTabSz="914173" rtl="0" eaLnBrk="1" latinLnBrk="0" hangingPunct="1">
              <a:lnSpc>
                <a:spcPct val="90000"/>
              </a:lnSpc>
              <a:spcBef>
                <a:spcPts val="500"/>
              </a:spcBef>
              <a:buFont typeface="Wingdings" panose="05000000000000000000" pitchFamily="2" charset="2"/>
              <a:buChar char="§"/>
              <a:defRPr sz="1600" kern="1200">
                <a:solidFill>
                  <a:schemeClr val="tx1"/>
                </a:solidFill>
                <a:latin typeface="Verdana" charset="0"/>
                <a:ea typeface="Verdana" charset="0"/>
                <a:cs typeface="Verdana" charset="0"/>
              </a:defRPr>
            </a:lvl4pPr>
            <a:lvl5pPr marL="2056883" indent="-228546" algn="l" defTabSz="914173" rtl="0" eaLnBrk="1" latinLnBrk="0" hangingPunct="1">
              <a:lnSpc>
                <a:spcPct val="90000"/>
              </a:lnSpc>
              <a:spcBef>
                <a:spcPts val="500"/>
              </a:spcBef>
              <a:buFont typeface="Wingdings" panose="05000000000000000000" pitchFamily="2" charset="2"/>
              <a:buChar char="§"/>
              <a:defRPr sz="1600" kern="1200">
                <a:solidFill>
                  <a:schemeClr val="tx1"/>
                </a:solidFill>
                <a:latin typeface="Verdana" charset="0"/>
                <a:ea typeface="Verdana" charset="0"/>
                <a:cs typeface="Verdana" charset="0"/>
              </a:defRPr>
            </a:lvl5pPr>
            <a:lvl6pPr marL="2513973" indent="-228546" algn="l" defTabSz="914173"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060" indent="-228546" algn="l" defTabSz="914173"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146" indent="-228546" algn="l" defTabSz="914173"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5238" indent="-228546" algn="l" defTabSz="914173"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marL="0" marR="0" lvl="0" indent="0" algn="l" defTabSz="914173" rtl="0" eaLnBrk="1" fontAlgn="auto" latinLnBrk="0" hangingPunct="1">
              <a:lnSpc>
                <a:spcPct val="100000"/>
              </a:lnSpc>
              <a:spcBef>
                <a:spcPts val="0"/>
              </a:spcBef>
              <a:spcAft>
                <a:spcPts val="600"/>
              </a:spcAft>
              <a:buClrTx/>
              <a:buSzTx/>
              <a:buFont typeface="Wingdings" panose="05000000000000000000" pitchFamily="2" charset="2"/>
              <a:buNone/>
              <a:tabLst/>
              <a:defRPr/>
            </a:pPr>
            <a:r>
              <a:rPr kumimoji="0" lang="en-US" sz="2000" b="0" i="0" u="none" strike="noStrike" kern="1200" cap="none" spc="0" normalizeH="0" baseline="0" noProof="0" dirty="0">
                <a:ln>
                  <a:noFill/>
                </a:ln>
                <a:solidFill>
                  <a:srgbClr val="9F248F"/>
                </a:solidFill>
                <a:effectLst/>
                <a:uLnTx/>
                <a:uFillTx/>
                <a:latin typeface="Verdana" charset="0"/>
                <a:ea typeface="Verdana" charset="0"/>
              </a:rPr>
              <a:t>EyeMed Members App</a:t>
            </a:r>
            <a:endParaRPr kumimoji="0" lang="en-US" sz="20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cs typeface="Verdana" panose="020B0604030504040204" pitchFamily="34" charset="0"/>
            </a:endParaRPr>
          </a:p>
          <a:p>
            <a:pPr marL="285750" marR="0" lvl="1" indent="-285750" algn="l" defTabSz="91417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cs typeface="Verdana" panose="020B0604030504040204" pitchFamily="34" charset="0"/>
              </a:rPr>
              <a:t>Benefits, eligibility and claims at-a-glance</a:t>
            </a:r>
          </a:p>
          <a:p>
            <a:pPr marL="285750" marR="0" lvl="1" indent="-285750" algn="l" defTabSz="91417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cs typeface="Verdana" panose="020B0604030504040204" pitchFamily="34" charset="0"/>
              </a:rPr>
              <a:t>Find an eye doctor and get door-to-door directions</a:t>
            </a:r>
          </a:p>
          <a:p>
            <a:pPr marL="285750" marR="0" lvl="1" indent="-285750" algn="l" defTabSz="91417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cs typeface="Verdana" panose="020B0604030504040204" pitchFamily="34" charset="0"/>
              </a:rPr>
              <a:t>Grab special offers</a:t>
            </a:r>
          </a:p>
          <a:p>
            <a:pPr marL="285750" marR="0" lvl="1" indent="-285750" algn="l" defTabSz="91417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cs typeface="Verdana" panose="020B0604030504040204" pitchFamily="34" charset="0"/>
              </a:rPr>
              <a:t>Load and save prescriptions</a:t>
            </a:r>
          </a:p>
          <a:p>
            <a:pPr marL="285750" marR="0" lvl="1" indent="-285750" algn="l" defTabSz="91417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cs typeface="Verdana" panose="020B0604030504040204" pitchFamily="34" charset="0"/>
              </a:rPr>
              <a:t>Set exam and contact lens reminders</a:t>
            </a:r>
          </a:p>
          <a:p>
            <a:pPr marL="285750" marR="0" lvl="1" indent="-285750" algn="l" defTabSz="91417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cs typeface="Verdana" panose="020B0604030504040204" pitchFamily="34" charset="0"/>
              </a:rPr>
              <a:t>Pull up ID card and add to your wallet (for iOS only)</a:t>
            </a:r>
          </a:p>
          <a:p>
            <a:pPr marL="0" marR="0" lvl="1" indent="0" algn="l" defTabSz="914173" rtl="0" eaLnBrk="1" fontAlgn="auto" latinLnBrk="0" hangingPunct="1">
              <a:lnSpc>
                <a:spcPct val="100000"/>
              </a:lnSpc>
              <a:spcBef>
                <a:spcPts val="0"/>
              </a:spcBef>
              <a:spcAft>
                <a:spcPts val="600"/>
              </a:spcAft>
              <a:buClrTx/>
              <a:buSzTx/>
              <a:buFont typeface="Wingdings" panose="05000000000000000000" pitchFamily="2" charset="2"/>
              <a:buNone/>
              <a:tabLst/>
              <a:defRPr/>
            </a:pPr>
            <a:endParaRPr kumimoji="0" lang="en-US" sz="1400" b="0" i="0" u="none" strike="noStrike" kern="120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 name="Text Placeholder 2"/>
          <p:cNvSpPr txBox="1">
            <a:spLocks/>
          </p:cNvSpPr>
          <p:nvPr/>
        </p:nvSpPr>
        <p:spPr>
          <a:xfrm>
            <a:off x="4247674" y="3250438"/>
            <a:ext cx="3111070" cy="2801259"/>
          </a:xfrm>
          <a:prstGeom prst="rect">
            <a:avLst/>
          </a:prstGeom>
        </p:spPr>
        <p:txBody>
          <a:bodyPr vert="horz" lIns="91420" tIns="45718" rIns="91420" bIns="45718" rtlCol="0">
            <a:normAutofit fontScale="92500" lnSpcReduction="10000"/>
          </a:bodyPr>
          <a:lstStyle>
            <a:lvl1pPr marL="228546" indent="-228546" algn="l" defTabSz="914173" rtl="0" eaLnBrk="1" latinLnBrk="0" hangingPunct="1">
              <a:lnSpc>
                <a:spcPct val="90000"/>
              </a:lnSpc>
              <a:spcBef>
                <a:spcPts val="1000"/>
              </a:spcBef>
              <a:buFont typeface="Wingdings" panose="05000000000000000000" pitchFamily="2" charset="2"/>
              <a:buChar char="§"/>
              <a:defRPr sz="1600" kern="1200">
                <a:solidFill>
                  <a:schemeClr val="tx1"/>
                </a:solidFill>
                <a:latin typeface="Verdana" charset="0"/>
                <a:ea typeface="Verdana" charset="0"/>
                <a:cs typeface="Verdana" charset="0"/>
              </a:defRPr>
            </a:lvl1pPr>
            <a:lvl2pPr marL="685638" indent="-228546" algn="l" defTabSz="914173" rtl="0" eaLnBrk="1" latinLnBrk="0" hangingPunct="1">
              <a:lnSpc>
                <a:spcPct val="90000"/>
              </a:lnSpc>
              <a:spcBef>
                <a:spcPts val="500"/>
              </a:spcBef>
              <a:buFont typeface="Wingdings" panose="05000000000000000000" pitchFamily="2" charset="2"/>
              <a:buChar char="§"/>
              <a:defRPr sz="1600" kern="1200">
                <a:solidFill>
                  <a:schemeClr val="tx1"/>
                </a:solidFill>
                <a:latin typeface="Verdana" charset="0"/>
                <a:ea typeface="Verdana" charset="0"/>
                <a:cs typeface="Verdana" charset="0"/>
              </a:defRPr>
            </a:lvl2pPr>
            <a:lvl3pPr marL="1142718" indent="-228546" algn="l" defTabSz="914173" rtl="0" eaLnBrk="1" latinLnBrk="0" hangingPunct="1">
              <a:lnSpc>
                <a:spcPct val="90000"/>
              </a:lnSpc>
              <a:spcBef>
                <a:spcPts val="500"/>
              </a:spcBef>
              <a:buFont typeface="Wingdings" panose="05000000000000000000" pitchFamily="2" charset="2"/>
              <a:buChar char="§"/>
              <a:defRPr sz="1600" kern="1200">
                <a:solidFill>
                  <a:schemeClr val="tx1"/>
                </a:solidFill>
                <a:latin typeface="Verdana" charset="0"/>
                <a:ea typeface="Verdana" charset="0"/>
                <a:cs typeface="Verdana" charset="0"/>
              </a:defRPr>
            </a:lvl3pPr>
            <a:lvl4pPr marL="1599800" indent="-228546" algn="l" defTabSz="914173" rtl="0" eaLnBrk="1" latinLnBrk="0" hangingPunct="1">
              <a:lnSpc>
                <a:spcPct val="90000"/>
              </a:lnSpc>
              <a:spcBef>
                <a:spcPts val="500"/>
              </a:spcBef>
              <a:buFont typeface="Wingdings" panose="05000000000000000000" pitchFamily="2" charset="2"/>
              <a:buChar char="§"/>
              <a:defRPr sz="1600" kern="1200">
                <a:solidFill>
                  <a:schemeClr val="tx1"/>
                </a:solidFill>
                <a:latin typeface="Verdana" charset="0"/>
                <a:ea typeface="Verdana" charset="0"/>
                <a:cs typeface="Verdana" charset="0"/>
              </a:defRPr>
            </a:lvl4pPr>
            <a:lvl5pPr marL="2056883" indent="-228546" algn="l" defTabSz="914173" rtl="0" eaLnBrk="1" latinLnBrk="0" hangingPunct="1">
              <a:lnSpc>
                <a:spcPct val="90000"/>
              </a:lnSpc>
              <a:spcBef>
                <a:spcPts val="500"/>
              </a:spcBef>
              <a:buFont typeface="Wingdings" panose="05000000000000000000" pitchFamily="2" charset="2"/>
              <a:buChar char="§"/>
              <a:defRPr sz="1600" kern="1200">
                <a:solidFill>
                  <a:schemeClr val="tx1"/>
                </a:solidFill>
                <a:latin typeface="Verdana" charset="0"/>
                <a:ea typeface="Verdana" charset="0"/>
                <a:cs typeface="Verdana" charset="0"/>
              </a:defRPr>
            </a:lvl5pPr>
            <a:lvl6pPr marL="2513973" indent="-228546" algn="l" defTabSz="914173"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060" indent="-228546" algn="l" defTabSz="914173"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146" indent="-228546" algn="l" defTabSz="914173"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5238" indent="-228546" algn="l" defTabSz="914173"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marL="0" marR="0" lvl="0" indent="0" algn="l" defTabSz="914173" rtl="0" eaLnBrk="1" fontAlgn="auto" latinLnBrk="0" hangingPunct="1">
              <a:lnSpc>
                <a:spcPct val="100000"/>
              </a:lnSpc>
              <a:spcBef>
                <a:spcPts val="0"/>
              </a:spcBef>
              <a:spcAft>
                <a:spcPts val="600"/>
              </a:spcAft>
              <a:buClrTx/>
              <a:buSzTx/>
              <a:buFont typeface="Wingdings" panose="05000000000000000000" pitchFamily="2" charset="2"/>
              <a:buNone/>
              <a:tabLst/>
              <a:defRPr/>
            </a:pPr>
            <a:r>
              <a:rPr kumimoji="0" lang="en-US" sz="2000" b="0" i="0" u="none" strike="noStrike" kern="1200" cap="none" spc="0" normalizeH="0" baseline="0" noProof="0" dirty="0">
                <a:ln>
                  <a:noFill/>
                </a:ln>
                <a:solidFill>
                  <a:srgbClr val="9F248F"/>
                </a:solidFill>
                <a:effectLst/>
                <a:uLnTx/>
                <a:uFillTx/>
                <a:latin typeface="Verdana" charset="0"/>
                <a:ea typeface="Verdana" charset="0"/>
              </a:rPr>
              <a:t>Member Web</a:t>
            </a:r>
          </a:p>
          <a:p>
            <a:pPr marL="228546" marR="0" lvl="0" indent="-228546" algn="l" defTabSz="914173" rtl="0" eaLnBrk="1" fontAlgn="auto" latinLnBrk="0" hangingPunct="1">
              <a:lnSpc>
                <a:spcPct val="100000"/>
              </a:lnSpc>
              <a:spcBef>
                <a:spcPts val="0"/>
              </a:spcBef>
              <a:spcAft>
                <a:spcPts val="600"/>
              </a:spcAft>
              <a:buClr>
                <a:srgbClr val="3F3F3F">
                  <a:lumMod val="50000"/>
                </a:srgbClr>
              </a:buClr>
              <a:buSzTx/>
              <a:buFont typeface="Arial" panose="020B0604020202020204" pitchFamily="34" charset="0"/>
              <a:buChar char="•"/>
              <a:tabLst/>
              <a:defRPr/>
            </a:pPr>
            <a:r>
              <a:rPr kumimoji="0" lang="en-US" sz="1400" b="0" i="0" u="none" strike="noStrike" kern="0" cap="none" spc="0" normalizeH="0" baseline="0" noProof="0" dirty="0">
                <a:ln>
                  <a:noFill/>
                </a:ln>
                <a:solidFill>
                  <a:srgbClr val="3F3F3F">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See benefits and eligibility status*</a:t>
            </a:r>
          </a:p>
          <a:p>
            <a:pPr marL="228546" marR="0" lvl="0" indent="-228546" algn="l" defTabSz="914173" rtl="0" eaLnBrk="1" fontAlgn="auto" latinLnBrk="0" hangingPunct="1">
              <a:lnSpc>
                <a:spcPct val="100000"/>
              </a:lnSpc>
              <a:spcBef>
                <a:spcPts val="0"/>
              </a:spcBef>
              <a:spcAft>
                <a:spcPts val="600"/>
              </a:spcAft>
              <a:buClr>
                <a:srgbClr val="3F3F3F">
                  <a:lumMod val="50000"/>
                </a:srgbClr>
              </a:buClr>
              <a:buSzTx/>
              <a:buFont typeface="Arial" panose="020B0604020202020204" pitchFamily="34" charset="0"/>
              <a:buChar char="•"/>
              <a:tabLst/>
              <a:defRPr/>
            </a:pPr>
            <a:r>
              <a:rPr kumimoji="0" lang="en-US" sz="1400" b="0" i="0" u="none" strike="noStrike" kern="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cs typeface="Verdana" panose="020B0604030504040204" pitchFamily="34" charset="0"/>
              </a:rPr>
              <a:t>View Savings Dashboard</a:t>
            </a:r>
          </a:p>
          <a:p>
            <a:pPr marL="228546" marR="0" lvl="0" indent="-228546" algn="l" defTabSz="914173" rtl="0" eaLnBrk="1" fontAlgn="auto" latinLnBrk="0" hangingPunct="1">
              <a:lnSpc>
                <a:spcPct val="100000"/>
              </a:lnSpc>
              <a:spcBef>
                <a:spcPts val="0"/>
              </a:spcBef>
              <a:spcAft>
                <a:spcPts val="600"/>
              </a:spcAft>
              <a:buClr>
                <a:srgbClr val="3F3F3F">
                  <a:lumMod val="50000"/>
                </a:srgbClr>
              </a:buClr>
              <a:buSzTx/>
              <a:buFont typeface="Arial" panose="020B0604020202020204" pitchFamily="34" charset="0"/>
              <a:buChar char="•"/>
              <a:tabLst/>
              <a:defRPr/>
            </a:pPr>
            <a:r>
              <a:rPr kumimoji="0" lang="en-US" sz="1400" b="0" i="0" u="none" strike="noStrike" kern="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cs typeface="Verdana" panose="020B0604030504040204" pitchFamily="34" charset="0"/>
              </a:rPr>
              <a:t>Estimate out-of-pocket costs before your visit to the eye doctor</a:t>
            </a:r>
          </a:p>
          <a:p>
            <a:pPr marL="228546" marR="0" lvl="0" indent="-228546" algn="l" defTabSz="914173" rtl="0" eaLnBrk="1" fontAlgn="auto" latinLnBrk="0" hangingPunct="1">
              <a:lnSpc>
                <a:spcPct val="100000"/>
              </a:lnSpc>
              <a:spcBef>
                <a:spcPts val="0"/>
              </a:spcBef>
              <a:spcAft>
                <a:spcPts val="600"/>
              </a:spcAft>
              <a:buClr>
                <a:srgbClr val="3F3F3F">
                  <a:lumMod val="50000"/>
                </a:srgbClr>
              </a:buClr>
              <a:buSzTx/>
              <a:buFont typeface="Arial" panose="020B0604020202020204" pitchFamily="34" charset="0"/>
              <a:buChar char="•"/>
              <a:tabLst/>
              <a:defRPr/>
            </a:pPr>
            <a:r>
              <a:rPr kumimoji="0" lang="en-US" sz="1400" b="0" i="0" u="none" strike="noStrike" kern="0" cap="none" spc="0" normalizeH="0" baseline="0" noProof="0" dirty="0">
                <a:ln>
                  <a:noFill/>
                </a:ln>
                <a:solidFill>
                  <a:srgbClr val="3F3F3F"/>
                </a:solidFill>
                <a:effectLst/>
                <a:uLnTx/>
                <a:uFillTx/>
                <a:latin typeface="Verdana" panose="020B0604030504040204" pitchFamily="34" charset="0"/>
                <a:ea typeface="Verdana" panose="020B0604030504040204" pitchFamily="34" charset="0"/>
                <a:cs typeface="Verdana" panose="020B0604030504040204" pitchFamily="34" charset="0"/>
              </a:rPr>
              <a:t>Download ID cards and EOBs</a:t>
            </a:r>
          </a:p>
          <a:p>
            <a:pPr marL="228546" marR="0" lvl="0" indent="-228546" algn="l" defTabSz="914173" rtl="0" eaLnBrk="1" fontAlgn="auto" latinLnBrk="0" hangingPunct="1">
              <a:lnSpc>
                <a:spcPct val="100000"/>
              </a:lnSpc>
              <a:spcBef>
                <a:spcPts val="0"/>
              </a:spcBef>
              <a:spcAft>
                <a:spcPts val="600"/>
              </a:spcAft>
              <a:buClr>
                <a:srgbClr val="3F3F3F">
                  <a:lumMod val="50000"/>
                </a:srgbClr>
              </a:buClr>
              <a:buSzTx/>
              <a:buFont typeface="Arial" panose="020B0604020202020204" pitchFamily="34" charset="0"/>
              <a:buChar char="•"/>
              <a:tabLst/>
              <a:defRPr/>
            </a:pPr>
            <a:r>
              <a:rPr kumimoji="0" lang="en-US" sz="1400" b="0" i="0" u="none" strike="noStrike" kern="0" cap="none" spc="0" normalizeH="0" baseline="0" noProof="0" dirty="0">
                <a:ln>
                  <a:noFill/>
                </a:ln>
                <a:solidFill>
                  <a:srgbClr val="3F3F3F">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Find an eye doctor</a:t>
            </a:r>
          </a:p>
          <a:p>
            <a:pPr marL="228546" marR="0" lvl="0" indent="-228546" algn="l" defTabSz="914173" rtl="0" eaLnBrk="1" fontAlgn="auto" latinLnBrk="0" hangingPunct="1">
              <a:lnSpc>
                <a:spcPct val="100000"/>
              </a:lnSpc>
              <a:spcBef>
                <a:spcPts val="0"/>
              </a:spcBef>
              <a:spcAft>
                <a:spcPts val="600"/>
              </a:spcAft>
              <a:buClr>
                <a:srgbClr val="3F3F3F">
                  <a:lumMod val="50000"/>
                </a:srgbClr>
              </a:buClr>
              <a:buSzTx/>
              <a:buFont typeface="Arial" panose="020B0604020202020204" pitchFamily="34" charset="0"/>
              <a:buChar char="•"/>
              <a:tabLst/>
              <a:defRPr/>
            </a:pPr>
            <a:r>
              <a:rPr kumimoji="0" lang="en-US" sz="1400" b="0" i="0" u="none" strike="noStrike" kern="0" cap="none" spc="0" normalizeH="0" baseline="0" noProof="0" dirty="0">
                <a:ln>
                  <a:noFill/>
                </a:ln>
                <a:solidFill>
                  <a:srgbClr val="3F3F3F">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Check claim status </a:t>
            </a:r>
          </a:p>
          <a:p>
            <a:pPr marL="228546" marR="0" lvl="0" indent="-228546" algn="l" defTabSz="914173" rtl="0" eaLnBrk="1" fontAlgn="auto" latinLnBrk="0" hangingPunct="1">
              <a:lnSpc>
                <a:spcPct val="100000"/>
              </a:lnSpc>
              <a:spcBef>
                <a:spcPts val="0"/>
              </a:spcBef>
              <a:spcAft>
                <a:spcPts val="600"/>
              </a:spcAft>
              <a:buClr>
                <a:srgbClr val="3F3F3F">
                  <a:lumMod val="50000"/>
                </a:srgbClr>
              </a:buClr>
              <a:buSzTx/>
              <a:buFont typeface="Arial" panose="020B0604020202020204" pitchFamily="34" charset="0"/>
              <a:buChar char="•"/>
              <a:tabLst/>
              <a:defRPr/>
            </a:pPr>
            <a:r>
              <a:rPr kumimoji="0" lang="en-US" sz="1400" b="0" i="0" u="none" strike="noStrike" kern="0" cap="none" spc="0" normalizeH="0" baseline="0" noProof="0" dirty="0">
                <a:ln>
                  <a:noFill/>
                </a:ln>
                <a:solidFill>
                  <a:srgbClr val="3F3F3F">
                    <a:lumMod val="75000"/>
                  </a:srgbClr>
                </a:solidFill>
                <a:effectLst/>
                <a:uLnTx/>
                <a:uFillTx/>
                <a:latin typeface="Verdana" panose="020B0604030504040204" pitchFamily="34" charset="0"/>
                <a:ea typeface="Verdana" panose="020B0604030504040204" pitchFamily="34" charset="0"/>
                <a:cs typeface="Verdana" panose="020B0604030504040204" pitchFamily="34" charset="0"/>
              </a:rPr>
              <a:t>Get special offers</a:t>
            </a:r>
          </a:p>
        </p:txBody>
      </p:sp>
      <p:sp>
        <p:nvSpPr>
          <p:cNvPr id="12" name="Rectangle 11"/>
          <p:cNvSpPr/>
          <p:nvPr/>
        </p:nvSpPr>
        <p:spPr>
          <a:xfrm>
            <a:off x="4170669" y="5896870"/>
            <a:ext cx="8021331" cy="21544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
                <a:prstClr val="black">
                  <a:lumMod val="50000"/>
                </a:prstClr>
              </a:buClr>
              <a:buSzTx/>
              <a:buFontTx/>
              <a:buNone/>
              <a:tabLst/>
              <a:defRPr/>
            </a:pPr>
            <a:r>
              <a:rPr kumimoji="0" lang="en-US" sz="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*Due to HIPAA regulations, members will not be able to view dependents over the age of 18</a:t>
            </a:r>
          </a:p>
        </p:txBody>
      </p:sp>
      <p:sp>
        <p:nvSpPr>
          <p:cNvPr id="13" name="Title 3"/>
          <p:cNvSpPr txBox="1">
            <a:spLocks/>
          </p:cNvSpPr>
          <p:nvPr/>
        </p:nvSpPr>
        <p:spPr>
          <a:xfrm>
            <a:off x="-4" y="8020"/>
            <a:ext cx="12192004" cy="157841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9F248F"/>
                </a:solidFill>
                <a:effectLst/>
                <a:uLnTx/>
                <a:uFillTx/>
                <a:latin typeface="Verdana" panose="020B0604030504040204" pitchFamily="34" charset="0"/>
                <a:ea typeface="Verdana" panose="020B0604030504040204" pitchFamily="34" charset="0"/>
              </a:rPr>
              <a:t>Experience more with member tools</a:t>
            </a:r>
          </a:p>
        </p:txBody>
      </p:sp>
      <p:grpSp>
        <p:nvGrpSpPr>
          <p:cNvPr id="18" name="Group 17">
            <a:extLst>
              <a:ext uri="{FF2B5EF4-FFF2-40B4-BE49-F238E27FC236}">
                <a16:creationId xmlns:a16="http://schemas.microsoft.com/office/drawing/2014/main" id="{FDFE94EA-E55B-4D01-A1C3-B40D9E6E5DF3}"/>
              </a:ext>
            </a:extLst>
          </p:cNvPr>
          <p:cNvGrpSpPr/>
          <p:nvPr/>
        </p:nvGrpSpPr>
        <p:grpSpPr>
          <a:xfrm>
            <a:off x="7834815" y="1865472"/>
            <a:ext cx="4319393" cy="3407962"/>
            <a:chOff x="7834815" y="1865472"/>
            <a:chExt cx="4319393" cy="3407962"/>
          </a:xfrm>
        </p:grpSpPr>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834815" y="1865472"/>
              <a:ext cx="4319393" cy="3407962"/>
            </a:xfrm>
            <a:prstGeom prst="rect">
              <a:avLst/>
            </a:prstGeom>
          </p:spPr>
        </p:pic>
        <p:pic>
          <p:nvPicPr>
            <p:cNvPr id="11" name="Picture 10">
              <a:extLst>
                <a:ext uri="{FF2B5EF4-FFF2-40B4-BE49-F238E27FC236}">
                  <a16:creationId xmlns:a16="http://schemas.microsoft.com/office/drawing/2014/main" id="{7B993120-2A71-1E48-8375-5D025FF7E7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64076" y="2022441"/>
              <a:ext cx="3241562" cy="1968592"/>
            </a:xfrm>
            <a:prstGeom prst="rect">
              <a:avLst/>
            </a:prstGeom>
          </p:spPr>
        </p:pic>
      </p:grpSp>
      <p:grpSp>
        <p:nvGrpSpPr>
          <p:cNvPr id="19" name="Group 18">
            <a:extLst>
              <a:ext uri="{FF2B5EF4-FFF2-40B4-BE49-F238E27FC236}">
                <a16:creationId xmlns:a16="http://schemas.microsoft.com/office/drawing/2014/main" id="{17415E10-0C65-4D31-BE31-74B81EC9B3B9}"/>
              </a:ext>
            </a:extLst>
          </p:cNvPr>
          <p:cNvGrpSpPr/>
          <p:nvPr/>
        </p:nvGrpSpPr>
        <p:grpSpPr>
          <a:xfrm>
            <a:off x="7449626" y="3333937"/>
            <a:ext cx="1061696" cy="2307440"/>
            <a:chOff x="7449626" y="3333937"/>
            <a:chExt cx="1061696" cy="2307440"/>
          </a:xfrm>
        </p:grpSpPr>
        <p:pic>
          <p:nvPicPr>
            <p:cNvPr id="10" name="Picture 9"/>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7449626" y="3333937"/>
              <a:ext cx="1061696" cy="2307440"/>
            </a:xfrm>
            <a:prstGeom prst="rect">
              <a:avLst/>
            </a:prstGeom>
          </p:spPr>
        </p:pic>
        <p:pic>
          <p:nvPicPr>
            <p:cNvPr id="16" name="Picture 15">
              <a:extLst>
                <a:ext uri="{FF2B5EF4-FFF2-40B4-BE49-F238E27FC236}">
                  <a16:creationId xmlns:a16="http://schemas.microsoft.com/office/drawing/2014/main" id="{5983501C-FC19-4256-86BA-792C159B208D}"/>
                </a:ext>
              </a:extLst>
            </p:cNvPr>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7495518" y="3505612"/>
              <a:ext cx="982554" cy="1767822"/>
            </a:xfrm>
            <a:prstGeom prst="rect">
              <a:avLst/>
            </a:prstGeom>
            <a:noFill/>
            <a:ln>
              <a:noFill/>
            </a:ln>
          </p:spPr>
        </p:pic>
      </p:grpSp>
    </p:spTree>
    <p:extLst>
      <p:ext uri="{BB962C8B-B14F-4D97-AF65-F5344CB8AC3E}">
        <p14:creationId xmlns:p14="http://schemas.microsoft.com/office/powerpoint/2010/main" val="3501239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166649"/>
            <a:ext cx="12192000" cy="5697901"/>
          </a:xfrm>
          <a:prstGeom prst="rect">
            <a:avLst/>
          </a:prstGeom>
        </p:spPr>
      </p:pic>
      <p:sp>
        <p:nvSpPr>
          <p:cNvPr id="3" name="Title 2"/>
          <p:cNvSpPr>
            <a:spLocks noGrp="1"/>
          </p:cNvSpPr>
          <p:nvPr>
            <p:ph type="title"/>
          </p:nvPr>
        </p:nvSpPr>
        <p:spPr/>
        <p:txBody>
          <a:bodyPr/>
          <a:lstStyle/>
          <a:p>
            <a:r>
              <a:rPr lang="en-US" dirty="0"/>
              <a:t>Life/AD&amp;D and </a:t>
            </a:r>
            <a:br>
              <a:rPr lang="en-US" dirty="0"/>
            </a:br>
            <a:r>
              <a:rPr lang="en-US" dirty="0"/>
              <a:t>Disability Insurance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D5757-BEBE-F04A-B75D-3911D8163684}"/>
              </a:ext>
            </a:extLst>
          </p:cNvPr>
          <p:cNvSpPr>
            <a:spLocks noGrp="1"/>
          </p:cNvSpPr>
          <p:nvPr>
            <p:ph type="ctrTitle"/>
          </p:nvPr>
        </p:nvSpPr>
        <p:spPr/>
        <p:txBody>
          <a:bodyPr/>
          <a:lstStyle/>
          <a:p>
            <a:r>
              <a:rPr lang="en-US"/>
              <a:t>Life Insurance</a:t>
            </a:r>
          </a:p>
        </p:txBody>
      </p:sp>
    </p:spTree>
    <p:extLst>
      <p:ext uri="{BB962C8B-B14F-4D97-AF65-F5344CB8AC3E}">
        <p14:creationId xmlns:p14="http://schemas.microsoft.com/office/powerpoint/2010/main" val="4144703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FACCEA-E47E-3B43-AF90-C3F5EF879E29}"/>
              </a:ext>
            </a:extLst>
          </p:cNvPr>
          <p:cNvSpPr>
            <a:spLocks noGrp="1"/>
          </p:cNvSpPr>
          <p:nvPr>
            <p:ph type="sldNum"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D55A223-BDE3-4662-BD05-6BDBDD27824A}" type="slidenum">
              <a:rPr kumimoji="0" lang="en-US" sz="800" b="0" i="0" u="none" strike="noStrike" kern="1200" cap="none" spc="0" normalizeH="0" baseline="0" noProof="0" smtClean="0">
                <a:ln>
                  <a:noFill/>
                </a:ln>
                <a:solidFill>
                  <a:srgbClr val="FFFFFF">
                    <a:lumMod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25</a:t>
            </a:fld>
            <a:endParaRPr kumimoji="0" lang="en-US" sz="800" b="0" i="0" u="none" strike="noStrike" kern="1200" cap="none" spc="0" normalizeH="0" baseline="0" noProof="0">
              <a:ln>
                <a:noFill/>
              </a:ln>
              <a:solidFill>
                <a:srgbClr val="FFFFFF">
                  <a:lumMod val="75000"/>
                </a:srgbClr>
              </a:solidFill>
              <a:effectLst/>
              <a:uLnTx/>
              <a:uFillTx/>
              <a:latin typeface="Arial" charset="0"/>
              <a:ea typeface="+mn-ea"/>
              <a:cs typeface="+mn-cs"/>
            </a:endParaRPr>
          </a:p>
        </p:txBody>
      </p:sp>
      <p:sp>
        <p:nvSpPr>
          <p:cNvPr id="11" name="Content Placeholder 10">
            <a:extLst>
              <a:ext uri="{FF2B5EF4-FFF2-40B4-BE49-F238E27FC236}">
                <a16:creationId xmlns:a16="http://schemas.microsoft.com/office/drawing/2014/main" id="{656DAC25-298E-914B-9B02-EC80228B9086}"/>
              </a:ext>
            </a:extLst>
          </p:cNvPr>
          <p:cNvSpPr>
            <a:spLocks noGrp="1"/>
          </p:cNvSpPr>
          <p:nvPr>
            <p:ph sz="quarter" idx="15"/>
          </p:nvPr>
        </p:nvSpPr>
        <p:spPr>
          <a:xfrm>
            <a:off x="4389120" y="2292292"/>
            <a:ext cx="6746240" cy="4565708"/>
          </a:xfrm>
        </p:spPr>
        <p:txBody>
          <a:bodyPr/>
          <a:lstStyle/>
          <a:p>
            <a:pPr marL="687388" indent="-515938">
              <a:buFont typeface="Wingdings" pitchFamily="2" charset="2"/>
              <a:buChar char="q"/>
            </a:pPr>
            <a:r>
              <a:rPr lang="en-US" sz="2000"/>
              <a:t>Pay the rent or mortgage?      </a:t>
            </a:r>
          </a:p>
          <a:p>
            <a:pPr marL="687388" indent="-515938">
              <a:buFont typeface="Wingdings" pitchFamily="2" charset="2"/>
              <a:buChar char="q"/>
            </a:pPr>
            <a:r>
              <a:rPr lang="en-US" sz="2000"/>
              <a:t>Pay your debts?      </a:t>
            </a:r>
          </a:p>
          <a:p>
            <a:pPr marL="687388" indent="-515938">
              <a:buFont typeface="Wingdings" pitchFamily="2" charset="2"/>
              <a:buChar char="q"/>
            </a:pPr>
            <a:r>
              <a:rPr lang="en-US" sz="2000"/>
              <a:t>Provide for themselves?      </a:t>
            </a:r>
          </a:p>
          <a:p>
            <a:pPr marL="687388" indent="-515938">
              <a:buFont typeface="Wingdings" pitchFamily="2" charset="2"/>
              <a:buChar char="q"/>
            </a:pPr>
            <a:r>
              <a:rPr lang="en-US" sz="2000"/>
              <a:t>Pay your funeral and medical costs?</a:t>
            </a:r>
          </a:p>
          <a:p>
            <a:pPr marL="171450"/>
            <a:endParaRPr lang="en-US" b="1">
              <a:solidFill>
                <a:schemeClr val="accent1"/>
              </a:solidFill>
              <a:cs typeface="Calibri" panose="020F0502020204030204" pitchFamily="34" charset="0"/>
            </a:endParaRPr>
          </a:p>
          <a:p>
            <a:pPr marL="34290" indent="0">
              <a:buNone/>
            </a:pPr>
            <a:r>
              <a:rPr lang="en-US" sz="2000" b="1">
                <a:solidFill>
                  <a:srgbClr val="00A1DE"/>
                </a:solidFill>
                <a:cs typeface="Calibri" panose="020F0502020204030204" pitchFamily="34" charset="0"/>
              </a:rPr>
              <a:t>We don’t like to talk about life insurance, but the fact is most people need it to financially protect their family in case of premature death.</a:t>
            </a:r>
            <a:endParaRPr lang="en-US" sz="2000">
              <a:solidFill>
                <a:srgbClr val="00A1DE"/>
              </a:solidFill>
              <a:cs typeface="Calibri" panose="020F0502020204030204" pitchFamily="34" charset="0"/>
            </a:endParaRPr>
          </a:p>
          <a:p>
            <a:endParaRPr lang="en-US"/>
          </a:p>
        </p:txBody>
      </p:sp>
      <p:sp>
        <p:nvSpPr>
          <p:cNvPr id="6" name="Title 5">
            <a:extLst>
              <a:ext uri="{FF2B5EF4-FFF2-40B4-BE49-F238E27FC236}">
                <a16:creationId xmlns:a16="http://schemas.microsoft.com/office/drawing/2014/main" id="{26513DE5-749A-FC40-BA49-073D912028F5}"/>
              </a:ext>
            </a:extLst>
          </p:cNvPr>
          <p:cNvSpPr>
            <a:spLocks noGrp="1"/>
          </p:cNvSpPr>
          <p:nvPr>
            <p:ph type="title"/>
          </p:nvPr>
        </p:nvSpPr>
        <p:spPr>
          <a:xfrm>
            <a:off x="4389121" y="694944"/>
            <a:ext cx="7193280" cy="1154354"/>
          </a:xfrm>
        </p:spPr>
        <p:txBody>
          <a:bodyPr/>
          <a:lstStyle/>
          <a:p>
            <a:r>
              <a:rPr lang="en-US"/>
              <a:t>If something were to happen to you tomorrow, would your loved ones be able to...</a:t>
            </a:r>
          </a:p>
        </p:txBody>
      </p:sp>
      <p:pic>
        <p:nvPicPr>
          <p:cNvPr id="14" name="Picture 13">
            <a:extLst>
              <a:ext uri="{FF2B5EF4-FFF2-40B4-BE49-F238E27FC236}">
                <a16:creationId xmlns:a16="http://schemas.microsoft.com/office/drawing/2014/main" id="{6E69BF7F-B508-8648-8F48-9692435F5B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599" y="304621"/>
            <a:ext cx="2766050" cy="1544677"/>
          </a:xfrm>
          <a:prstGeom prst="rect">
            <a:avLst/>
          </a:prstGeom>
        </p:spPr>
      </p:pic>
    </p:spTree>
    <p:extLst>
      <p:ext uri="{BB962C8B-B14F-4D97-AF65-F5344CB8AC3E}">
        <p14:creationId xmlns:p14="http://schemas.microsoft.com/office/powerpoint/2010/main" val="599400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00F89D-3007-3F45-9673-88B42F59D4B2}"/>
              </a:ext>
            </a:extLst>
          </p:cNvPr>
          <p:cNvSpPr>
            <a:spLocks noGrp="1"/>
          </p:cNvSpPr>
          <p:nvPr>
            <p:ph type="sldNum"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D55A223-BDE3-4662-BD05-6BDBDD27824A}" type="slidenum">
              <a:rPr kumimoji="0" lang="en-US" sz="800" b="0" i="0" u="none" strike="noStrike" kern="1200" cap="none" spc="0" normalizeH="0" baseline="0" noProof="0" smtClean="0">
                <a:ln>
                  <a:noFill/>
                </a:ln>
                <a:solidFill>
                  <a:srgbClr val="FFFFFF">
                    <a:lumMod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26</a:t>
            </a:fld>
            <a:endParaRPr kumimoji="0" lang="en-US" sz="800" b="0" i="0" u="none" strike="noStrike" kern="1200" cap="none" spc="0" normalizeH="0" baseline="0" noProof="0">
              <a:ln>
                <a:noFill/>
              </a:ln>
              <a:solidFill>
                <a:srgbClr val="FFFFFF">
                  <a:lumMod val="75000"/>
                </a:srgbClr>
              </a:solidFill>
              <a:effectLst/>
              <a:uLnTx/>
              <a:uFillTx/>
              <a:latin typeface="Arial" charset="0"/>
              <a:ea typeface="+mn-ea"/>
              <a:cs typeface="+mn-cs"/>
            </a:endParaRPr>
          </a:p>
        </p:txBody>
      </p:sp>
      <p:sp>
        <p:nvSpPr>
          <p:cNvPr id="17" name="Content Placeholder 16">
            <a:extLst>
              <a:ext uri="{FF2B5EF4-FFF2-40B4-BE49-F238E27FC236}">
                <a16:creationId xmlns:a16="http://schemas.microsoft.com/office/drawing/2014/main" id="{C1CF9D85-E481-384C-9233-D044FC9C6A29}"/>
              </a:ext>
            </a:extLst>
          </p:cNvPr>
          <p:cNvSpPr>
            <a:spLocks noGrp="1"/>
          </p:cNvSpPr>
          <p:nvPr>
            <p:ph sz="quarter" idx="15"/>
          </p:nvPr>
        </p:nvSpPr>
        <p:spPr>
          <a:xfrm>
            <a:off x="4389119" y="1828800"/>
            <a:ext cx="7193269" cy="4129391"/>
          </a:xfrm>
        </p:spPr>
        <p:txBody>
          <a:bodyPr/>
          <a:lstStyle/>
          <a:p>
            <a:pPr marL="0" indent="0">
              <a:buNone/>
            </a:pPr>
            <a:r>
              <a:rPr lang="en-US" sz="1800" b="1" u="sng" dirty="0">
                <a:solidFill>
                  <a:srgbClr val="0070C0"/>
                </a:solidFill>
              </a:rPr>
              <a:t>Employee</a:t>
            </a:r>
            <a:endParaRPr lang="en-US" sz="1800" dirty="0">
              <a:solidFill>
                <a:srgbClr val="0070C0"/>
              </a:solidFill>
            </a:endParaRPr>
          </a:p>
          <a:p>
            <a:pPr marL="274320" indent="-182880">
              <a:buClr>
                <a:srgbClr val="005587"/>
              </a:buClr>
              <a:buSzPct val="110000"/>
            </a:pPr>
            <a:r>
              <a:rPr lang="en-US" sz="1600" dirty="0"/>
              <a:t>Online will preparation: create, modify and store a last will and </a:t>
            </a:r>
            <a:br>
              <a:rPr lang="en-US" sz="1600" dirty="0"/>
            </a:br>
            <a:r>
              <a:rPr lang="en-US" sz="1600" dirty="0"/>
              <a:t>testament online </a:t>
            </a:r>
          </a:p>
          <a:p>
            <a:pPr marL="274320" indent="-182880">
              <a:buClr>
                <a:srgbClr val="005587"/>
              </a:buClr>
              <a:buSzPct val="110000"/>
            </a:pPr>
            <a:r>
              <a:rPr lang="en-US" sz="1600" dirty="0"/>
              <a:t>Online pre-planning for funeral and services</a:t>
            </a:r>
          </a:p>
          <a:p>
            <a:pPr marL="0" indent="0">
              <a:buNone/>
            </a:pPr>
            <a:endParaRPr lang="en-US" sz="1600" b="1" u="sng" dirty="0">
              <a:solidFill>
                <a:srgbClr val="0070C0"/>
              </a:solidFill>
            </a:endParaRPr>
          </a:p>
          <a:p>
            <a:pPr marL="0" indent="0">
              <a:buNone/>
            </a:pPr>
            <a:r>
              <a:rPr lang="en-US" sz="1800" b="1" u="sng" dirty="0">
                <a:solidFill>
                  <a:srgbClr val="0070C0"/>
                </a:solidFill>
              </a:rPr>
              <a:t>Beneficiaries</a:t>
            </a:r>
            <a:endParaRPr lang="en-US" sz="1800" dirty="0">
              <a:solidFill>
                <a:srgbClr val="0070C0"/>
              </a:solidFill>
            </a:endParaRPr>
          </a:p>
          <a:p>
            <a:pPr marL="274320" indent="-182880">
              <a:buClr>
                <a:srgbClr val="005587"/>
              </a:buClr>
              <a:buSzPct val="110000"/>
            </a:pPr>
            <a:r>
              <a:rPr lang="en-US" sz="1600" dirty="0"/>
              <a:t>Unlimited telephonic grief counseling for beneficiary and family members  </a:t>
            </a:r>
          </a:p>
          <a:p>
            <a:pPr marL="274320" indent="-182880">
              <a:buClr>
                <a:srgbClr val="005587"/>
              </a:buClr>
              <a:buSzPct val="110000"/>
            </a:pPr>
            <a:r>
              <a:rPr lang="en-US" sz="1600" dirty="0"/>
              <a:t>Up to 5 sessions for legal, financial or grief counseling </a:t>
            </a:r>
          </a:p>
          <a:p>
            <a:pPr marL="274320" indent="-182880">
              <a:buClr>
                <a:srgbClr val="005587"/>
              </a:buClr>
              <a:buSzPct val="110000"/>
            </a:pPr>
            <a:r>
              <a:rPr lang="en-US" sz="1600" dirty="0"/>
              <a:t>Grief and legal counseling offered face-to-face using expansive network of professional resources</a:t>
            </a:r>
          </a:p>
          <a:p>
            <a:pPr marL="274320" indent="-182880">
              <a:buClr>
                <a:srgbClr val="005587"/>
              </a:buClr>
              <a:buSzPct val="110000"/>
            </a:pPr>
            <a:r>
              <a:rPr lang="en-US" sz="1600" dirty="0"/>
              <a:t>Online funeral planning  </a:t>
            </a:r>
          </a:p>
        </p:txBody>
      </p:sp>
      <p:sp>
        <p:nvSpPr>
          <p:cNvPr id="13" name="Content Placeholder 12">
            <a:extLst>
              <a:ext uri="{FF2B5EF4-FFF2-40B4-BE49-F238E27FC236}">
                <a16:creationId xmlns:a16="http://schemas.microsoft.com/office/drawing/2014/main" id="{39E37038-6926-4948-A764-C22EAE03D5C9}"/>
              </a:ext>
            </a:extLst>
          </p:cNvPr>
          <p:cNvSpPr>
            <a:spLocks noGrp="1"/>
          </p:cNvSpPr>
          <p:nvPr>
            <p:ph sz="quarter" idx="11"/>
          </p:nvPr>
        </p:nvSpPr>
        <p:spPr>
          <a:xfrm>
            <a:off x="188471" y="5205211"/>
            <a:ext cx="3524963" cy="645399"/>
          </a:xfrm>
        </p:spPr>
        <p:txBody>
          <a:bodyPr/>
          <a:lstStyle/>
          <a:p>
            <a:pPr marL="0" indent="0" algn="r">
              <a:buNone/>
            </a:pPr>
            <a:r>
              <a:rPr lang="en-US" sz="1400" b="1" dirty="0">
                <a:solidFill>
                  <a:schemeClr val="tx2"/>
                </a:solidFill>
              </a:rPr>
              <a:t>Program provides wellness services</a:t>
            </a:r>
            <a:br>
              <a:rPr lang="en-US" sz="1400" b="1" dirty="0">
                <a:solidFill>
                  <a:schemeClr val="tx2"/>
                </a:solidFill>
              </a:rPr>
            </a:br>
            <a:r>
              <a:rPr lang="en-US" sz="1400" b="1" dirty="0">
                <a:solidFill>
                  <a:schemeClr val="tx2"/>
                </a:solidFill>
              </a:rPr>
              <a:t>for you and your loved ones (beneficiaries)</a:t>
            </a:r>
          </a:p>
          <a:p>
            <a:pPr marL="0" indent="0">
              <a:buNone/>
            </a:pPr>
            <a:endParaRPr lang="en-US" sz="1600" dirty="0"/>
          </a:p>
        </p:txBody>
      </p:sp>
      <p:sp>
        <p:nvSpPr>
          <p:cNvPr id="15" name="Text Placeholder 14">
            <a:extLst>
              <a:ext uri="{FF2B5EF4-FFF2-40B4-BE49-F238E27FC236}">
                <a16:creationId xmlns:a16="http://schemas.microsoft.com/office/drawing/2014/main" id="{1C22608F-C8AD-B44E-92D0-95BC26B967C8}"/>
              </a:ext>
            </a:extLst>
          </p:cNvPr>
          <p:cNvSpPr>
            <a:spLocks noGrp="1"/>
          </p:cNvSpPr>
          <p:nvPr>
            <p:ph type="body" sz="quarter" idx="13"/>
          </p:nvPr>
        </p:nvSpPr>
        <p:spPr>
          <a:xfrm>
            <a:off x="609600" y="1230223"/>
            <a:ext cx="3413760" cy="304800"/>
          </a:xfrm>
        </p:spPr>
        <p:txBody>
          <a:bodyPr/>
          <a:lstStyle/>
          <a:p>
            <a:r>
              <a:rPr lang="en-US" sz="1600" kern="0"/>
              <a:t>Benefits Beyond a Check</a:t>
            </a:r>
            <a:endParaRPr lang="en-US" sz="1600"/>
          </a:p>
        </p:txBody>
      </p:sp>
      <p:sp>
        <p:nvSpPr>
          <p:cNvPr id="19" name="Text Placeholder 18">
            <a:extLst>
              <a:ext uri="{FF2B5EF4-FFF2-40B4-BE49-F238E27FC236}">
                <a16:creationId xmlns:a16="http://schemas.microsoft.com/office/drawing/2014/main" id="{8A3B6AB2-43F0-0A44-ADE0-572F0C822FBA}"/>
              </a:ext>
            </a:extLst>
          </p:cNvPr>
          <p:cNvSpPr>
            <a:spLocks noGrp="1"/>
          </p:cNvSpPr>
          <p:nvPr>
            <p:ph type="body" sz="quarter" idx="4294967295"/>
          </p:nvPr>
        </p:nvSpPr>
        <p:spPr>
          <a:xfrm>
            <a:off x="609600" y="6332706"/>
            <a:ext cx="7565570" cy="525294"/>
          </a:xfrm>
        </p:spPr>
        <p:txBody>
          <a:bodyPr anchor="ctr">
            <a:noAutofit/>
          </a:bodyPr>
          <a:lstStyle/>
          <a:p>
            <a:r>
              <a:rPr lang="en-US" sz="800" dirty="0">
                <a:solidFill>
                  <a:schemeClr val="bg1"/>
                </a:solidFill>
              </a:rPr>
              <a:t>Beneficiary Resource Services is provided by Morneau Shepell. Morneau Shepell is an independent organization that does not provide Blue Cross and Blue Shield of Illinois or Dearborn Life Insurance Company products or services. </a:t>
            </a:r>
          </a:p>
        </p:txBody>
      </p:sp>
      <p:sp>
        <p:nvSpPr>
          <p:cNvPr id="12" name="Title 11">
            <a:extLst>
              <a:ext uri="{FF2B5EF4-FFF2-40B4-BE49-F238E27FC236}">
                <a16:creationId xmlns:a16="http://schemas.microsoft.com/office/drawing/2014/main" id="{0899CB44-F403-E841-8DD7-C53AAC6C1D4E}"/>
              </a:ext>
            </a:extLst>
          </p:cNvPr>
          <p:cNvSpPr>
            <a:spLocks noGrp="1"/>
          </p:cNvSpPr>
          <p:nvPr>
            <p:ph type="title"/>
          </p:nvPr>
        </p:nvSpPr>
        <p:spPr>
          <a:xfrm>
            <a:off x="609600" y="486003"/>
            <a:ext cx="7279037" cy="670364"/>
          </a:xfrm>
        </p:spPr>
        <p:txBody>
          <a:bodyPr/>
          <a:lstStyle/>
          <a:p>
            <a:pPr>
              <a:lnSpc>
                <a:spcPct val="100000"/>
              </a:lnSpc>
            </a:pPr>
            <a:r>
              <a:rPr lang="en-US" sz="1200" dirty="0">
                <a:solidFill>
                  <a:schemeClr val="accent2"/>
                </a:solidFill>
                <a:latin typeface="+mn-lt"/>
              </a:rPr>
              <a:t>Included with your Life Insurance Plan:</a:t>
            </a:r>
            <a:br>
              <a:rPr lang="en-US" dirty="0"/>
            </a:br>
            <a:r>
              <a:rPr lang="en-US" dirty="0"/>
              <a:t>Beneficiary Resource Services</a:t>
            </a:r>
            <a:r>
              <a:rPr lang="en-US" baseline="30000" dirty="0"/>
              <a:t>™</a:t>
            </a:r>
            <a:r>
              <a:rPr lang="en-US" dirty="0"/>
              <a:t>:</a:t>
            </a:r>
          </a:p>
        </p:txBody>
      </p:sp>
      <p:cxnSp>
        <p:nvCxnSpPr>
          <p:cNvPr id="23" name="Straight Connector 15">
            <a:extLst>
              <a:ext uri="{FF2B5EF4-FFF2-40B4-BE49-F238E27FC236}">
                <a16:creationId xmlns:a16="http://schemas.microsoft.com/office/drawing/2014/main" id="{370A3ED1-EC7B-D943-863C-39CC668AC1ED}"/>
              </a:ext>
            </a:extLst>
          </p:cNvPr>
          <p:cNvCxnSpPr>
            <a:cxnSpLocks noChangeShapeType="1"/>
          </p:cNvCxnSpPr>
          <p:nvPr/>
        </p:nvCxnSpPr>
        <p:spPr bwMode="auto">
          <a:xfrm>
            <a:off x="4026003" y="1828800"/>
            <a:ext cx="0" cy="402181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cxnSp>
      <p:pic>
        <p:nvPicPr>
          <p:cNvPr id="27" name="Picture 26" descr="A picture containing vector graphics&#10;&#10;Description automatically generated">
            <a:extLst>
              <a:ext uri="{FF2B5EF4-FFF2-40B4-BE49-F238E27FC236}">
                <a16:creationId xmlns:a16="http://schemas.microsoft.com/office/drawing/2014/main" id="{711CB865-D920-644E-A56B-3FAC06B97E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991" y="1965344"/>
            <a:ext cx="2679709" cy="2639832"/>
          </a:xfrm>
          <a:prstGeom prst="rect">
            <a:avLst/>
          </a:prstGeom>
        </p:spPr>
      </p:pic>
    </p:spTree>
    <p:extLst>
      <p:ext uri="{BB962C8B-B14F-4D97-AF65-F5344CB8AC3E}">
        <p14:creationId xmlns:p14="http://schemas.microsoft.com/office/powerpoint/2010/main" val="430060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00F89D-3007-3F45-9673-88B42F59D4B2}"/>
              </a:ext>
            </a:extLst>
          </p:cNvPr>
          <p:cNvSpPr>
            <a:spLocks noGrp="1"/>
          </p:cNvSpPr>
          <p:nvPr>
            <p:ph type="sldNum"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D55A223-BDE3-4662-BD05-6BDBDD27824A}" type="slidenum">
              <a:rPr kumimoji="0" lang="en-US" sz="800" b="0" i="0" u="none" strike="noStrike" kern="1200" cap="none" spc="0" normalizeH="0" baseline="0" noProof="0" smtClean="0">
                <a:ln>
                  <a:noFill/>
                </a:ln>
                <a:solidFill>
                  <a:srgbClr val="FFFFFF">
                    <a:lumMod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27</a:t>
            </a:fld>
            <a:endParaRPr kumimoji="0" lang="en-US" sz="800" b="0" i="0" u="none" strike="noStrike" kern="1200" cap="none" spc="0" normalizeH="0" baseline="0" noProof="0">
              <a:ln>
                <a:noFill/>
              </a:ln>
              <a:solidFill>
                <a:srgbClr val="FFFFFF">
                  <a:lumMod val="75000"/>
                </a:srgbClr>
              </a:solidFill>
              <a:effectLst/>
              <a:uLnTx/>
              <a:uFillTx/>
              <a:latin typeface="Arial" charset="0"/>
              <a:ea typeface="+mn-ea"/>
              <a:cs typeface="+mn-cs"/>
            </a:endParaRPr>
          </a:p>
        </p:txBody>
      </p:sp>
      <p:sp>
        <p:nvSpPr>
          <p:cNvPr id="17" name="Content Placeholder 16">
            <a:extLst>
              <a:ext uri="{FF2B5EF4-FFF2-40B4-BE49-F238E27FC236}">
                <a16:creationId xmlns:a16="http://schemas.microsoft.com/office/drawing/2014/main" id="{C1CF9D85-E481-384C-9233-D044FC9C6A29}"/>
              </a:ext>
            </a:extLst>
          </p:cNvPr>
          <p:cNvSpPr>
            <a:spLocks noGrp="1"/>
          </p:cNvSpPr>
          <p:nvPr>
            <p:ph sz="quarter" idx="15"/>
          </p:nvPr>
        </p:nvSpPr>
        <p:spPr>
          <a:xfrm>
            <a:off x="4389120" y="1828800"/>
            <a:ext cx="5865223" cy="424543"/>
          </a:xfrm>
        </p:spPr>
        <p:txBody>
          <a:bodyPr/>
          <a:lstStyle/>
          <a:p>
            <a:pPr marL="0" indent="0">
              <a:spcBef>
                <a:spcPct val="0"/>
              </a:spcBef>
              <a:spcAft>
                <a:spcPct val="25000"/>
              </a:spcAft>
              <a:buNone/>
              <a:tabLst>
                <a:tab pos="520700" algn="l"/>
                <a:tab pos="688975" algn="l"/>
              </a:tabLst>
            </a:pPr>
            <a:r>
              <a:rPr lang="en-US" altLang="x-none" sz="1800" b="1" kern="0" dirty="0">
                <a:solidFill>
                  <a:srgbClr val="005587"/>
                </a:solidFill>
              </a:rPr>
              <a:t>Services include but are not limited to:</a:t>
            </a:r>
          </a:p>
        </p:txBody>
      </p:sp>
      <p:sp>
        <p:nvSpPr>
          <p:cNvPr id="13" name="Content Placeholder 12">
            <a:extLst>
              <a:ext uri="{FF2B5EF4-FFF2-40B4-BE49-F238E27FC236}">
                <a16:creationId xmlns:a16="http://schemas.microsoft.com/office/drawing/2014/main" id="{39E37038-6926-4948-A764-C22EAE03D5C9}"/>
              </a:ext>
            </a:extLst>
          </p:cNvPr>
          <p:cNvSpPr>
            <a:spLocks noGrp="1"/>
          </p:cNvSpPr>
          <p:nvPr>
            <p:ph sz="quarter" idx="11"/>
          </p:nvPr>
        </p:nvSpPr>
        <p:spPr>
          <a:xfrm>
            <a:off x="188471" y="4604904"/>
            <a:ext cx="3524963" cy="645399"/>
          </a:xfrm>
        </p:spPr>
        <p:txBody>
          <a:bodyPr/>
          <a:lstStyle/>
          <a:p>
            <a:pPr marL="0" indent="0" algn="r">
              <a:spcBef>
                <a:spcPct val="25000"/>
              </a:spcBef>
              <a:spcAft>
                <a:spcPct val="25000"/>
              </a:spcAft>
              <a:buNone/>
              <a:tabLst>
                <a:tab pos="688975" algn="l"/>
                <a:tab pos="1143000" algn="l"/>
              </a:tabLst>
            </a:pPr>
            <a:r>
              <a:rPr lang="en-US" altLang="x-none" sz="1400" b="1" kern="0">
                <a:solidFill>
                  <a:srgbClr val="0070C0"/>
                </a:solidFill>
                <a:latin typeface="Calibri" charset="0"/>
              </a:rPr>
              <a:t>Provides medical and travel assistance</a:t>
            </a:r>
            <a:br>
              <a:rPr lang="en-US" altLang="x-none" sz="1400" b="1" kern="0">
                <a:solidFill>
                  <a:srgbClr val="0070C0"/>
                </a:solidFill>
                <a:latin typeface="Calibri" charset="0"/>
              </a:rPr>
            </a:br>
            <a:r>
              <a:rPr lang="en-US" altLang="x-none" sz="1400" b="1" kern="0">
                <a:solidFill>
                  <a:srgbClr val="0070C0"/>
                </a:solidFill>
                <a:latin typeface="Calibri" charset="0"/>
              </a:rPr>
              <a:t>for you and your family traveling for</a:t>
            </a:r>
            <a:br>
              <a:rPr lang="en-US" altLang="x-none" sz="1400" b="1" kern="0">
                <a:solidFill>
                  <a:srgbClr val="0070C0"/>
                </a:solidFill>
                <a:latin typeface="Calibri" charset="0"/>
              </a:rPr>
            </a:br>
            <a:r>
              <a:rPr lang="en-US" altLang="x-none" sz="1400" b="1" kern="0">
                <a:solidFill>
                  <a:srgbClr val="0070C0"/>
                </a:solidFill>
                <a:latin typeface="Calibri" charset="0"/>
              </a:rPr>
              <a:t>business or pleasure 100 or more</a:t>
            </a:r>
            <a:br>
              <a:rPr lang="en-US" altLang="x-none" sz="1400" b="1" kern="0">
                <a:solidFill>
                  <a:srgbClr val="0070C0"/>
                </a:solidFill>
                <a:latin typeface="Calibri" charset="0"/>
              </a:rPr>
            </a:br>
            <a:r>
              <a:rPr lang="en-US" altLang="x-none" sz="1400" b="1" kern="0">
                <a:solidFill>
                  <a:srgbClr val="0070C0"/>
                </a:solidFill>
                <a:latin typeface="Calibri" charset="0"/>
              </a:rPr>
              <a:t>miles from home (includes travel</a:t>
            </a:r>
            <a:br>
              <a:rPr lang="en-US" altLang="x-none" sz="1400" b="1" kern="0">
                <a:solidFill>
                  <a:srgbClr val="0070C0"/>
                </a:solidFill>
                <a:latin typeface="Calibri" charset="0"/>
              </a:rPr>
            </a:br>
            <a:r>
              <a:rPr lang="en-US" altLang="x-none" sz="1400" b="1" kern="0">
                <a:solidFill>
                  <a:srgbClr val="0070C0"/>
                </a:solidFill>
                <a:latin typeface="Calibri" charset="0"/>
              </a:rPr>
              <a:t>within United States)</a:t>
            </a:r>
          </a:p>
          <a:p>
            <a:pPr marL="0" indent="0">
              <a:buNone/>
            </a:pPr>
            <a:endParaRPr lang="en-US" sz="1600"/>
          </a:p>
        </p:txBody>
      </p:sp>
      <p:sp>
        <p:nvSpPr>
          <p:cNvPr id="19" name="Text Placeholder 18">
            <a:extLst>
              <a:ext uri="{FF2B5EF4-FFF2-40B4-BE49-F238E27FC236}">
                <a16:creationId xmlns:a16="http://schemas.microsoft.com/office/drawing/2014/main" id="{8A3B6AB2-43F0-0A44-ADE0-572F0C822FBA}"/>
              </a:ext>
            </a:extLst>
          </p:cNvPr>
          <p:cNvSpPr>
            <a:spLocks noGrp="1"/>
          </p:cNvSpPr>
          <p:nvPr>
            <p:ph type="body" sz="quarter" idx="4294967295"/>
          </p:nvPr>
        </p:nvSpPr>
        <p:spPr>
          <a:xfrm>
            <a:off x="609600" y="6354305"/>
            <a:ext cx="7041199" cy="503695"/>
          </a:xfrm>
        </p:spPr>
        <p:txBody>
          <a:bodyPr anchor="ctr" anchorCtr="0"/>
          <a:lstStyle/>
          <a:p>
            <a:r>
              <a:rPr lang="en-US" sz="800" dirty="0">
                <a:solidFill>
                  <a:schemeClr val="bg1"/>
                </a:solidFill>
              </a:rPr>
              <a:t>Travel Resource Services is administered by Assist America. Assist America is an independent organization that does not provide Blue Cross and Blue Shield of Illinois or Dearborn Life Insurance Company products or services. Assist America is solely responsible for the products and services associated with Travel Resource Services. Usage of the Assist America mobile app may be subject to additional terms and conditions.</a:t>
            </a:r>
          </a:p>
        </p:txBody>
      </p:sp>
      <p:sp>
        <p:nvSpPr>
          <p:cNvPr id="12" name="Title 11">
            <a:extLst>
              <a:ext uri="{FF2B5EF4-FFF2-40B4-BE49-F238E27FC236}">
                <a16:creationId xmlns:a16="http://schemas.microsoft.com/office/drawing/2014/main" id="{0899CB44-F403-E841-8DD7-C53AAC6C1D4E}"/>
              </a:ext>
            </a:extLst>
          </p:cNvPr>
          <p:cNvSpPr>
            <a:spLocks noGrp="1"/>
          </p:cNvSpPr>
          <p:nvPr>
            <p:ph type="title"/>
          </p:nvPr>
        </p:nvSpPr>
        <p:spPr>
          <a:xfrm>
            <a:off x="609600" y="488923"/>
            <a:ext cx="10030691" cy="670364"/>
          </a:xfrm>
        </p:spPr>
        <p:txBody>
          <a:bodyPr/>
          <a:lstStyle/>
          <a:p>
            <a:pPr>
              <a:lnSpc>
                <a:spcPct val="100000"/>
              </a:lnSpc>
            </a:pPr>
            <a:r>
              <a:rPr lang="en-US" sz="1200" dirty="0">
                <a:solidFill>
                  <a:schemeClr val="accent2"/>
                </a:solidFill>
                <a:latin typeface="+mn-lt"/>
              </a:rPr>
              <a:t>Included with your Life Insurance Plan:</a:t>
            </a:r>
            <a:br>
              <a:rPr lang="en-US" dirty="0"/>
            </a:br>
            <a:r>
              <a:rPr lang="en-US" dirty="0"/>
              <a:t>Travel Resource Services</a:t>
            </a:r>
            <a:r>
              <a:rPr lang="en-US" baseline="30000" dirty="0"/>
              <a:t>™</a:t>
            </a:r>
            <a:r>
              <a:rPr lang="en-US" dirty="0"/>
              <a:t>:</a:t>
            </a:r>
          </a:p>
        </p:txBody>
      </p:sp>
      <p:pic>
        <p:nvPicPr>
          <p:cNvPr id="10" name="Picture 9">
            <a:extLst>
              <a:ext uri="{FF2B5EF4-FFF2-40B4-BE49-F238E27FC236}">
                <a16:creationId xmlns:a16="http://schemas.microsoft.com/office/drawing/2014/main" id="{3683490C-9641-2D44-B3DD-046334E430EE}"/>
              </a:ext>
            </a:extLst>
          </p:cNvPr>
          <p:cNvPicPr>
            <a:picLocks noChangeAspect="1"/>
          </p:cNvPicPr>
          <p:nvPr/>
        </p:nvPicPr>
        <p:blipFill>
          <a:blip r:embed="rId2"/>
          <a:stretch>
            <a:fillRect/>
          </a:stretch>
        </p:blipFill>
        <p:spPr>
          <a:xfrm>
            <a:off x="848125" y="1828800"/>
            <a:ext cx="2626875" cy="2402208"/>
          </a:xfrm>
          <a:prstGeom prst="rect">
            <a:avLst/>
          </a:prstGeom>
        </p:spPr>
      </p:pic>
      <p:cxnSp>
        <p:nvCxnSpPr>
          <p:cNvPr id="9" name="Straight Connector 15">
            <a:extLst>
              <a:ext uri="{FF2B5EF4-FFF2-40B4-BE49-F238E27FC236}">
                <a16:creationId xmlns:a16="http://schemas.microsoft.com/office/drawing/2014/main" id="{03E00773-B4C4-364C-95AD-880C06804D68}"/>
              </a:ext>
            </a:extLst>
          </p:cNvPr>
          <p:cNvCxnSpPr>
            <a:cxnSpLocks noChangeShapeType="1"/>
          </p:cNvCxnSpPr>
          <p:nvPr/>
        </p:nvCxnSpPr>
        <p:spPr bwMode="auto">
          <a:xfrm>
            <a:off x="4026003" y="1828800"/>
            <a:ext cx="0" cy="402181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cxnSp>
      <p:sp>
        <p:nvSpPr>
          <p:cNvPr id="11" name="Content Placeholder 16">
            <a:extLst>
              <a:ext uri="{FF2B5EF4-FFF2-40B4-BE49-F238E27FC236}">
                <a16:creationId xmlns:a16="http://schemas.microsoft.com/office/drawing/2014/main" id="{245A6627-87C6-9047-AF86-650DD48469B3}"/>
              </a:ext>
            </a:extLst>
          </p:cNvPr>
          <p:cNvSpPr txBox="1">
            <a:spLocks/>
          </p:cNvSpPr>
          <p:nvPr/>
        </p:nvSpPr>
        <p:spPr>
          <a:xfrm>
            <a:off x="4389121" y="2318658"/>
            <a:ext cx="3448594" cy="1752600"/>
          </a:xfrm>
          <a:prstGeom prst="rect">
            <a:avLst/>
          </a:prstGeom>
        </p:spPr>
        <p:txBody>
          <a:bodyPr vert="horz" wrap="square" lIns="0" tIns="0" rIns="0" bIns="0" rtlCol="0">
            <a:noAutofit/>
          </a:bodyPr>
          <a:lstStyle>
            <a:lvl1pPr marL="137160" indent="-137160" algn="l" defTabSz="685800" rtl="0" eaLnBrk="1" latinLnBrk="0" hangingPunct="1">
              <a:lnSpc>
                <a:spcPct val="100000"/>
              </a:lnSpc>
              <a:spcBef>
                <a:spcPts val="600"/>
              </a:spcBef>
              <a:spcAft>
                <a:spcPts val="600"/>
              </a:spcAft>
              <a:buClr>
                <a:schemeClr val="tx2"/>
              </a:buClr>
              <a:buFont typeface="Arial" panose="020B0604020202020204" pitchFamily="34" charset="0"/>
              <a:buChar char="•"/>
              <a:defRPr sz="1200" kern="600" baseline="0">
                <a:solidFill>
                  <a:schemeClr val="tx1"/>
                </a:solidFill>
                <a:latin typeface="+mn-lt"/>
                <a:ea typeface="+mn-ea"/>
                <a:cs typeface="+mn-cs"/>
              </a:defRPr>
            </a:lvl1pPr>
            <a:lvl2pPr marL="365760" indent="-182880" algn="l" defTabSz="685800" rtl="0" eaLnBrk="1" latinLnBrk="0" hangingPunct="1">
              <a:lnSpc>
                <a:spcPct val="100000"/>
              </a:lnSpc>
              <a:spcBef>
                <a:spcPts val="0"/>
              </a:spcBef>
              <a:spcAft>
                <a:spcPts val="600"/>
              </a:spcAft>
              <a:buClr>
                <a:schemeClr val="tx2"/>
              </a:buClr>
              <a:buFont typeface="Arial" panose="020B0604020202020204" pitchFamily="34" charset="0"/>
              <a:buChar char="•"/>
              <a:defRPr sz="1200" kern="600" baseline="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74320" marR="0" lvl="0" indent="-182880" algn="l" defTabSz="685800" rtl="0" eaLnBrk="1" fontAlgn="auto" latinLnBrk="0" hangingPunct="1">
              <a:lnSpc>
                <a:spcPct val="100000"/>
              </a:lnSpc>
              <a:spcBef>
                <a:spcPts val="600"/>
              </a:spcBef>
              <a:spcAft>
                <a:spcPts val="600"/>
              </a:spcAft>
              <a:buClr>
                <a:srgbClr val="005587"/>
              </a:buClr>
              <a:buSzPct val="110000"/>
              <a:buFont typeface="Arial" panose="020B0604020202020204" pitchFamily="34" charset="0"/>
              <a:buChar char="•"/>
              <a:tabLst/>
              <a:defRPr/>
            </a:pPr>
            <a:r>
              <a:rPr kumimoji="0" lang="en-US" sz="1600" b="0" i="0" u="none" strike="noStrike" kern="600" cap="none" spc="0" normalizeH="0" baseline="0" noProof="0" dirty="0">
                <a:ln>
                  <a:noFill/>
                </a:ln>
                <a:solidFill>
                  <a:srgbClr val="1E1E1E"/>
                </a:solidFill>
                <a:effectLst/>
                <a:uLnTx/>
                <a:uFillTx/>
                <a:latin typeface="Arial"/>
                <a:ea typeface="+mn-ea"/>
                <a:cs typeface="+mn-cs"/>
              </a:rPr>
              <a:t>Medical search referrals</a:t>
            </a:r>
          </a:p>
          <a:p>
            <a:pPr marL="274320" marR="0" lvl="0" indent="-182880" algn="l" defTabSz="685800" rtl="0" eaLnBrk="1" fontAlgn="auto" latinLnBrk="0" hangingPunct="1">
              <a:lnSpc>
                <a:spcPct val="100000"/>
              </a:lnSpc>
              <a:spcBef>
                <a:spcPts val="600"/>
              </a:spcBef>
              <a:spcAft>
                <a:spcPts val="600"/>
              </a:spcAft>
              <a:buClr>
                <a:srgbClr val="005587"/>
              </a:buClr>
              <a:buSzPct val="110000"/>
              <a:buFont typeface="Arial" panose="020B0604020202020204" pitchFamily="34" charset="0"/>
              <a:buChar char="•"/>
              <a:tabLst/>
              <a:defRPr/>
            </a:pPr>
            <a:r>
              <a:rPr kumimoji="0" lang="en-US" sz="1600" b="0" i="0" u="none" strike="noStrike" kern="600" cap="none" spc="0" normalizeH="0" baseline="0" noProof="0" dirty="0">
                <a:ln>
                  <a:noFill/>
                </a:ln>
                <a:solidFill>
                  <a:srgbClr val="1E1E1E"/>
                </a:solidFill>
                <a:effectLst/>
                <a:uLnTx/>
                <a:uFillTx/>
                <a:latin typeface="Arial"/>
                <a:ea typeface="+mn-ea"/>
                <a:cs typeface="+mn-cs"/>
              </a:rPr>
              <a:t>Medical evacuation</a:t>
            </a:r>
          </a:p>
          <a:p>
            <a:pPr marL="274320" marR="0" lvl="0" indent="-182880" algn="l" defTabSz="685800" rtl="0" eaLnBrk="1" fontAlgn="auto" latinLnBrk="0" hangingPunct="1">
              <a:lnSpc>
                <a:spcPct val="100000"/>
              </a:lnSpc>
              <a:spcBef>
                <a:spcPts val="600"/>
              </a:spcBef>
              <a:spcAft>
                <a:spcPts val="600"/>
              </a:spcAft>
              <a:buClr>
                <a:srgbClr val="005587"/>
              </a:buClr>
              <a:buSzPct val="110000"/>
              <a:buFont typeface="Arial" panose="020B0604020202020204" pitchFamily="34" charset="0"/>
              <a:buChar char="•"/>
              <a:tabLst/>
              <a:defRPr/>
            </a:pPr>
            <a:r>
              <a:rPr kumimoji="0" lang="en-US" sz="1600" b="0" i="0" u="none" strike="noStrike" kern="600" cap="none" spc="0" normalizeH="0" baseline="0" noProof="0" dirty="0">
                <a:ln>
                  <a:noFill/>
                </a:ln>
                <a:solidFill>
                  <a:srgbClr val="1E1E1E"/>
                </a:solidFill>
                <a:effectLst/>
                <a:uLnTx/>
                <a:uFillTx/>
                <a:latin typeface="Arial"/>
                <a:ea typeface="+mn-ea"/>
                <a:cs typeface="+mn-cs"/>
              </a:rPr>
              <a:t>Monitoring of medical condition</a:t>
            </a:r>
          </a:p>
          <a:p>
            <a:pPr marL="274320" marR="0" lvl="0" indent="-182880" algn="l" defTabSz="685800" rtl="0" eaLnBrk="1" fontAlgn="auto" latinLnBrk="0" hangingPunct="1">
              <a:lnSpc>
                <a:spcPct val="100000"/>
              </a:lnSpc>
              <a:spcBef>
                <a:spcPts val="600"/>
              </a:spcBef>
              <a:spcAft>
                <a:spcPts val="600"/>
              </a:spcAft>
              <a:buClr>
                <a:srgbClr val="005587"/>
              </a:buClr>
              <a:buSzPct val="110000"/>
              <a:buFont typeface="Arial" panose="020B0604020202020204" pitchFamily="34" charset="0"/>
              <a:buChar char="•"/>
              <a:tabLst/>
              <a:defRPr/>
            </a:pPr>
            <a:r>
              <a:rPr kumimoji="0" lang="en-US" sz="1600" b="0" i="0" u="none" strike="noStrike" kern="600" cap="none" spc="0" normalizeH="0" baseline="0" noProof="0" dirty="0">
                <a:ln>
                  <a:noFill/>
                </a:ln>
                <a:solidFill>
                  <a:srgbClr val="1E1E1E"/>
                </a:solidFill>
                <a:effectLst/>
                <a:uLnTx/>
                <a:uFillTx/>
                <a:latin typeface="Arial"/>
                <a:ea typeface="+mn-ea"/>
                <a:cs typeface="+mn-cs"/>
              </a:rPr>
              <a:t>Travel companion assistance</a:t>
            </a:r>
          </a:p>
        </p:txBody>
      </p:sp>
      <p:sp>
        <p:nvSpPr>
          <p:cNvPr id="14" name="Content Placeholder 16">
            <a:extLst>
              <a:ext uri="{FF2B5EF4-FFF2-40B4-BE49-F238E27FC236}">
                <a16:creationId xmlns:a16="http://schemas.microsoft.com/office/drawing/2014/main" id="{B0716D52-6188-634F-A998-40D6875CF476}"/>
              </a:ext>
            </a:extLst>
          </p:cNvPr>
          <p:cNvSpPr txBox="1">
            <a:spLocks/>
          </p:cNvSpPr>
          <p:nvPr/>
        </p:nvSpPr>
        <p:spPr>
          <a:xfrm>
            <a:off x="8153400" y="2318658"/>
            <a:ext cx="3864429" cy="1600200"/>
          </a:xfrm>
          <a:prstGeom prst="rect">
            <a:avLst/>
          </a:prstGeom>
        </p:spPr>
        <p:txBody>
          <a:bodyPr vert="horz" wrap="square" lIns="0" tIns="0" rIns="0" bIns="0" rtlCol="0">
            <a:noAutofit/>
          </a:bodyPr>
          <a:lstStyle>
            <a:lvl1pPr marL="137160" indent="-137160" algn="l" defTabSz="685800" rtl="0" eaLnBrk="1" latinLnBrk="0" hangingPunct="1">
              <a:lnSpc>
                <a:spcPct val="100000"/>
              </a:lnSpc>
              <a:spcBef>
                <a:spcPts val="600"/>
              </a:spcBef>
              <a:spcAft>
                <a:spcPts val="600"/>
              </a:spcAft>
              <a:buClr>
                <a:schemeClr val="tx2"/>
              </a:buClr>
              <a:buFont typeface="Arial" panose="020B0604020202020204" pitchFamily="34" charset="0"/>
              <a:buChar char="•"/>
              <a:defRPr sz="1200" kern="600" baseline="0">
                <a:solidFill>
                  <a:schemeClr val="tx1"/>
                </a:solidFill>
                <a:latin typeface="+mn-lt"/>
                <a:ea typeface="+mn-ea"/>
                <a:cs typeface="+mn-cs"/>
              </a:defRPr>
            </a:lvl1pPr>
            <a:lvl2pPr marL="365760" indent="-182880" algn="l" defTabSz="685800" rtl="0" eaLnBrk="1" latinLnBrk="0" hangingPunct="1">
              <a:lnSpc>
                <a:spcPct val="100000"/>
              </a:lnSpc>
              <a:spcBef>
                <a:spcPts val="0"/>
              </a:spcBef>
              <a:spcAft>
                <a:spcPts val="600"/>
              </a:spcAft>
              <a:buClr>
                <a:schemeClr val="tx2"/>
              </a:buClr>
              <a:buFont typeface="Arial" panose="020B0604020202020204" pitchFamily="34" charset="0"/>
              <a:buChar char="•"/>
              <a:defRPr sz="1200" kern="600" baseline="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74320" marR="0" lvl="0" indent="-182880" algn="l" defTabSz="685800" rtl="0" eaLnBrk="1" fontAlgn="auto" latinLnBrk="0" hangingPunct="1">
              <a:lnSpc>
                <a:spcPct val="100000"/>
              </a:lnSpc>
              <a:spcBef>
                <a:spcPts val="600"/>
              </a:spcBef>
              <a:spcAft>
                <a:spcPts val="600"/>
              </a:spcAft>
              <a:buClr>
                <a:srgbClr val="005587"/>
              </a:buClr>
              <a:buSzPct val="110000"/>
              <a:buFont typeface="Arial" panose="020B0604020202020204" pitchFamily="34" charset="0"/>
              <a:buChar char="•"/>
              <a:tabLst/>
              <a:defRPr/>
            </a:pPr>
            <a:r>
              <a:rPr kumimoji="0" lang="en-US" sz="1600" b="0" i="0" u="none" strike="noStrike" kern="600" cap="none" spc="0" normalizeH="0" baseline="0" noProof="0" dirty="0">
                <a:ln>
                  <a:noFill/>
                </a:ln>
                <a:solidFill>
                  <a:srgbClr val="1E1E1E"/>
                </a:solidFill>
                <a:effectLst/>
                <a:uLnTx/>
                <a:uFillTx/>
                <a:latin typeface="Arial"/>
                <a:ea typeface="+mn-ea"/>
                <a:cs typeface="+mn-cs"/>
              </a:rPr>
              <a:t>Return of mortal remains</a:t>
            </a:r>
          </a:p>
          <a:p>
            <a:pPr marL="274320" marR="0" lvl="0" indent="-182880" algn="l" defTabSz="685800" rtl="0" eaLnBrk="1" fontAlgn="auto" latinLnBrk="0" hangingPunct="1">
              <a:lnSpc>
                <a:spcPct val="100000"/>
              </a:lnSpc>
              <a:spcBef>
                <a:spcPts val="600"/>
              </a:spcBef>
              <a:spcAft>
                <a:spcPts val="600"/>
              </a:spcAft>
              <a:buClr>
                <a:srgbClr val="005587"/>
              </a:buClr>
              <a:buSzPct val="110000"/>
              <a:buFont typeface="Arial" panose="020B0604020202020204" pitchFamily="34" charset="0"/>
              <a:buChar char="•"/>
              <a:tabLst/>
              <a:defRPr/>
            </a:pPr>
            <a:r>
              <a:rPr kumimoji="0" lang="en-US" sz="1600" b="0" i="0" u="none" strike="noStrike" kern="600" cap="none" spc="0" normalizeH="0" baseline="0" noProof="0" dirty="0">
                <a:ln>
                  <a:noFill/>
                </a:ln>
                <a:solidFill>
                  <a:srgbClr val="1E1E1E"/>
                </a:solidFill>
                <a:effectLst/>
                <a:uLnTx/>
                <a:uFillTx/>
                <a:latin typeface="Arial"/>
                <a:ea typeface="+mn-ea"/>
                <a:cs typeface="+mn-cs"/>
              </a:rPr>
              <a:t>Dependent children assistance</a:t>
            </a:r>
          </a:p>
          <a:p>
            <a:pPr marL="274320" marR="0" lvl="0" indent="-182880" algn="l" defTabSz="685800" rtl="0" eaLnBrk="1" fontAlgn="auto" latinLnBrk="0" hangingPunct="1">
              <a:lnSpc>
                <a:spcPct val="100000"/>
              </a:lnSpc>
              <a:spcBef>
                <a:spcPts val="600"/>
              </a:spcBef>
              <a:spcAft>
                <a:spcPts val="600"/>
              </a:spcAft>
              <a:buClr>
                <a:srgbClr val="005587"/>
              </a:buClr>
              <a:buSzPct val="110000"/>
              <a:buFont typeface="Arial" panose="020B0604020202020204" pitchFamily="34" charset="0"/>
              <a:buChar char="•"/>
              <a:tabLst/>
              <a:defRPr/>
            </a:pPr>
            <a:r>
              <a:rPr kumimoji="0" lang="en-US" sz="1600" b="0" i="0" u="none" strike="noStrike" kern="600" cap="none" spc="0" normalizeH="0" baseline="0" noProof="0" dirty="0">
                <a:ln>
                  <a:noFill/>
                </a:ln>
                <a:solidFill>
                  <a:srgbClr val="1E1E1E"/>
                </a:solidFill>
                <a:effectLst/>
                <a:uLnTx/>
                <a:uFillTx/>
                <a:latin typeface="Arial"/>
                <a:ea typeface="+mn-ea"/>
                <a:cs typeface="+mn-cs"/>
              </a:rPr>
              <a:t>Advance of medical expenses</a:t>
            </a:r>
          </a:p>
          <a:p>
            <a:pPr marL="274320" marR="0" lvl="0" indent="-182880" algn="l" defTabSz="685800" rtl="0" eaLnBrk="1" fontAlgn="auto" latinLnBrk="0" hangingPunct="1">
              <a:lnSpc>
                <a:spcPct val="100000"/>
              </a:lnSpc>
              <a:spcBef>
                <a:spcPts val="600"/>
              </a:spcBef>
              <a:spcAft>
                <a:spcPts val="600"/>
              </a:spcAft>
              <a:buClr>
                <a:srgbClr val="005587"/>
              </a:buClr>
              <a:buSzPct val="110000"/>
              <a:buFont typeface="Arial" panose="020B0604020202020204" pitchFamily="34" charset="0"/>
              <a:buChar char="•"/>
              <a:tabLst/>
              <a:defRPr/>
            </a:pPr>
            <a:r>
              <a:rPr kumimoji="0" lang="en-US" sz="1600" b="0" i="0" u="none" strike="noStrike" kern="600" cap="none" spc="0" normalizeH="0" baseline="0" noProof="0" dirty="0">
                <a:ln>
                  <a:noFill/>
                </a:ln>
                <a:solidFill>
                  <a:srgbClr val="1E1E1E"/>
                </a:solidFill>
                <a:effectLst/>
                <a:uLnTx/>
                <a:uFillTx/>
                <a:latin typeface="Arial"/>
                <a:ea typeface="+mn-ea"/>
                <a:cs typeface="+mn-cs"/>
              </a:rPr>
              <a:t>Replacement of medicine/eyeglasses</a:t>
            </a:r>
          </a:p>
        </p:txBody>
      </p:sp>
      <p:sp>
        <p:nvSpPr>
          <p:cNvPr id="15" name="Rectangle 14">
            <a:extLst>
              <a:ext uri="{FF2B5EF4-FFF2-40B4-BE49-F238E27FC236}">
                <a16:creationId xmlns:a16="http://schemas.microsoft.com/office/drawing/2014/main" id="{FAA0B203-6E8F-1B47-B00B-85AF798DC3A1}"/>
              </a:ext>
            </a:extLst>
          </p:cNvPr>
          <p:cNvSpPr/>
          <p:nvPr/>
        </p:nvSpPr>
        <p:spPr>
          <a:xfrm>
            <a:off x="4783015" y="4408713"/>
            <a:ext cx="6897356" cy="1262743"/>
          </a:xfrm>
          <a:prstGeom prst="rect">
            <a:avLst/>
          </a:prstGeom>
          <a:solidFill>
            <a:schemeClr val="bg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16" name="Content Placeholder 4">
            <a:extLst>
              <a:ext uri="{FF2B5EF4-FFF2-40B4-BE49-F238E27FC236}">
                <a16:creationId xmlns:a16="http://schemas.microsoft.com/office/drawing/2014/main" id="{E2E118BB-F18C-0141-BF58-899B42BBB33D}"/>
              </a:ext>
            </a:extLst>
          </p:cNvPr>
          <p:cNvSpPr txBox="1">
            <a:spLocks/>
          </p:cNvSpPr>
          <p:nvPr/>
        </p:nvSpPr>
        <p:spPr>
          <a:xfrm>
            <a:off x="5227655" y="4597121"/>
            <a:ext cx="6235002" cy="710388"/>
          </a:xfrm>
          <a:prstGeom prst="rect">
            <a:avLst/>
          </a:prstGeom>
        </p:spPr>
        <p:txBody>
          <a:bodyPr vert="horz" wrap="square" lIns="0" tIns="0" rIns="0" bIns="0" rtlCol="0">
            <a:noAutofit/>
          </a:bodyPr>
          <a:lstStyle>
            <a:lvl1pPr marL="228600" indent="-228600" algn="l" defTabSz="685800" rtl="0" eaLnBrk="1" latinLnBrk="0" hangingPunct="1">
              <a:lnSpc>
                <a:spcPct val="100000"/>
              </a:lnSpc>
              <a:spcBef>
                <a:spcPts val="600"/>
              </a:spcBef>
              <a:spcAft>
                <a:spcPts val="600"/>
              </a:spcAft>
              <a:buClr>
                <a:schemeClr val="tx2"/>
              </a:buClr>
              <a:buFont typeface="Arial" panose="020B0604020202020204" pitchFamily="34" charset="0"/>
              <a:buChar char="•"/>
              <a:defRPr sz="2200" kern="600" baseline="0">
                <a:solidFill>
                  <a:schemeClr val="tx1"/>
                </a:solidFill>
                <a:latin typeface="Arial" panose="020B0604020202020204" pitchFamily="34" charset="0"/>
                <a:ea typeface="+mn-ea"/>
                <a:cs typeface="Arial" panose="020B0604020202020204" pitchFamily="34" charset="0"/>
              </a:defRPr>
            </a:lvl1pPr>
            <a:lvl2pPr marL="411480" indent="-182880" algn="l" defTabSz="685800" rtl="0" eaLnBrk="1" latinLnBrk="0" hangingPunct="1">
              <a:lnSpc>
                <a:spcPct val="100000"/>
              </a:lnSpc>
              <a:spcBef>
                <a:spcPts val="0"/>
              </a:spcBef>
              <a:spcAft>
                <a:spcPts val="600"/>
              </a:spcAft>
              <a:buClr>
                <a:schemeClr val="accent3">
                  <a:lumMod val="75000"/>
                </a:schemeClr>
              </a:buClr>
              <a:buFont typeface="Arial" panose="020B0604020202020204" pitchFamily="34" charset="0"/>
              <a:buChar char="•"/>
              <a:defRPr sz="1800" kern="600" baseline="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base" latinLnBrk="0" hangingPunct="1">
              <a:lnSpc>
                <a:spcPct val="100000"/>
              </a:lnSpc>
              <a:spcBef>
                <a:spcPts val="600"/>
              </a:spcBef>
              <a:spcAft>
                <a:spcPts val="0"/>
              </a:spcAft>
              <a:buClr>
                <a:srgbClr val="0080C7"/>
              </a:buClr>
              <a:buSzTx/>
              <a:buFont typeface="Arial" panose="020B0604020202020204" pitchFamily="34" charset="0"/>
              <a:buNone/>
              <a:tabLst/>
              <a:defRPr/>
            </a:pPr>
            <a:r>
              <a:rPr kumimoji="0" lang="en-US" sz="1800" b="1" i="0" u="none" strike="noStrike" kern="600" cap="none" spc="0" normalizeH="0" baseline="0" noProof="0" dirty="0">
                <a:ln>
                  <a:noFill/>
                </a:ln>
                <a:solidFill>
                  <a:srgbClr val="005587"/>
                </a:solidFill>
                <a:effectLst/>
                <a:uLnTx/>
                <a:uFillTx/>
                <a:latin typeface="Arial" panose="020B0604020202020204" pitchFamily="34" charset="0"/>
                <a:ea typeface="+mn-ea"/>
                <a:cs typeface="Arial" panose="020B0604020202020204" pitchFamily="34" charset="0"/>
              </a:rPr>
              <a:t>Access Services with a Mobile App!</a:t>
            </a:r>
          </a:p>
          <a:p>
            <a:pPr marL="0" marR="0" lvl="0" indent="0" algn="l" defTabSz="685800" rtl="0" eaLnBrk="1" fontAlgn="base" latinLnBrk="0" hangingPunct="1">
              <a:lnSpc>
                <a:spcPct val="100000"/>
              </a:lnSpc>
              <a:spcBef>
                <a:spcPts val="600"/>
              </a:spcBef>
              <a:spcAft>
                <a:spcPts val="600"/>
              </a:spcAft>
              <a:buClr>
                <a:srgbClr val="0080C7"/>
              </a:buClr>
              <a:buSzTx/>
              <a:buFont typeface="Arial" panose="020B0604020202020204" pitchFamily="34" charset="0"/>
              <a:buNone/>
              <a:tabLst/>
              <a:defRPr/>
            </a:pPr>
            <a:r>
              <a:rPr kumimoji="0" lang="en-US" sz="1400" b="1" i="0" u="none" strike="noStrike" kern="600" cap="none" spc="0" normalizeH="0" baseline="0" noProof="0" dirty="0">
                <a:ln>
                  <a:noFill/>
                </a:ln>
                <a:solidFill>
                  <a:srgbClr val="1E1E1E"/>
                </a:solidFill>
                <a:effectLst/>
                <a:uLnTx/>
                <a:uFillTx/>
                <a:latin typeface="Arial" panose="020B0604020202020204" pitchFamily="34" charset="0"/>
                <a:ea typeface="+mn-ea"/>
                <a:cs typeface="Arial" panose="020B0604020202020204" pitchFamily="34" charset="0"/>
              </a:rPr>
              <a:t>A wide range of global emergency assistance services can be accessed from a phone by downloading the FREE Assist America Mobile App. </a:t>
            </a:r>
          </a:p>
        </p:txBody>
      </p:sp>
      <p:pic>
        <p:nvPicPr>
          <p:cNvPr id="18" name="Picture 17" descr="A picture containing text, electronics&#10;&#10;Description automatically generated">
            <a:extLst>
              <a:ext uri="{FF2B5EF4-FFF2-40B4-BE49-F238E27FC236}">
                <a16:creationId xmlns:a16="http://schemas.microsoft.com/office/drawing/2014/main" id="{32A53815-A3C8-4740-9EE4-BB54DB4643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9658" y="4274041"/>
            <a:ext cx="781009" cy="1519800"/>
          </a:xfrm>
          <a:prstGeom prst="rect">
            <a:avLst/>
          </a:prstGeom>
        </p:spPr>
      </p:pic>
    </p:spTree>
    <p:extLst>
      <p:ext uri="{BB962C8B-B14F-4D97-AF65-F5344CB8AC3E}">
        <p14:creationId xmlns:p14="http://schemas.microsoft.com/office/powerpoint/2010/main" val="16705658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00F89D-3007-3F45-9673-88B42F59D4B2}"/>
              </a:ext>
            </a:extLst>
          </p:cNvPr>
          <p:cNvSpPr>
            <a:spLocks noGrp="1"/>
          </p:cNvSpPr>
          <p:nvPr>
            <p:ph type="sldNum"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D55A223-BDE3-4662-BD05-6BDBDD27824A}" type="slidenum">
              <a:rPr kumimoji="0" lang="en-US" sz="800" b="0" i="0" u="none" strike="noStrike" kern="1200" cap="none" spc="0" normalizeH="0" baseline="0" noProof="0" smtClean="0">
                <a:ln>
                  <a:noFill/>
                </a:ln>
                <a:solidFill>
                  <a:srgbClr val="FFFFFF">
                    <a:lumMod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28</a:t>
            </a:fld>
            <a:endParaRPr kumimoji="0" lang="en-US" sz="800" b="0" i="0" u="none" strike="noStrike" kern="1200" cap="none" spc="0" normalizeH="0" baseline="0" noProof="0">
              <a:ln>
                <a:noFill/>
              </a:ln>
              <a:solidFill>
                <a:srgbClr val="FFFFFF">
                  <a:lumMod val="75000"/>
                </a:srgbClr>
              </a:solidFill>
              <a:effectLst/>
              <a:uLnTx/>
              <a:uFillTx/>
              <a:latin typeface="Arial" charset="0"/>
              <a:ea typeface="+mn-ea"/>
              <a:cs typeface="+mn-cs"/>
            </a:endParaRPr>
          </a:p>
        </p:txBody>
      </p:sp>
      <p:sp>
        <p:nvSpPr>
          <p:cNvPr id="17" name="Content Placeholder 16">
            <a:extLst>
              <a:ext uri="{FF2B5EF4-FFF2-40B4-BE49-F238E27FC236}">
                <a16:creationId xmlns:a16="http://schemas.microsoft.com/office/drawing/2014/main" id="{C1CF9D85-E481-384C-9233-D044FC9C6A29}"/>
              </a:ext>
            </a:extLst>
          </p:cNvPr>
          <p:cNvSpPr>
            <a:spLocks noGrp="1"/>
          </p:cNvSpPr>
          <p:nvPr>
            <p:ph sz="quarter" idx="15"/>
          </p:nvPr>
        </p:nvSpPr>
        <p:spPr>
          <a:xfrm>
            <a:off x="4389120" y="1828800"/>
            <a:ext cx="6479178" cy="4565708"/>
          </a:xfrm>
        </p:spPr>
        <p:txBody>
          <a:bodyPr/>
          <a:lstStyle/>
          <a:p>
            <a:pPr marL="0" indent="0">
              <a:spcAft>
                <a:spcPts val="0"/>
              </a:spcAft>
              <a:buNone/>
            </a:pPr>
            <a:r>
              <a:rPr lang="en-US" sz="1800" b="1" dirty="0">
                <a:solidFill>
                  <a:srgbClr val="0070C0"/>
                </a:solidFill>
              </a:rPr>
              <a:t>Campus Violence Benefit</a:t>
            </a:r>
            <a:endParaRPr lang="en-US" sz="1800" dirty="0">
              <a:solidFill>
                <a:srgbClr val="0070C0"/>
              </a:solidFill>
            </a:endParaRPr>
          </a:p>
          <a:p>
            <a:pPr marL="0" indent="0">
              <a:buClr>
                <a:srgbClr val="005587"/>
              </a:buClr>
              <a:buSzPct val="110000"/>
              <a:buNone/>
            </a:pPr>
            <a:r>
              <a:rPr lang="en-US" sz="1400" dirty="0"/>
              <a:t>Due to the growing concern of school violence, we offer a Campus Violence Benefit as part of our Accidental Death &amp; Dismemberment (AD&amp;D) coverage.</a:t>
            </a:r>
            <a:r>
              <a:rPr lang="en-US" sz="1400" baseline="30000" dirty="0"/>
              <a:t>2</a:t>
            </a:r>
          </a:p>
          <a:p>
            <a:pPr marL="0" indent="0">
              <a:buClr>
                <a:srgbClr val="005587"/>
              </a:buClr>
              <a:buSzPct val="110000"/>
              <a:buNone/>
            </a:pPr>
            <a:endParaRPr lang="en-US" sz="1400" b="1" u="sng" baseline="30000" dirty="0">
              <a:solidFill>
                <a:srgbClr val="0070C0"/>
              </a:solidFill>
            </a:endParaRPr>
          </a:p>
          <a:p>
            <a:pPr marL="0" indent="0">
              <a:buClr>
                <a:srgbClr val="005587"/>
              </a:buClr>
              <a:buSzPct val="110000"/>
              <a:buNone/>
            </a:pPr>
            <a:endParaRPr lang="en-US" sz="1400" b="1" u="sng" baseline="30000" dirty="0">
              <a:solidFill>
                <a:srgbClr val="0070C0"/>
              </a:solidFill>
            </a:endParaRPr>
          </a:p>
          <a:p>
            <a:pPr marL="0" lvl="0" indent="0">
              <a:spcAft>
                <a:spcPts val="0"/>
              </a:spcAft>
              <a:buClr>
                <a:srgbClr val="0080C7"/>
              </a:buClr>
              <a:buNone/>
            </a:pPr>
            <a:r>
              <a:rPr lang="en-US" sz="1800" b="1" dirty="0">
                <a:solidFill>
                  <a:srgbClr val="0070C0"/>
                </a:solidFill>
              </a:rPr>
              <a:t>Disability Coverage During School Breaks</a:t>
            </a:r>
          </a:p>
          <a:p>
            <a:pPr marL="0" indent="0">
              <a:buNone/>
            </a:pPr>
            <a:r>
              <a:rPr lang="en-US" sz="1400" dirty="0"/>
              <a:t>We include specific contract language designed for educators and staff that</a:t>
            </a:r>
            <a:br>
              <a:rPr lang="en-US" sz="1400" dirty="0"/>
            </a:br>
            <a:r>
              <a:rPr lang="en-US" sz="1400" dirty="0"/>
              <a:t>treats all disabilities the same, regardless of whether they occur while school</a:t>
            </a:r>
            <a:br>
              <a:rPr lang="en-US" sz="1400" dirty="0"/>
            </a:br>
            <a:r>
              <a:rPr lang="en-US" sz="1400" dirty="0"/>
              <a:t>is in session or not. This language is standard on all of our Short-Term Disability and Long-Term Disability contracts for education-related groups.</a:t>
            </a:r>
            <a:endParaRPr lang="en-US" sz="1400" baseline="30000" dirty="0"/>
          </a:p>
        </p:txBody>
      </p:sp>
      <p:sp>
        <p:nvSpPr>
          <p:cNvPr id="13" name="Content Placeholder 12">
            <a:extLst>
              <a:ext uri="{FF2B5EF4-FFF2-40B4-BE49-F238E27FC236}">
                <a16:creationId xmlns:a16="http://schemas.microsoft.com/office/drawing/2014/main" id="{39E37038-6926-4948-A764-C22EAE03D5C9}"/>
              </a:ext>
            </a:extLst>
          </p:cNvPr>
          <p:cNvSpPr>
            <a:spLocks noGrp="1"/>
          </p:cNvSpPr>
          <p:nvPr>
            <p:ph sz="quarter" idx="11"/>
          </p:nvPr>
        </p:nvSpPr>
        <p:spPr>
          <a:xfrm>
            <a:off x="188471" y="4769611"/>
            <a:ext cx="3524963" cy="645399"/>
          </a:xfrm>
        </p:spPr>
        <p:txBody>
          <a:bodyPr/>
          <a:lstStyle/>
          <a:p>
            <a:pPr marL="0" indent="0" algn="ctr">
              <a:spcBef>
                <a:spcPts val="200"/>
              </a:spcBef>
              <a:spcAft>
                <a:spcPts val="200"/>
              </a:spcAft>
              <a:buNone/>
            </a:pPr>
            <a:r>
              <a:rPr lang="en-US" sz="1400" b="1" dirty="0">
                <a:solidFill>
                  <a:srgbClr val="0070C0"/>
                </a:solidFill>
                <a:ea typeface="Calibri" charset="0"/>
                <a:cs typeface="Calibri" charset="0"/>
              </a:rPr>
              <a:t>ER visits spike </a:t>
            </a:r>
          </a:p>
          <a:p>
            <a:pPr marL="0" indent="0" algn="ctr">
              <a:spcBef>
                <a:spcPts val="200"/>
              </a:spcBef>
              <a:spcAft>
                <a:spcPts val="0"/>
              </a:spcAft>
              <a:buNone/>
            </a:pPr>
            <a:r>
              <a:rPr lang="en-US" sz="3600" b="1" dirty="0">
                <a:solidFill>
                  <a:srgbClr val="00B0F0"/>
                </a:solidFill>
              </a:rPr>
              <a:t>15-27%</a:t>
            </a:r>
          </a:p>
          <a:p>
            <a:pPr marL="0" indent="0" algn="ctr">
              <a:spcBef>
                <a:spcPts val="200"/>
              </a:spcBef>
              <a:spcAft>
                <a:spcPts val="0"/>
              </a:spcAft>
              <a:buNone/>
            </a:pPr>
            <a:r>
              <a:rPr lang="en-US" sz="1400" b="1" dirty="0">
                <a:solidFill>
                  <a:srgbClr val="0070C0"/>
                </a:solidFill>
              </a:rPr>
              <a:t>during the summer months.</a:t>
            </a:r>
            <a:r>
              <a:rPr lang="en-US" sz="1400" b="1" baseline="30000" dirty="0">
                <a:solidFill>
                  <a:srgbClr val="0070C0"/>
                </a:solidFill>
              </a:rPr>
              <a:t>1</a:t>
            </a:r>
            <a:endParaRPr lang="en-US" sz="1400" b="1" dirty="0">
              <a:solidFill>
                <a:srgbClr val="0070C0"/>
              </a:solidFill>
            </a:endParaRPr>
          </a:p>
        </p:txBody>
      </p:sp>
      <p:sp>
        <p:nvSpPr>
          <p:cNvPr id="15" name="Text Placeholder 14">
            <a:extLst>
              <a:ext uri="{FF2B5EF4-FFF2-40B4-BE49-F238E27FC236}">
                <a16:creationId xmlns:a16="http://schemas.microsoft.com/office/drawing/2014/main" id="{1C22608F-C8AD-B44E-92D0-95BC26B967C8}"/>
              </a:ext>
            </a:extLst>
          </p:cNvPr>
          <p:cNvSpPr>
            <a:spLocks noGrp="1"/>
          </p:cNvSpPr>
          <p:nvPr>
            <p:ph type="body" sz="quarter" idx="13"/>
          </p:nvPr>
        </p:nvSpPr>
        <p:spPr>
          <a:xfrm>
            <a:off x="609599" y="1234440"/>
            <a:ext cx="4606829" cy="304800"/>
          </a:xfrm>
        </p:spPr>
        <p:txBody>
          <a:bodyPr/>
          <a:lstStyle/>
          <a:p>
            <a:r>
              <a:rPr lang="en-US" sz="1500" kern="0"/>
              <a:t>College &amp; University Employees</a:t>
            </a:r>
          </a:p>
        </p:txBody>
      </p:sp>
      <p:sp>
        <p:nvSpPr>
          <p:cNvPr id="12" name="Title 11">
            <a:extLst>
              <a:ext uri="{FF2B5EF4-FFF2-40B4-BE49-F238E27FC236}">
                <a16:creationId xmlns:a16="http://schemas.microsoft.com/office/drawing/2014/main" id="{0899CB44-F403-E841-8DD7-C53AAC6C1D4E}"/>
              </a:ext>
            </a:extLst>
          </p:cNvPr>
          <p:cNvSpPr>
            <a:spLocks noGrp="1"/>
          </p:cNvSpPr>
          <p:nvPr>
            <p:ph type="title"/>
          </p:nvPr>
        </p:nvSpPr>
        <p:spPr>
          <a:xfrm>
            <a:off x="609600" y="484632"/>
            <a:ext cx="10030691" cy="670364"/>
          </a:xfrm>
        </p:spPr>
        <p:txBody>
          <a:bodyPr/>
          <a:lstStyle/>
          <a:p>
            <a:pPr>
              <a:lnSpc>
                <a:spcPct val="100000"/>
              </a:lnSpc>
            </a:pPr>
            <a:r>
              <a:rPr lang="en-US" sz="1200" dirty="0">
                <a:solidFill>
                  <a:schemeClr val="accent2"/>
                </a:solidFill>
                <a:latin typeface="+mn-lt"/>
              </a:rPr>
              <a:t>Included with your Life Insurance Plan:</a:t>
            </a:r>
            <a:br>
              <a:rPr lang="en-US" dirty="0"/>
            </a:br>
            <a:r>
              <a:rPr lang="en-US" dirty="0"/>
              <a:t>Solutions for Education Professionals</a:t>
            </a:r>
          </a:p>
        </p:txBody>
      </p:sp>
      <p:pic>
        <p:nvPicPr>
          <p:cNvPr id="10" name="Picture 9">
            <a:extLst>
              <a:ext uri="{FF2B5EF4-FFF2-40B4-BE49-F238E27FC236}">
                <a16:creationId xmlns:a16="http://schemas.microsoft.com/office/drawing/2014/main" id="{3C1FAB28-0EDB-FA48-A018-29AB186EEB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4312" y="1836420"/>
            <a:ext cx="1756781" cy="2577939"/>
          </a:xfrm>
          <a:prstGeom prst="rect">
            <a:avLst/>
          </a:prstGeom>
        </p:spPr>
      </p:pic>
      <p:cxnSp>
        <p:nvCxnSpPr>
          <p:cNvPr id="11" name="Straight Connector 15">
            <a:extLst>
              <a:ext uri="{FF2B5EF4-FFF2-40B4-BE49-F238E27FC236}">
                <a16:creationId xmlns:a16="http://schemas.microsoft.com/office/drawing/2014/main" id="{37B2851F-50B9-124B-BB5D-53CCF4CAA0D1}"/>
              </a:ext>
            </a:extLst>
          </p:cNvPr>
          <p:cNvCxnSpPr>
            <a:cxnSpLocks noChangeShapeType="1"/>
          </p:cNvCxnSpPr>
          <p:nvPr/>
        </p:nvCxnSpPr>
        <p:spPr bwMode="auto">
          <a:xfrm>
            <a:off x="4026003" y="1828800"/>
            <a:ext cx="0" cy="402181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cxnSp>
      <p:sp>
        <p:nvSpPr>
          <p:cNvPr id="14" name="Text Placeholder 18">
            <a:extLst>
              <a:ext uri="{FF2B5EF4-FFF2-40B4-BE49-F238E27FC236}">
                <a16:creationId xmlns:a16="http://schemas.microsoft.com/office/drawing/2014/main" id="{99971B42-E1FB-964D-9C0B-344E172B2E05}"/>
              </a:ext>
            </a:extLst>
          </p:cNvPr>
          <p:cNvSpPr txBox="1">
            <a:spLocks/>
          </p:cNvSpPr>
          <p:nvPr/>
        </p:nvSpPr>
        <p:spPr>
          <a:xfrm>
            <a:off x="609600" y="6354305"/>
            <a:ext cx="7527003" cy="503695"/>
          </a:xfrm>
          <a:prstGeom prst="rect">
            <a:avLst/>
          </a:prstGeom>
        </p:spPr>
        <p:txBody>
          <a:bodyPr vert="horz" wrap="square" lIns="0" tIns="0" rIns="0" bIns="0" rtlCol="0" anchor="ctr" anchorCtr="0">
            <a:noAutofit/>
          </a:bodyPr>
          <a:lstStyle>
            <a:lvl1pPr marL="228600" indent="-228600" algn="l" defTabSz="685800" rtl="0" eaLnBrk="1" latinLnBrk="0" hangingPunct="1">
              <a:lnSpc>
                <a:spcPct val="100000"/>
              </a:lnSpc>
              <a:spcBef>
                <a:spcPts val="600"/>
              </a:spcBef>
              <a:spcAft>
                <a:spcPts val="600"/>
              </a:spcAft>
              <a:buClr>
                <a:schemeClr val="tx2"/>
              </a:buClr>
              <a:buFont typeface="Arial" panose="020B0604020202020204" pitchFamily="34" charset="0"/>
              <a:buChar char="•"/>
              <a:defRPr sz="2000" kern="600" baseline="0">
                <a:solidFill>
                  <a:schemeClr val="tx1"/>
                </a:solidFill>
                <a:latin typeface="+mn-lt"/>
                <a:ea typeface="+mn-ea"/>
                <a:cs typeface="+mn-cs"/>
              </a:defRPr>
            </a:lvl1pPr>
            <a:lvl2pPr marL="429768" indent="-182880" algn="l" defTabSz="685800" rtl="0" eaLnBrk="1" latinLnBrk="0" hangingPunct="1">
              <a:lnSpc>
                <a:spcPct val="100000"/>
              </a:lnSpc>
              <a:spcBef>
                <a:spcPts val="0"/>
              </a:spcBef>
              <a:spcAft>
                <a:spcPts val="600"/>
              </a:spcAft>
              <a:buClr>
                <a:schemeClr val="tx1"/>
              </a:buClr>
              <a:buFont typeface="Arial" panose="020B0604020202020204" pitchFamily="34" charset="0"/>
              <a:buChar char="–"/>
              <a:defRPr sz="1600" kern="600" baseline="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600" marR="0" lvl="0" indent="-228600" algn="l" defTabSz="685800" rtl="0" eaLnBrk="1" fontAlgn="auto" latinLnBrk="0" hangingPunct="1">
              <a:lnSpc>
                <a:spcPct val="100000"/>
              </a:lnSpc>
              <a:spcBef>
                <a:spcPts val="600"/>
              </a:spcBef>
              <a:spcAft>
                <a:spcPts val="600"/>
              </a:spcAft>
              <a:buClr>
                <a:srgbClr val="0080C7"/>
              </a:buClr>
              <a:buSzTx/>
              <a:buFont typeface="Arial" panose="020B0604020202020204" pitchFamily="34" charset="0"/>
              <a:buChar char="•"/>
              <a:tabLst/>
              <a:defRPr/>
            </a:pPr>
            <a:r>
              <a:rPr kumimoji="0" lang="en-US" sz="700" b="0" i="0" u="none" strike="noStrike" kern="600" cap="none" spc="0" normalizeH="0" baseline="30000" noProof="0" dirty="0">
                <a:ln>
                  <a:noFill/>
                </a:ln>
                <a:solidFill>
                  <a:srgbClr val="FFFFFF"/>
                </a:solidFill>
                <a:effectLst/>
                <a:uLnTx/>
                <a:uFillTx/>
                <a:latin typeface="Arial"/>
                <a:ea typeface="Calibri" charset="0"/>
                <a:cs typeface="Calibri" charset="0"/>
              </a:rPr>
              <a:t>1</a:t>
            </a:r>
            <a: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t>Baker, Dr. James. “ER Visits Peak during the Summer Months.” Kaiser Permanente. https://</a:t>
            </a:r>
            <a:r>
              <a:rPr kumimoji="0" lang="en-US" sz="700" b="0" i="0" u="none" strike="noStrike" kern="600" cap="none" spc="0" normalizeH="0" baseline="0" noProof="0" dirty="0" err="1">
                <a:ln>
                  <a:noFill/>
                </a:ln>
                <a:solidFill>
                  <a:srgbClr val="FFFFFF"/>
                </a:solidFill>
                <a:effectLst/>
                <a:uLnTx/>
                <a:uFillTx/>
                <a:latin typeface="Arial"/>
                <a:ea typeface="Calibri" charset="0"/>
                <a:cs typeface="Calibri" charset="0"/>
              </a:rPr>
              <a:t>share.kaiserpermanente.org</a:t>
            </a:r>
            <a: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t>/article/</a:t>
            </a:r>
            <a:r>
              <a:rPr kumimoji="0" lang="en-US" sz="700" b="0" i="0" u="none" strike="noStrike" kern="600" cap="none" spc="0" normalizeH="0" baseline="0" noProof="0" dirty="0" err="1">
                <a:ln>
                  <a:noFill/>
                </a:ln>
                <a:solidFill>
                  <a:srgbClr val="FFFFFF"/>
                </a:solidFill>
                <a:effectLst/>
                <a:uLnTx/>
                <a:uFillTx/>
                <a:latin typeface="Arial"/>
                <a:ea typeface="Calibri" charset="0"/>
                <a:cs typeface="Calibri" charset="0"/>
              </a:rPr>
              <a:t>er</a:t>
            </a:r>
            <a: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t>-visits-peak-during-the-summer-months/. </a:t>
            </a:r>
            <a:b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br>
            <a: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t>Published July 2, 2014. Accessed September 7, 2017.  </a:t>
            </a:r>
            <a:r>
              <a:rPr kumimoji="0" lang="en-US" sz="700" b="0" i="0" u="none" strike="noStrike" kern="600" cap="none" spc="0" normalizeH="0" baseline="30000" noProof="0" dirty="0">
                <a:ln>
                  <a:noFill/>
                </a:ln>
                <a:solidFill>
                  <a:srgbClr val="FFFFFF"/>
                </a:solidFill>
                <a:effectLst/>
                <a:uLnTx/>
                <a:uFillTx/>
                <a:latin typeface="Arial"/>
                <a:ea typeface="Calibri" charset="0"/>
                <a:cs typeface="Calibri" charset="0"/>
              </a:rPr>
              <a:t>2 </a:t>
            </a:r>
            <a: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t>Not available in all states. </a:t>
            </a:r>
            <a:r>
              <a:rPr kumimoji="0" lang="en-US" sz="700" b="0" i="0" u="none" strike="noStrike" kern="600" cap="none" spc="0" normalizeH="0" baseline="30000" noProof="0" dirty="0">
                <a:ln>
                  <a:noFill/>
                </a:ln>
                <a:solidFill>
                  <a:srgbClr val="FFFFFF"/>
                </a:solidFill>
                <a:effectLst/>
                <a:uLnTx/>
                <a:uFillTx/>
                <a:latin typeface="Arial"/>
                <a:ea typeface="Calibri" charset="0"/>
                <a:cs typeface="Calibri" charset="0"/>
              </a:rPr>
              <a:t>3</a:t>
            </a:r>
            <a: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t>Exclusions and restrictions do apply.</a:t>
            </a:r>
          </a:p>
        </p:txBody>
      </p:sp>
    </p:spTree>
    <p:extLst>
      <p:ext uri="{BB962C8B-B14F-4D97-AF65-F5344CB8AC3E}">
        <p14:creationId xmlns:p14="http://schemas.microsoft.com/office/powerpoint/2010/main" val="406325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00F89D-3007-3F45-9673-88B42F59D4B2}"/>
              </a:ext>
            </a:extLst>
          </p:cNvPr>
          <p:cNvSpPr>
            <a:spLocks noGrp="1"/>
          </p:cNvSpPr>
          <p:nvPr>
            <p:ph type="sldNum"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D55A223-BDE3-4662-BD05-6BDBDD27824A}" type="slidenum">
              <a:rPr kumimoji="0" lang="en-US" sz="800" b="0" i="0" u="none" strike="noStrike" kern="1200" cap="none" spc="0" normalizeH="0" baseline="0" noProof="0" smtClean="0">
                <a:ln>
                  <a:noFill/>
                </a:ln>
                <a:solidFill>
                  <a:srgbClr val="FFFFFF">
                    <a:lumMod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29</a:t>
            </a:fld>
            <a:endParaRPr kumimoji="0" lang="en-US" sz="800" b="0" i="0" u="none" strike="noStrike" kern="1200" cap="none" spc="0" normalizeH="0" baseline="0" noProof="0">
              <a:ln>
                <a:noFill/>
              </a:ln>
              <a:solidFill>
                <a:srgbClr val="FFFFFF">
                  <a:lumMod val="75000"/>
                </a:srgbClr>
              </a:solidFill>
              <a:effectLst/>
              <a:uLnTx/>
              <a:uFillTx/>
              <a:latin typeface="Arial" charset="0"/>
              <a:ea typeface="+mn-ea"/>
              <a:cs typeface="+mn-cs"/>
            </a:endParaRPr>
          </a:p>
        </p:txBody>
      </p:sp>
      <p:sp>
        <p:nvSpPr>
          <p:cNvPr id="17" name="Content Placeholder 16">
            <a:extLst>
              <a:ext uri="{FF2B5EF4-FFF2-40B4-BE49-F238E27FC236}">
                <a16:creationId xmlns:a16="http://schemas.microsoft.com/office/drawing/2014/main" id="{C1CF9D85-E481-384C-9233-D044FC9C6A29}"/>
              </a:ext>
            </a:extLst>
          </p:cNvPr>
          <p:cNvSpPr>
            <a:spLocks noGrp="1"/>
          </p:cNvSpPr>
          <p:nvPr>
            <p:ph sz="quarter" idx="15"/>
          </p:nvPr>
        </p:nvSpPr>
        <p:spPr>
          <a:xfrm>
            <a:off x="4389120" y="1828800"/>
            <a:ext cx="6522717" cy="4565708"/>
          </a:xfrm>
        </p:spPr>
        <p:txBody>
          <a:bodyPr/>
          <a:lstStyle/>
          <a:p>
            <a:pPr marL="0" indent="0">
              <a:spcAft>
                <a:spcPts val="0"/>
              </a:spcAft>
              <a:buNone/>
            </a:pPr>
            <a:r>
              <a:rPr lang="en-US" sz="1800" b="1" dirty="0">
                <a:solidFill>
                  <a:srgbClr val="0070C0"/>
                </a:solidFill>
              </a:rPr>
              <a:t>Campus Violence Benefit</a:t>
            </a:r>
          </a:p>
          <a:p>
            <a:pPr marL="0" indent="0">
              <a:buClr>
                <a:srgbClr val="005587"/>
              </a:buClr>
              <a:buSzPct val="110000"/>
              <a:buNone/>
            </a:pPr>
            <a:r>
              <a:rPr lang="en-US" sz="1400" dirty="0"/>
              <a:t>Due to the growing concern of school violence, we offer a Campus Violence Benefit as part of our Accidental Death &amp; Dismemberment (AD&amp;D) coverage.</a:t>
            </a:r>
            <a:r>
              <a:rPr lang="en-US" sz="1400" baseline="30000" dirty="0"/>
              <a:t>2</a:t>
            </a:r>
            <a:endParaRPr lang="en-US" sz="1400" b="1" u="sng" baseline="30000" dirty="0">
              <a:solidFill>
                <a:srgbClr val="0070C0"/>
              </a:solidFill>
            </a:endParaRPr>
          </a:p>
          <a:p>
            <a:pPr marL="0" lvl="0" indent="0">
              <a:spcAft>
                <a:spcPts val="0"/>
              </a:spcAft>
              <a:buClr>
                <a:srgbClr val="0080C7"/>
              </a:buClr>
              <a:buNone/>
            </a:pPr>
            <a:r>
              <a:rPr lang="en-US" sz="1800" b="1" dirty="0">
                <a:solidFill>
                  <a:srgbClr val="0070C0"/>
                </a:solidFill>
              </a:rPr>
              <a:t>College Assistance Plan (K-12) </a:t>
            </a:r>
          </a:p>
          <a:p>
            <a:pPr marL="0" indent="0">
              <a:buClr>
                <a:srgbClr val="0080C7"/>
              </a:buClr>
              <a:buNone/>
            </a:pPr>
            <a:r>
              <a:rPr lang="en-US" sz="1400" dirty="0"/>
              <a:t>Figuring out how to pay for college can be overwhelming. To help alleviate this concern, we provide access to the College Assistance Plan (CAP), an online resource dedicated to helping people plan for, pay for, and reduce the cost of college. This secure online portal includes checklists, a negotiation toolkit, pricing calculators, a college search function, and funding and financial aid information. This resource is available to employees of the school district, as well as students and their parents/guardians in the school district. This program is only offered to school districts that include high school.</a:t>
            </a:r>
            <a:endParaRPr lang="en-US" sz="1400" baseline="30000" dirty="0"/>
          </a:p>
          <a:p>
            <a:pPr marL="0" indent="0">
              <a:spcAft>
                <a:spcPts val="0"/>
              </a:spcAft>
              <a:buClr>
                <a:srgbClr val="0080C7"/>
              </a:buClr>
              <a:buNone/>
            </a:pPr>
            <a:r>
              <a:rPr lang="en-US" sz="1800" b="1" dirty="0">
                <a:solidFill>
                  <a:srgbClr val="0070C0"/>
                </a:solidFill>
              </a:rPr>
              <a:t>Office Depot</a:t>
            </a:r>
            <a:r>
              <a:rPr lang="en-US" sz="1800" b="1" baseline="30000" dirty="0">
                <a:solidFill>
                  <a:srgbClr val="0070C0"/>
                </a:solidFill>
              </a:rPr>
              <a:t>®</a:t>
            </a:r>
            <a:r>
              <a:rPr lang="en-US" sz="1800" b="1" dirty="0">
                <a:solidFill>
                  <a:srgbClr val="0070C0"/>
                </a:solidFill>
              </a:rPr>
              <a:t> Discount Program </a:t>
            </a:r>
          </a:p>
          <a:p>
            <a:pPr marL="0" indent="0">
              <a:buNone/>
            </a:pPr>
            <a:r>
              <a:rPr lang="en-US" sz="1400" dirty="0"/>
              <a:t>For our education customers, Office Depot offers a 10% discount on most of their office supplies. This discount is available online through a special website and in stores.</a:t>
            </a:r>
            <a:r>
              <a:rPr lang="en-US" sz="1400" baseline="30000" dirty="0"/>
              <a:t>3</a:t>
            </a:r>
          </a:p>
        </p:txBody>
      </p:sp>
      <p:sp>
        <p:nvSpPr>
          <p:cNvPr id="13" name="Content Placeholder 12">
            <a:extLst>
              <a:ext uri="{FF2B5EF4-FFF2-40B4-BE49-F238E27FC236}">
                <a16:creationId xmlns:a16="http://schemas.microsoft.com/office/drawing/2014/main" id="{39E37038-6926-4948-A764-C22EAE03D5C9}"/>
              </a:ext>
            </a:extLst>
          </p:cNvPr>
          <p:cNvSpPr>
            <a:spLocks noGrp="1"/>
          </p:cNvSpPr>
          <p:nvPr>
            <p:ph sz="quarter" idx="11"/>
          </p:nvPr>
        </p:nvSpPr>
        <p:spPr>
          <a:xfrm>
            <a:off x="188471" y="4363666"/>
            <a:ext cx="3524963" cy="645399"/>
          </a:xfrm>
        </p:spPr>
        <p:txBody>
          <a:bodyPr/>
          <a:lstStyle/>
          <a:p>
            <a:pPr marL="0" indent="0" algn="ctr">
              <a:spcBef>
                <a:spcPts val="200"/>
              </a:spcBef>
              <a:spcAft>
                <a:spcPts val="200"/>
              </a:spcAft>
              <a:buNone/>
            </a:pPr>
            <a:r>
              <a:rPr lang="en-US" sz="1400" b="1">
                <a:solidFill>
                  <a:srgbClr val="0070C0"/>
                </a:solidFill>
                <a:ea typeface="Calibri" charset="0"/>
                <a:cs typeface="Calibri" charset="0"/>
              </a:rPr>
              <a:t>On Average</a:t>
            </a:r>
          </a:p>
          <a:p>
            <a:pPr marL="0" indent="0" algn="ctr">
              <a:spcBef>
                <a:spcPts val="200"/>
              </a:spcBef>
              <a:spcAft>
                <a:spcPts val="200"/>
              </a:spcAft>
              <a:buNone/>
            </a:pPr>
            <a:r>
              <a:rPr lang="en-US" sz="1800" b="1">
                <a:solidFill>
                  <a:srgbClr val="00B0F0"/>
                </a:solidFill>
                <a:cs typeface="Calibri" charset="0"/>
              </a:rPr>
              <a:t>Teachers Spend</a:t>
            </a:r>
          </a:p>
          <a:p>
            <a:pPr marL="0" indent="0" algn="ctr">
              <a:spcBef>
                <a:spcPts val="200"/>
              </a:spcBef>
              <a:spcAft>
                <a:spcPts val="200"/>
              </a:spcAft>
              <a:buNone/>
            </a:pPr>
            <a:r>
              <a:rPr lang="en-US" sz="3600" b="1">
                <a:solidFill>
                  <a:srgbClr val="00B0F0"/>
                </a:solidFill>
              </a:rPr>
              <a:t>$500</a:t>
            </a:r>
          </a:p>
          <a:p>
            <a:pPr marL="0" indent="0" algn="ctr">
              <a:spcBef>
                <a:spcPts val="200"/>
              </a:spcBef>
              <a:spcAft>
                <a:spcPts val="0"/>
              </a:spcAft>
              <a:buNone/>
            </a:pPr>
            <a:r>
              <a:rPr lang="en-US" sz="1400"/>
              <a:t>of their own money each year</a:t>
            </a:r>
            <a:br>
              <a:rPr lang="en-US" sz="1400"/>
            </a:br>
            <a:r>
              <a:rPr lang="en-US" sz="1400"/>
              <a:t> to pay for school supplies.</a:t>
            </a:r>
            <a:r>
              <a:rPr lang="en-US" sz="1400" baseline="30000"/>
              <a:t>1</a:t>
            </a:r>
          </a:p>
        </p:txBody>
      </p:sp>
      <p:sp>
        <p:nvSpPr>
          <p:cNvPr id="12" name="Title 11">
            <a:extLst>
              <a:ext uri="{FF2B5EF4-FFF2-40B4-BE49-F238E27FC236}">
                <a16:creationId xmlns:a16="http://schemas.microsoft.com/office/drawing/2014/main" id="{0899CB44-F403-E841-8DD7-C53AAC6C1D4E}"/>
              </a:ext>
            </a:extLst>
          </p:cNvPr>
          <p:cNvSpPr>
            <a:spLocks noGrp="1"/>
          </p:cNvSpPr>
          <p:nvPr>
            <p:ph type="title"/>
          </p:nvPr>
        </p:nvSpPr>
        <p:spPr>
          <a:xfrm>
            <a:off x="609600" y="484632"/>
            <a:ext cx="10030691" cy="670364"/>
          </a:xfrm>
        </p:spPr>
        <p:txBody>
          <a:bodyPr/>
          <a:lstStyle/>
          <a:p>
            <a:pPr>
              <a:lnSpc>
                <a:spcPct val="100000"/>
              </a:lnSpc>
            </a:pPr>
            <a:r>
              <a:rPr lang="en-US" sz="1200" dirty="0">
                <a:solidFill>
                  <a:schemeClr val="accent2"/>
                </a:solidFill>
                <a:latin typeface="+mn-lt"/>
              </a:rPr>
              <a:t>Included with your Life Insurance Plan:</a:t>
            </a:r>
            <a:br>
              <a:rPr lang="en-US" dirty="0"/>
            </a:br>
            <a:r>
              <a:rPr lang="en-US" dirty="0"/>
              <a:t>Solutions for Education Professionals</a:t>
            </a:r>
          </a:p>
        </p:txBody>
      </p:sp>
      <p:pic>
        <p:nvPicPr>
          <p:cNvPr id="11" name="Picture 10">
            <a:extLst>
              <a:ext uri="{FF2B5EF4-FFF2-40B4-BE49-F238E27FC236}">
                <a16:creationId xmlns:a16="http://schemas.microsoft.com/office/drawing/2014/main" id="{F0D69A3D-B7C9-524E-9620-3CA5EAC6AC07}"/>
              </a:ext>
            </a:extLst>
          </p:cNvPr>
          <p:cNvPicPr>
            <a:picLocks noChangeAspect="1"/>
          </p:cNvPicPr>
          <p:nvPr/>
        </p:nvPicPr>
        <p:blipFill>
          <a:blip r:embed="rId2"/>
          <a:stretch>
            <a:fillRect/>
          </a:stretch>
        </p:blipFill>
        <p:spPr>
          <a:xfrm>
            <a:off x="1202450" y="1873518"/>
            <a:ext cx="1870216" cy="2211734"/>
          </a:xfrm>
          <a:prstGeom prst="rect">
            <a:avLst/>
          </a:prstGeom>
        </p:spPr>
      </p:pic>
      <p:cxnSp>
        <p:nvCxnSpPr>
          <p:cNvPr id="10" name="Straight Connector 15">
            <a:extLst>
              <a:ext uri="{FF2B5EF4-FFF2-40B4-BE49-F238E27FC236}">
                <a16:creationId xmlns:a16="http://schemas.microsoft.com/office/drawing/2014/main" id="{46EB9985-909C-784F-8DB6-30AF8CF3E63B}"/>
              </a:ext>
            </a:extLst>
          </p:cNvPr>
          <p:cNvCxnSpPr>
            <a:cxnSpLocks noChangeShapeType="1"/>
          </p:cNvCxnSpPr>
          <p:nvPr/>
        </p:nvCxnSpPr>
        <p:spPr bwMode="auto">
          <a:xfrm>
            <a:off x="4026003" y="1828800"/>
            <a:ext cx="0" cy="402181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cxnSp>
      <p:sp>
        <p:nvSpPr>
          <p:cNvPr id="16" name="Text Placeholder 14">
            <a:extLst>
              <a:ext uri="{FF2B5EF4-FFF2-40B4-BE49-F238E27FC236}">
                <a16:creationId xmlns:a16="http://schemas.microsoft.com/office/drawing/2014/main" id="{7E38C642-F13A-8345-9493-F7AAE870D26C}"/>
              </a:ext>
            </a:extLst>
          </p:cNvPr>
          <p:cNvSpPr txBox="1">
            <a:spLocks/>
          </p:cNvSpPr>
          <p:nvPr/>
        </p:nvSpPr>
        <p:spPr>
          <a:xfrm>
            <a:off x="609599" y="1234440"/>
            <a:ext cx="4606829" cy="304800"/>
          </a:xfrm>
          <a:prstGeom prst="rect">
            <a:avLst/>
          </a:prstGeom>
        </p:spPr>
        <p:txBody>
          <a:bodyPr vert="horz" wrap="square" lIns="0" tIns="0" rIns="0" bIns="0" rtlCol="0">
            <a:noAutofit/>
          </a:bodyPr>
          <a:lstStyle>
            <a:lvl1pPr marL="0" indent="0" algn="l" defTabSz="685800" rtl="0" eaLnBrk="1" latinLnBrk="0" hangingPunct="1">
              <a:lnSpc>
                <a:spcPct val="100000"/>
              </a:lnSpc>
              <a:spcBef>
                <a:spcPts val="600"/>
              </a:spcBef>
              <a:spcAft>
                <a:spcPts val="600"/>
              </a:spcAft>
              <a:buClr>
                <a:schemeClr val="tx2"/>
              </a:buClr>
              <a:buFont typeface="Arial" panose="020B0604020202020204" pitchFamily="34" charset="0"/>
              <a:buNone/>
              <a:defRPr sz="1400" b="0" kern="600" baseline="0">
                <a:solidFill>
                  <a:schemeClr val="accent1"/>
                </a:solidFill>
                <a:latin typeface="Arial Black" panose="020B0A04020102020204" pitchFamily="34" charset="0"/>
                <a:ea typeface="+mn-ea"/>
                <a:cs typeface="+mn-cs"/>
              </a:defRPr>
            </a:lvl1pPr>
            <a:lvl2pPr marL="429768" indent="-182880" algn="l" defTabSz="685800" rtl="0" eaLnBrk="1" latinLnBrk="0" hangingPunct="1">
              <a:lnSpc>
                <a:spcPct val="100000"/>
              </a:lnSpc>
              <a:spcBef>
                <a:spcPts val="0"/>
              </a:spcBef>
              <a:spcAft>
                <a:spcPts val="600"/>
              </a:spcAft>
              <a:buClr>
                <a:schemeClr val="tx1"/>
              </a:buClr>
              <a:buFont typeface="Arial" panose="020B0604020202020204" pitchFamily="34" charset="0"/>
              <a:buChar char="–"/>
              <a:defRPr sz="1600" kern="600" baseline="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600"/>
              </a:spcBef>
              <a:spcAft>
                <a:spcPts val="600"/>
              </a:spcAft>
              <a:buClr>
                <a:srgbClr val="0080C7"/>
              </a:buClr>
              <a:buSzTx/>
              <a:buFont typeface="Arial" panose="020B0604020202020204" pitchFamily="34" charset="0"/>
              <a:buNone/>
              <a:tabLst/>
              <a:defRPr/>
            </a:pPr>
            <a:r>
              <a:rPr kumimoji="0" lang="en-US" sz="1500" b="0" i="0" u="none" strike="noStrike" kern="0" cap="none" spc="0" normalizeH="0" baseline="0" noProof="0" dirty="0">
                <a:ln>
                  <a:noFill/>
                </a:ln>
                <a:solidFill>
                  <a:srgbClr val="005587"/>
                </a:solidFill>
                <a:effectLst/>
                <a:uLnTx/>
                <a:uFillTx/>
                <a:latin typeface="Arial Black" panose="020B0A04020102020204" pitchFamily="34" charset="0"/>
                <a:ea typeface="+mn-ea"/>
                <a:cs typeface="+mn-cs"/>
              </a:rPr>
              <a:t>K-12 School Employees</a:t>
            </a:r>
          </a:p>
        </p:txBody>
      </p:sp>
      <p:sp>
        <p:nvSpPr>
          <p:cNvPr id="15" name="Text Placeholder 18">
            <a:extLst>
              <a:ext uri="{FF2B5EF4-FFF2-40B4-BE49-F238E27FC236}">
                <a16:creationId xmlns:a16="http://schemas.microsoft.com/office/drawing/2014/main" id="{FD4171E8-9DE2-7C46-B53E-5114418C5083}"/>
              </a:ext>
            </a:extLst>
          </p:cNvPr>
          <p:cNvSpPr txBox="1">
            <a:spLocks/>
          </p:cNvSpPr>
          <p:nvPr/>
        </p:nvSpPr>
        <p:spPr>
          <a:xfrm>
            <a:off x="609600" y="6354305"/>
            <a:ext cx="7527003" cy="503695"/>
          </a:xfrm>
          <a:prstGeom prst="rect">
            <a:avLst/>
          </a:prstGeom>
        </p:spPr>
        <p:txBody>
          <a:bodyPr vert="horz" wrap="square" lIns="0" tIns="0" rIns="0" bIns="0" rtlCol="0" anchor="ctr" anchorCtr="0">
            <a:noAutofit/>
          </a:bodyPr>
          <a:lstStyle>
            <a:lvl1pPr marL="228600" indent="-228600" algn="l" defTabSz="685800" rtl="0" eaLnBrk="1" latinLnBrk="0" hangingPunct="1">
              <a:lnSpc>
                <a:spcPct val="100000"/>
              </a:lnSpc>
              <a:spcBef>
                <a:spcPts val="600"/>
              </a:spcBef>
              <a:spcAft>
                <a:spcPts val="600"/>
              </a:spcAft>
              <a:buClr>
                <a:schemeClr val="tx2"/>
              </a:buClr>
              <a:buFont typeface="Arial" panose="020B0604020202020204" pitchFamily="34" charset="0"/>
              <a:buChar char="•"/>
              <a:defRPr sz="2000" kern="600" baseline="0">
                <a:solidFill>
                  <a:schemeClr val="tx1"/>
                </a:solidFill>
                <a:latin typeface="+mn-lt"/>
                <a:ea typeface="+mn-ea"/>
                <a:cs typeface="+mn-cs"/>
              </a:defRPr>
            </a:lvl1pPr>
            <a:lvl2pPr marL="429768" indent="-182880" algn="l" defTabSz="685800" rtl="0" eaLnBrk="1" latinLnBrk="0" hangingPunct="1">
              <a:lnSpc>
                <a:spcPct val="100000"/>
              </a:lnSpc>
              <a:spcBef>
                <a:spcPts val="0"/>
              </a:spcBef>
              <a:spcAft>
                <a:spcPts val="600"/>
              </a:spcAft>
              <a:buClr>
                <a:schemeClr val="tx1"/>
              </a:buClr>
              <a:buFont typeface="Arial" panose="020B0604020202020204" pitchFamily="34" charset="0"/>
              <a:buChar char="–"/>
              <a:defRPr sz="1600" kern="600" baseline="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600" marR="0" lvl="0" indent="-228600" algn="l" defTabSz="685800" rtl="0" eaLnBrk="1" fontAlgn="auto" latinLnBrk="0" hangingPunct="1">
              <a:lnSpc>
                <a:spcPct val="100000"/>
              </a:lnSpc>
              <a:spcBef>
                <a:spcPts val="600"/>
              </a:spcBef>
              <a:spcAft>
                <a:spcPts val="600"/>
              </a:spcAft>
              <a:buClr>
                <a:srgbClr val="0080C7"/>
              </a:buClr>
              <a:buSzTx/>
              <a:buFont typeface="Arial" panose="020B0604020202020204" pitchFamily="34" charset="0"/>
              <a:buChar char="•"/>
              <a:tabLst/>
              <a:defRPr/>
            </a:pPr>
            <a:r>
              <a:rPr kumimoji="0" lang="en-US" sz="700" b="0" i="0" u="none" strike="noStrike" kern="600" cap="none" spc="0" normalizeH="0" baseline="30000" noProof="0" dirty="0">
                <a:ln>
                  <a:noFill/>
                </a:ln>
                <a:solidFill>
                  <a:srgbClr val="FFFFFF"/>
                </a:solidFill>
                <a:effectLst/>
                <a:uLnTx/>
                <a:uFillTx/>
                <a:latin typeface="Arial"/>
                <a:ea typeface="Calibri" charset="0"/>
                <a:cs typeface="Calibri" charset="0"/>
              </a:rPr>
              <a:t>1</a:t>
            </a:r>
            <a: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t>Jennifer </a:t>
            </a:r>
            <a:r>
              <a:rPr kumimoji="0" lang="en-US" sz="700" b="0" i="0" u="none" strike="noStrike" kern="600" cap="none" spc="0" normalizeH="0" baseline="0" noProof="0" dirty="0" err="1">
                <a:ln>
                  <a:noFill/>
                </a:ln>
                <a:solidFill>
                  <a:srgbClr val="FFFFFF"/>
                </a:solidFill>
                <a:effectLst/>
                <a:uLnTx/>
                <a:uFillTx/>
                <a:latin typeface="Arial"/>
                <a:ea typeface="Calibri" charset="0"/>
                <a:cs typeface="Calibri" charset="0"/>
              </a:rPr>
              <a:t>Calfas</a:t>
            </a:r>
            <a: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t> “7 Big Things You Should Understand About Teacher Pay, According to Teachers” </a:t>
            </a:r>
            <a:r>
              <a:rPr kumimoji="0" lang="en-US" sz="700" b="0" i="0" u="none" strike="noStrike" kern="600" cap="none" spc="0" normalizeH="0" baseline="0" noProof="0" dirty="0" err="1">
                <a:ln>
                  <a:noFill/>
                </a:ln>
                <a:solidFill>
                  <a:srgbClr val="FFFFFF"/>
                </a:solidFill>
                <a:effectLst/>
                <a:uLnTx/>
                <a:uFillTx/>
                <a:latin typeface="Arial"/>
                <a:ea typeface="Calibri" charset="0"/>
                <a:cs typeface="Calibri" charset="0"/>
              </a:rPr>
              <a:t>Money.com</a:t>
            </a:r>
            <a: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t> https://</a:t>
            </a:r>
            <a:r>
              <a:rPr kumimoji="0" lang="en-US" sz="700" b="0" i="0" u="none" strike="noStrike" kern="600" cap="none" spc="0" normalizeH="0" baseline="0" noProof="0" dirty="0" err="1">
                <a:ln>
                  <a:noFill/>
                </a:ln>
                <a:solidFill>
                  <a:srgbClr val="FFFFFF"/>
                </a:solidFill>
                <a:effectLst/>
                <a:uLnTx/>
                <a:uFillTx/>
                <a:latin typeface="Arial"/>
                <a:ea typeface="Calibri" charset="0"/>
                <a:cs typeface="Calibri" charset="0"/>
              </a:rPr>
              <a:t>money.com</a:t>
            </a:r>
            <a: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t>/teacher-pay-big-misconceptions/. </a:t>
            </a:r>
            <a:b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br>
            <a: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t>Published September 10, 2018. Accessed July 23, 2020. </a:t>
            </a:r>
            <a:r>
              <a:rPr kumimoji="0" lang="en-US" sz="700" b="0" i="0" u="none" strike="noStrike" kern="600" cap="none" spc="0" normalizeH="0" baseline="30000" noProof="0" dirty="0">
                <a:ln>
                  <a:noFill/>
                </a:ln>
                <a:solidFill>
                  <a:srgbClr val="FFFFFF"/>
                </a:solidFill>
                <a:effectLst/>
                <a:uLnTx/>
                <a:uFillTx/>
                <a:latin typeface="Arial"/>
                <a:ea typeface="Calibri" charset="0"/>
                <a:cs typeface="Calibri" charset="0"/>
              </a:rPr>
              <a:t> 2</a:t>
            </a:r>
            <a: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t> Not available in all states. </a:t>
            </a:r>
            <a:r>
              <a:rPr kumimoji="0" lang="en-US" sz="700" b="0" i="0" u="none" strike="noStrike" kern="600" cap="none" spc="0" normalizeH="0" baseline="30000" noProof="0" dirty="0">
                <a:ln>
                  <a:noFill/>
                </a:ln>
                <a:solidFill>
                  <a:srgbClr val="FFFFFF"/>
                </a:solidFill>
                <a:effectLst/>
                <a:uLnTx/>
                <a:uFillTx/>
                <a:latin typeface="Arial"/>
                <a:ea typeface="Calibri" charset="0"/>
                <a:cs typeface="Calibri" charset="0"/>
              </a:rPr>
              <a:t>3</a:t>
            </a:r>
            <a:r>
              <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rPr>
              <a:t> Exclusions and restrictions apply.</a:t>
            </a:r>
          </a:p>
        </p:txBody>
      </p:sp>
    </p:spTree>
    <p:extLst>
      <p:ext uri="{BB962C8B-B14F-4D97-AF65-F5344CB8AC3E}">
        <p14:creationId xmlns:p14="http://schemas.microsoft.com/office/powerpoint/2010/main" val="41146807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00F89D-3007-3F45-9673-88B42F59D4B2}"/>
              </a:ext>
            </a:extLst>
          </p:cNvPr>
          <p:cNvSpPr>
            <a:spLocks noGrp="1"/>
          </p:cNvSpPr>
          <p:nvPr>
            <p:ph type="sldNum"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D55A223-BDE3-4662-BD05-6BDBDD27824A}" type="slidenum">
              <a:rPr kumimoji="0" lang="en-US" sz="800" b="0" i="0" u="none" strike="noStrike" kern="1200" cap="none" spc="0" normalizeH="0" baseline="0" noProof="0" smtClean="0">
                <a:ln>
                  <a:noFill/>
                </a:ln>
                <a:solidFill>
                  <a:srgbClr val="FFFFFF">
                    <a:lumMod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30</a:t>
            </a:fld>
            <a:endParaRPr kumimoji="0" lang="en-US" sz="800" b="0" i="0" u="none" strike="noStrike" kern="1200" cap="none" spc="0" normalizeH="0" baseline="0" noProof="0">
              <a:ln>
                <a:noFill/>
              </a:ln>
              <a:solidFill>
                <a:srgbClr val="FFFFFF">
                  <a:lumMod val="75000"/>
                </a:srgbClr>
              </a:solidFill>
              <a:effectLst/>
              <a:uLnTx/>
              <a:uFillTx/>
              <a:latin typeface="Arial" charset="0"/>
              <a:ea typeface="+mn-ea"/>
              <a:cs typeface="+mn-cs"/>
            </a:endParaRPr>
          </a:p>
        </p:txBody>
      </p:sp>
      <p:sp>
        <p:nvSpPr>
          <p:cNvPr id="15" name="Text Placeholder 14">
            <a:extLst>
              <a:ext uri="{FF2B5EF4-FFF2-40B4-BE49-F238E27FC236}">
                <a16:creationId xmlns:a16="http://schemas.microsoft.com/office/drawing/2014/main" id="{1C22608F-C8AD-B44E-92D0-95BC26B967C8}"/>
              </a:ext>
            </a:extLst>
          </p:cNvPr>
          <p:cNvSpPr>
            <a:spLocks noGrp="1"/>
          </p:cNvSpPr>
          <p:nvPr>
            <p:ph type="body" sz="quarter" idx="13"/>
          </p:nvPr>
        </p:nvSpPr>
        <p:spPr>
          <a:xfrm>
            <a:off x="4389120" y="1394008"/>
            <a:ext cx="4606829" cy="304800"/>
          </a:xfrm>
        </p:spPr>
        <p:txBody>
          <a:bodyPr/>
          <a:lstStyle/>
          <a:p>
            <a:r>
              <a:rPr lang="en-US" sz="1800" kern="0"/>
              <a:t>Payment Now, Paperwork Later</a:t>
            </a:r>
          </a:p>
        </p:txBody>
      </p:sp>
      <p:pic>
        <p:nvPicPr>
          <p:cNvPr id="10" name="Picture 9">
            <a:extLst>
              <a:ext uri="{FF2B5EF4-FFF2-40B4-BE49-F238E27FC236}">
                <a16:creationId xmlns:a16="http://schemas.microsoft.com/office/drawing/2014/main" id="{847B0205-ED7B-C041-B0CA-FB845E59AE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377162"/>
            <a:ext cx="3156092" cy="3156092"/>
          </a:xfrm>
          <a:prstGeom prst="rect">
            <a:avLst/>
          </a:prstGeom>
        </p:spPr>
      </p:pic>
      <p:sp>
        <p:nvSpPr>
          <p:cNvPr id="6" name="Title 5">
            <a:extLst>
              <a:ext uri="{FF2B5EF4-FFF2-40B4-BE49-F238E27FC236}">
                <a16:creationId xmlns:a16="http://schemas.microsoft.com/office/drawing/2014/main" id="{A7322679-ADE3-0442-8EC0-D397CED81504}"/>
              </a:ext>
            </a:extLst>
          </p:cNvPr>
          <p:cNvSpPr>
            <a:spLocks noGrp="1"/>
          </p:cNvSpPr>
          <p:nvPr>
            <p:ph type="title"/>
          </p:nvPr>
        </p:nvSpPr>
        <p:spPr/>
        <p:txBody>
          <a:bodyPr/>
          <a:lstStyle/>
          <a:p>
            <a:r>
              <a:rPr lang="en-US" dirty="0" err="1"/>
              <a:t>DearbornCares</a:t>
            </a:r>
            <a:endParaRPr lang="en-US" sz="1800" dirty="0"/>
          </a:p>
        </p:txBody>
      </p:sp>
      <p:sp>
        <p:nvSpPr>
          <p:cNvPr id="7" name="Rectangle 6">
            <a:extLst>
              <a:ext uri="{FF2B5EF4-FFF2-40B4-BE49-F238E27FC236}">
                <a16:creationId xmlns:a16="http://schemas.microsoft.com/office/drawing/2014/main" id="{505B20D4-E42E-274D-86EF-A4E3BE829EB0}"/>
              </a:ext>
            </a:extLst>
          </p:cNvPr>
          <p:cNvSpPr/>
          <p:nvPr/>
        </p:nvSpPr>
        <p:spPr>
          <a:xfrm>
            <a:off x="3283132" y="642831"/>
            <a:ext cx="338554"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30000" noProof="0">
                <a:ln>
                  <a:noFill/>
                </a:ln>
                <a:solidFill>
                  <a:srgbClr val="004083"/>
                </a:solidFill>
                <a:effectLst/>
                <a:uLnTx/>
                <a:uFillTx/>
                <a:latin typeface="Arial" charset="0"/>
                <a:ea typeface="+mn-ea"/>
                <a:cs typeface="+mn-cs"/>
              </a:rPr>
              <a:t>SM</a:t>
            </a:r>
            <a:endParaRPr kumimoji="0" lang="en-US" sz="1200" b="1" i="0" u="none" strike="noStrike" kern="1200" cap="none" spc="0" normalizeH="0" baseline="0" noProof="0">
              <a:ln>
                <a:noFill/>
              </a:ln>
              <a:solidFill>
                <a:srgbClr val="1E1E1E"/>
              </a:solidFill>
              <a:effectLst/>
              <a:uLnTx/>
              <a:uFillTx/>
              <a:latin typeface="Arial" charset="0"/>
              <a:ea typeface="+mn-ea"/>
              <a:cs typeface="+mn-cs"/>
            </a:endParaRPr>
          </a:p>
        </p:txBody>
      </p:sp>
      <p:cxnSp>
        <p:nvCxnSpPr>
          <p:cNvPr id="11" name="Straight Connector 15">
            <a:extLst>
              <a:ext uri="{FF2B5EF4-FFF2-40B4-BE49-F238E27FC236}">
                <a16:creationId xmlns:a16="http://schemas.microsoft.com/office/drawing/2014/main" id="{86427D37-139E-404C-BAE1-D3A75F72B706}"/>
              </a:ext>
            </a:extLst>
          </p:cNvPr>
          <p:cNvCxnSpPr>
            <a:cxnSpLocks noChangeShapeType="1"/>
          </p:cNvCxnSpPr>
          <p:nvPr/>
        </p:nvCxnSpPr>
        <p:spPr bwMode="auto">
          <a:xfrm>
            <a:off x="4026003" y="1394008"/>
            <a:ext cx="0" cy="402181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cxnSp>
      <p:sp>
        <p:nvSpPr>
          <p:cNvPr id="12" name="Content Placeholder 16">
            <a:extLst>
              <a:ext uri="{FF2B5EF4-FFF2-40B4-BE49-F238E27FC236}">
                <a16:creationId xmlns:a16="http://schemas.microsoft.com/office/drawing/2014/main" id="{BD333949-D051-314B-B187-8A7B960AAE93}"/>
              </a:ext>
            </a:extLst>
          </p:cNvPr>
          <p:cNvSpPr txBox="1">
            <a:spLocks/>
          </p:cNvSpPr>
          <p:nvPr/>
        </p:nvSpPr>
        <p:spPr>
          <a:xfrm>
            <a:off x="4389120" y="1828800"/>
            <a:ext cx="6836219" cy="3450771"/>
          </a:xfrm>
          <a:prstGeom prst="rect">
            <a:avLst/>
          </a:prstGeom>
        </p:spPr>
        <p:txBody>
          <a:bodyPr vert="horz" wrap="square" lIns="0" tIns="0" rIns="0" bIns="0" rtlCol="0">
            <a:noAutofit/>
          </a:bodyPr>
          <a:lstStyle>
            <a:lvl1pPr marL="137160" indent="-137160" algn="l" defTabSz="685800" rtl="0" eaLnBrk="1" latinLnBrk="0" hangingPunct="1">
              <a:lnSpc>
                <a:spcPct val="100000"/>
              </a:lnSpc>
              <a:spcBef>
                <a:spcPts val="600"/>
              </a:spcBef>
              <a:spcAft>
                <a:spcPts val="600"/>
              </a:spcAft>
              <a:buClr>
                <a:schemeClr val="tx2"/>
              </a:buClr>
              <a:buFont typeface="Arial" panose="020B0604020202020204" pitchFamily="34" charset="0"/>
              <a:buChar char="•"/>
              <a:defRPr sz="1200" kern="600" baseline="0">
                <a:solidFill>
                  <a:schemeClr val="tx1"/>
                </a:solidFill>
                <a:latin typeface="+mn-lt"/>
                <a:ea typeface="+mn-ea"/>
                <a:cs typeface="+mn-cs"/>
              </a:defRPr>
            </a:lvl1pPr>
            <a:lvl2pPr marL="365760" indent="-182880" algn="l" defTabSz="685800" rtl="0" eaLnBrk="1" latinLnBrk="0" hangingPunct="1">
              <a:lnSpc>
                <a:spcPct val="100000"/>
              </a:lnSpc>
              <a:spcBef>
                <a:spcPts val="0"/>
              </a:spcBef>
              <a:spcAft>
                <a:spcPts val="600"/>
              </a:spcAft>
              <a:buClr>
                <a:schemeClr val="tx2"/>
              </a:buClr>
              <a:buFont typeface="Arial" panose="020B0604020202020204" pitchFamily="34" charset="0"/>
              <a:buChar char="•"/>
              <a:defRPr sz="1200" kern="600" baseline="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600"/>
              </a:spcBef>
              <a:spcAft>
                <a:spcPts val="0"/>
              </a:spcAft>
              <a:buClr>
                <a:srgbClr val="0080C7"/>
              </a:buClr>
              <a:buSzTx/>
              <a:buFont typeface="Arial" panose="020B0604020202020204" pitchFamily="34" charset="0"/>
              <a:buNone/>
              <a:tabLst/>
              <a:defRPr/>
            </a:pPr>
            <a:r>
              <a:rPr kumimoji="0" lang="en-US" sz="1800" b="1" i="0" u="none" strike="noStrike" kern="600" cap="none" spc="0" normalizeH="0" baseline="0" noProof="0">
                <a:ln>
                  <a:noFill/>
                </a:ln>
                <a:solidFill>
                  <a:srgbClr val="0070C0"/>
                </a:solidFill>
                <a:effectLst/>
                <a:uLnTx/>
                <a:uFillTx/>
                <a:latin typeface="Arial"/>
                <a:ea typeface="+mn-ea"/>
                <a:cs typeface="+mn-cs"/>
              </a:rPr>
              <a:t>Losing a loved one can be emotionally and</a:t>
            </a:r>
            <a:br>
              <a:rPr kumimoji="0" lang="en-US" sz="1800" b="1" i="0" u="none" strike="noStrike" kern="600" cap="none" spc="0" normalizeH="0" baseline="0" noProof="0">
                <a:ln>
                  <a:noFill/>
                </a:ln>
                <a:solidFill>
                  <a:srgbClr val="0070C0"/>
                </a:solidFill>
                <a:effectLst/>
                <a:uLnTx/>
                <a:uFillTx/>
                <a:latin typeface="Arial"/>
                <a:ea typeface="+mn-ea"/>
                <a:cs typeface="+mn-cs"/>
              </a:rPr>
            </a:br>
            <a:r>
              <a:rPr kumimoji="0" lang="en-US" sz="1800" b="1" i="0" u="none" strike="noStrike" kern="600" cap="none" spc="0" normalizeH="0" baseline="0" noProof="0">
                <a:ln>
                  <a:noFill/>
                </a:ln>
                <a:solidFill>
                  <a:srgbClr val="0070C0"/>
                </a:solidFill>
                <a:effectLst/>
                <a:uLnTx/>
                <a:uFillTx/>
                <a:latin typeface="Arial"/>
                <a:ea typeface="+mn-ea"/>
                <a:cs typeface="+mn-cs"/>
              </a:rPr>
              <a:t>financially overwhelming. </a:t>
            </a:r>
          </a:p>
          <a:p>
            <a:pPr marL="0" marR="0" lvl="0" indent="0" algn="l" defTabSz="685800" rtl="0" eaLnBrk="1" fontAlgn="auto" latinLnBrk="0" hangingPunct="1">
              <a:lnSpc>
                <a:spcPct val="100000"/>
              </a:lnSpc>
              <a:spcBef>
                <a:spcPts val="600"/>
              </a:spcBef>
              <a:spcAft>
                <a:spcPts val="600"/>
              </a:spcAft>
              <a:buClr>
                <a:srgbClr val="005587"/>
              </a:buClr>
              <a:buSzPct val="110000"/>
              <a:buFont typeface="Arial" panose="020B0604020202020204" pitchFamily="34" charset="0"/>
              <a:buNone/>
              <a:tabLst/>
              <a:defRPr/>
            </a:pPr>
            <a:r>
              <a:rPr kumimoji="0" lang="en-US" sz="1400" b="0" i="0" u="none" strike="noStrike" kern="600" cap="none" spc="0" normalizeH="0" baseline="0" noProof="0">
                <a:ln>
                  <a:noFill/>
                </a:ln>
                <a:solidFill>
                  <a:srgbClr val="1E1E1E"/>
                </a:solidFill>
                <a:effectLst/>
                <a:uLnTx/>
                <a:uFillTx/>
                <a:latin typeface="Arial"/>
                <a:ea typeface="+mn-ea"/>
                <a:cs typeface="+mn-cs"/>
              </a:rPr>
              <a:t>DearbornCares provides an advance payment of the life insurance benefit to help beneficiaries cover their immediate expenses, such as funeral costs and medical bills.</a:t>
            </a:r>
          </a:p>
          <a:p>
            <a:pPr marL="0" marR="0" lvl="0" indent="0" algn="l" defTabSz="685800" rtl="0" eaLnBrk="1" fontAlgn="auto" latinLnBrk="0" hangingPunct="1">
              <a:lnSpc>
                <a:spcPct val="100000"/>
              </a:lnSpc>
              <a:spcBef>
                <a:spcPts val="600"/>
              </a:spcBef>
              <a:spcAft>
                <a:spcPts val="600"/>
              </a:spcAft>
              <a:buClr>
                <a:srgbClr val="0080C7"/>
              </a:buClr>
              <a:buSzTx/>
              <a:buFont typeface="Arial" panose="020B0604020202020204" pitchFamily="34" charset="0"/>
              <a:buNone/>
              <a:tabLst/>
              <a:defRPr/>
            </a:pPr>
            <a:r>
              <a:rPr kumimoji="0" lang="en-US" altLang="en-US" sz="1600" b="1" i="0" u="none" strike="noStrike" kern="0" cap="none" spc="0" normalizeH="0" baseline="0" noProof="0">
                <a:ln>
                  <a:noFill/>
                </a:ln>
                <a:solidFill>
                  <a:srgbClr val="0080C7"/>
                </a:solidFill>
                <a:effectLst/>
                <a:uLnTx/>
                <a:uFillTx/>
                <a:latin typeface="Arial"/>
                <a:ea typeface="+mn-ea"/>
                <a:cs typeface="+mn-cs"/>
              </a:rPr>
              <a:t>What is it?</a:t>
            </a:r>
          </a:p>
          <a:p>
            <a:pPr marL="274320" marR="0" lvl="0" indent="-182880" algn="l" defTabSz="685800" rtl="0" eaLnBrk="1" fontAlgn="auto" latinLnBrk="0" hangingPunct="1">
              <a:lnSpc>
                <a:spcPct val="100000"/>
              </a:lnSpc>
              <a:spcBef>
                <a:spcPts val="600"/>
              </a:spcBef>
              <a:spcAft>
                <a:spcPts val="600"/>
              </a:spcAft>
              <a:buClr>
                <a:srgbClr val="0070C0"/>
              </a:buClr>
              <a:buSzPct val="110000"/>
              <a:buFont typeface="Arial" panose="020B0604020202020204" pitchFamily="34" charset="0"/>
              <a:buChar char="•"/>
              <a:tabLst/>
              <a:defRPr/>
            </a:pPr>
            <a:r>
              <a:rPr kumimoji="0" lang="en-US" sz="1400" b="0" i="0" u="none" strike="noStrike" kern="600" cap="none" spc="0" normalizeH="0" baseline="0" noProof="0">
                <a:ln>
                  <a:noFill/>
                </a:ln>
                <a:solidFill>
                  <a:srgbClr val="1E1E1E"/>
                </a:solidFill>
                <a:effectLst/>
                <a:uLnTx/>
                <a:uFillTx/>
                <a:latin typeface="Arial"/>
                <a:ea typeface="+mn-ea"/>
                <a:cs typeface="+mn-cs"/>
              </a:rPr>
              <a:t>Pays up to a total of $50,000 of employer-paid basic life insurance claims</a:t>
            </a:r>
          </a:p>
          <a:p>
            <a:pPr marL="274320" marR="0" lvl="0" indent="-182880" algn="l" defTabSz="685800" rtl="0" eaLnBrk="1" fontAlgn="auto" latinLnBrk="0" hangingPunct="1">
              <a:lnSpc>
                <a:spcPct val="100000"/>
              </a:lnSpc>
              <a:spcBef>
                <a:spcPts val="600"/>
              </a:spcBef>
              <a:spcAft>
                <a:spcPts val="600"/>
              </a:spcAft>
              <a:buClr>
                <a:srgbClr val="0070C0"/>
              </a:buClr>
              <a:buSzPct val="110000"/>
              <a:buFont typeface="Arial" panose="020B0604020202020204" pitchFamily="34" charset="0"/>
              <a:buChar char="•"/>
              <a:tabLst/>
              <a:defRPr/>
            </a:pPr>
            <a:r>
              <a:rPr kumimoji="0" lang="en-US" sz="1400" b="0" i="0" u="none" strike="noStrike" kern="600" cap="none" spc="0" normalizeH="0" baseline="0" noProof="0">
                <a:ln>
                  <a:noFill/>
                </a:ln>
                <a:solidFill>
                  <a:srgbClr val="1E1E1E"/>
                </a:solidFill>
                <a:effectLst/>
                <a:uLnTx/>
                <a:uFillTx/>
                <a:latin typeface="Arial"/>
                <a:ea typeface="+mn-ea"/>
                <a:cs typeface="+mn-cs"/>
              </a:rPr>
              <a:t>Available for covered employees and retirees</a:t>
            </a:r>
          </a:p>
          <a:p>
            <a:pPr marL="274320" marR="0" lvl="0" indent="-182880" algn="l" defTabSz="685800" rtl="0" eaLnBrk="1" fontAlgn="auto" latinLnBrk="0" hangingPunct="1">
              <a:lnSpc>
                <a:spcPct val="100000"/>
              </a:lnSpc>
              <a:spcBef>
                <a:spcPts val="600"/>
              </a:spcBef>
              <a:spcAft>
                <a:spcPts val="600"/>
              </a:spcAft>
              <a:buClr>
                <a:srgbClr val="0070C0"/>
              </a:buClr>
              <a:buSzPct val="110000"/>
              <a:buFont typeface="Arial" panose="020B0604020202020204" pitchFamily="34" charset="0"/>
              <a:buChar char="•"/>
              <a:tabLst/>
              <a:defRPr/>
            </a:pPr>
            <a:r>
              <a:rPr kumimoji="0" lang="en-US" sz="1400" b="0" i="0" u="none" strike="noStrike" kern="600" cap="none" spc="0" normalizeH="0" baseline="0" noProof="0">
                <a:ln>
                  <a:noFill/>
                </a:ln>
                <a:solidFill>
                  <a:srgbClr val="1E1E1E"/>
                </a:solidFill>
                <a:effectLst/>
                <a:uLnTx/>
                <a:uFillTx/>
                <a:latin typeface="Arial"/>
                <a:ea typeface="+mn-ea"/>
                <a:cs typeface="+mn-cs"/>
              </a:rPr>
              <a:t>Available on claims with 1, 2 or 3 named beneficiaries</a:t>
            </a:r>
          </a:p>
          <a:p>
            <a:pPr marL="274320" marR="0" lvl="0" indent="-182880" algn="l" defTabSz="685800" rtl="0" eaLnBrk="1" fontAlgn="auto" latinLnBrk="0" hangingPunct="1">
              <a:lnSpc>
                <a:spcPct val="100000"/>
              </a:lnSpc>
              <a:spcBef>
                <a:spcPts val="600"/>
              </a:spcBef>
              <a:spcAft>
                <a:spcPts val="600"/>
              </a:spcAft>
              <a:buClr>
                <a:srgbClr val="0070C0"/>
              </a:buClr>
              <a:buSzPct val="110000"/>
              <a:buFont typeface="Arial" panose="020B0604020202020204" pitchFamily="34" charset="0"/>
              <a:buChar char="•"/>
              <a:tabLst/>
              <a:defRPr/>
            </a:pPr>
            <a:r>
              <a:rPr kumimoji="0" lang="en-US" sz="1400" b="0" i="0" u="none" strike="noStrike" kern="600" cap="none" spc="0" normalizeH="0" baseline="0" noProof="0">
                <a:ln>
                  <a:noFill/>
                </a:ln>
                <a:solidFill>
                  <a:srgbClr val="1E1E1E"/>
                </a:solidFill>
                <a:effectLst/>
                <a:uLnTx/>
                <a:uFillTx/>
                <a:latin typeface="Arial"/>
                <a:ea typeface="+mn-ea"/>
                <a:cs typeface="+mn-cs"/>
              </a:rPr>
              <a:t>No death certificate required</a:t>
            </a:r>
          </a:p>
          <a:p>
            <a:pPr marL="0" marR="0" lvl="0" indent="0" algn="l" defTabSz="685800" rtl="0" eaLnBrk="1" fontAlgn="auto" latinLnBrk="0" hangingPunct="1">
              <a:lnSpc>
                <a:spcPct val="100000"/>
              </a:lnSpc>
              <a:spcBef>
                <a:spcPts val="600"/>
              </a:spcBef>
              <a:spcAft>
                <a:spcPts val="600"/>
              </a:spcAft>
              <a:buClr>
                <a:srgbClr val="005587"/>
              </a:buClr>
              <a:buSzPct val="110000"/>
              <a:buFont typeface="Arial" panose="020B0604020202020204" pitchFamily="34" charset="0"/>
              <a:buNone/>
              <a:tabLst/>
              <a:defRPr/>
            </a:pPr>
            <a:endParaRPr kumimoji="0" lang="en-US" sz="1400" b="0" i="0" u="none" strike="noStrike" kern="600" cap="none" spc="0" normalizeH="0" baseline="0" noProof="0" dirty="0">
              <a:ln>
                <a:noFill/>
              </a:ln>
              <a:solidFill>
                <a:srgbClr val="1E1E1E"/>
              </a:solidFill>
              <a:effectLst/>
              <a:uLnTx/>
              <a:uFillTx/>
              <a:latin typeface="Arial"/>
              <a:ea typeface="+mn-ea"/>
              <a:cs typeface="+mn-cs"/>
            </a:endParaRPr>
          </a:p>
        </p:txBody>
      </p:sp>
      <p:sp>
        <p:nvSpPr>
          <p:cNvPr id="13" name="Text Placeholder 18">
            <a:extLst>
              <a:ext uri="{FF2B5EF4-FFF2-40B4-BE49-F238E27FC236}">
                <a16:creationId xmlns:a16="http://schemas.microsoft.com/office/drawing/2014/main" id="{0881B719-75BE-464D-87CD-F5A0A12C02DC}"/>
              </a:ext>
            </a:extLst>
          </p:cNvPr>
          <p:cNvSpPr txBox="1">
            <a:spLocks/>
          </p:cNvSpPr>
          <p:nvPr/>
        </p:nvSpPr>
        <p:spPr>
          <a:xfrm>
            <a:off x="609600" y="6338807"/>
            <a:ext cx="7053943" cy="519193"/>
          </a:xfrm>
          <a:prstGeom prst="rect">
            <a:avLst/>
          </a:prstGeom>
        </p:spPr>
        <p:txBody>
          <a:bodyPr vert="horz" wrap="square" lIns="0" tIns="0" rIns="0" bIns="0" rtlCol="0" anchor="ctr" anchorCtr="0">
            <a:noAutofit/>
          </a:bodyPr>
          <a:lstStyle>
            <a:lvl1pPr marL="228600" indent="-228600" algn="l" defTabSz="685800" rtl="0" eaLnBrk="1" latinLnBrk="0" hangingPunct="1">
              <a:lnSpc>
                <a:spcPct val="100000"/>
              </a:lnSpc>
              <a:spcBef>
                <a:spcPts val="600"/>
              </a:spcBef>
              <a:spcAft>
                <a:spcPts val="600"/>
              </a:spcAft>
              <a:buClr>
                <a:schemeClr val="tx2"/>
              </a:buClr>
              <a:buFont typeface="Arial" panose="020B0604020202020204" pitchFamily="34" charset="0"/>
              <a:buChar char="•"/>
              <a:defRPr sz="2000" kern="600" baseline="0">
                <a:solidFill>
                  <a:schemeClr val="tx1"/>
                </a:solidFill>
                <a:latin typeface="+mn-lt"/>
                <a:ea typeface="+mn-ea"/>
                <a:cs typeface="+mn-cs"/>
              </a:defRPr>
            </a:lvl1pPr>
            <a:lvl2pPr marL="429768" indent="-182880" algn="l" defTabSz="685800" rtl="0" eaLnBrk="1" latinLnBrk="0" hangingPunct="1">
              <a:lnSpc>
                <a:spcPct val="100000"/>
              </a:lnSpc>
              <a:spcBef>
                <a:spcPts val="0"/>
              </a:spcBef>
              <a:spcAft>
                <a:spcPts val="600"/>
              </a:spcAft>
              <a:buClr>
                <a:schemeClr val="tx1"/>
              </a:buClr>
              <a:buFont typeface="Arial" panose="020B0604020202020204" pitchFamily="34" charset="0"/>
              <a:buChar char="–"/>
              <a:defRPr sz="1600" kern="600" baseline="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600" marR="0" lvl="0" indent="-228600" algn="l" defTabSz="685800" rtl="0" eaLnBrk="1" fontAlgn="auto" latinLnBrk="0" hangingPunct="1">
              <a:lnSpc>
                <a:spcPct val="100000"/>
              </a:lnSpc>
              <a:spcBef>
                <a:spcPts val="600"/>
              </a:spcBef>
              <a:spcAft>
                <a:spcPts val="600"/>
              </a:spcAft>
              <a:buClr>
                <a:srgbClr val="0080C7"/>
              </a:buClr>
              <a:buSzTx/>
              <a:buFont typeface="Arial" panose="020B0604020202020204" pitchFamily="34" charset="0"/>
              <a:buChar char="•"/>
              <a:tabLst/>
              <a:defRPr/>
            </a:pPr>
            <a:r>
              <a:rPr kumimoji="0" lang="en-US" sz="700" b="0" i="0" u="none" strike="noStrike" kern="600" cap="none" spc="0" normalizeH="0" baseline="0" noProof="0">
                <a:ln>
                  <a:noFill/>
                </a:ln>
                <a:solidFill>
                  <a:srgbClr val="FFFFFF"/>
                </a:solidFill>
                <a:effectLst/>
                <a:uLnTx/>
                <a:uFillTx/>
                <a:latin typeface="Arial"/>
                <a:ea typeface="Calibri" charset="0"/>
                <a:cs typeface="Calibri" charset="0"/>
              </a:rPr>
              <a:t>*Pays up to a total of $50,000 to beneficiaries (maximum 3) of employer-paid basic life insurance benefits in 48 hours of confirmation of eligibility. The advance payment is either distributed to 1 beneficiary or divided up between 2 or 3 beneficiaries, as designated by the insured. </a:t>
            </a:r>
            <a:endParaRPr kumimoji="0" lang="en-US" sz="700" b="0" i="0" u="none" strike="noStrike" kern="600" cap="none" spc="0" normalizeH="0" baseline="0" noProof="0" dirty="0">
              <a:ln>
                <a:noFill/>
              </a:ln>
              <a:solidFill>
                <a:srgbClr val="FFFFFF"/>
              </a:solidFill>
              <a:effectLst/>
              <a:uLnTx/>
              <a:uFillTx/>
              <a:latin typeface="Arial"/>
              <a:ea typeface="Calibri" charset="0"/>
              <a:cs typeface="Calibri" charset="0"/>
            </a:endParaRPr>
          </a:p>
        </p:txBody>
      </p:sp>
    </p:spTree>
    <p:extLst>
      <p:ext uri="{BB962C8B-B14F-4D97-AF65-F5344CB8AC3E}">
        <p14:creationId xmlns:p14="http://schemas.microsoft.com/office/powerpoint/2010/main" val="1133115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00F89D-3007-3F45-9673-88B42F59D4B2}"/>
              </a:ext>
            </a:extLst>
          </p:cNvPr>
          <p:cNvSpPr>
            <a:spLocks noGrp="1"/>
          </p:cNvSpPr>
          <p:nvPr>
            <p:ph type="sldNum"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D55A223-BDE3-4662-BD05-6BDBDD27824A}" type="slidenum">
              <a:rPr kumimoji="0" lang="en-US" sz="800" b="0" i="0" u="none" strike="noStrike" kern="1200" cap="none" spc="0" normalizeH="0" baseline="0" noProof="0" smtClean="0">
                <a:ln>
                  <a:noFill/>
                </a:ln>
                <a:solidFill>
                  <a:srgbClr val="FFFFFF">
                    <a:lumMod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31</a:t>
            </a:fld>
            <a:endParaRPr kumimoji="0" lang="en-US" sz="800" b="0" i="0" u="none" strike="noStrike" kern="1200" cap="none" spc="0" normalizeH="0" baseline="0" noProof="0">
              <a:ln>
                <a:noFill/>
              </a:ln>
              <a:solidFill>
                <a:srgbClr val="FFFFFF">
                  <a:lumMod val="75000"/>
                </a:srgbClr>
              </a:solidFill>
              <a:effectLst/>
              <a:uLnTx/>
              <a:uFillTx/>
              <a:latin typeface="Arial" charset="0"/>
              <a:ea typeface="+mn-ea"/>
              <a:cs typeface="+mn-cs"/>
            </a:endParaRPr>
          </a:p>
        </p:txBody>
      </p:sp>
      <p:sp>
        <p:nvSpPr>
          <p:cNvPr id="4" name="Title 3">
            <a:extLst>
              <a:ext uri="{FF2B5EF4-FFF2-40B4-BE49-F238E27FC236}">
                <a16:creationId xmlns:a16="http://schemas.microsoft.com/office/drawing/2014/main" id="{5699A899-AB46-F54F-BAA0-C7C41B97F12A}"/>
              </a:ext>
            </a:extLst>
          </p:cNvPr>
          <p:cNvSpPr>
            <a:spLocks noGrp="1"/>
          </p:cNvSpPr>
          <p:nvPr>
            <p:ph type="title"/>
          </p:nvPr>
        </p:nvSpPr>
        <p:spPr/>
        <p:txBody>
          <a:bodyPr/>
          <a:lstStyle/>
          <a:p>
            <a:r>
              <a:rPr lang="en-US"/>
              <a:t>Who are you protecting?</a:t>
            </a:r>
          </a:p>
        </p:txBody>
      </p:sp>
      <p:pic>
        <p:nvPicPr>
          <p:cNvPr id="14" name="Picture 13">
            <a:extLst>
              <a:ext uri="{FF2B5EF4-FFF2-40B4-BE49-F238E27FC236}">
                <a16:creationId xmlns:a16="http://schemas.microsoft.com/office/drawing/2014/main" id="{E325D042-7E27-804D-9BF5-2A51619DBE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649162"/>
            <a:ext cx="3213253" cy="2861436"/>
          </a:xfrm>
          <a:prstGeom prst="rect">
            <a:avLst/>
          </a:prstGeom>
        </p:spPr>
      </p:pic>
      <p:sp>
        <p:nvSpPr>
          <p:cNvPr id="16" name="Content Placeholder 16">
            <a:extLst>
              <a:ext uri="{FF2B5EF4-FFF2-40B4-BE49-F238E27FC236}">
                <a16:creationId xmlns:a16="http://schemas.microsoft.com/office/drawing/2014/main" id="{62D731B4-95C3-7840-B32E-39E6DBE4337E}"/>
              </a:ext>
            </a:extLst>
          </p:cNvPr>
          <p:cNvSpPr txBox="1">
            <a:spLocks/>
          </p:cNvSpPr>
          <p:nvPr/>
        </p:nvSpPr>
        <p:spPr>
          <a:xfrm>
            <a:off x="4389121" y="1828800"/>
            <a:ext cx="6076904" cy="2861436"/>
          </a:xfrm>
          <a:prstGeom prst="rect">
            <a:avLst/>
          </a:prstGeom>
        </p:spPr>
        <p:txBody>
          <a:bodyPr vert="horz" wrap="square" lIns="0" tIns="0" rIns="0" bIns="0" rtlCol="0">
            <a:noAutofit/>
          </a:bodyPr>
          <a:lstStyle>
            <a:lvl1pPr marL="137160" indent="-137160" algn="l" defTabSz="685800" rtl="0" eaLnBrk="1" latinLnBrk="0" hangingPunct="1">
              <a:lnSpc>
                <a:spcPct val="100000"/>
              </a:lnSpc>
              <a:spcBef>
                <a:spcPts val="600"/>
              </a:spcBef>
              <a:spcAft>
                <a:spcPts val="600"/>
              </a:spcAft>
              <a:buClr>
                <a:schemeClr val="tx2"/>
              </a:buClr>
              <a:buFont typeface="Arial" panose="020B0604020202020204" pitchFamily="34" charset="0"/>
              <a:buChar char="•"/>
              <a:defRPr sz="1200" kern="600" baseline="0">
                <a:solidFill>
                  <a:schemeClr val="tx1"/>
                </a:solidFill>
                <a:latin typeface="+mn-lt"/>
                <a:ea typeface="+mn-ea"/>
                <a:cs typeface="+mn-cs"/>
              </a:defRPr>
            </a:lvl1pPr>
            <a:lvl2pPr marL="365760" indent="-182880" algn="l" defTabSz="685800" rtl="0" eaLnBrk="1" latinLnBrk="0" hangingPunct="1">
              <a:lnSpc>
                <a:spcPct val="100000"/>
              </a:lnSpc>
              <a:spcBef>
                <a:spcPts val="0"/>
              </a:spcBef>
              <a:spcAft>
                <a:spcPts val="600"/>
              </a:spcAft>
              <a:buClr>
                <a:schemeClr val="tx2"/>
              </a:buClr>
              <a:buFont typeface="Arial" panose="020B0604020202020204" pitchFamily="34" charset="0"/>
              <a:buChar char="•"/>
              <a:defRPr sz="1200" kern="600" baseline="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600"/>
              </a:spcBef>
              <a:spcAft>
                <a:spcPts val="600"/>
              </a:spcAft>
              <a:buClr>
                <a:srgbClr val="0080C7"/>
              </a:buClr>
              <a:buSzTx/>
              <a:buFont typeface="Arial" panose="020B0604020202020204" pitchFamily="34" charset="0"/>
              <a:buNone/>
              <a:tabLst/>
              <a:defRPr/>
            </a:pPr>
            <a:r>
              <a:rPr kumimoji="0" lang="en-US" sz="1800" b="1" i="0" u="none" strike="noStrike" kern="600" cap="none" spc="0" normalizeH="0" baseline="0" noProof="0">
                <a:ln>
                  <a:noFill/>
                </a:ln>
                <a:solidFill>
                  <a:srgbClr val="1E1E1E"/>
                </a:solidFill>
                <a:effectLst/>
                <a:uLnTx/>
                <a:uFillTx/>
                <a:latin typeface="Arial"/>
                <a:ea typeface="+mn-ea"/>
                <a:cs typeface="+mn-cs"/>
              </a:rPr>
              <a:t>Life insurance is the tool most people use to financially protect their families from premature death.</a:t>
            </a:r>
          </a:p>
          <a:p>
            <a:pPr marL="0" marR="0" lvl="0" indent="0" algn="l" defTabSz="685800" rtl="0" eaLnBrk="1" fontAlgn="auto" latinLnBrk="0" hangingPunct="1">
              <a:lnSpc>
                <a:spcPct val="100000"/>
              </a:lnSpc>
              <a:spcBef>
                <a:spcPts val="600"/>
              </a:spcBef>
              <a:spcAft>
                <a:spcPts val="300"/>
              </a:spcAft>
              <a:buClr>
                <a:srgbClr val="0080C7"/>
              </a:buClr>
              <a:buSzTx/>
              <a:buFont typeface="Arial" panose="020B0604020202020204" pitchFamily="34" charset="0"/>
              <a:buNone/>
              <a:tabLst/>
              <a:defRPr/>
            </a:pPr>
            <a:r>
              <a:rPr kumimoji="0" lang="en-US" sz="2400" b="1" i="0" u="none" strike="noStrike" kern="600" cap="none" spc="0" normalizeH="0" baseline="0" noProof="0">
                <a:ln>
                  <a:noFill/>
                </a:ln>
                <a:solidFill>
                  <a:srgbClr val="0070C0"/>
                </a:solidFill>
                <a:effectLst/>
                <a:uLnTx/>
                <a:uFillTx/>
                <a:latin typeface="Arial"/>
                <a:ea typeface="+mn-ea"/>
                <a:cs typeface="+mn-cs"/>
              </a:rPr>
              <a:t>Who are you protecting?  </a:t>
            </a:r>
          </a:p>
          <a:p>
            <a:pPr marL="0" marR="0" lvl="0" indent="0" algn="l" defTabSz="685800" rtl="0" eaLnBrk="1" fontAlgn="auto" latinLnBrk="0" hangingPunct="1">
              <a:lnSpc>
                <a:spcPct val="100000"/>
              </a:lnSpc>
              <a:spcBef>
                <a:spcPts val="600"/>
              </a:spcBef>
              <a:spcAft>
                <a:spcPts val="600"/>
              </a:spcAft>
              <a:buClr>
                <a:srgbClr val="0080C7"/>
              </a:buClr>
              <a:buSzTx/>
              <a:buFont typeface="Arial" panose="020B0604020202020204" pitchFamily="34" charset="0"/>
              <a:buNone/>
              <a:tabLst/>
              <a:defRPr/>
            </a:pPr>
            <a:r>
              <a:rPr kumimoji="0" lang="en-US" sz="2400" b="1" i="0" u="none" strike="noStrike" kern="600" cap="none" spc="0" normalizeH="0" baseline="0" noProof="0">
                <a:ln>
                  <a:noFill/>
                </a:ln>
                <a:solidFill>
                  <a:srgbClr val="0070C0"/>
                </a:solidFill>
                <a:effectLst/>
                <a:uLnTx/>
                <a:uFillTx/>
                <a:latin typeface="Arial"/>
                <a:ea typeface="+mn-ea"/>
                <a:cs typeface="+mn-cs"/>
              </a:rPr>
              <a:t>Do you have a beneficiary?</a:t>
            </a:r>
          </a:p>
          <a:p>
            <a:pPr marL="0" marR="0" lvl="0" indent="0" algn="l" defTabSz="685800" rtl="0" eaLnBrk="1" fontAlgn="auto" latinLnBrk="0" hangingPunct="1">
              <a:lnSpc>
                <a:spcPct val="100000"/>
              </a:lnSpc>
              <a:spcBef>
                <a:spcPts val="600"/>
              </a:spcBef>
              <a:spcAft>
                <a:spcPts val="600"/>
              </a:spcAft>
              <a:buClr>
                <a:srgbClr val="0080C7"/>
              </a:buClr>
              <a:buSzTx/>
              <a:buFont typeface="Arial" panose="020B0604020202020204" pitchFamily="34" charset="0"/>
              <a:buNone/>
              <a:tabLst/>
              <a:defRPr/>
            </a:pPr>
            <a:r>
              <a:rPr kumimoji="0" lang="en-US" sz="1800" b="0" i="0" u="none" strike="noStrike" kern="600" cap="none" spc="0" normalizeH="0" baseline="0" noProof="0">
                <a:ln>
                  <a:noFill/>
                </a:ln>
                <a:solidFill>
                  <a:srgbClr val="1E1E1E"/>
                </a:solidFill>
                <a:effectLst/>
                <a:uLnTx/>
                <a:uFillTx/>
                <a:latin typeface="Arial"/>
                <a:ea typeface="+mn-ea"/>
                <a:cs typeface="+mn-cs"/>
              </a:rPr>
              <a:t>When you designate a beneficiary, </a:t>
            </a:r>
            <a:r>
              <a:rPr kumimoji="0" lang="en-US" sz="1800" b="1" i="0" u="none" strike="noStrike" kern="600" cap="none" spc="0" normalizeH="0" baseline="0" noProof="0">
                <a:ln>
                  <a:noFill/>
                </a:ln>
                <a:solidFill>
                  <a:srgbClr val="1E1E1E"/>
                </a:solidFill>
                <a:effectLst/>
                <a:uLnTx/>
                <a:uFillTx/>
                <a:latin typeface="Arial"/>
                <a:ea typeface="+mn-ea"/>
                <a:cs typeface="+mn-cs"/>
              </a:rPr>
              <a:t>YOU</a:t>
            </a:r>
            <a:r>
              <a:rPr kumimoji="0" lang="en-US" sz="1800" b="0" i="0" u="none" strike="noStrike" kern="600" cap="none" spc="0" normalizeH="0" baseline="0" noProof="0">
                <a:ln>
                  <a:noFill/>
                </a:ln>
                <a:solidFill>
                  <a:srgbClr val="1E1E1E"/>
                </a:solidFill>
                <a:effectLst/>
                <a:uLnTx/>
                <a:uFillTx/>
                <a:latin typeface="Arial"/>
                <a:ea typeface="+mn-ea"/>
                <a:cs typeface="+mn-cs"/>
              </a:rPr>
              <a:t> control who receives your life insurance benefits—and whose financial future you protect. </a:t>
            </a:r>
          </a:p>
        </p:txBody>
      </p:sp>
      <p:sp>
        <p:nvSpPr>
          <p:cNvPr id="20" name="Rectangle 19">
            <a:extLst>
              <a:ext uri="{FF2B5EF4-FFF2-40B4-BE49-F238E27FC236}">
                <a16:creationId xmlns:a16="http://schemas.microsoft.com/office/drawing/2014/main" id="{56D75C85-5AD7-AA4D-8742-FFCA77F518EE}"/>
              </a:ext>
            </a:extLst>
          </p:cNvPr>
          <p:cNvSpPr/>
          <p:nvPr/>
        </p:nvSpPr>
        <p:spPr bwMode="auto">
          <a:xfrm>
            <a:off x="620233" y="4944537"/>
            <a:ext cx="10951534" cy="11103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1E1E1E"/>
              </a:solidFill>
              <a:effectLst/>
              <a:uLnTx/>
              <a:uFillTx/>
              <a:latin typeface="Arial" charset="0"/>
              <a:ea typeface="ＭＳ Ｐゴシック" charset="-128"/>
              <a:cs typeface="ＭＳ Ｐゴシック" charset="-128"/>
            </a:endParaRPr>
          </a:p>
        </p:txBody>
      </p:sp>
      <p:pic>
        <p:nvPicPr>
          <p:cNvPr id="21" name="Picture 20">
            <a:extLst>
              <a:ext uri="{FF2B5EF4-FFF2-40B4-BE49-F238E27FC236}">
                <a16:creationId xmlns:a16="http://schemas.microsoft.com/office/drawing/2014/main" id="{FD3A82A6-5A71-3B41-A9ED-C2D4C377DB3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422"/>
          <a:stretch/>
        </p:blipFill>
        <p:spPr>
          <a:xfrm>
            <a:off x="1645698" y="5052714"/>
            <a:ext cx="1089753" cy="939472"/>
          </a:xfrm>
          <a:prstGeom prst="rect">
            <a:avLst/>
          </a:prstGeom>
        </p:spPr>
      </p:pic>
      <p:sp>
        <p:nvSpPr>
          <p:cNvPr id="22" name="Content Placeholder 2">
            <a:extLst>
              <a:ext uri="{FF2B5EF4-FFF2-40B4-BE49-F238E27FC236}">
                <a16:creationId xmlns:a16="http://schemas.microsoft.com/office/drawing/2014/main" id="{D6962C6D-CEED-2B4B-9F1A-B16CAFC23778}"/>
              </a:ext>
            </a:extLst>
          </p:cNvPr>
          <p:cNvSpPr txBox="1">
            <a:spLocks/>
          </p:cNvSpPr>
          <p:nvPr/>
        </p:nvSpPr>
        <p:spPr bwMode="auto">
          <a:xfrm>
            <a:off x="3959120" y="5050206"/>
            <a:ext cx="6132331" cy="9633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72C7E7"/>
              </a:buClr>
              <a:buChar char="•"/>
              <a:defRPr sz="2600">
                <a:solidFill>
                  <a:schemeClr val="tx1"/>
                </a:solidFill>
                <a:latin typeface="Calibri"/>
                <a:ea typeface="+mn-ea"/>
                <a:cs typeface="Calibri"/>
              </a:defRPr>
            </a:lvl1pPr>
            <a:lvl2pPr marL="742950" indent="-285750" algn="l" rtl="0" fontAlgn="base">
              <a:spcBef>
                <a:spcPct val="20000"/>
              </a:spcBef>
              <a:spcAft>
                <a:spcPct val="0"/>
              </a:spcAft>
              <a:buClr>
                <a:srgbClr val="72C7E7"/>
              </a:buClr>
              <a:buChar char="–"/>
              <a:defRPr sz="2400">
                <a:solidFill>
                  <a:schemeClr val="tx1"/>
                </a:solidFill>
                <a:latin typeface="Calibri"/>
                <a:ea typeface="+mn-ea"/>
                <a:cs typeface="Calibri"/>
              </a:defRPr>
            </a:lvl2pPr>
            <a:lvl3pPr marL="1143000" indent="-228600" algn="l" rtl="0" fontAlgn="base">
              <a:spcBef>
                <a:spcPct val="20000"/>
              </a:spcBef>
              <a:spcAft>
                <a:spcPct val="0"/>
              </a:spcAft>
              <a:buClr>
                <a:srgbClr val="72C7E7"/>
              </a:buClr>
              <a:buChar char="•"/>
              <a:defRPr sz="2000">
                <a:solidFill>
                  <a:schemeClr val="tx1"/>
                </a:solidFill>
                <a:latin typeface="Calibri"/>
                <a:ea typeface="+mn-ea"/>
                <a:cs typeface="Calibri"/>
              </a:defRPr>
            </a:lvl3pPr>
            <a:lvl4pPr marL="1600200" indent="-228600" algn="l" rtl="0" fontAlgn="base">
              <a:spcBef>
                <a:spcPct val="20000"/>
              </a:spcBef>
              <a:spcAft>
                <a:spcPct val="0"/>
              </a:spcAft>
              <a:buClr>
                <a:srgbClr val="72C7E7"/>
              </a:buClr>
              <a:buChar char="–"/>
              <a:defRPr>
                <a:solidFill>
                  <a:schemeClr val="tx1"/>
                </a:solidFill>
                <a:latin typeface="Calibri"/>
                <a:ea typeface="+mn-ea"/>
                <a:cs typeface="Calibri"/>
              </a:defRPr>
            </a:lvl4pPr>
            <a:lvl5pPr marL="2057400" indent="-228600" algn="l" rtl="0" fontAlgn="base">
              <a:spcBef>
                <a:spcPct val="20000"/>
              </a:spcBef>
              <a:spcAft>
                <a:spcPct val="0"/>
              </a:spcAft>
              <a:buClr>
                <a:srgbClr val="72C7E7"/>
              </a:buClr>
              <a:buChar char="»"/>
              <a:defRPr>
                <a:solidFill>
                  <a:schemeClr val="tx1"/>
                </a:solidFill>
                <a:latin typeface="Calibri"/>
                <a:ea typeface="+mn-ea"/>
                <a:cs typeface="Calibri"/>
              </a:defRPr>
            </a:lvl5pPr>
            <a:lvl6pPr marL="2514600" indent="-228600" algn="l" rtl="0" fontAlgn="base">
              <a:spcBef>
                <a:spcPct val="20000"/>
              </a:spcBef>
              <a:spcAft>
                <a:spcPct val="0"/>
              </a:spcAft>
              <a:buClr>
                <a:srgbClr val="CF1C21"/>
              </a:buClr>
              <a:buChar char="»"/>
              <a:defRPr>
                <a:solidFill>
                  <a:schemeClr val="bg2"/>
                </a:solidFill>
                <a:latin typeface="+mn-lt"/>
                <a:ea typeface="+mn-ea"/>
              </a:defRPr>
            </a:lvl6pPr>
            <a:lvl7pPr marL="2971800" indent="-228600" algn="l" rtl="0" fontAlgn="base">
              <a:spcBef>
                <a:spcPct val="20000"/>
              </a:spcBef>
              <a:spcAft>
                <a:spcPct val="0"/>
              </a:spcAft>
              <a:buClr>
                <a:srgbClr val="CF1C21"/>
              </a:buClr>
              <a:buChar char="»"/>
              <a:defRPr>
                <a:solidFill>
                  <a:schemeClr val="bg2"/>
                </a:solidFill>
                <a:latin typeface="+mn-lt"/>
                <a:ea typeface="+mn-ea"/>
              </a:defRPr>
            </a:lvl7pPr>
            <a:lvl8pPr marL="3429000" indent="-228600" algn="l" rtl="0" fontAlgn="base">
              <a:spcBef>
                <a:spcPct val="20000"/>
              </a:spcBef>
              <a:spcAft>
                <a:spcPct val="0"/>
              </a:spcAft>
              <a:buClr>
                <a:srgbClr val="CF1C21"/>
              </a:buClr>
              <a:buChar char="»"/>
              <a:defRPr>
                <a:solidFill>
                  <a:schemeClr val="bg2"/>
                </a:solidFill>
                <a:latin typeface="+mn-lt"/>
                <a:ea typeface="+mn-ea"/>
              </a:defRPr>
            </a:lvl8pPr>
            <a:lvl9pPr marL="3886200" indent="-228600" algn="l" rtl="0" fontAlgn="base">
              <a:spcBef>
                <a:spcPct val="20000"/>
              </a:spcBef>
              <a:spcAft>
                <a:spcPct val="0"/>
              </a:spcAft>
              <a:buClr>
                <a:srgbClr val="CF1C21"/>
              </a:buClr>
              <a:buChar char="»"/>
              <a:defRPr>
                <a:solidFill>
                  <a:schemeClr val="bg2"/>
                </a:solidFill>
                <a:latin typeface="+mn-lt"/>
                <a:ea typeface="+mn-ea"/>
              </a:defRPr>
            </a:lvl9pPr>
          </a:lstStyle>
          <a:p>
            <a:pPr marL="0" marR="0" lvl="0" indent="0" algn="l" defTabSz="914400" rtl="0" eaLnBrk="1" fontAlgn="base" latinLnBrk="0" hangingPunct="1">
              <a:lnSpc>
                <a:spcPct val="100000"/>
              </a:lnSpc>
              <a:spcBef>
                <a:spcPct val="20000"/>
              </a:spcBef>
              <a:spcAft>
                <a:spcPts val="600"/>
              </a:spcAft>
              <a:buClr>
                <a:srgbClr val="72C7E7"/>
              </a:buClr>
              <a:buSzTx/>
              <a:buFontTx/>
              <a:buNone/>
              <a:tabLst/>
              <a:defRPr/>
            </a:pPr>
            <a:r>
              <a:rPr kumimoji="0" lang="en-US" sz="2500" b="1" i="0" u="none" strike="noStrike" kern="0" cap="none" spc="0" normalizeH="0" baseline="0" noProof="0">
                <a:ln>
                  <a:noFill/>
                </a:ln>
                <a:solidFill>
                  <a:srgbClr val="0070C0"/>
                </a:solidFill>
                <a:effectLst/>
                <a:uLnTx/>
                <a:uFillTx/>
                <a:latin typeface="Arial"/>
                <a:ea typeface="+mn-ea"/>
                <a:cs typeface="Calibri"/>
              </a:rPr>
              <a:t>Make your intentions clear and fill out the Beneficiary Designation Form.</a:t>
            </a:r>
          </a:p>
        </p:txBody>
      </p:sp>
    </p:spTree>
    <p:extLst>
      <p:ext uri="{BB962C8B-B14F-4D97-AF65-F5344CB8AC3E}">
        <p14:creationId xmlns:p14="http://schemas.microsoft.com/office/powerpoint/2010/main" val="3472082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4AAC49-FE77-164A-8BB3-2D08F4F3DC61}"/>
              </a:ext>
            </a:extLst>
          </p:cNvPr>
          <p:cNvSpPr>
            <a:spLocks noGrp="1"/>
          </p:cNvSpPr>
          <p:nvPr>
            <p:ph type="ctrTitle"/>
          </p:nvPr>
        </p:nvSpPr>
        <p:spPr/>
        <p:txBody>
          <a:bodyPr/>
          <a:lstStyle/>
          <a:p>
            <a:r>
              <a:rPr lang="en-US"/>
              <a:t>Disability Insurance</a:t>
            </a:r>
          </a:p>
        </p:txBody>
      </p:sp>
    </p:spTree>
    <p:extLst>
      <p:ext uri="{BB962C8B-B14F-4D97-AF65-F5344CB8AC3E}">
        <p14:creationId xmlns:p14="http://schemas.microsoft.com/office/powerpoint/2010/main" val="8170721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760E5C8-B0E3-1148-B209-559D8513B45D}"/>
              </a:ext>
            </a:extLst>
          </p:cNvPr>
          <p:cNvSpPr>
            <a:spLocks noGrp="1"/>
          </p:cNvSpPr>
          <p:nvPr>
            <p:ph sz="quarter" idx="11"/>
          </p:nvPr>
        </p:nvSpPr>
        <p:spPr>
          <a:xfrm>
            <a:off x="3267856" y="1552632"/>
            <a:ext cx="5316512" cy="4334256"/>
          </a:xfrm>
        </p:spPr>
        <p:txBody>
          <a:bodyPr/>
          <a:lstStyle/>
          <a:p>
            <a:pPr marL="0" lvl="0" indent="0">
              <a:buClr>
                <a:srgbClr val="0080C7"/>
              </a:buClr>
              <a:buSzTx/>
              <a:buNone/>
            </a:pPr>
            <a:r>
              <a:rPr lang="en-US" sz="2000" dirty="0">
                <a:solidFill>
                  <a:srgbClr val="005587"/>
                </a:solidFill>
                <a:latin typeface="Arial Black" panose="020B0A04020102020204" pitchFamily="34" charset="0"/>
              </a:rPr>
              <a:t>Group Short-Term Disability</a:t>
            </a:r>
          </a:p>
          <a:p>
            <a:pPr marL="0" indent="0">
              <a:buNone/>
            </a:pPr>
            <a:r>
              <a:rPr lang="en-US" sz="1800" dirty="0"/>
              <a:t>Group Short- and Long-Term Disability Insurance pays a percentage of your salary when you are unable to work full time because of a non-work-related illness or injury.</a:t>
            </a:r>
          </a:p>
        </p:txBody>
      </p:sp>
      <p:sp>
        <p:nvSpPr>
          <p:cNvPr id="4" name="Title 3">
            <a:extLst>
              <a:ext uri="{FF2B5EF4-FFF2-40B4-BE49-F238E27FC236}">
                <a16:creationId xmlns:a16="http://schemas.microsoft.com/office/drawing/2014/main" id="{E81BF0E3-45A4-CD42-8162-22A26E5E692D}"/>
              </a:ext>
            </a:extLst>
          </p:cNvPr>
          <p:cNvSpPr>
            <a:spLocks noGrp="1"/>
          </p:cNvSpPr>
          <p:nvPr>
            <p:ph type="title"/>
          </p:nvPr>
        </p:nvSpPr>
        <p:spPr/>
        <p:txBody>
          <a:bodyPr/>
          <a:lstStyle/>
          <a:p>
            <a:r>
              <a:rPr lang="en-US"/>
              <a:t>What is Disability Insurance?</a:t>
            </a:r>
          </a:p>
        </p:txBody>
      </p:sp>
      <p:sp>
        <p:nvSpPr>
          <p:cNvPr id="14" name="Rectangle 13">
            <a:extLst>
              <a:ext uri="{FF2B5EF4-FFF2-40B4-BE49-F238E27FC236}">
                <a16:creationId xmlns:a16="http://schemas.microsoft.com/office/drawing/2014/main" id="{500A0C3F-FBE6-E44E-ACA8-AC657CFBB72C}"/>
              </a:ext>
            </a:extLst>
          </p:cNvPr>
          <p:cNvSpPr/>
          <p:nvPr/>
        </p:nvSpPr>
        <p:spPr bwMode="auto">
          <a:xfrm>
            <a:off x="620233" y="4541581"/>
            <a:ext cx="10951534" cy="1317172"/>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0" cap="none" spc="0" normalizeH="0" baseline="0" noProof="0">
                <a:ln>
                  <a:noFill/>
                </a:ln>
                <a:solidFill>
                  <a:srgbClr val="3B3D3C"/>
                </a:solidFill>
                <a:effectLst/>
                <a:uLnTx/>
                <a:uFillTx/>
                <a:latin typeface="Calibri" panose="020F0502020204030204" pitchFamily="34" charset="0"/>
                <a:ea typeface="ＭＳ Ｐゴシック"/>
                <a:cs typeface="Calibri" panose="020F0502020204030204" pitchFamily="34" charset="0"/>
              </a:rPr>
              <a:t>These benefits can be used to pay your everyday expenses when you are without a paycheck. And your premiums can conveniently be paid through a payroll deduction.</a:t>
            </a:r>
          </a:p>
        </p:txBody>
      </p:sp>
      <p:sp>
        <p:nvSpPr>
          <p:cNvPr id="16" name="Slide Number Placeholder 1">
            <a:extLst>
              <a:ext uri="{FF2B5EF4-FFF2-40B4-BE49-F238E27FC236}">
                <a16:creationId xmlns:a16="http://schemas.microsoft.com/office/drawing/2014/main" id="{45332114-1FAB-CD44-9F02-45101D8A1A5D}"/>
              </a:ext>
            </a:extLst>
          </p:cNvPr>
          <p:cNvSpPr>
            <a:spLocks noGrp="1"/>
          </p:cNvSpPr>
          <p:nvPr>
            <p:ph type="sldNum" sz="quarter" idx="10"/>
          </p:nvPr>
        </p:nvSpPr>
        <p:spPr>
          <a:xfrm>
            <a:off x="11582400" y="6565900"/>
            <a:ext cx="609600" cy="292100"/>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D55A223-BDE3-4662-BD05-6BDBDD27824A}" type="slidenum">
              <a:rPr kumimoji="0" lang="en-US" sz="800" b="0" i="0" u="none" strike="noStrike" kern="1200" cap="none" spc="0" normalizeH="0" baseline="0" noProof="0" smtClean="0">
                <a:ln>
                  <a:noFill/>
                </a:ln>
                <a:solidFill>
                  <a:srgbClr val="FFFFFF">
                    <a:lumMod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33</a:t>
            </a:fld>
            <a:endParaRPr kumimoji="0" lang="en-US" sz="800" b="0" i="0" u="none" strike="noStrike" kern="1200" cap="none" spc="0" normalizeH="0" baseline="0" noProof="0">
              <a:ln>
                <a:noFill/>
              </a:ln>
              <a:solidFill>
                <a:srgbClr val="FFFFFF">
                  <a:lumMod val="75000"/>
                </a:srgbClr>
              </a:solidFill>
              <a:effectLst/>
              <a:uLnTx/>
              <a:uFillTx/>
              <a:latin typeface="Arial" charset="0"/>
              <a:ea typeface="+mn-ea"/>
              <a:cs typeface="+mn-cs"/>
            </a:endParaRPr>
          </a:p>
        </p:txBody>
      </p:sp>
    </p:spTree>
    <p:extLst>
      <p:ext uri="{BB962C8B-B14F-4D97-AF65-F5344CB8AC3E}">
        <p14:creationId xmlns:p14="http://schemas.microsoft.com/office/powerpoint/2010/main" val="3330884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FACCEA-E47E-3B43-AF90-C3F5EF879E29}"/>
              </a:ext>
            </a:extLst>
          </p:cNvPr>
          <p:cNvSpPr>
            <a:spLocks noGrp="1"/>
          </p:cNvSpPr>
          <p:nvPr>
            <p:ph type="sldNum"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D55A223-BDE3-4662-BD05-6BDBDD27824A}" type="slidenum">
              <a:rPr kumimoji="0" lang="en-US" sz="800" b="0" i="0" u="none" strike="noStrike" kern="1200" cap="none" spc="0" normalizeH="0" baseline="0" noProof="0" smtClean="0">
                <a:ln>
                  <a:noFill/>
                </a:ln>
                <a:solidFill>
                  <a:srgbClr val="FFFFFF">
                    <a:lumMod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34</a:t>
            </a:fld>
            <a:endParaRPr kumimoji="0" lang="en-US" sz="800" b="0" i="0" u="none" strike="noStrike" kern="1200" cap="none" spc="0" normalizeH="0" baseline="0" noProof="0">
              <a:ln>
                <a:noFill/>
              </a:ln>
              <a:solidFill>
                <a:srgbClr val="FFFFFF">
                  <a:lumMod val="75000"/>
                </a:srgbClr>
              </a:solidFill>
              <a:effectLst/>
              <a:uLnTx/>
              <a:uFillTx/>
              <a:latin typeface="Arial" charset="0"/>
              <a:ea typeface="+mn-ea"/>
              <a:cs typeface="+mn-cs"/>
            </a:endParaRPr>
          </a:p>
        </p:txBody>
      </p:sp>
      <p:sp>
        <p:nvSpPr>
          <p:cNvPr id="11" name="Content Placeholder 10">
            <a:extLst>
              <a:ext uri="{FF2B5EF4-FFF2-40B4-BE49-F238E27FC236}">
                <a16:creationId xmlns:a16="http://schemas.microsoft.com/office/drawing/2014/main" id="{656DAC25-298E-914B-9B02-EC80228B9086}"/>
              </a:ext>
            </a:extLst>
          </p:cNvPr>
          <p:cNvSpPr>
            <a:spLocks noGrp="1"/>
          </p:cNvSpPr>
          <p:nvPr>
            <p:ph sz="quarter" idx="15"/>
          </p:nvPr>
        </p:nvSpPr>
        <p:spPr>
          <a:xfrm>
            <a:off x="4389120" y="1146146"/>
            <a:ext cx="6746240" cy="4565708"/>
          </a:xfrm>
        </p:spPr>
        <p:txBody>
          <a:bodyPr/>
          <a:lstStyle/>
          <a:p>
            <a:pPr marL="687388" indent="-515938">
              <a:buFont typeface="Wingdings" pitchFamily="2" charset="2"/>
              <a:buChar char="q"/>
            </a:pPr>
            <a:r>
              <a:rPr lang="en-US" sz="2000"/>
              <a:t>Do you have less than 6 months of living expenses—mortgage/rent, insurance (medical, homeowners, auto), utilities (cable, gas, electric, water), food, cell phone, internet and loan payments—in savings?</a:t>
            </a:r>
          </a:p>
          <a:p>
            <a:pPr marL="687388" indent="-515938">
              <a:buFont typeface="Wingdings" pitchFamily="2" charset="2"/>
              <a:buChar char="q"/>
            </a:pPr>
            <a:r>
              <a:rPr lang="en-US" sz="2000"/>
              <a:t>If you were unable to work due to a disability:</a:t>
            </a:r>
          </a:p>
          <a:p>
            <a:pPr marL="1154113" lvl="1" indent="-288925" defTabSz="914400" fontAlgn="base">
              <a:spcBef>
                <a:spcPct val="20000"/>
              </a:spcBef>
              <a:spcAft>
                <a:spcPct val="0"/>
              </a:spcAft>
              <a:buClr>
                <a:srgbClr val="72C7E7"/>
              </a:buClr>
              <a:buFontTx/>
              <a:buChar char="–"/>
            </a:pPr>
            <a:r>
              <a:rPr lang="en-US" sz="1600" kern="0">
                <a:solidFill>
                  <a:srgbClr val="3B3D3C"/>
                </a:solidFill>
                <a:ea typeface="ＭＳ Ｐゴシック"/>
                <a:cs typeface="Calibri"/>
              </a:rPr>
              <a:t>Would your family’s financial lifestyle have to change?</a:t>
            </a:r>
          </a:p>
          <a:p>
            <a:pPr marL="1154113" lvl="1" indent="-288925" defTabSz="914400" fontAlgn="base">
              <a:spcBef>
                <a:spcPct val="20000"/>
              </a:spcBef>
              <a:spcAft>
                <a:spcPct val="0"/>
              </a:spcAft>
              <a:buClr>
                <a:srgbClr val="72C7E7"/>
              </a:buClr>
              <a:buFontTx/>
              <a:buChar char="–"/>
            </a:pPr>
            <a:r>
              <a:rPr lang="en-US" sz="1600" kern="0">
                <a:solidFill>
                  <a:srgbClr val="3B3D3C"/>
                </a:solidFill>
                <a:ea typeface="ＭＳ Ｐゴシック"/>
                <a:cs typeface="Calibri"/>
              </a:rPr>
              <a:t>If you could borrow money from family or friends, would you have to pay them back?</a:t>
            </a:r>
          </a:p>
        </p:txBody>
      </p:sp>
      <p:cxnSp>
        <p:nvCxnSpPr>
          <p:cNvPr id="7" name="Straight Connector 15">
            <a:extLst>
              <a:ext uri="{FF2B5EF4-FFF2-40B4-BE49-F238E27FC236}">
                <a16:creationId xmlns:a16="http://schemas.microsoft.com/office/drawing/2014/main" id="{A251C12F-5EB2-2A49-AE48-EFF6F637AE4E}"/>
              </a:ext>
            </a:extLst>
          </p:cNvPr>
          <p:cNvCxnSpPr>
            <a:cxnSpLocks noChangeShapeType="1"/>
          </p:cNvCxnSpPr>
          <p:nvPr/>
        </p:nvCxnSpPr>
        <p:spPr bwMode="auto">
          <a:xfrm>
            <a:off x="4026003" y="1146146"/>
            <a:ext cx="0" cy="306229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cxnSp>
      <p:pic>
        <p:nvPicPr>
          <p:cNvPr id="8" name="Picture 7">
            <a:extLst>
              <a:ext uri="{FF2B5EF4-FFF2-40B4-BE49-F238E27FC236}">
                <a16:creationId xmlns:a16="http://schemas.microsoft.com/office/drawing/2014/main" id="{81FC9A7C-AF0A-714D-A449-BE6052CEBA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473" y="1099079"/>
            <a:ext cx="2345807" cy="2492420"/>
          </a:xfrm>
          <a:prstGeom prst="rect">
            <a:avLst/>
          </a:prstGeom>
        </p:spPr>
      </p:pic>
      <p:sp>
        <p:nvSpPr>
          <p:cNvPr id="9" name="TextBox 8">
            <a:extLst>
              <a:ext uri="{FF2B5EF4-FFF2-40B4-BE49-F238E27FC236}">
                <a16:creationId xmlns:a16="http://schemas.microsoft.com/office/drawing/2014/main" id="{D6493E44-CF45-214D-BAFD-070383587285}"/>
              </a:ext>
            </a:extLst>
          </p:cNvPr>
          <p:cNvSpPr txBox="1"/>
          <p:nvPr/>
        </p:nvSpPr>
        <p:spPr>
          <a:xfrm>
            <a:off x="570678" y="4629381"/>
            <a:ext cx="3121088" cy="124649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1" i="0" u="none" strike="noStrike" kern="1200" cap="none" spc="0" normalizeH="0" baseline="0" noProof="0">
                <a:ln>
                  <a:noFill/>
                </a:ln>
                <a:solidFill>
                  <a:srgbClr val="0080C7"/>
                </a:solidFill>
                <a:effectLst/>
                <a:uLnTx/>
                <a:uFillTx/>
                <a:latin typeface="Arial"/>
                <a:ea typeface="+mn-ea"/>
                <a:cs typeface="Calibri" panose="020F0502020204030204" pitchFamily="34" charset="0"/>
              </a:rPr>
              <a:t>Are you prepared to live without </a:t>
            </a:r>
            <a:br>
              <a:rPr kumimoji="0" lang="en-US" sz="2500" b="1" i="0" u="none" strike="noStrike" kern="1200" cap="none" spc="0" normalizeH="0" baseline="0" noProof="0">
                <a:ln>
                  <a:noFill/>
                </a:ln>
                <a:solidFill>
                  <a:srgbClr val="0080C7"/>
                </a:solidFill>
                <a:effectLst/>
                <a:uLnTx/>
                <a:uFillTx/>
                <a:latin typeface="Arial"/>
                <a:ea typeface="+mn-ea"/>
                <a:cs typeface="Calibri" panose="020F0502020204030204" pitchFamily="34" charset="0"/>
              </a:rPr>
            </a:br>
            <a:r>
              <a:rPr kumimoji="0" lang="en-US" sz="2500" b="1" i="0" u="none" strike="noStrike" kern="1200" cap="none" spc="0" normalizeH="0" baseline="0" noProof="0">
                <a:ln>
                  <a:noFill/>
                </a:ln>
                <a:solidFill>
                  <a:srgbClr val="0080C7"/>
                </a:solidFill>
                <a:effectLst/>
                <a:uLnTx/>
                <a:uFillTx/>
                <a:latin typeface="Arial"/>
                <a:ea typeface="+mn-ea"/>
                <a:cs typeface="Calibri" panose="020F0502020204030204" pitchFamily="34" charset="0"/>
              </a:rPr>
              <a:t>your paycheck?</a:t>
            </a:r>
          </a:p>
        </p:txBody>
      </p:sp>
      <p:pic>
        <p:nvPicPr>
          <p:cNvPr id="10" name="Picture 9">
            <a:extLst>
              <a:ext uri="{FF2B5EF4-FFF2-40B4-BE49-F238E27FC236}">
                <a16:creationId xmlns:a16="http://schemas.microsoft.com/office/drawing/2014/main" id="{76685381-5E11-154D-A554-D95E492938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8689" y="4685095"/>
            <a:ext cx="1085356" cy="1039657"/>
          </a:xfrm>
          <a:prstGeom prst="rect">
            <a:avLst/>
          </a:prstGeom>
        </p:spPr>
      </p:pic>
      <p:sp>
        <p:nvSpPr>
          <p:cNvPr id="12" name="TextBox 11">
            <a:extLst>
              <a:ext uri="{FF2B5EF4-FFF2-40B4-BE49-F238E27FC236}">
                <a16:creationId xmlns:a16="http://schemas.microsoft.com/office/drawing/2014/main" id="{578F749A-EF05-7D43-8394-5B7CD796E5EC}"/>
              </a:ext>
            </a:extLst>
          </p:cNvPr>
          <p:cNvSpPr txBox="1"/>
          <p:nvPr/>
        </p:nvSpPr>
        <p:spPr>
          <a:xfrm>
            <a:off x="5778605" y="4712277"/>
            <a:ext cx="4756681" cy="120289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3B3D3C"/>
                </a:solidFill>
                <a:effectLst/>
                <a:uLnTx/>
                <a:uFillTx/>
                <a:latin typeface="Arial"/>
                <a:ea typeface="+mn-ea"/>
                <a:cs typeface="Calibri" panose="020F0502020204030204" pitchFamily="34" charset="0"/>
              </a:rPr>
              <a:t>If you answered </a:t>
            </a:r>
          </a:p>
          <a:p>
            <a:pPr marL="0" marR="0" lvl="0" indent="0" algn="l" defTabSz="914400" rtl="0" eaLnBrk="1" fontAlgn="base" latinLnBrk="0" hangingPunct="1">
              <a:lnSpc>
                <a:spcPts val="6500"/>
              </a:lnSpc>
              <a:spcBef>
                <a:spcPct val="0"/>
              </a:spcBef>
              <a:spcAft>
                <a:spcPct val="0"/>
              </a:spcAft>
              <a:buClrTx/>
              <a:buSzTx/>
              <a:buFontTx/>
              <a:buNone/>
              <a:tabLst/>
              <a:defRPr/>
            </a:pPr>
            <a:r>
              <a:rPr kumimoji="0" lang="en-US" sz="6000" b="1" i="0" u="none" strike="noStrike" kern="1200" cap="none" spc="0" normalizeH="0" baseline="0" noProof="0">
                <a:ln>
                  <a:noFill/>
                </a:ln>
                <a:solidFill>
                  <a:srgbClr val="005587"/>
                </a:solidFill>
                <a:effectLst/>
                <a:uLnTx/>
                <a:uFillTx/>
                <a:latin typeface="Arial"/>
                <a:ea typeface="+mn-ea"/>
                <a:cs typeface="Calibri" panose="020F0502020204030204" pitchFamily="34" charset="0"/>
              </a:rPr>
              <a:t>YES</a:t>
            </a:r>
          </a:p>
        </p:txBody>
      </p:sp>
      <p:sp>
        <p:nvSpPr>
          <p:cNvPr id="13" name="TextBox 12">
            <a:extLst>
              <a:ext uri="{FF2B5EF4-FFF2-40B4-BE49-F238E27FC236}">
                <a16:creationId xmlns:a16="http://schemas.microsoft.com/office/drawing/2014/main" id="{30752B5B-C451-1E47-9569-4172FBFAA8F4}"/>
              </a:ext>
            </a:extLst>
          </p:cNvPr>
          <p:cNvSpPr txBox="1"/>
          <p:nvPr/>
        </p:nvSpPr>
        <p:spPr>
          <a:xfrm>
            <a:off x="7593727" y="5204923"/>
            <a:ext cx="3638913" cy="55399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a:ln>
                  <a:noFill/>
                </a:ln>
                <a:solidFill>
                  <a:srgbClr val="1E1E1E"/>
                </a:solidFill>
                <a:effectLst/>
                <a:uLnTx/>
                <a:uFillTx/>
                <a:latin typeface="Arial"/>
                <a:ea typeface="+mn-ea"/>
                <a:cs typeface="Calibri" panose="020F0502020204030204" pitchFamily="34" charset="0"/>
              </a:rPr>
              <a:t>to any of these, it’s time to review your Disability Insurance protection.</a:t>
            </a:r>
          </a:p>
        </p:txBody>
      </p:sp>
    </p:spTree>
    <p:extLst>
      <p:ext uri="{BB962C8B-B14F-4D97-AF65-F5344CB8AC3E}">
        <p14:creationId xmlns:p14="http://schemas.microsoft.com/office/powerpoint/2010/main" val="850545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1BF0E3-45A4-CD42-8162-22A26E5E692D}"/>
              </a:ext>
            </a:extLst>
          </p:cNvPr>
          <p:cNvSpPr>
            <a:spLocks noGrp="1"/>
          </p:cNvSpPr>
          <p:nvPr>
            <p:ph type="title"/>
          </p:nvPr>
        </p:nvSpPr>
        <p:spPr/>
        <p:txBody>
          <a:bodyPr/>
          <a:lstStyle/>
          <a:p>
            <a:r>
              <a:rPr lang="en-US"/>
              <a:t>Voluntary Short-Term Disability Benefits</a:t>
            </a:r>
          </a:p>
        </p:txBody>
      </p:sp>
      <p:cxnSp>
        <p:nvCxnSpPr>
          <p:cNvPr id="7" name="Straight Connector 6">
            <a:extLst>
              <a:ext uri="{FF2B5EF4-FFF2-40B4-BE49-F238E27FC236}">
                <a16:creationId xmlns:a16="http://schemas.microsoft.com/office/drawing/2014/main" id="{A127CA01-93F1-654F-8276-1DDB71E12E47}"/>
              </a:ext>
            </a:extLst>
          </p:cNvPr>
          <p:cNvCxnSpPr>
            <a:cxnSpLocks/>
          </p:cNvCxnSpPr>
          <p:nvPr/>
        </p:nvCxnSpPr>
        <p:spPr bwMode="auto">
          <a:xfrm>
            <a:off x="6096000" y="1681566"/>
            <a:ext cx="0" cy="4004733"/>
          </a:xfrm>
          <a:prstGeom prst="line">
            <a:avLst/>
          </a:prstGeom>
          <a:solidFill>
            <a:schemeClr val="accent1"/>
          </a:solidFill>
          <a:ln w="9525" cap="flat" cmpd="sng" algn="ctr">
            <a:solidFill>
              <a:schemeClr val="bg2">
                <a:lumMod val="40000"/>
                <a:lumOff val="60000"/>
              </a:schemeClr>
            </a:solidFill>
            <a:prstDash val="solid"/>
            <a:round/>
            <a:headEnd type="none" w="med" len="med"/>
            <a:tailEnd type="none" w="med" len="med"/>
          </a:ln>
          <a:effectLst/>
        </p:spPr>
      </p:cxnSp>
      <p:sp>
        <p:nvSpPr>
          <p:cNvPr id="3" name="Content Placeholder 2">
            <a:extLst>
              <a:ext uri="{FF2B5EF4-FFF2-40B4-BE49-F238E27FC236}">
                <a16:creationId xmlns:a16="http://schemas.microsoft.com/office/drawing/2014/main" id="{4AA32E1F-4894-7840-B1DE-E517D9700F3A}"/>
              </a:ext>
            </a:extLst>
          </p:cNvPr>
          <p:cNvSpPr>
            <a:spLocks noGrp="1"/>
          </p:cNvSpPr>
          <p:nvPr>
            <p:ph sz="quarter" idx="12"/>
          </p:nvPr>
        </p:nvSpPr>
        <p:spPr>
          <a:xfrm>
            <a:off x="6566052" y="1681566"/>
            <a:ext cx="5016347" cy="4565708"/>
          </a:xfrm>
        </p:spPr>
        <p:txBody>
          <a:bodyPr/>
          <a:lstStyle/>
          <a:p>
            <a:pPr marL="0" indent="0">
              <a:buNone/>
            </a:pPr>
            <a:r>
              <a:rPr lang="en-US" sz="1800" b="1" dirty="0"/>
              <a:t>Benefit Maximum Benefit Period:</a:t>
            </a:r>
          </a:p>
          <a:p>
            <a:pPr marL="274320"/>
            <a:r>
              <a:rPr lang="en-US" dirty="0"/>
              <a:t>12 weeks</a:t>
            </a:r>
          </a:p>
          <a:p>
            <a:pPr marL="0" indent="0">
              <a:spcBef>
                <a:spcPts val="1200"/>
              </a:spcBef>
              <a:buNone/>
            </a:pPr>
            <a:r>
              <a:rPr lang="en-US" sz="1800" b="1" kern="0" dirty="0"/>
              <a:t>Pre-existing Condition Exclusion Benefits will not be paid for:</a:t>
            </a:r>
            <a:endParaRPr lang="en-US" sz="1800" b="1" dirty="0"/>
          </a:p>
          <a:p>
            <a:pPr marL="274320"/>
            <a:r>
              <a:rPr lang="en-US" dirty="0"/>
              <a:t>A condition which was caused by, or result from, a sickness or injury for which you received medical treatment; or advice was rendered, prescribed or recommended whether or not the sickness was diagnosed at all or was misdiagnosed within 12 months prior to your effective date.</a:t>
            </a:r>
          </a:p>
          <a:p>
            <a:pPr marL="274320"/>
            <a:r>
              <a:rPr lang="en-US" dirty="0"/>
              <a:t>A condition which was caused by, or results in a disability which begins in the first 12 months after your effective date.</a:t>
            </a:r>
          </a:p>
          <a:p>
            <a:endParaRPr lang="en-US" dirty="0"/>
          </a:p>
          <a:p>
            <a:endParaRPr lang="en-US" dirty="0"/>
          </a:p>
        </p:txBody>
      </p:sp>
      <p:sp>
        <p:nvSpPr>
          <p:cNvPr id="10" name="Content Placeholder 9">
            <a:extLst>
              <a:ext uri="{FF2B5EF4-FFF2-40B4-BE49-F238E27FC236}">
                <a16:creationId xmlns:a16="http://schemas.microsoft.com/office/drawing/2014/main" id="{244F8C15-8F24-0C44-86D1-9E5994578E0F}"/>
              </a:ext>
            </a:extLst>
          </p:cNvPr>
          <p:cNvSpPr>
            <a:spLocks noGrp="1"/>
          </p:cNvSpPr>
          <p:nvPr>
            <p:ph sz="quarter" idx="11"/>
          </p:nvPr>
        </p:nvSpPr>
        <p:spPr>
          <a:xfrm>
            <a:off x="609600" y="1681566"/>
            <a:ext cx="5016346" cy="4565708"/>
          </a:xfrm>
        </p:spPr>
        <p:txBody>
          <a:bodyPr/>
          <a:lstStyle/>
          <a:p>
            <a:pPr marL="0" indent="0">
              <a:buNone/>
            </a:pPr>
            <a:r>
              <a:rPr lang="en-US" sz="1800" b="1" dirty="0"/>
              <a:t>Benefit Percentage:</a:t>
            </a:r>
          </a:p>
          <a:p>
            <a:pPr marL="274320"/>
            <a:r>
              <a:rPr lang="en-US" dirty="0"/>
              <a:t>60% of weekly earnings, not to exceed $1,500</a:t>
            </a:r>
          </a:p>
          <a:p>
            <a:pPr marL="274320"/>
            <a:r>
              <a:rPr lang="en-US" dirty="0"/>
              <a:t>Weekly earnings as indicated on your W-2 form for the calendar year prior to the date of disability. </a:t>
            </a:r>
          </a:p>
          <a:p>
            <a:pPr marL="0" indent="0">
              <a:spcBef>
                <a:spcPts val="1200"/>
              </a:spcBef>
              <a:buNone/>
            </a:pPr>
            <a:r>
              <a:rPr lang="en-US" sz="1800" b="1" dirty="0"/>
              <a:t>Benefit Elimination Period:</a:t>
            </a:r>
          </a:p>
          <a:p>
            <a:pPr marL="274320"/>
            <a:r>
              <a:rPr lang="en-US" dirty="0"/>
              <a:t>Injury 7 days</a:t>
            </a:r>
          </a:p>
          <a:p>
            <a:pPr marL="274320"/>
            <a:r>
              <a:rPr lang="en-US" dirty="0"/>
              <a:t>Sickness 7 days  </a:t>
            </a:r>
          </a:p>
          <a:p>
            <a:pPr marL="0" indent="0">
              <a:spcBef>
                <a:spcPts val="1200"/>
              </a:spcBef>
              <a:buNone/>
            </a:pPr>
            <a:r>
              <a:rPr lang="en-US" sz="1800" b="1" dirty="0"/>
              <a:t>Benefit Begin:</a:t>
            </a:r>
          </a:p>
          <a:p>
            <a:pPr marL="274320"/>
            <a:r>
              <a:rPr lang="en-US" dirty="0"/>
              <a:t>Injury 8 days</a:t>
            </a:r>
          </a:p>
          <a:p>
            <a:pPr marL="274320"/>
            <a:r>
              <a:rPr lang="en-US" dirty="0"/>
              <a:t>Sickness 8 days</a:t>
            </a:r>
          </a:p>
          <a:p>
            <a:pPr marL="0" indent="0">
              <a:buNone/>
            </a:pPr>
            <a:endParaRPr lang="en-US" dirty="0"/>
          </a:p>
          <a:p>
            <a:endParaRPr lang="en-US" dirty="0"/>
          </a:p>
        </p:txBody>
      </p:sp>
      <p:sp>
        <p:nvSpPr>
          <p:cNvPr id="16" name="Slide Number Placeholder 1">
            <a:extLst>
              <a:ext uri="{FF2B5EF4-FFF2-40B4-BE49-F238E27FC236}">
                <a16:creationId xmlns:a16="http://schemas.microsoft.com/office/drawing/2014/main" id="{99F2258A-C4FE-0D4B-A960-AE7B53FA3FD6}"/>
              </a:ext>
            </a:extLst>
          </p:cNvPr>
          <p:cNvSpPr>
            <a:spLocks noGrp="1"/>
          </p:cNvSpPr>
          <p:nvPr>
            <p:ph type="sldNum" sz="quarter" idx="10"/>
          </p:nvPr>
        </p:nvSpPr>
        <p:spPr>
          <a:xfrm>
            <a:off x="11582400" y="6565900"/>
            <a:ext cx="609600" cy="292100"/>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D55A223-BDE3-4662-BD05-6BDBDD27824A}" type="slidenum">
              <a:rPr kumimoji="0" lang="en-US" sz="800" b="0" i="0" u="none" strike="noStrike" kern="1200" cap="none" spc="0" normalizeH="0" baseline="0" noProof="0" smtClean="0">
                <a:ln>
                  <a:noFill/>
                </a:ln>
                <a:solidFill>
                  <a:srgbClr val="FFFFFF">
                    <a:lumMod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35</a:t>
            </a:fld>
            <a:endParaRPr kumimoji="0" lang="en-US" sz="800" b="0" i="0" u="none" strike="noStrike" kern="1200" cap="none" spc="0" normalizeH="0" baseline="0" noProof="0">
              <a:ln>
                <a:noFill/>
              </a:ln>
              <a:solidFill>
                <a:srgbClr val="FFFFFF">
                  <a:lumMod val="75000"/>
                </a:srgbClr>
              </a:solidFill>
              <a:effectLst/>
              <a:uLnTx/>
              <a:uFillTx/>
              <a:latin typeface="Arial" charset="0"/>
              <a:ea typeface="+mn-ea"/>
              <a:cs typeface="+mn-cs"/>
            </a:endParaRPr>
          </a:p>
        </p:txBody>
      </p:sp>
    </p:spTree>
    <p:extLst>
      <p:ext uri="{BB962C8B-B14F-4D97-AF65-F5344CB8AC3E}">
        <p14:creationId xmlns:p14="http://schemas.microsoft.com/office/powerpoint/2010/main" val="3571312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FACCEA-E47E-3B43-AF90-C3F5EF879E29}"/>
              </a:ext>
            </a:extLst>
          </p:cNvPr>
          <p:cNvSpPr>
            <a:spLocks noGrp="1"/>
          </p:cNvSpPr>
          <p:nvPr>
            <p:ph type="sldNum"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D55A223-BDE3-4662-BD05-6BDBDD27824A}" type="slidenum">
              <a:rPr kumimoji="0" lang="en-US" sz="800" b="0" i="0" u="none" strike="noStrike" kern="1200" cap="none" spc="0" normalizeH="0" baseline="0" noProof="0" smtClean="0">
                <a:ln>
                  <a:noFill/>
                </a:ln>
                <a:solidFill>
                  <a:srgbClr val="FFFFFF">
                    <a:lumMod val="75000"/>
                  </a:srgbClr>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36</a:t>
            </a:fld>
            <a:endParaRPr kumimoji="0" lang="en-US" sz="800" b="0" i="0" u="none" strike="noStrike" kern="1200" cap="none" spc="0" normalizeH="0" baseline="0" noProof="0">
              <a:ln>
                <a:noFill/>
              </a:ln>
              <a:solidFill>
                <a:srgbClr val="FFFFFF">
                  <a:lumMod val="75000"/>
                </a:srgbClr>
              </a:solidFill>
              <a:effectLst/>
              <a:uLnTx/>
              <a:uFillTx/>
              <a:latin typeface="Arial" charset="0"/>
              <a:ea typeface="+mn-ea"/>
              <a:cs typeface="+mn-cs"/>
            </a:endParaRPr>
          </a:p>
        </p:txBody>
      </p:sp>
      <p:sp>
        <p:nvSpPr>
          <p:cNvPr id="15" name="Text Placeholder 18">
            <a:extLst>
              <a:ext uri="{FF2B5EF4-FFF2-40B4-BE49-F238E27FC236}">
                <a16:creationId xmlns:a16="http://schemas.microsoft.com/office/drawing/2014/main" id="{7CD875D9-44C3-1847-B5C0-3C3A7BD07AD5}"/>
              </a:ext>
            </a:extLst>
          </p:cNvPr>
          <p:cNvSpPr txBox="1">
            <a:spLocks/>
          </p:cNvSpPr>
          <p:nvPr/>
        </p:nvSpPr>
        <p:spPr>
          <a:xfrm>
            <a:off x="609600" y="6338807"/>
            <a:ext cx="7548748" cy="519193"/>
          </a:xfrm>
          <a:prstGeom prst="rect">
            <a:avLst/>
          </a:prstGeom>
        </p:spPr>
        <p:txBody>
          <a:bodyPr vert="horz" wrap="square" lIns="0" tIns="0" rIns="0" bIns="0" rtlCol="0" anchor="ctr">
            <a:noAutofit/>
          </a:bodyPr>
          <a:lstStyle>
            <a:lvl1pPr marL="0" indent="0" algn="l" defTabSz="685800" rtl="0" eaLnBrk="1" latinLnBrk="0" hangingPunct="1">
              <a:lnSpc>
                <a:spcPct val="100000"/>
              </a:lnSpc>
              <a:spcBef>
                <a:spcPts val="600"/>
              </a:spcBef>
              <a:spcAft>
                <a:spcPts val="600"/>
              </a:spcAft>
              <a:buClr>
                <a:schemeClr val="tx2"/>
              </a:buClr>
              <a:buFont typeface="Arial" panose="020B0604020202020204" pitchFamily="34" charset="0"/>
              <a:buNone/>
              <a:defRPr sz="800" kern="600" baseline="0">
                <a:solidFill>
                  <a:schemeClr val="bg1"/>
                </a:solidFill>
                <a:latin typeface="+mn-lt"/>
                <a:ea typeface="+mn-ea"/>
                <a:cs typeface="+mn-cs"/>
              </a:defRPr>
            </a:lvl1pPr>
            <a:lvl2pPr marL="429768" indent="-182880" algn="l" defTabSz="685800" rtl="0" eaLnBrk="1" latinLnBrk="0" hangingPunct="1">
              <a:lnSpc>
                <a:spcPct val="100000"/>
              </a:lnSpc>
              <a:spcBef>
                <a:spcPts val="0"/>
              </a:spcBef>
              <a:spcAft>
                <a:spcPts val="600"/>
              </a:spcAft>
              <a:buClr>
                <a:schemeClr val="tx1"/>
              </a:buClr>
              <a:buFont typeface="Arial" panose="020B0604020202020204" pitchFamily="34" charset="0"/>
              <a:buChar char="–"/>
              <a:defRPr sz="1600" kern="600" baseline="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base" latinLnBrk="0" hangingPunct="1">
              <a:lnSpc>
                <a:spcPct val="100000"/>
              </a:lnSpc>
              <a:spcBef>
                <a:spcPts val="600"/>
              </a:spcBef>
              <a:spcAft>
                <a:spcPts val="600"/>
              </a:spcAft>
              <a:buClr>
                <a:srgbClr val="0080C7"/>
              </a:buClr>
              <a:buSzTx/>
              <a:buFont typeface="Arial" panose="020B0604020202020204" pitchFamily="34" charset="0"/>
              <a:buNone/>
              <a:tabLst/>
              <a:defRPr/>
            </a:pPr>
            <a:r>
              <a:rPr kumimoji="0" lang="en-US" sz="800" b="0" i="0" u="none" strike="noStrike" kern="600" cap="none" spc="0" normalizeH="0" baseline="0" noProof="0" dirty="0">
                <a:ln>
                  <a:noFill/>
                </a:ln>
                <a:solidFill>
                  <a:srgbClr val="FFFFFF"/>
                </a:solidFill>
                <a:effectLst/>
                <a:uLnTx/>
                <a:uFillTx/>
                <a:latin typeface="Arial"/>
                <a:ea typeface="+mn-ea"/>
                <a:cs typeface="Calibri" panose="020F0502020204030204" pitchFamily="34" charset="0"/>
              </a:rPr>
              <a:t>*Council for Disability Awareness. “The State of Disability Coverage in America.” https://</a:t>
            </a:r>
            <a:r>
              <a:rPr kumimoji="0" lang="en-US" sz="800" b="0" i="0" u="none" strike="noStrike" kern="600" cap="none" spc="0" normalizeH="0" baseline="0" noProof="0" dirty="0" err="1">
                <a:ln>
                  <a:noFill/>
                </a:ln>
                <a:solidFill>
                  <a:srgbClr val="FFFFFF"/>
                </a:solidFill>
                <a:effectLst/>
                <a:uLnTx/>
                <a:uFillTx/>
                <a:latin typeface="Arial"/>
                <a:ea typeface="+mn-ea"/>
                <a:cs typeface="Calibri" panose="020F0502020204030204" pitchFamily="34" charset="0"/>
              </a:rPr>
              <a:t>disabilitycanhappen.org</a:t>
            </a:r>
            <a:r>
              <a:rPr kumimoji="0" lang="en-US" sz="800" b="0" i="0" u="none" strike="noStrike" kern="600" cap="none" spc="0" normalizeH="0" baseline="0" noProof="0" dirty="0">
                <a:ln>
                  <a:noFill/>
                </a:ln>
                <a:solidFill>
                  <a:srgbClr val="FFFFFF"/>
                </a:solidFill>
                <a:effectLst/>
                <a:uLnTx/>
                <a:uFillTx/>
                <a:latin typeface="Arial"/>
                <a:ea typeface="+mn-ea"/>
                <a:cs typeface="Calibri" panose="020F0502020204030204" pitchFamily="34" charset="0"/>
              </a:rPr>
              <a:t>/wp-content/uploads/2019/05/DIAM2019_Facts.pdf. Accessed June 20, 2020.</a:t>
            </a:r>
          </a:p>
        </p:txBody>
      </p:sp>
      <p:grpSp>
        <p:nvGrpSpPr>
          <p:cNvPr id="4" name="Group 3">
            <a:extLst>
              <a:ext uri="{FF2B5EF4-FFF2-40B4-BE49-F238E27FC236}">
                <a16:creationId xmlns:a16="http://schemas.microsoft.com/office/drawing/2014/main" id="{615AFD92-DA2A-5C4B-8F8D-7FDC67F90EFE}"/>
              </a:ext>
            </a:extLst>
          </p:cNvPr>
          <p:cNvGrpSpPr/>
          <p:nvPr/>
        </p:nvGrpSpPr>
        <p:grpSpPr>
          <a:xfrm>
            <a:off x="1690685" y="2327656"/>
            <a:ext cx="8810630" cy="3835400"/>
            <a:chOff x="1390199" y="2055564"/>
            <a:chExt cx="8810630" cy="3835400"/>
          </a:xfrm>
        </p:grpSpPr>
        <p:pic>
          <p:nvPicPr>
            <p:cNvPr id="7" name="Picture 6">
              <a:extLst>
                <a:ext uri="{FF2B5EF4-FFF2-40B4-BE49-F238E27FC236}">
                  <a16:creationId xmlns:a16="http://schemas.microsoft.com/office/drawing/2014/main" id="{9EEA1303-2588-D24E-8B14-7CBEB28F1E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1172" y="2055564"/>
              <a:ext cx="8209657" cy="3835400"/>
            </a:xfrm>
            <a:prstGeom prst="rect">
              <a:avLst/>
            </a:prstGeom>
          </p:spPr>
        </p:pic>
        <p:sp>
          <p:nvSpPr>
            <p:cNvPr id="8" name="Content Placeholder 2">
              <a:extLst>
                <a:ext uri="{FF2B5EF4-FFF2-40B4-BE49-F238E27FC236}">
                  <a16:creationId xmlns:a16="http://schemas.microsoft.com/office/drawing/2014/main" id="{030ABA62-89D3-F345-8A72-35A6E137FE2C}"/>
                </a:ext>
              </a:extLst>
            </p:cNvPr>
            <p:cNvSpPr txBox="1">
              <a:spLocks/>
            </p:cNvSpPr>
            <p:nvPr/>
          </p:nvSpPr>
          <p:spPr>
            <a:xfrm>
              <a:off x="1390199" y="2055564"/>
              <a:ext cx="4705801" cy="3629608"/>
            </a:xfrm>
            <a:prstGeom prst="rect">
              <a:avLst/>
            </a:prstGeom>
          </p:spPr>
          <p:txBody>
            <a:bodyPr/>
            <a:lstStyle>
              <a:lvl1pPr marL="228600" indent="-228600" algn="l" defTabSz="685800" rtl="0" eaLnBrk="1" latinLnBrk="0" hangingPunct="1">
                <a:lnSpc>
                  <a:spcPct val="100000"/>
                </a:lnSpc>
                <a:spcBef>
                  <a:spcPts val="600"/>
                </a:spcBef>
                <a:spcAft>
                  <a:spcPts val="600"/>
                </a:spcAft>
                <a:buClr>
                  <a:schemeClr val="tx2"/>
                </a:buClr>
                <a:buFont typeface="Arial" panose="020B0604020202020204" pitchFamily="34" charset="0"/>
                <a:buChar char="•"/>
                <a:defRPr sz="2000" kern="600" baseline="0">
                  <a:solidFill>
                    <a:schemeClr val="tx1"/>
                  </a:solidFill>
                  <a:latin typeface="+mn-lt"/>
                  <a:ea typeface="+mn-ea"/>
                  <a:cs typeface="+mn-cs"/>
                </a:defRPr>
              </a:lvl1pPr>
              <a:lvl2pPr marL="429768" indent="-182880" algn="l" defTabSz="685800" rtl="0" eaLnBrk="1" latinLnBrk="0" hangingPunct="1">
                <a:lnSpc>
                  <a:spcPct val="100000"/>
                </a:lnSpc>
                <a:spcBef>
                  <a:spcPts val="0"/>
                </a:spcBef>
                <a:spcAft>
                  <a:spcPts val="600"/>
                </a:spcAft>
                <a:buClr>
                  <a:schemeClr val="tx1"/>
                </a:buClr>
                <a:buFont typeface="Arial" panose="020B0604020202020204" pitchFamily="34" charset="0"/>
                <a:buChar char="–"/>
                <a:defRPr sz="1600" kern="600" baseline="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600"/>
                </a:spcBef>
                <a:spcAft>
                  <a:spcPts val="600"/>
                </a:spcAft>
                <a:buClr>
                  <a:srgbClr val="0080C7"/>
                </a:buClr>
                <a:buSzTx/>
                <a:buFont typeface="Arial" panose="020B0604020202020204" pitchFamily="34" charset="0"/>
                <a:buNone/>
                <a:tabLst/>
                <a:defRPr/>
              </a:pPr>
              <a:r>
                <a:rPr kumimoji="0" lang="en-US" sz="1600" b="0" i="0" u="none" strike="noStrike" kern="600" cap="none" spc="0" normalizeH="0" baseline="0" noProof="0">
                  <a:ln>
                    <a:noFill/>
                  </a:ln>
                  <a:solidFill>
                    <a:srgbClr val="1E1E1E"/>
                  </a:solidFill>
                  <a:effectLst/>
                  <a:uLnTx/>
                  <a:uFillTx/>
                  <a:latin typeface="Arial"/>
                  <a:ea typeface="+mn-ea"/>
                  <a:cs typeface="+mn-cs"/>
                </a:rPr>
                <a:t>The Social Security Administration estimates that </a:t>
              </a:r>
            </a:p>
            <a:p>
              <a:pPr marL="0" marR="0" lvl="0" indent="0" algn="l" defTabSz="685800" rtl="0" eaLnBrk="1" fontAlgn="auto" latinLnBrk="0" hangingPunct="1">
                <a:lnSpc>
                  <a:spcPct val="100000"/>
                </a:lnSpc>
                <a:spcBef>
                  <a:spcPts val="600"/>
                </a:spcBef>
                <a:spcAft>
                  <a:spcPts val="600"/>
                </a:spcAft>
                <a:buClr>
                  <a:srgbClr val="0080C7"/>
                </a:buClr>
                <a:buSzTx/>
                <a:buFont typeface="Arial" panose="020B0604020202020204" pitchFamily="34" charset="0"/>
                <a:buNone/>
                <a:tabLst/>
                <a:defRPr/>
              </a:pPr>
              <a:r>
                <a:rPr kumimoji="0" lang="en-US" sz="3200" b="1" i="0" u="none" strike="noStrike" kern="600" cap="none" spc="0" normalizeH="0" baseline="0" noProof="0">
                  <a:ln>
                    <a:noFill/>
                  </a:ln>
                  <a:solidFill>
                    <a:srgbClr val="0070C0"/>
                  </a:solidFill>
                  <a:effectLst/>
                  <a:uLnTx/>
                  <a:uFillTx/>
                  <a:latin typeface="Arial"/>
                  <a:ea typeface="+mn-ea"/>
                  <a:cs typeface="+mn-cs"/>
                </a:rPr>
                <a:t>25% of 20-year-olds</a:t>
              </a:r>
              <a:r>
                <a:rPr kumimoji="0" lang="en-US" sz="3200" b="0" i="0" u="none" strike="noStrike" kern="600" cap="none" spc="0" normalizeH="0" baseline="0" noProof="0">
                  <a:ln>
                    <a:noFill/>
                  </a:ln>
                  <a:solidFill>
                    <a:srgbClr val="0070C0"/>
                  </a:solidFill>
                  <a:effectLst/>
                  <a:uLnTx/>
                  <a:uFillTx/>
                  <a:latin typeface="Arial"/>
                  <a:ea typeface="+mn-ea"/>
                  <a:cs typeface="+mn-cs"/>
                </a:rPr>
                <a:t> </a:t>
              </a:r>
              <a:br>
                <a:rPr kumimoji="0" lang="en-US" sz="2000" b="0" i="0" u="none" strike="noStrike" kern="600" cap="none" spc="0" normalizeH="0" baseline="0" noProof="0">
                  <a:ln>
                    <a:noFill/>
                  </a:ln>
                  <a:solidFill>
                    <a:srgbClr val="1E1E1E"/>
                  </a:solidFill>
                  <a:effectLst/>
                  <a:uLnTx/>
                  <a:uFillTx/>
                  <a:latin typeface="Arial"/>
                  <a:ea typeface="+mn-ea"/>
                  <a:cs typeface="+mn-cs"/>
                </a:rPr>
              </a:br>
              <a:r>
                <a:rPr kumimoji="0" lang="en-US" sz="2000" b="0" i="0" u="none" strike="noStrike" kern="600" cap="none" spc="0" normalizeH="0" baseline="0" noProof="0">
                  <a:ln>
                    <a:noFill/>
                  </a:ln>
                  <a:solidFill>
                    <a:srgbClr val="1E1E1E"/>
                  </a:solidFill>
                  <a:effectLst/>
                  <a:uLnTx/>
                  <a:uFillTx/>
                  <a:latin typeface="Arial"/>
                  <a:ea typeface="+mn-ea"/>
                  <a:cs typeface="+mn-cs"/>
                </a:rPr>
                <a:t>in the workforce today will</a:t>
              </a:r>
              <a:br>
                <a:rPr kumimoji="0" lang="en-US" sz="2000" b="0" i="0" u="none" strike="noStrike" kern="600" cap="none" spc="0" normalizeH="0" baseline="0" noProof="0">
                  <a:ln>
                    <a:noFill/>
                  </a:ln>
                  <a:solidFill>
                    <a:srgbClr val="1E1E1E"/>
                  </a:solidFill>
                  <a:effectLst/>
                  <a:uLnTx/>
                  <a:uFillTx/>
                  <a:latin typeface="Arial"/>
                  <a:ea typeface="+mn-ea"/>
                  <a:cs typeface="+mn-cs"/>
                </a:rPr>
              </a:br>
              <a:r>
                <a:rPr kumimoji="0" lang="en-US" sz="2000" b="0" i="0" u="none" strike="noStrike" kern="600" cap="none" spc="0" normalizeH="0" baseline="0" noProof="0">
                  <a:ln>
                    <a:noFill/>
                  </a:ln>
                  <a:solidFill>
                    <a:srgbClr val="1E1E1E"/>
                  </a:solidFill>
                  <a:effectLst/>
                  <a:uLnTx/>
                  <a:uFillTx/>
                  <a:latin typeface="Arial"/>
                  <a:ea typeface="+mn-ea"/>
                  <a:cs typeface="+mn-cs"/>
                </a:rPr>
                <a:t>suffer a disability before </a:t>
              </a:r>
              <a:br>
                <a:rPr kumimoji="0" lang="en-US" sz="2000" b="0" i="0" u="none" strike="noStrike" kern="600" cap="none" spc="0" normalizeH="0" baseline="0" noProof="0">
                  <a:ln>
                    <a:noFill/>
                  </a:ln>
                  <a:solidFill>
                    <a:srgbClr val="1E1E1E"/>
                  </a:solidFill>
                  <a:effectLst/>
                  <a:uLnTx/>
                  <a:uFillTx/>
                  <a:latin typeface="Arial"/>
                  <a:ea typeface="+mn-ea"/>
                  <a:cs typeface="+mn-cs"/>
                </a:rPr>
              </a:br>
              <a:r>
                <a:rPr kumimoji="0" lang="en-US" sz="2000" b="0" i="0" u="none" strike="noStrike" kern="600" cap="none" spc="0" normalizeH="0" baseline="0" noProof="0">
                  <a:ln>
                    <a:noFill/>
                  </a:ln>
                  <a:solidFill>
                    <a:srgbClr val="1E1E1E"/>
                  </a:solidFill>
                  <a:effectLst/>
                  <a:uLnTx/>
                  <a:uFillTx/>
                  <a:latin typeface="Arial"/>
                  <a:ea typeface="+mn-ea"/>
                  <a:cs typeface="+mn-cs"/>
                </a:rPr>
                <a:t>they retire.</a:t>
              </a:r>
              <a:r>
                <a:rPr kumimoji="0" lang="en-US" sz="2000" b="0" i="0" u="none" strike="noStrike" kern="600" cap="none" spc="0" normalizeH="0" baseline="30000" noProof="0">
                  <a:ln>
                    <a:noFill/>
                  </a:ln>
                  <a:solidFill>
                    <a:srgbClr val="1E1E1E"/>
                  </a:solidFill>
                  <a:effectLst/>
                  <a:uLnTx/>
                  <a:uFillTx/>
                  <a:latin typeface="Arial"/>
                  <a:ea typeface="+mn-ea"/>
                  <a:cs typeface="+mn-cs"/>
                </a:rPr>
                <a:t>*</a:t>
              </a:r>
              <a:endParaRPr kumimoji="0" lang="en-US" sz="2000" b="0" i="0" u="none" strike="noStrike" kern="600" cap="none" spc="0" normalizeH="0" baseline="0" noProof="0">
                <a:ln>
                  <a:noFill/>
                </a:ln>
                <a:solidFill>
                  <a:srgbClr val="1E1E1E"/>
                </a:solidFill>
                <a:effectLst/>
                <a:uLnTx/>
                <a:uFillTx/>
                <a:latin typeface="Arial"/>
                <a:ea typeface="+mn-ea"/>
                <a:cs typeface="+mn-cs"/>
              </a:endParaRPr>
            </a:p>
          </p:txBody>
        </p:sp>
      </p:grpSp>
      <p:sp>
        <p:nvSpPr>
          <p:cNvPr id="13" name="Title 3">
            <a:extLst>
              <a:ext uri="{FF2B5EF4-FFF2-40B4-BE49-F238E27FC236}">
                <a16:creationId xmlns:a16="http://schemas.microsoft.com/office/drawing/2014/main" id="{AD314E2C-75BE-594C-A1C1-8015BD8D317B}"/>
              </a:ext>
            </a:extLst>
          </p:cNvPr>
          <p:cNvSpPr txBox="1">
            <a:spLocks/>
          </p:cNvSpPr>
          <p:nvPr/>
        </p:nvSpPr>
        <p:spPr>
          <a:xfrm>
            <a:off x="609600" y="694944"/>
            <a:ext cx="10972800" cy="463446"/>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3000" b="1" kern="600" baseline="0">
                <a:solidFill>
                  <a:schemeClr val="tx2"/>
                </a:solidFill>
                <a:latin typeface="+mj-lt"/>
                <a:ea typeface="+mj-ea"/>
                <a:cs typeface="+mj-cs"/>
              </a:defRPr>
            </a:lvl1pPr>
          </a:lstStyle>
          <a:p>
            <a:pPr marL="0" marR="0" lvl="0" indent="0" algn="ctr" defTabSz="685800" rtl="0" eaLnBrk="1" fontAlgn="auto" latinLnBrk="0" hangingPunct="1">
              <a:lnSpc>
                <a:spcPct val="90000"/>
              </a:lnSpc>
              <a:spcBef>
                <a:spcPts val="1200"/>
              </a:spcBef>
              <a:spcAft>
                <a:spcPts val="600"/>
              </a:spcAft>
              <a:buClrTx/>
              <a:buSzTx/>
              <a:buFontTx/>
              <a:buNone/>
              <a:tabLst/>
              <a:defRPr/>
            </a:pPr>
            <a:r>
              <a:rPr kumimoji="0" lang="en-US" sz="3000" b="1" i="0" u="none" strike="noStrike" kern="600" cap="none" spc="0" normalizeH="0" baseline="0" noProof="0" dirty="0">
                <a:ln>
                  <a:noFill/>
                </a:ln>
                <a:solidFill>
                  <a:srgbClr val="0080C7"/>
                </a:solidFill>
                <a:effectLst/>
                <a:uLnTx/>
                <a:uFillTx/>
                <a:latin typeface="Arial"/>
                <a:ea typeface="+mj-ea"/>
                <a:cs typeface="+mj-cs"/>
              </a:rPr>
              <a:t>No one is immune from experiencing a disability.</a:t>
            </a:r>
          </a:p>
          <a:p>
            <a:pPr marL="0" marR="0" lvl="0" indent="0" algn="ctr" defTabSz="685800" rtl="0" eaLnBrk="1" fontAlgn="auto" latinLnBrk="0" hangingPunct="1">
              <a:lnSpc>
                <a:spcPct val="90000"/>
              </a:lnSpc>
              <a:spcBef>
                <a:spcPts val="600"/>
              </a:spcBef>
              <a:spcAft>
                <a:spcPts val="600"/>
              </a:spcAft>
              <a:buClrTx/>
              <a:buSzTx/>
              <a:buFontTx/>
              <a:buNone/>
              <a:tabLst/>
              <a:defRPr/>
            </a:pPr>
            <a:r>
              <a:rPr kumimoji="0" lang="en-US" sz="3000" b="1" i="0" u="none" strike="noStrike" kern="600" cap="none" spc="0" normalizeH="0" baseline="0" noProof="0" dirty="0">
                <a:ln>
                  <a:noFill/>
                </a:ln>
                <a:solidFill>
                  <a:srgbClr val="1FBFC9"/>
                </a:solidFill>
                <a:effectLst/>
                <a:uLnTx/>
                <a:uFillTx/>
                <a:latin typeface="Arial"/>
                <a:ea typeface="+mj-ea"/>
                <a:cs typeface="+mj-cs"/>
              </a:rPr>
              <a:t>It doesn’t affect just older people.</a:t>
            </a:r>
          </a:p>
        </p:txBody>
      </p:sp>
    </p:spTree>
    <p:extLst>
      <p:ext uri="{BB962C8B-B14F-4D97-AF65-F5344CB8AC3E}">
        <p14:creationId xmlns:p14="http://schemas.microsoft.com/office/powerpoint/2010/main" val="6894895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21731D1-8BE3-45CF-96DC-38D7F10E1B86}"/>
              </a:ext>
            </a:extLst>
          </p:cNvPr>
          <p:cNvSpPr>
            <a:spLocks noGrp="1"/>
          </p:cNvSpPr>
          <p:nvPr>
            <p:ph type="subTitle" idx="1"/>
          </p:nvPr>
        </p:nvSpPr>
        <p:spPr>
          <a:xfrm>
            <a:off x="5468623" y="2509119"/>
            <a:ext cx="5685674" cy="558800"/>
          </a:xfrm>
        </p:spPr>
        <p:txBody>
          <a:bodyPr/>
          <a:lstStyle/>
          <a:p>
            <a:pPr>
              <a:spcBef>
                <a:spcPts val="0"/>
              </a:spcBef>
            </a:pPr>
            <a:r>
              <a:rPr lang="en-US" sz="2000" dirty="0"/>
              <a:t>Berwyn north </a:t>
            </a:r>
            <a:r>
              <a:rPr lang="en-US" sz="2000" dirty="0" err="1"/>
              <a:t>sd</a:t>
            </a:r>
            <a:r>
              <a:rPr lang="en-US" sz="2000" dirty="0"/>
              <a:t> #98</a:t>
            </a:r>
          </a:p>
        </p:txBody>
      </p:sp>
      <p:sp>
        <p:nvSpPr>
          <p:cNvPr id="3" name="Title 2">
            <a:extLst>
              <a:ext uri="{FF2B5EF4-FFF2-40B4-BE49-F238E27FC236}">
                <a16:creationId xmlns:a16="http://schemas.microsoft.com/office/drawing/2014/main" id="{CA0B65B6-2C0C-428D-9726-F8A4DCCC37B6}"/>
              </a:ext>
            </a:extLst>
          </p:cNvPr>
          <p:cNvSpPr>
            <a:spLocks noGrp="1"/>
          </p:cNvSpPr>
          <p:nvPr>
            <p:ph type="title"/>
          </p:nvPr>
        </p:nvSpPr>
        <p:spPr>
          <a:xfrm>
            <a:off x="5453381" y="3390847"/>
            <a:ext cx="6974839" cy="1046661"/>
          </a:xfrm>
        </p:spPr>
        <p:txBody>
          <a:bodyPr/>
          <a:lstStyle/>
          <a:p>
            <a:r>
              <a:rPr lang="en-US" dirty="0"/>
              <a:t>NORTONLIFELOCK BENEFIT PLANS OVERVIEW</a:t>
            </a:r>
          </a:p>
        </p:txBody>
      </p:sp>
      <p:sp>
        <p:nvSpPr>
          <p:cNvPr id="4" name="Footer Placeholder 3">
            <a:extLst>
              <a:ext uri="{FF2B5EF4-FFF2-40B4-BE49-F238E27FC236}">
                <a16:creationId xmlns:a16="http://schemas.microsoft.com/office/drawing/2014/main" id="{93F8BB09-1D9C-4721-8C5E-F441559BDB02}"/>
              </a:ext>
            </a:extLst>
          </p:cNvPr>
          <p:cNvSpPr>
            <a:spLocks noGrp="1"/>
          </p:cNvSpPr>
          <p:nvPr>
            <p:ph type="ftr" sz="quarter" idx="10"/>
          </p:nvPr>
        </p:nvSpPr>
        <p:spPr/>
        <p:txBody>
          <a:body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en-US" sz="800" b="0" i="0" u="none" strike="noStrike" kern="1200" cap="none" spc="0" normalizeH="0" baseline="0" noProof="0">
                <a:ln>
                  <a:noFill/>
                </a:ln>
                <a:solidFill>
                  <a:srgbClr val="8A9E9D"/>
                </a:solidFill>
                <a:effectLst/>
                <a:uLnTx/>
                <a:uFillTx/>
                <a:latin typeface="Arial" charset="0"/>
                <a:cs typeface="Arial" charset="0"/>
              </a:rPr>
              <a:t>Copyright © 2019 Symantec Corporation. All rights reserved.</a:t>
            </a:r>
            <a:endParaRPr kumimoji="0" lang="en-US" sz="800" b="0" i="0" u="none" strike="noStrike" kern="1200" cap="none" spc="0" normalizeH="0" baseline="0" noProof="0" dirty="0">
              <a:ln>
                <a:noFill/>
              </a:ln>
              <a:solidFill>
                <a:srgbClr val="8A9E9D"/>
              </a:solidFill>
              <a:effectLst/>
              <a:uLnTx/>
              <a:uFillTx/>
              <a:latin typeface="Arial" charset="0"/>
              <a:cs typeface="Arial" charset="0"/>
            </a:endParaRPr>
          </a:p>
        </p:txBody>
      </p:sp>
      <p:sp>
        <p:nvSpPr>
          <p:cNvPr id="6" name="Rectangle 5">
            <a:extLst>
              <a:ext uri="{FF2B5EF4-FFF2-40B4-BE49-F238E27FC236}">
                <a16:creationId xmlns:a16="http://schemas.microsoft.com/office/drawing/2014/main" id="{3B752E76-D2EB-4BA8-83DE-DE38AD54A804}"/>
              </a:ext>
            </a:extLst>
          </p:cNvPr>
          <p:cNvSpPr/>
          <p:nvPr/>
        </p:nvSpPr>
        <p:spPr>
          <a:xfrm>
            <a:off x="-5075" y="-16376"/>
            <a:ext cx="5095235" cy="6874376"/>
          </a:xfrm>
          <a:prstGeom prst="rect">
            <a:avLst/>
          </a:prstGeom>
          <a:solidFill>
            <a:srgbClr val="242E39">
              <a:alpha val="50196"/>
            </a:srgbClr>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4081784656"/>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ACC27CA-1B3A-4E65-9A4C-729B89105E17}"/>
              </a:ext>
            </a:extLst>
          </p:cNvPr>
          <p:cNvSpPr>
            <a:spLocks noGrp="1"/>
          </p:cNvSpPr>
          <p:nvPr>
            <p:ph type="title"/>
          </p:nvPr>
        </p:nvSpPr>
        <p:spPr>
          <a:xfrm>
            <a:off x="838200" y="481106"/>
            <a:ext cx="10515600" cy="825500"/>
          </a:xfrm>
        </p:spPr>
        <p:txBody>
          <a:bodyPr/>
          <a:lstStyle/>
          <a:p>
            <a:pPr algn="ctr"/>
            <a:r>
              <a:rPr lang="en-US" dirty="0"/>
              <a:t>OUR CORE ID THEFT PROTECTION</a:t>
            </a:r>
          </a:p>
        </p:txBody>
      </p:sp>
      <p:sp>
        <p:nvSpPr>
          <p:cNvPr id="6" name="Text Placeholder 5">
            <a:extLst>
              <a:ext uri="{FF2B5EF4-FFF2-40B4-BE49-F238E27FC236}">
                <a16:creationId xmlns:a16="http://schemas.microsoft.com/office/drawing/2014/main" id="{18AAF070-9D4E-45E2-BFF7-5538E3E26114}"/>
              </a:ext>
            </a:extLst>
          </p:cNvPr>
          <p:cNvSpPr>
            <a:spLocks noGrp="1"/>
          </p:cNvSpPr>
          <p:nvPr>
            <p:ph type="body" sz="quarter" idx="10"/>
          </p:nvPr>
        </p:nvSpPr>
        <p:spPr/>
        <p:txBody>
          <a:bodyPr/>
          <a:lstStyle/>
          <a:p>
            <a:r>
              <a:rPr lang="en-US" dirty="0"/>
              <a:t>LIFELOCK IDENTITY THEFT PROTECTION</a:t>
            </a:r>
          </a:p>
        </p:txBody>
      </p:sp>
      <p:sp>
        <p:nvSpPr>
          <p:cNvPr id="16" name="Rectangle 15">
            <a:extLst>
              <a:ext uri="{FF2B5EF4-FFF2-40B4-BE49-F238E27FC236}">
                <a16:creationId xmlns:a16="http://schemas.microsoft.com/office/drawing/2014/main" id="{97111FEE-8D5B-4A70-B84F-510C28E20D40}"/>
              </a:ext>
            </a:extLst>
          </p:cNvPr>
          <p:cNvSpPr/>
          <p:nvPr/>
        </p:nvSpPr>
        <p:spPr>
          <a:xfrm>
            <a:off x="1863137" y="4946846"/>
            <a:ext cx="9319424"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U.S.-Based Identity Restoration Specialists</a:t>
            </a:r>
            <a:endParaRPr kumimoji="0" lang="en-US" sz="2000" b="1" i="0" u="none" strike="noStrike" kern="1200" cap="none" spc="0" normalizeH="0" baseline="3000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If your identity is compromised, an Identity Restoration Specialist will personally handle your case and help restore your identity.</a:t>
            </a:r>
          </a:p>
        </p:txBody>
      </p:sp>
      <p:sp>
        <p:nvSpPr>
          <p:cNvPr id="17" name="Rectangle 16">
            <a:extLst>
              <a:ext uri="{FF2B5EF4-FFF2-40B4-BE49-F238E27FC236}">
                <a16:creationId xmlns:a16="http://schemas.microsoft.com/office/drawing/2014/main" id="{53C68EE6-7A30-4474-8FA2-054F64331D59}"/>
              </a:ext>
            </a:extLst>
          </p:cNvPr>
          <p:cNvSpPr/>
          <p:nvPr/>
        </p:nvSpPr>
        <p:spPr>
          <a:xfrm>
            <a:off x="1863137" y="2878993"/>
            <a:ext cx="931942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Credit Monitoring + Application Alerts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We monitor key changes to your credit file and alert you to help detect fraud.</a:t>
            </a:r>
          </a:p>
        </p:txBody>
      </p:sp>
      <p:sp>
        <p:nvSpPr>
          <p:cNvPr id="18" name="Rectangle 17">
            <a:extLst>
              <a:ext uri="{FF2B5EF4-FFF2-40B4-BE49-F238E27FC236}">
                <a16:creationId xmlns:a16="http://schemas.microsoft.com/office/drawing/2014/main" id="{95294C42-DE93-4C63-BF76-FB94E1BB25F4}"/>
              </a:ext>
            </a:extLst>
          </p:cNvPr>
          <p:cNvSpPr/>
          <p:nvPr/>
        </p:nvSpPr>
        <p:spPr>
          <a:xfrm>
            <a:off x="1863137" y="3864513"/>
            <a:ext cx="9319424"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Dark Web Monitoring</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Identity thieves can sell your personal information on hard-to-find dark web sites and forums. LifeLock patrols the dark web and notifies you if we find your information.</a:t>
            </a:r>
          </a:p>
        </p:txBody>
      </p:sp>
      <p:sp>
        <p:nvSpPr>
          <p:cNvPr id="19" name="Rectangle 18">
            <a:extLst>
              <a:ext uri="{FF2B5EF4-FFF2-40B4-BE49-F238E27FC236}">
                <a16:creationId xmlns:a16="http://schemas.microsoft.com/office/drawing/2014/main" id="{F5B8ABD4-3945-44CD-9031-5F1643F62BAD}"/>
              </a:ext>
            </a:extLst>
          </p:cNvPr>
          <p:cNvSpPr/>
          <p:nvPr/>
        </p:nvSpPr>
        <p:spPr>
          <a:xfrm>
            <a:off x="1863137" y="1819430"/>
            <a:ext cx="9319424"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LifeLock Identity Alert System</a:t>
            </a:r>
            <a:endParaRPr kumimoji="0" lang="en-US" sz="1800" b="0" i="0" u="none" strike="noStrike" kern="1200" cap="none" spc="0" normalizeH="0" baseline="3000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Monitoring for fraudulent use of your Social Security number, name, address, or date of birth in applications for credit and services. The patented system sends alerts by text, phone, email, or mobile app. </a:t>
            </a:r>
          </a:p>
        </p:txBody>
      </p:sp>
      <p:pic>
        <p:nvPicPr>
          <p:cNvPr id="20" name="Picture 19">
            <a:extLst>
              <a:ext uri="{FF2B5EF4-FFF2-40B4-BE49-F238E27FC236}">
                <a16:creationId xmlns:a16="http://schemas.microsoft.com/office/drawing/2014/main" id="{9B1DA05E-B16F-4AE9-9D26-B2C655225328}"/>
              </a:ext>
            </a:extLst>
          </p:cNvPr>
          <p:cNvPicPr>
            <a:picLocks noChangeAspect="1"/>
          </p:cNvPicPr>
          <p:nvPr/>
        </p:nvPicPr>
        <p:blipFill>
          <a:blip r:embed="rId3"/>
          <a:stretch>
            <a:fillRect/>
          </a:stretch>
        </p:blipFill>
        <p:spPr>
          <a:xfrm>
            <a:off x="1009860" y="3814364"/>
            <a:ext cx="761835" cy="761835"/>
          </a:xfrm>
          <a:prstGeom prst="rect">
            <a:avLst/>
          </a:prstGeom>
        </p:spPr>
      </p:pic>
      <p:pic>
        <p:nvPicPr>
          <p:cNvPr id="21" name="Picture 20">
            <a:extLst>
              <a:ext uri="{FF2B5EF4-FFF2-40B4-BE49-F238E27FC236}">
                <a16:creationId xmlns:a16="http://schemas.microsoft.com/office/drawing/2014/main" id="{27732963-E732-4F53-A074-A7B6FC78D504}"/>
              </a:ext>
            </a:extLst>
          </p:cNvPr>
          <p:cNvPicPr>
            <a:picLocks noChangeAspect="1"/>
          </p:cNvPicPr>
          <p:nvPr/>
        </p:nvPicPr>
        <p:blipFill>
          <a:blip r:embed="rId4"/>
          <a:stretch>
            <a:fillRect/>
          </a:stretch>
        </p:blipFill>
        <p:spPr>
          <a:xfrm>
            <a:off x="1017828" y="2809305"/>
            <a:ext cx="761835" cy="761835"/>
          </a:xfrm>
          <a:prstGeom prst="rect">
            <a:avLst/>
          </a:prstGeom>
        </p:spPr>
      </p:pic>
      <p:pic>
        <p:nvPicPr>
          <p:cNvPr id="22" name="Picture 21">
            <a:extLst>
              <a:ext uri="{FF2B5EF4-FFF2-40B4-BE49-F238E27FC236}">
                <a16:creationId xmlns:a16="http://schemas.microsoft.com/office/drawing/2014/main" id="{B8111998-37AD-4440-9387-86781F273267}"/>
              </a:ext>
            </a:extLst>
          </p:cNvPr>
          <p:cNvPicPr>
            <a:picLocks noChangeAspect="1"/>
          </p:cNvPicPr>
          <p:nvPr/>
        </p:nvPicPr>
        <p:blipFill>
          <a:blip r:embed="rId5"/>
          <a:stretch>
            <a:fillRect/>
          </a:stretch>
        </p:blipFill>
        <p:spPr>
          <a:xfrm>
            <a:off x="1009862" y="1826853"/>
            <a:ext cx="761835" cy="761835"/>
          </a:xfrm>
          <a:prstGeom prst="rect">
            <a:avLst/>
          </a:prstGeom>
        </p:spPr>
      </p:pic>
      <p:pic>
        <p:nvPicPr>
          <p:cNvPr id="23" name="Picture 22">
            <a:extLst>
              <a:ext uri="{FF2B5EF4-FFF2-40B4-BE49-F238E27FC236}">
                <a16:creationId xmlns:a16="http://schemas.microsoft.com/office/drawing/2014/main" id="{2CEEF24D-B322-4509-88B2-78C6A575ECEA}"/>
              </a:ext>
            </a:extLst>
          </p:cNvPr>
          <p:cNvPicPr>
            <a:picLocks noChangeAspect="1"/>
          </p:cNvPicPr>
          <p:nvPr/>
        </p:nvPicPr>
        <p:blipFill>
          <a:blip r:embed="rId6"/>
          <a:stretch>
            <a:fillRect/>
          </a:stretch>
        </p:blipFill>
        <p:spPr>
          <a:xfrm>
            <a:off x="1009860" y="4891738"/>
            <a:ext cx="761835" cy="761835"/>
          </a:xfrm>
          <a:prstGeom prst="rect">
            <a:avLst/>
          </a:prstGeom>
        </p:spPr>
      </p:pic>
    </p:spTree>
    <p:extLst>
      <p:ext uri="{BB962C8B-B14F-4D97-AF65-F5344CB8AC3E}">
        <p14:creationId xmlns:p14="http://schemas.microsoft.com/office/powerpoint/2010/main" val="281771000"/>
      </p:ext>
    </p:extLst>
  </p:cSld>
  <p:clrMapOvr>
    <a:masterClrMapping/>
  </p:clrMapOvr>
  <p:transition spd="slow" advTm="2714">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FDD84E-5D74-FC41-B6D1-18BBA8BFB62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48BD70-4F6F-43C6-9389-94BA2019ABFB}" type="slidenum">
              <a:rPr kumimoji="0" lang="en-US" sz="800" b="0" i="0" u="none" strike="noStrike" kern="1200" cap="none" spc="0" normalizeH="0" baseline="0" noProof="0" smtClean="0">
                <a:ln>
                  <a:noFill/>
                </a:ln>
                <a:solidFill>
                  <a:srgbClr val="8A9E9D"/>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800" b="0" i="0" u="none" strike="noStrike" kern="1200" cap="none" spc="0" normalizeH="0" baseline="0" noProof="0" dirty="0">
              <a:ln>
                <a:noFill/>
              </a:ln>
              <a:solidFill>
                <a:srgbClr val="8A9E9D"/>
              </a:solidFill>
              <a:effectLst/>
              <a:uLnTx/>
              <a:uFillTx/>
              <a:latin typeface="Arial"/>
              <a:ea typeface="+mn-ea"/>
              <a:cs typeface="+mn-cs"/>
            </a:endParaRPr>
          </a:p>
        </p:txBody>
      </p:sp>
      <p:cxnSp>
        <p:nvCxnSpPr>
          <p:cNvPr id="5" name="Straight Connector 4">
            <a:extLst>
              <a:ext uri="{FF2B5EF4-FFF2-40B4-BE49-F238E27FC236}">
                <a16:creationId xmlns:a16="http://schemas.microsoft.com/office/drawing/2014/main" id="{FB026BC2-4CEA-E441-8782-7ACF59AADD8E}"/>
              </a:ext>
            </a:extLst>
          </p:cNvPr>
          <p:cNvCxnSpPr>
            <a:cxnSpLocks/>
            <a:stCxn id="6" idx="4"/>
            <a:endCxn id="10" idx="0"/>
          </p:cNvCxnSpPr>
          <p:nvPr/>
        </p:nvCxnSpPr>
        <p:spPr>
          <a:xfrm>
            <a:off x="652503" y="2001618"/>
            <a:ext cx="0" cy="2663388"/>
          </a:xfrm>
          <a:prstGeom prst="line">
            <a:avLst/>
          </a:prstGeom>
          <a:ln w="19050">
            <a:solidFill>
              <a:srgbClr val="424D58"/>
            </a:solidFill>
            <a:prstDash val="sysDot"/>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896DDE29-DFD2-934F-9635-1656938C983A}"/>
              </a:ext>
            </a:extLst>
          </p:cNvPr>
          <p:cNvSpPr/>
          <p:nvPr/>
        </p:nvSpPr>
        <p:spPr>
          <a:xfrm>
            <a:off x="531922" y="1775530"/>
            <a:ext cx="241161" cy="226088"/>
          </a:xfrm>
          <a:prstGeom prst="ellipse">
            <a:avLst/>
          </a:prstGeom>
          <a:solidFill>
            <a:schemeClr val="accent1"/>
          </a:solidFill>
          <a:ln>
            <a:solidFill>
              <a:schemeClr val="accent1"/>
            </a:solidFill>
          </a:ln>
        </p:spPr>
        <p:style>
          <a:lnRef idx="0">
            <a:scrgbClr r="0" g="0" b="0"/>
          </a:lnRef>
          <a:fillRef idx="0">
            <a:scrgbClr r="0" g="0" b="0"/>
          </a:fillRef>
          <a:effectRef idx="0">
            <a:scrgbClr r="0" g="0" b="0"/>
          </a:effectRef>
          <a:fontRef idx="minor">
            <a:schemeClr val="lt1"/>
          </a:fontRef>
        </p:style>
        <p:txBody>
          <a:bodyPr lIns="91424" tIns="45712" rIns="91424" bIns="4571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Arial"/>
              <a:ea typeface="+mn-ea"/>
              <a:cs typeface="+mn-cs"/>
            </a:endParaRPr>
          </a:p>
        </p:txBody>
      </p:sp>
      <p:sp>
        <p:nvSpPr>
          <p:cNvPr id="7" name="TextBox 6">
            <a:extLst>
              <a:ext uri="{FF2B5EF4-FFF2-40B4-BE49-F238E27FC236}">
                <a16:creationId xmlns:a16="http://schemas.microsoft.com/office/drawing/2014/main" id="{A6FB2989-D74F-C64B-AE97-2ACE877E1855}"/>
              </a:ext>
            </a:extLst>
          </p:cNvPr>
          <p:cNvSpPr txBox="1"/>
          <p:nvPr/>
        </p:nvSpPr>
        <p:spPr>
          <a:xfrm>
            <a:off x="943657" y="1746781"/>
            <a:ext cx="2115824"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E5E4E4"/>
              </a:buClr>
              <a:buSzTx/>
              <a:buFontTx/>
              <a:buNone/>
              <a:tabLst/>
              <a:defRPr/>
            </a:pPr>
            <a:r>
              <a:rPr kumimoji="0" lang="en-US" sz="1600" b="1" i="0" u="none" strike="noStrike" kern="1200" cap="none" spc="2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 SCAN</a:t>
            </a:r>
            <a:endParaRPr kumimoji="0" lang="en-US" sz="1600" b="0" i="0" u="none" strike="noStrike" kern="1200" cap="none" spc="0" normalizeH="0" baseline="0" noProof="0" dirty="0">
              <a:ln>
                <a:noFill/>
              </a:ln>
              <a:solidFill>
                <a:srgbClr val="000000"/>
              </a:solidFill>
              <a:effectLst/>
              <a:uLnTx/>
              <a:uFillTx/>
              <a:latin typeface="Arial"/>
              <a:ea typeface="+mn-ea"/>
              <a:cs typeface="+mn-cs"/>
            </a:endParaRPr>
          </a:p>
        </p:txBody>
      </p:sp>
      <p:sp>
        <p:nvSpPr>
          <p:cNvPr id="8" name="Oval 7">
            <a:extLst>
              <a:ext uri="{FF2B5EF4-FFF2-40B4-BE49-F238E27FC236}">
                <a16:creationId xmlns:a16="http://schemas.microsoft.com/office/drawing/2014/main" id="{D82CA889-9219-D24B-BBFD-43B8CC231E86}"/>
              </a:ext>
            </a:extLst>
          </p:cNvPr>
          <p:cNvSpPr/>
          <p:nvPr/>
        </p:nvSpPr>
        <p:spPr>
          <a:xfrm>
            <a:off x="531922" y="2591092"/>
            <a:ext cx="241161" cy="226088"/>
          </a:xfrm>
          <a:prstGeom prst="ellipse">
            <a:avLst/>
          </a:prstGeom>
          <a:solidFill>
            <a:schemeClr val="accent1"/>
          </a:solidFill>
          <a:ln>
            <a:solidFill>
              <a:schemeClr val="accent1"/>
            </a:solidFill>
          </a:ln>
        </p:spPr>
        <p:style>
          <a:lnRef idx="0">
            <a:scrgbClr r="0" g="0" b="0"/>
          </a:lnRef>
          <a:fillRef idx="0">
            <a:scrgbClr r="0" g="0" b="0"/>
          </a:fillRef>
          <a:effectRef idx="0">
            <a:scrgbClr r="0" g="0" b="0"/>
          </a:effectRef>
          <a:fontRef idx="minor">
            <a:schemeClr val="lt1"/>
          </a:fontRef>
        </p:style>
        <p:txBody>
          <a:bodyPr lIns="91424" tIns="45712" rIns="91424" bIns="4571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Arial"/>
              <a:ea typeface="+mn-ea"/>
              <a:cs typeface="+mn-cs"/>
            </a:endParaRPr>
          </a:p>
        </p:txBody>
      </p:sp>
      <p:sp>
        <p:nvSpPr>
          <p:cNvPr id="9" name="Oval 8">
            <a:extLst>
              <a:ext uri="{FF2B5EF4-FFF2-40B4-BE49-F238E27FC236}">
                <a16:creationId xmlns:a16="http://schemas.microsoft.com/office/drawing/2014/main" id="{EEDBCD77-47A3-D049-8D66-30FB0004A971}"/>
              </a:ext>
            </a:extLst>
          </p:cNvPr>
          <p:cNvSpPr/>
          <p:nvPr/>
        </p:nvSpPr>
        <p:spPr>
          <a:xfrm>
            <a:off x="515584" y="3641672"/>
            <a:ext cx="241161" cy="226088"/>
          </a:xfrm>
          <a:prstGeom prst="ellipse">
            <a:avLst/>
          </a:prstGeom>
          <a:solidFill>
            <a:schemeClr val="accent1"/>
          </a:solidFill>
          <a:ln>
            <a:solidFill>
              <a:schemeClr val="accent1"/>
            </a:solidFill>
          </a:ln>
        </p:spPr>
        <p:style>
          <a:lnRef idx="0">
            <a:scrgbClr r="0" g="0" b="0"/>
          </a:lnRef>
          <a:fillRef idx="0">
            <a:scrgbClr r="0" g="0" b="0"/>
          </a:fillRef>
          <a:effectRef idx="0">
            <a:scrgbClr r="0" g="0" b="0"/>
          </a:effectRef>
          <a:fontRef idx="minor">
            <a:schemeClr val="lt1"/>
          </a:fontRef>
        </p:style>
        <p:txBody>
          <a:bodyPr lIns="91424" tIns="45712" rIns="91424" bIns="4571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Arial"/>
              <a:ea typeface="+mn-ea"/>
              <a:cs typeface="+mn-cs"/>
            </a:endParaRPr>
          </a:p>
        </p:txBody>
      </p:sp>
      <p:sp>
        <p:nvSpPr>
          <p:cNvPr id="10" name="Oval 9">
            <a:extLst>
              <a:ext uri="{FF2B5EF4-FFF2-40B4-BE49-F238E27FC236}">
                <a16:creationId xmlns:a16="http://schemas.microsoft.com/office/drawing/2014/main" id="{2C9B7B8A-3385-8C4B-9581-95DE3B39D87E}"/>
              </a:ext>
            </a:extLst>
          </p:cNvPr>
          <p:cNvSpPr/>
          <p:nvPr/>
        </p:nvSpPr>
        <p:spPr>
          <a:xfrm>
            <a:off x="531922" y="4665006"/>
            <a:ext cx="241161" cy="226088"/>
          </a:xfrm>
          <a:prstGeom prst="ellipse">
            <a:avLst/>
          </a:prstGeom>
          <a:solidFill>
            <a:schemeClr val="accent1"/>
          </a:solidFill>
          <a:ln>
            <a:solidFill>
              <a:schemeClr val="accent1"/>
            </a:solidFill>
          </a:ln>
        </p:spPr>
        <p:style>
          <a:lnRef idx="0">
            <a:scrgbClr r="0" g="0" b="0"/>
          </a:lnRef>
          <a:fillRef idx="0">
            <a:scrgbClr r="0" g="0" b="0"/>
          </a:fillRef>
          <a:effectRef idx="0">
            <a:scrgbClr r="0" g="0" b="0"/>
          </a:effectRef>
          <a:fontRef idx="minor">
            <a:schemeClr val="lt1"/>
          </a:fontRef>
        </p:style>
        <p:txBody>
          <a:bodyPr lIns="91424" tIns="45712" rIns="91424" bIns="4571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Arial"/>
              <a:ea typeface="+mn-ea"/>
              <a:cs typeface="+mn-cs"/>
            </a:endParaRPr>
          </a:p>
        </p:txBody>
      </p:sp>
      <p:sp>
        <p:nvSpPr>
          <p:cNvPr id="11" name="TextBox 10">
            <a:extLst>
              <a:ext uri="{FF2B5EF4-FFF2-40B4-BE49-F238E27FC236}">
                <a16:creationId xmlns:a16="http://schemas.microsoft.com/office/drawing/2014/main" id="{2A66BA15-AFA1-C549-8B4E-B3815490A8F0}"/>
              </a:ext>
            </a:extLst>
          </p:cNvPr>
          <p:cNvSpPr txBox="1"/>
          <p:nvPr/>
        </p:nvSpPr>
        <p:spPr>
          <a:xfrm>
            <a:off x="915016" y="2607420"/>
            <a:ext cx="2115824"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E5E4E4"/>
              </a:buClr>
              <a:buSzTx/>
              <a:buFontTx/>
              <a:buNone/>
              <a:tabLst/>
              <a:defRPr/>
            </a:pPr>
            <a:r>
              <a:rPr kumimoji="0" lang="en-US" sz="1600" b="1" i="0" u="none" strike="noStrike" kern="1200" cap="none" spc="2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 ALERT</a:t>
            </a:r>
            <a:r>
              <a:rPr kumimoji="0" lang="en-US" sz="1600" b="0" i="0" u="none" strike="noStrike" kern="1200" cap="none" spc="0" normalizeH="0" baseline="30000" noProof="0" dirty="0">
                <a:ln>
                  <a:noFill/>
                </a:ln>
                <a:solidFill>
                  <a:srgbClr val="000000"/>
                </a:solidFill>
                <a:effectLst/>
                <a:uLnTx/>
                <a:uFillTx/>
                <a:latin typeface="Arial"/>
                <a:ea typeface="+mn-ea"/>
                <a:cs typeface="+mn-cs"/>
              </a:rPr>
              <a:t>†</a:t>
            </a:r>
            <a:endParaRPr kumimoji="0" lang="en-US" sz="16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TextBox 11">
            <a:extLst>
              <a:ext uri="{FF2B5EF4-FFF2-40B4-BE49-F238E27FC236}">
                <a16:creationId xmlns:a16="http://schemas.microsoft.com/office/drawing/2014/main" id="{CB21647D-B165-E34B-8581-8D103DBD849A}"/>
              </a:ext>
            </a:extLst>
          </p:cNvPr>
          <p:cNvSpPr txBox="1"/>
          <p:nvPr/>
        </p:nvSpPr>
        <p:spPr>
          <a:xfrm>
            <a:off x="936121" y="3624450"/>
            <a:ext cx="2115824"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E5E4E4"/>
              </a:buClr>
              <a:buSzTx/>
              <a:buFontTx/>
              <a:buNone/>
              <a:tabLst/>
              <a:defRPr/>
            </a:pPr>
            <a:r>
              <a:rPr kumimoji="0" lang="en-US" sz="1600" b="1" i="0" u="none" strike="noStrike" kern="1200" cap="none" spc="2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 RESTORE</a:t>
            </a:r>
            <a:endParaRPr kumimoji="0" lang="en-US" sz="1600" b="0" i="0" u="none" strike="noStrike" kern="1200" cap="none" spc="0" normalizeH="0" baseline="0" noProof="0" dirty="0">
              <a:ln>
                <a:noFill/>
              </a:ln>
              <a:solidFill>
                <a:srgbClr val="000000"/>
              </a:solidFill>
              <a:effectLst/>
              <a:uLnTx/>
              <a:uFillTx/>
              <a:latin typeface="Arial"/>
              <a:ea typeface="+mn-ea"/>
              <a:cs typeface="+mn-cs"/>
            </a:endParaRPr>
          </a:p>
        </p:txBody>
      </p:sp>
      <p:sp>
        <p:nvSpPr>
          <p:cNvPr id="13" name="TextBox 12">
            <a:extLst>
              <a:ext uri="{FF2B5EF4-FFF2-40B4-BE49-F238E27FC236}">
                <a16:creationId xmlns:a16="http://schemas.microsoft.com/office/drawing/2014/main" id="{97965EE9-0FF0-1247-A680-0575CBCD423D}"/>
              </a:ext>
            </a:extLst>
          </p:cNvPr>
          <p:cNvSpPr txBox="1"/>
          <p:nvPr/>
        </p:nvSpPr>
        <p:spPr>
          <a:xfrm>
            <a:off x="943657" y="4636537"/>
            <a:ext cx="2115824"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E5E4E4"/>
              </a:buClr>
              <a:buSzTx/>
              <a:buFontTx/>
              <a:buNone/>
              <a:tabLst/>
              <a:defRPr/>
            </a:pPr>
            <a:r>
              <a:rPr kumimoji="0" lang="en-US" sz="1600" b="1" i="0" u="none" strike="noStrike" kern="1200" cap="none" spc="2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 REIMBURSE</a:t>
            </a:r>
            <a:endParaRPr kumimoji="0" lang="en-US" sz="1600" b="0" i="0" u="none" strike="noStrike" kern="1200" cap="none" spc="0" normalizeH="0" baseline="0" noProof="0" dirty="0">
              <a:ln>
                <a:noFill/>
              </a:ln>
              <a:solidFill>
                <a:srgbClr val="000000"/>
              </a:solidFill>
              <a:effectLst/>
              <a:uLnTx/>
              <a:uFillTx/>
              <a:latin typeface="Arial"/>
              <a:ea typeface="+mn-ea"/>
              <a:cs typeface="+mn-cs"/>
            </a:endParaRPr>
          </a:p>
        </p:txBody>
      </p:sp>
      <p:sp>
        <p:nvSpPr>
          <p:cNvPr id="14" name="TextBox 13">
            <a:extLst>
              <a:ext uri="{FF2B5EF4-FFF2-40B4-BE49-F238E27FC236}">
                <a16:creationId xmlns:a16="http://schemas.microsoft.com/office/drawing/2014/main" id="{20ED4BBE-F1F1-FB40-BC61-DA187E744CDB}"/>
              </a:ext>
            </a:extLst>
          </p:cNvPr>
          <p:cNvSpPr txBox="1"/>
          <p:nvPr/>
        </p:nvSpPr>
        <p:spPr>
          <a:xfrm>
            <a:off x="967769" y="1869891"/>
            <a:ext cx="362579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E5E4E4"/>
              </a:buClr>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We look for threats</a:t>
            </a:r>
            <a:r>
              <a:rPr kumimoji="0" lang="en-US" sz="2400" b="0" i="0" u="none" strike="noStrike" kern="1200" cap="none" spc="0" normalizeH="0" baseline="0" noProof="0" dirty="0">
                <a:ln>
                  <a:noFill/>
                </a:ln>
                <a:solidFill>
                  <a:srgbClr val="000000"/>
                </a:solidFill>
                <a:effectLst/>
                <a:uLnTx/>
                <a:uFillTx/>
                <a:latin typeface="Arial"/>
                <a:ea typeface="+mn-ea"/>
                <a:cs typeface="+mn-cs"/>
              </a:rPr>
              <a:t> </a:t>
            </a:r>
            <a:r>
              <a:rPr kumimoji="0" lang="en-US" sz="1400" b="0" i="0" u="none" strike="noStrike" kern="1200" cap="none" spc="0" normalizeH="0" baseline="0" noProof="0" dirty="0">
                <a:ln>
                  <a:noFill/>
                </a:ln>
                <a:solidFill>
                  <a:srgbClr val="000000"/>
                </a:solidFill>
                <a:effectLst/>
                <a:uLnTx/>
                <a:uFillTx/>
                <a:latin typeface="Arial"/>
                <a:ea typeface="+mn-ea"/>
                <a:cs typeface="+mn-cs"/>
              </a:rPr>
              <a:t>to your identity.</a:t>
            </a:r>
          </a:p>
        </p:txBody>
      </p:sp>
      <p:sp>
        <p:nvSpPr>
          <p:cNvPr id="15" name="TextBox 14">
            <a:extLst>
              <a:ext uri="{FF2B5EF4-FFF2-40B4-BE49-F238E27FC236}">
                <a16:creationId xmlns:a16="http://schemas.microsoft.com/office/drawing/2014/main" id="{8CE868DB-EE61-B744-9906-FA03F9BF51EE}"/>
              </a:ext>
            </a:extLst>
          </p:cNvPr>
          <p:cNvSpPr txBox="1"/>
          <p:nvPr/>
        </p:nvSpPr>
        <p:spPr>
          <a:xfrm>
            <a:off x="967770" y="2852537"/>
            <a:ext cx="3625795"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E5E4E4"/>
              </a:buClr>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We alert you of suspicious threats by text, email, or phone.</a:t>
            </a:r>
            <a:r>
              <a:rPr kumimoji="0" lang="en-US" sz="1400" b="0" i="0" u="none" strike="noStrike" kern="1200" cap="none" spc="0" normalizeH="0" baseline="30000" noProof="0" dirty="0">
                <a:ln>
                  <a:noFill/>
                </a:ln>
                <a:solidFill>
                  <a:srgbClr val="000000"/>
                </a:solidFill>
                <a:effectLst/>
                <a:uLnTx/>
                <a:uFillTx/>
                <a:latin typeface="Arial"/>
                <a:ea typeface="+mn-ea"/>
                <a:cs typeface="+mn-cs"/>
              </a:rPr>
              <a:t> ‡‡</a:t>
            </a:r>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sp>
        <p:nvSpPr>
          <p:cNvPr id="16" name="TextBox 15">
            <a:extLst>
              <a:ext uri="{FF2B5EF4-FFF2-40B4-BE49-F238E27FC236}">
                <a16:creationId xmlns:a16="http://schemas.microsoft.com/office/drawing/2014/main" id="{9558D774-133E-4C4F-8BE9-D989F1E1D152}"/>
              </a:ext>
            </a:extLst>
          </p:cNvPr>
          <p:cNvSpPr txBox="1"/>
          <p:nvPr/>
        </p:nvSpPr>
        <p:spPr>
          <a:xfrm>
            <a:off x="988875" y="3857572"/>
            <a:ext cx="3625795"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E5E4E4"/>
              </a:buClr>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If your identity is stolen, our U.S. based team will work to fix it.</a:t>
            </a:r>
          </a:p>
        </p:txBody>
      </p:sp>
      <p:sp>
        <p:nvSpPr>
          <p:cNvPr id="17" name="TextBox 16">
            <a:extLst>
              <a:ext uri="{FF2B5EF4-FFF2-40B4-BE49-F238E27FC236}">
                <a16:creationId xmlns:a16="http://schemas.microsoft.com/office/drawing/2014/main" id="{4B78830F-17E4-6A49-904E-D2763614BB11}"/>
              </a:ext>
            </a:extLst>
          </p:cNvPr>
          <p:cNvSpPr txBox="1"/>
          <p:nvPr/>
        </p:nvSpPr>
        <p:spPr>
          <a:xfrm>
            <a:off x="988875" y="4869658"/>
            <a:ext cx="3673642"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E5E4E4"/>
              </a:buClr>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We’ll reimburse funds stolen due to identity theft up to the limit of your plan.</a:t>
            </a:r>
            <a:r>
              <a:rPr kumimoji="0" lang="en-US" sz="1400" b="0" i="0" u="none" strike="noStrike" kern="1200" cap="none" spc="0" normalizeH="0" baseline="30000" noProof="0" dirty="0">
                <a:ln>
                  <a:noFill/>
                </a:ln>
                <a:solidFill>
                  <a:srgbClr val="000000"/>
                </a:solidFill>
                <a:effectLst/>
                <a:uLnTx/>
                <a:uFillTx/>
                <a:latin typeface="Arial"/>
                <a:ea typeface="+mn-ea"/>
                <a:cs typeface="+mn-cs"/>
              </a:rPr>
              <a:t>††† </a:t>
            </a:r>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pic>
        <p:nvPicPr>
          <p:cNvPr id="18" name="Picture 17">
            <a:extLst>
              <a:ext uri="{FF2B5EF4-FFF2-40B4-BE49-F238E27FC236}">
                <a16:creationId xmlns:a16="http://schemas.microsoft.com/office/drawing/2014/main" id="{15E373CE-A18F-8B4D-8318-9FD33E36EB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6891" y="1701840"/>
            <a:ext cx="2744147" cy="4815902"/>
          </a:xfrm>
          <a:prstGeom prst="rect">
            <a:avLst/>
          </a:prstGeom>
        </p:spPr>
      </p:pic>
      <p:pic>
        <p:nvPicPr>
          <p:cNvPr id="24" name="Picture 23">
            <a:extLst>
              <a:ext uri="{FF2B5EF4-FFF2-40B4-BE49-F238E27FC236}">
                <a16:creationId xmlns:a16="http://schemas.microsoft.com/office/drawing/2014/main" id="{62FB1DF1-4213-E04A-83CE-4F5E6C92FCD1}"/>
              </a:ext>
            </a:extLst>
          </p:cNvPr>
          <p:cNvPicPr>
            <a:picLocks noChangeAspect="1"/>
          </p:cNvPicPr>
          <p:nvPr/>
        </p:nvPicPr>
        <p:blipFill>
          <a:blip r:embed="rId4">
            <a:clrChange>
              <a:clrFrom>
                <a:srgbClr val="F9F9F9"/>
              </a:clrFrom>
              <a:clrTo>
                <a:srgbClr val="F9F9F9">
                  <a:alpha val="0"/>
                </a:srgbClr>
              </a:clrTo>
            </a:clrChange>
          </a:blip>
          <a:stretch>
            <a:fillRect/>
          </a:stretch>
        </p:blipFill>
        <p:spPr>
          <a:xfrm>
            <a:off x="7687804" y="2100994"/>
            <a:ext cx="2278732" cy="3575470"/>
          </a:xfrm>
          <a:prstGeom prst="rect">
            <a:avLst/>
          </a:prstGeom>
        </p:spPr>
      </p:pic>
      <p:pic>
        <p:nvPicPr>
          <p:cNvPr id="25" name="Picture 24">
            <a:extLst>
              <a:ext uri="{FF2B5EF4-FFF2-40B4-BE49-F238E27FC236}">
                <a16:creationId xmlns:a16="http://schemas.microsoft.com/office/drawing/2014/main" id="{C0B0E0EC-5E28-AD4F-BE14-DCA69A36FDBE}"/>
              </a:ext>
            </a:extLst>
          </p:cNvPr>
          <p:cNvPicPr>
            <a:picLocks noChangeAspect="1"/>
          </p:cNvPicPr>
          <p:nvPr/>
        </p:nvPicPr>
        <p:blipFill>
          <a:blip r:embed="rId5">
            <a:clrChange>
              <a:clrFrom>
                <a:srgbClr val="F9F9F9"/>
              </a:clrFrom>
              <a:clrTo>
                <a:srgbClr val="F9F9F9">
                  <a:alpha val="0"/>
                </a:srgbClr>
              </a:clrTo>
            </a:clrChange>
          </a:blip>
          <a:stretch>
            <a:fillRect/>
          </a:stretch>
        </p:blipFill>
        <p:spPr>
          <a:xfrm>
            <a:off x="9673109" y="2128575"/>
            <a:ext cx="2327191" cy="3575470"/>
          </a:xfrm>
          <a:prstGeom prst="rect">
            <a:avLst/>
          </a:prstGeom>
        </p:spPr>
      </p:pic>
      <p:sp>
        <p:nvSpPr>
          <p:cNvPr id="21" name="Rectangle 20">
            <a:extLst>
              <a:ext uri="{FF2B5EF4-FFF2-40B4-BE49-F238E27FC236}">
                <a16:creationId xmlns:a16="http://schemas.microsoft.com/office/drawing/2014/main" id="{BE4F92BF-2A8B-4087-B73E-0F77645D7E8D}"/>
              </a:ext>
            </a:extLst>
          </p:cNvPr>
          <p:cNvSpPr/>
          <p:nvPr/>
        </p:nvSpPr>
        <p:spPr>
          <a:xfrm>
            <a:off x="452247" y="5472256"/>
            <a:ext cx="512458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latin typeface="Arial"/>
                <a:ea typeface="+mn-ea"/>
                <a:cs typeface="+mn-cs"/>
              </a:rPr>
              <a:t>No one can prevent all identity theft or all cybercrime.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latin typeface="Arial"/>
                <a:ea typeface="+mn-ea"/>
                <a:cs typeface="+mn-cs"/>
              </a:rPr>
              <a:t>† We do not monitor all transactions at all businesses.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srgbClr val="7F7F7F"/>
                </a:solidFill>
                <a:effectLst/>
                <a:uLnTx/>
                <a:uFillTx/>
                <a:latin typeface="Arial"/>
                <a:ea typeface="+mn-ea"/>
                <a:cs typeface="+mn-cs"/>
              </a:rPr>
              <a:t>‡‡</a:t>
            </a:r>
            <a:r>
              <a:rPr kumimoji="0" lang="en-US" sz="800" b="0" i="0" u="none" strike="noStrike" kern="1200" cap="none" spc="0" normalizeH="0" baseline="0" noProof="0" dirty="0">
                <a:ln>
                  <a:noFill/>
                </a:ln>
                <a:solidFill>
                  <a:srgbClr val="7F7F7F"/>
                </a:solidFill>
                <a:effectLst/>
                <a:uLnTx/>
                <a:uFillTx/>
                <a:latin typeface="Arial"/>
                <a:ea typeface="+mn-ea"/>
                <a:cs typeface="+mn-cs"/>
              </a:rPr>
              <a:t> Phone alerts made during normal business hours.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srgbClr val="7F7F7F"/>
                </a:solidFill>
                <a:effectLst/>
                <a:uLnTx/>
                <a:uFillTx/>
                <a:latin typeface="Arial"/>
                <a:ea typeface="+mn-ea"/>
                <a:cs typeface="+mn-cs"/>
              </a:rPr>
              <a:t>††† </a:t>
            </a:r>
            <a:r>
              <a:rPr kumimoji="0" lang="en-US" sz="800" b="0" i="0" u="none" strike="noStrike" kern="1200" cap="none" spc="0" normalizeH="0" baseline="0" noProof="0" dirty="0">
                <a:ln>
                  <a:noFill/>
                </a:ln>
                <a:solidFill>
                  <a:srgbClr val="7F7F7F"/>
                </a:solidFill>
                <a:effectLst/>
                <a:uLnTx/>
                <a:uFillTx/>
                <a:latin typeface="Arial"/>
                <a:ea typeface="+mn-ea"/>
                <a:cs typeface="+mn-cs"/>
              </a:rPr>
              <a:t>Reimbursement and Expense Compensation, each with limits of up to $1 million for LifeLock Benefit Elite and LifeLock Ultimate Plus. And up to $1 million for coverage for lawyers and experts if needed.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latin typeface="Arial"/>
                <a:ea typeface="+mn-ea"/>
                <a:cs typeface="+mn-cs"/>
              </a:rPr>
              <a:t>Benefits provided by Master Policy issued by United Specialty Insurance Company (State National Insurance Company, Inc. for NY State members). Policy terms, conditions and exclusions at: LifeLock.com/legal</a:t>
            </a:r>
          </a:p>
        </p:txBody>
      </p:sp>
      <p:sp>
        <p:nvSpPr>
          <p:cNvPr id="23" name="Title 4">
            <a:extLst>
              <a:ext uri="{FF2B5EF4-FFF2-40B4-BE49-F238E27FC236}">
                <a16:creationId xmlns:a16="http://schemas.microsoft.com/office/drawing/2014/main" id="{A19B71C9-68F1-4EA7-B69A-1FACFAC6E25D}"/>
              </a:ext>
            </a:extLst>
          </p:cNvPr>
          <p:cNvSpPr>
            <a:spLocks noGrp="1"/>
          </p:cNvSpPr>
          <p:nvPr>
            <p:ph type="title"/>
          </p:nvPr>
        </p:nvSpPr>
        <p:spPr>
          <a:xfrm>
            <a:off x="838200" y="481106"/>
            <a:ext cx="10515600" cy="825500"/>
          </a:xfrm>
        </p:spPr>
        <p:txBody>
          <a:bodyPr/>
          <a:lstStyle/>
          <a:p>
            <a:pPr algn="ctr"/>
            <a:r>
              <a:rPr lang="en-US" sz="4000" dirty="0"/>
              <a:t>HOW WE HELP PROTECT EMPLOYEES</a:t>
            </a:r>
          </a:p>
        </p:txBody>
      </p:sp>
      <p:sp>
        <p:nvSpPr>
          <p:cNvPr id="26" name="Text Placeholder 5">
            <a:extLst>
              <a:ext uri="{FF2B5EF4-FFF2-40B4-BE49-F238E27FC236}">
                <a16:creationId xmlns:a16="http://schemas.microsoft.com/office/drawing/2014/main" id="{885C2105-3867-40DC-A185-E7E3F9197A1E}"/>
              </a:ext>
            </a:extLst>
          </p:cNvPr>
          <p:cNvSpPr txBox="1">
            <a:spLocks/>
          </p:cNvSpPr>
          <p:nvPr/>
        </p:nvSpPr>
        <p:spPr bwMode="white">
          <a:xfrm>
            <a:off x="2324101" y="371475"/>
            <a:ext cx="7543798" cy="352425"/>
          </a:xfrm>
          <a:prstGeom prst="rect">
            <a:avLst/>
          </a:prstGeom>
          <a:noFill/>
          <a:ln w="9525">
            <a:noFill/>
            <a:miter lim="800000"/>
            <a:headEnd/>
            <a:tailEnd/>
          </a:ln>
          <a:effectLst/>
        </p:spPr>
        <p:txBody>
          <a:bodyPr wrap="square" lIns="0" tIns="0" rIns="0" bIns="0" anchor="ctr">
            <a:noAutofit/>
          </a:bodyPr>
          <a:lstStyle>
            <a:defPPr>
              <a:defRPr lang="en-US"/>
            </a:defPPr>
            <a:lvl1pPr marL="0" algn="l" defTabSz="914400" rtl="0" eaLnBrk="1" latinLnBrk="0" hangingPunct="1">
              <a:defRPr lang="en-US" sz="800" b="0" i="0" u="none" strike="noStrike" kern="1200" smtClean="0">
                <a:solidFill>
                  <a:srgbClr val="8A9E9D"/>
                </a:solidFill>
                <a:effectLst/>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all" spc="0" normalizeH="0" baseline="0" noProof="0" dirty="0">
                <a:ln>
                  <a:noFill/>
                </a:ln>
                <a:solidFill>
                  <a:srgbClr val="FFC200"/>
                </a:solidFill>
                <a:effectLst/>
                <a:uLnTx/>
                <a:uFillTx/>
                <a:latin typeface="Arial"/>
                <a:ea typeface="+mn-ea"/>
                <a:cs typeface="Segoe UI Semilight" panose="020B0402040204020203" pitchFamily="34" charset="0"/>
              </a:rPr>
              <a:t>LIFELOCK IDENTITY THEFT PROTECTION</a:t>
            </a:r>
          </a:p>
        </p:txBody>
      </p:sp>
    </p:spTree>
    <p:extLst>
      <p:ext uri="{BB962C8B-B14F-4D97-AF65-F5344CB8AC3E}">
        <p14:creationId xmlns:p14="http://schemas.microsoft.com/office/powerpoint/2010/main" val="681241051"/>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ACC27CA-1B3A-4E65-9A4C-729B89105E17}"/>
              </a:ext>
            </a:extLst>
          </p:cNvPr>
          <p:cNvSpPr>
            <a:spLocks noGrp="1"/>
          </p:cNvSpPr>
          <p:nvPr>
            <p:ph type="title"/>
          </p:nvPr>
        </p:nvSpPr>
        <p:spPr/>
        <p:txBody>
          <a:bodyPr/>
          <a:lstStyle/>
          <a:p>
            <a:pPr algn="ctr"/>
            <a:r>
              <a:rPr lang="en-US" dirty="0"/>
              <a:t>ADDITIONAL KEY FEATURES</a:t>
            </a:r>
          </a:p>
        </p:txBody>
      </p:sp>
      <p:sp>
        <p:nvSpPr>
          <p:cNvPr id="6" name="Text Placeholder 5">
            <a:extLst>
              <a:ext uri="{FF2B5EF4-FFF2-40B4-BE49-F238E27FC236}">
                <a16:creationId xmlns:a16="http://schemas.microsoft.com/office/drawing/2014/main" id="{18AAF070-9D4E-45E2-BFF7-5538E3E26114}"/>
              </a:ext>
            </a:extLst>
          </p:cNvPr>
          <p:cNvSpPr>
            <a:spLocks noGrp="1"/>
          </p:cNvSpPr>
          <p:nvPr>
            <p:ph type="body" sz="quarter" idx="10"/>
          </p:nvPr>
        </p:nvSpPr>
        <p:spPr/>
        <p:txBody>
          <a:bodyPr/>
          <a:lstStyle/>
          <a:p>
            <a:r>
              <a:rPr lang="en-US" dirty="0"/>
              <a:t>AWARD-WINNING DEVICE SECURITY FROM NORTON</a:t>
            </a:r>
          </a:p>
        </p:txBody>
      </p:sp>
      <p:cxnSp>
        <p:nvCxnSpPr>
          <p:cNvPr id="13" name="Straight Connector 12">
            <a:extLst>
              <a:ext uri="{FF2B5EF4-FFF2-40B4-BE49-F238E27FC236}">
                <a16:creationId xmlns:a16="http://schemas.microsoft.com/office/drawing/2014/main" id="{4DB365CF-E8C9-41F7-8A09-1D9DCA7C712D}"/>
              </a:ext>
            </a:extLst>
          </p:cNvPr>
          <p:cNvCxnSpPr>
            <a:cxnSpLocks/>
          </p:cNvCxnSpPr>
          <p:nvPr/>
        </p:nvCxnSpPr>
        <p:spPr>
          <a:xfrm>
            <a:off x="5741193" y="1601454"/>
            <a:ext cx="709613" cy="0"/>
          </a:xfrm>
          <a:prstGeom prst="line">
            <a:avLst/>
          </a:prstGeom>
          <a:ln w="2540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0C1F604F-8F3A-467E-8FBC-9FDA80772346}"/>
              </a:ext>
            </a:extLst>
          </p:cNvPr>
          <p:cNvSpPr/>
          <p:nvPr/>
        </p:nvSpPr>
        <p:spPr>
          <a:xfrm>
            <a:off x="1963619" y="4978107"/>
            <a:ext cx="9319424"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Secure Cloud Backup</a:t>
            </a:r>
            <a:r>
              <a:rPr kumimoji="0" lang="en-US" sz="2000" b="1" i="0" u="none" strike="noStrike" kern="1200" cap="none" spc="0" normalizeH="0" baseline="30000" noProof="0" dirty="0">
                <a:ln>
                  <a:noFill/>
                </a:ln>
                <a:solidFill>
                  <a:srgbClr val="000000"/>
                </a:solidFill>
                <a:effectLst/>
                <a:uLnTx/>
                <a:uFillTx/>
                <a:latin typeface="Arial"/>
                <a:ea typeface="+mn-ea"/>
                <a:cs typeface="+mn-cs"/>
              </a:rPr>
              <a:t>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Store and protect important files and documents on your PC as a preventative measure to data loss due to hard drive failures, stolen devices and even ransomware</a:t>
            </a:r>
          </a:p>
        </p:txBody>
      </p:sp>
      <p:sp>
        <p:nvSpPr>
          <p:cNvPr id="15" name="Rectangle 14">
            <a:extLst>
              <a:ext uri="{FF2B5EF4-FFF2-40B4-BE49-F238E27FC236}">
                <a16:creationId xmlns:a16="http://schemas.microsoft.com/office/drawing/2014/main" id="{79B59195-171B-4FCA-8645-349CEDFC3CA3}"/>
              </a:ext>
            </a:extLst>
          </p:cNvPr>
          <p:cNvSpPr/>
          <p:nvPr/>
        </p:nvSpPr>
        <p:spPr>
          <a:xfrm>
            <a:off x="1963619" y="2910254"/>
            <a:ext cx="931942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Norton Family Parental Controls</a:t>
            </a:r>
            <a:r>
              <a:rPr kumimoji="0" lang="en-US" sz="2000" b="1" i="0" u="none" strike="noStrike" kern="1200" cap="none" spc="0" normalizeH="0" baseline="30000" noProof="0" dirty="0">
                <a:ln>
                  <a:noFill/>
                </a:ln>
                <a:solidFill>
                  <a:srgbClr val="000000"/>
                </a:solidFill>
                <a:effectLst/>
                <a:uLnTx/>
                <a:uFillTx/>
                <a:latin typeface="Arial"/>
                <a:ea typeface="+mn-ea"/>
                <a:cs typeface="+mn-cs"/>
              </a:rPr>
              <a:t>3**</a:t>
            </a:r>
            <a:endParaRPr kumimoji="0" lang="en-US" sz="20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Help your kids explore, learn and enjoy their connected world safely on their PCs, smartphones, and tablets</a:t>
            </a:r>
          </a:p>
        </p:txBody>
      </p:sp>
      <p:sp>
        <p:nvSpPr>
          <p:cNvPr id="24" name="Rectangle 23">
            <a:extLst>
              <a:ext uri="{FF2B5EF4-FFF2-40B4-BE49-F238E27FC236}">
                <a16:creationId xmlns:a16="http://schemas.microsoft.com/office/drawing/2014/main" id="{071B7C3D-9EFB-43E9-A5EF-F44976508905}"/>
              </a:ext>
            </a:extLst>
          </p:cNvPr>
          <p:cNvSpPr/>
          <p:nvPr/>
        </p:nvSpPr>
        <p:spPr>
          <a:xfrm>
            <a:off x="1963619" y="3895774"/>
            <a:ext cx="9319424"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Password Manager</a:t>
            </a:r>
            <a:r>
              <a:rPr kumimoji="0" lang="en-US" sz="2000" b="1" i="0" u="none" strike="noStrike" kern="1200" cap="none" spc="0" normalizeH="0" baseline="30000" noProof="0" dirty="0">
                <a:ln>
                  <a:noFill/>
                </a:ln>
                <a:solidFill>
                  <a:srgbClr val="000000"/>
                </a:solidFill>
                <a:effectLst/>
                <a:uLnTx/>
                <a:uFillTx/>
                <a:latin typeface="Arial"/>
                <a:ea typeface="+mn-ea"/>
                <a:cs typeface="+mn-cs"/>
              </a:rPr>
              <a:t>**</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Norton Password Manager provides the tools you need to create, store, and manage every password, your credit card information and other credentials online – safely and securely in your very own encrypted, cloud-based vault. </a:t>
            </a:r>
          </a:p>
        </p:txBody>
      </p:sp>
      <p:sp>
        <p:nvSpPr>
          <p:cNvPr id="25" name="Rectangle 24">
            <a:extLst>
              <a:ext uri="{FF2B5EF4-FFF2-40B4-BE49-F238E27FC236}">
                <a16:creationId xmlns:a16="http://schemas.microsoft.com/office/drawing/2014/main" id="{ACC046E4-269D-4601-9465-2C5780CDA840}"/>
              </a:ext>
            </a:extLst>
          </p:cNvPr>
          <p:cNvSpPr/>
          <p:nvPr/>
        </p:nvSpPr>
        <p:spPr>
          <a:xfrm>
            <a:off x="1963619" y="1850691"/>
            <a:ext cx="9319424"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Online Threat Protection for your Devices</a:t>
            </a:r>
            <a:r>
              <a:rPr kumimoji="0" lang="en-US" sz="2000" b="1" i="0" u="none" strike="noStrike" kern="1200" cap="none" spc="0" normalizeH="0" baseline="30000" noProof="0" dirty="0">
                <a:ln>
                  <a:noFill/>
                </a:ln>
                <a:solidFill>
                  <a:srgbClr val="000000"/>
                </a:solidFill>
                <a:effectLst/>
                <a:uLnTx/>
                <a:uFillTx/>
                <a:latin typeface="Arial"/>
                <a:ea typeface="+mn-ea"/>
                <a:cs typeface="+mn-cs"/>
              </a:rPr>
              <a:t>**</a:t>
            </a:r>
            <a:endParaRPr kumimoji="0" lang="en-US" sz="1800" b="0" i="0" u="none" strike="noStrike" kern="1200" cap="none" spc="0" normalizeH="0" baseline="3000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Multi-layered, advanced security helps protect against existing and emerging malware threats to your devices and help protect your private and financial information when you go online. </a:t>
            </a:r>
          </a:p>
        </p:txBody>
      </p:sp>
      <p:pic>
        <p:nvPicPr>
          <p:cNvPr id="30" name="Picture 2" descr="Image result for new">
            <a:extLst>
              <a:ext uri="{FF2B5EF4-FFF2-40B4-BE49-F238E27FC236}">
                <a16:creationId xmlns:a16="http://schemas.microsoft.com/office/drawing/2014/main" id="{D2135E00-47A8-407A-AC02-71AE1D49E48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94553" y="669629"/>
            <a:ext cx="1291361" cy="8484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norton parental control">
            <a:extLst>
              <a:ext uri="{FF2B5EF4-FFF2-40B4-BE49-F238E27FC236}">
                <a16:creationId xmlns:a16="http://schemas.microsoft.com/office/drawing/2014/main" id="{466AFEA7-8A8C-497F-8F5D-6B4DAF3DE6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2028" y="2907643"/>
            <a:ext cx="707886" cy="70788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orton Password Manager on the App Store">
            <a:extLst>
              <a:ext uri="{FF2B5EF4-FFF2-40B4-BE49-F238E27FC236}">
                <a16:creationId xmlns:a16="http://schemas.microsoft.com/office/drawing/2014/main" id="{7943BA6B-4223-4B68-A5FF-4FB042B999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2028" y="3938177"/>
            <a:ext cx="707886" cy="70788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Norton Mobile Security - Antivirus &amp; Anti-Malware - Apps on Google ...">
            <a:extLst>
              <a:ext uri="{FF2B5EF4-FFF2-40B4-BE49-F238E27FC236}">
                <a16:creationId xmlns:a16="http://schemas.microsoft.com/office/drawing/2014/main" id="{4D808088-44A4-4FB5-8009-A9AFAD82BD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824" y="1774645"/>
            <a:ext cx="932293" cy="93229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Norton Password Manager on the App Store">
            <a:extLst>
              <a:ext uri="{FF2B5EF4-FFF2-40B4-BE49-F238E27FC236}">
                <a16:creationId xmlns:a16="http://schemas.microsoft.com/office/drawing/2014/main" id="{DC04C48A-2630-4168-9E5D-8F58B1A9CD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703" y="4994927"/>
            <a:ext cx="707886" cy="70788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D5207FE-7290-406A-95F5-7220F0936844}"/>
              </a:ext>
            </a:extLst>
          </p:cNvPr>
          <p:cNvSpPr/>
          <p:nvPr/>
        </p:nvSpPr>
        <p:spPr>
          <a:xfrm>
            <a:off x="1012028" y="5035119"/>
            <a:ext cx="707886" cy="57186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pic>
        <p:nvPicPr>
          <p:cNvPr id="4" name="Picture 3" descr="A picture containing clock&#10;&#10;Description automatically generated">
            <a:extLst>
              <a:ext uri="{FF2B5EF4-FFF2-40B4-BE49-F238E27FC236}">
                <a16:creationId xmlns:a16="http://schemas.microsoft.com/office/drawing/2014/main" id="{4AA07819-B6E8-4B98-9746-8D6DF37BA842}"/>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contrast="100000"/>
                    </a14:imgEffect>
                  </a14:imgLayer>
                </a14:imgProps>
              </a:ext>
            </a:extLst>
          </a:blip>
          <a:stretch>
            <a:fillRect/>
          </a:stretch>
        </p:blipFill>
        <p:spPr>
          <a:xfrm>
            <a:off x="1087612" y="5042411"/>
            <a:ext cx="571860" cy="571860"/>
          </a:xfrm>
          <a:prstGeom prst="rect">
            <a:avLst/>
          </a:prstGeom>
        </p:spPr>
      </p:pic>
    </p:spTree>
    <p:extLst>
      <p:ext uri="{BB962C8B-B14F-4D97-AF65-F5344CB8AC3E}">
        <p14:creationId xmlns:p14="http://schemas.microsoft.com/office/powerpoint/2010/main" val="1289079125"/>
      </p:ext>
    </p:extLst>
  </p:cSld>
  <p:clrMapOvr>
    <a:masterClrMapping/>
  </p:clrMapOvr>
  <p:transition spd="slow" advTm="2714">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4">
            <a:extLst>
              <a:ext uri="{FF2B5EF4-FFF2-40B4-BE49-F238E27FC236}">
                <a16:creationId xmlns:a16="http://schemas.microsoft.com/office/drawing/2014/main" id="{948CF8D8-79AE-4592-9200-E6A504E458A1}"/>
              </a:ext>
            </a:extLst>
          </p:cNvPr>
          <p:cNvSpPr>
            <a:spLocks noGrp="1"/>
          </p:cNvSpPr>
          <p:nvPr>
            <p:ph type="title"/>
          </p:nvPr>
        </p:nvSpPr>
        <p:spPr>
          <a:xfrm>
            <a:off x="-1" y="489780"/>
            <a:ext cx="12192001" cy="825500"/>
          </a:xfrm>
        </p:spPr>
        <p:txBody>
          <a:bodyPr>
            <a:normAutofit/>
          </a:bodyPr>
          <a:lstStyle/>
          <a:p>
            <a:pPr algn="ctr"/>
            <a:r>
              <a:rPr lang="en-US" sz="4000" dirty="0"/>
              <a:t>NORTON DEVICE SECURITY</a:t>
            </a:r>
          </a:p>
        </p:txBody>
      </p:sp>
      <p:sp>
        <p:nvSpPr>
          <p:cNvPr id="23" name="Text Placeholder 5">
            <a:extLst>
              <a:ext uri="{FF2B5EF4-FFF2-40B4-BE49-F238E27FC236}">
                <a16:creationId xmlns:a16="http://schemas.microsoft.com/office/drawing/2014/main" id="{AAB842F2-873E-41F3-9739-FB6F21C6FC90}"/>
              </a:ext>
            </a:extLst>
          </p:cNvPr>
          <p:cNvSpPr>
            <a:spLocks noGrp="1"/>
          </p:cNvSpPr>
          <p:nvPr>
            <p:ph type="body" sz="quarter" idx="10"/>
          </p:nvPr>
        </p:nvSpPr>
        <p:spPr>
          <a:xfrm>
            <a:off x="1140310" y="366742"/>
            <a:ext cx="10124319" cy="352425"/>
          </a:xfrm>
        </p:spPr>
        <p:txBody>
          <a:bodyPr/>
          <a:lstStyle/>
          <a:p>
            <a:r>
              <a:rPr lang="en-US" dirty="0"/>
              <a:t>the “must have” protection for your computer can also protect your phone and tablet:</a:t>
            </a:r>
          </a:p>
        </p:txBody>
      </p:sp>
      <p:grpSp>
        <p:nvGrpSpPr>
          <p:cNvPr id="14" name="Group 13">
            <a:extLst>
              <a:ext uri="{FF2B5EF4-FFF2-40B4-BE49-F238E27FC236}">
                <a16:creationId xmlns:a16="http://schemas.microsoft.com/office/drawing/2014/main" id="{4B886591-A5ED-407B-A4FF-7C53DD7C1229}"/>
              </a:ext>
            </a:extLst>
          </p:cNvPr>
          <p:cNvGrpSpPr/>
          <p:nvPr/>
        </p:nvGrpSpPr>
        <p:grpSpPr>
          <a:xfrm>
            <a:off x="-235423" y="1545765"/>
            <a:ext cx="6961941" cy="4375312"/>
            <a:chOff x="5438293" y="1528135"/>
            <a:chExt cx="6651758" cy="4180374"/>
          </a:xfrm>
        </p:grpSpPr>
        <p:pic>
          <p:nvPicPr>
            <p:cNvPr id="15" name="Picture 14">
              <a:extLst>
                <a:ext uri="{FF2B5EF4-FFF2-40B4-BE49-F238E27FC236}">
                  <a16:creationId xmlns:a16="http://schemas.microsoft.com/office/drawing/2014/main" id="{4E4EB438-4E5B-46D6-B9C4-17E4AD446D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8293" y="1528135"/>
              <a:ext cx="6651758" cy="4180374"/>
            </a:xfrm>
            <a:prstGeom prst="rect">
              <a:avLst/>
            </a:prstGeom>
          </p:spPr>
        </p:pic>
        <p:pic>
          <p:nvPicPr>
            <p:cNvPr id="16" name="Picture 15">
              <a:extLst>
                <a:ext uri="{FF2B5EF4-FFF2-40B4-BE49-F238E27FC236}">
                  <a16:creationId xmlns:a16="http://schemas.microsoft.com/office/drawing/2014/main" id="{AA36FEB1-19AE-4787-A070-8975668C170E}"/>
                </a:ext>
              </a:extLst>
            </p:cNvPr>
            <p:cNvPicPr>
              <a:picLocks noChangeAspect="1"/>
            </p:cNvPicPr>
            <p:nvPr/>
          </p:nvPicPr>
          <p:blipFill rotWithShape="1">
            <a:blip r:embed="rId4"/>
            <a:srcRect b="4833"/>
            <a:stretch/>
          </p:blipFill>
          <p:spPr>
            <a:xfrm>
              <a:off x="6564997" y="2158009"/>
              <a:ext cx="4387080" cy="2767510"/>
            </a:xfrm>
            <a:prstGeom prst="rect">
              <a:avLst/>
            </a:prstGeom>
            <a:effectLst>
              <a:outerShdw blurRad="63500" sx="102000" sy="102000" algn="ctr" rotWithShape="0">
                <a:prstClr val="black">
                  <a:alpha val="40000"/>
                </a:prstClr>
              </a:outerShdw>
            </a:effectLst>
          </p:spPr>
        </p:pic>
      </p:grpSp>
      <p:grpSp>
        <p:nvGrpSpPr>
          <p:cNvPr id="17" name="Group 16">
            <a:extLst>
              <a:ext uri="{FF2B5EF4-FFF2-40B4-BE49-F238E27FC236}">
                <a16:creationId xmlns:a16="http://schemas.microsoft.com/office/drawing/2014/main" id="{BD8BD09B-E276-4246-80B6-9A912BA50490}"/>
              </a:ext>
            </a:extLst>
          </p:cNvPr>
          <p:cNvGrpSpPr/>
          <p:nvPr/>
        </p:nvGrpSpPr>
        <p:grpSpPr>
          <a:xfrm rot="20969310">
            <a:off x="4518689" y="2489866"/>
            <a:ext cx="1745299" cy="3163355"/>
            <a:chOff x="8084336" y="1505519"/>
            <a:chExt cx="2649686" cy="4802556"/>
          </a:xfrm>
        </p:grpSpPr>
        <p:grpSp>
          <p:nvGrpSpPr>
            <p:cNvPr id="18" name="Group 17">
              <a:extLst>
                <a:ext uri="{FF2B5EF4-FFF2-40B4-BE49-F238E27FC236}">
                  <a16:creationId xmlns:a16="http://schemas.microsoft.com/office/drawing/2014/main" id="{22C38EEB-947E-4D9F-BDD9-17685A7F36AE}"/>
                </a:ext>
              </a:extLst>
            </p:cNvPr>
            <p:cNvGrpSpPr/>
            <p:nvPr/>
          </p:nvGrpSpPr>
          <p:grpSpPr>
            <a:xfrm rot="1775103">
              <a:off x="8291306" y="1712377"/>
              <a:ext cx="2262007" cy="4361740"/>
              <a:chOff x="3332078" y="1493658"/>
              <a:chExt cx="2570628" cy="4956841"/>
            </a:xfrm>
          </p:grpSpPr>
          <p:pic>
            <p:nvPicPr>
              <p:cNvPr id="20" name="Picture 19" descr="A close up of a device&#10;&#10;Description automatically generated">
                <a:extLst>
                  <a:ext uri="{FF2B5EF4-FFF2-40B4-BE49-F238E27FC236}">
                    <a16:creationId xmlns:a16="http://schemas.microsoft.com/office/drawing/2014/main" id="{A465DA63-72A8-461C-B877-06D601845195}"/>
                  </a:ext>
                </a:extLst>
              </p:cNvPr>
              <p:cNvPicPr>
                <a:picLocks noChangeAspect="1"/>
              </p:cNvPicPr>
              <p:nvPr/>
            </p:nvPicPr>
            <p:blipFill rotWithShape="1">
              <a:blip r:embed="rId5"/>
              <a:srcRect l="18796" t="22869" r="19168" b="15990"/>
              <a:stretch/>
            </p:blipFill>
            <p:spPr>
              <a:xfrm>
                <a:off x="3531140" y="1634247"/>
                <a:ext cx="2159542" cy="4601959"/>
              </a:xfrm>
              <a:prstGeom prst="rect">
                <a:avLst/>
              </a:prstGeom>
            </p:spPr>
          </p:pic>
          <p:pic>
            <p:nvPicPr>
              <p:cNvPr id="21" name="Picture 20">
                <a:extLst>
                  <a:ext uri="{FF2B5EF4-FFF2-40B4-BE49-F238E27FC236}">
                    <a16:creationId xmlns:a16="http://schemas.microsoft.com/office/drawing/2014/main" id="{F34419BC-EA9E-4E50-A08B-1F45BEF1EF3E}"/>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32078" y="1493658"/>
                <a:ext cx="2570628" cy="4956841"/>
              </a:xfrm>
              <a:prstGeom prst="rect">
                <a:avLst/>
              </a:prstGeom>
            </p:spPr>
          </p:pic>
        </p:grpSp>
        <p:pic>
          <p:nvPicPr>
            <p:cNvPr id="19" name="Picture 18">
              <a:extLst>
                <a:ext uri="{FF2B5EF4-FFF2-40B4-BE49-F238E27FC236}">
                  <a16:creationId xmlns:a16="http://schemas.microsoft.com/office/drawing/2014/main" id="{1B974918-2AA5-420F-AA7A-86A7ADFEA1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00000">
              <a:off x="8084336" y="1505519"/>
              <a:ext cx="2649686" cy="4802556"/>
            </a:xfrm>
            <a:prstGeom prst="rect">
              <a:avLst/>
            </a:prstGeom>
          </p:spPr>
        </p:pic>
      </p:grpSp>
      <p:sp>
        <p:nvSpPr>
          <p:cNvPr id="48" name="Text Placeholder 39">
            <a:extLst>
              <a:ext uri="{FF2B5EF4-FFF2-40B4-BE49-F238E27FC236}">
                <a16:creationId xmlns:a16="http://schemas.microsoft.com/office/drawing/2014/main" id="{5AB7C4E1-367C-44C4-82A8-1B3CD44F8A83}"/>
              </a:ext>
            </a:extLst>
          </p:cNvPr>
          <p:cNvSpPr txBox="1">
            <a:spLocks/>
          </p:cNvSpPr>
          <p:nvPr/>
        </p:nvSpPr>
        <p:spPr>
          <a:xfrm>
            <a:off x="7100288" y="1744288"/>
            <a:ext cx="4819322" cy="902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ANTIVIRUS + ANTI-MALWARE: </a:t>
            </a:r>
            <a:r>
              <a:rPr kumimoji="0" lang="en-US" sz="1400" b="0" i="0" u="none" strike="noStrike" kern="1200" cap="none" spc="0" normalizeH="0" baseline="0" noProof="0" dirty="0">
                <a:ln>
                  <a:noFill/>
                </a:ln>
                <a:solidFill>
                  <a:srgbClr val="000000"/>
                </a:solidFill>
                <a:effectLst/>
                <a:uLnTx/>
                <a:uFillTx/>
                <a:latin typeface="Arial"/>
                <a:ea typeface="+mn-ea"/>
                <a:cs typeface="+mn-cs"/>
              </a:rPr>
              <a:t>Blocks malicious software from stealing sensitive information.</a:t>
            </a:r>
          </a:p>
        </p:txBody>
      </p:sp>
      <p:sp>
        <p:nvSpPr>
          <p:cNvPr id="49" name="Text Placeholder 39">
            <a:extLst>
              <a:ext uri="{FF2B5EF4-FFF2-40B4-BE49-F238E27FC236}">
                <a16:creationId xmlns:a16="http://schemas.microsoft.com/office/drawing/2014/main" id="{5EF20858-C5D8-4147-A4A8-EE2FBE7E10C9}"/>
              </a:ext>
            </a:extLst>
          </p:cNvPr>
          <p:cNvSpPr txBox="1">
            <a:spLocks/>
          </p:cNvSpPr>
          <p:nvPr/>
        </p:nvSpPr>
        <p:spPr>
          <a:xfrm>
            <a:off x="7100288" y="3164024"/>
            <a:ext cx="4992779" cy="902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LINK GUARD + SAFE WEB BROWSING: </a:t>
            </a:r>
            <a:r>
              <a:rPr kumimoji="0" lang="en-US" sz="1400" b="0" i="0" u="none" strike="noStrike" kern="1200" cap="none" spc="0" normalizeH="0" baseline="0" noProof="0" dirty="0">
                <a:ln>
                  <a:noFill/>
                </a:ln>
                <a:solidFill>
                  <a:srgbClr val="000000"/>
                </a:solidFill>
                <a:effectLst/>
                <a:uLnTx/>
                <a:uFillTx/>
                <a:latin typeface="Arial"/>
                <a:ea typeface="+mn-ea"/>
                <a:cs typeface="+mn-cs"/>
              </a:rPr>
              <a:t>Alerts you when a link or website you are trying to access may compromised.</a:t>
            </a:r>
          </a:p>
        </p:txBody>
      </p:sp>
      <p:sp>
        <p:nvSpPr>
          <p:cNvPr id="50" name="Text Placeholder 39">
            <a:extLst>
              <a:ext uri="{FF2B5EF4-FFF2-40B4-BE49-F238E27FC236}">
                <a16:creationId xmlns:a16="http://schemas.microsoft.com/office/drawing/2014/main" id="{2C90E218-23F7-4F2E-91A6-FD8AC9467AFF}"/>
              </a:ext>
            </a:extLst>
          </p:cNvPr>
          <p:cNvSpPr txBox="1">
            <a:spLocks/>
          </p:cNvSpPr>
          <p:nvPr/>
        </p:nvSpPr>
        <p:spPr>
          <a:xfrm>
            <a:off x="7100288" y="4059867"/>
            <a:ext cx="4819322" cy="902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ISOLATION MODE: </a:t>
            </a:r>
            <a:r>
              <a:rPr kumimoji="0" lang="en-US" sz="1400" b="0" i="0" u="none" strike="noStrike" kern="1200" cap="none" spc="0" normalizeH="0" baseline="0" noProof="0" dirty="0">
                <a:ln>
                  <a:noFill/>
                </a:ln>
                <a:solidFill>
                  <a:srgbClr val="000000"/>
                </a:solidFill>
                <a:effectLst/>
                <a:uLnTx/>
                <a:uFillTx/>
                <a:latin typeface="Arial"/>
                <a:ea typeface="+mn-ea"/>
                <a:cs typeface="+mn-cs"/>
              </a:rPr>
              <a:t>Detects when users have accessed an unsafe site by displaying the pages in read only mode.</a:t>
            </a:r>
          </a:p>
        </p:txBody>
      </p:sp>
      <p:sp>
        <p:nvSpPr>
          <p:cNvPr id="51" name="Text Placeholder 39">
            <a:extLst>
              <a:ext uri="{FF2B5EF4-FFF2-40B4-BE49-F238E27FC236}">
                <a16:creationId xmlns:a16="http://schemas.microsoft.com/office/drawing/2014/main" id="{DDC05440-4D2E-4B02-919F-32F469F8FC8D}"/>
              </a:ext>
            </a:extLst>
          </p:cNvPr>
          <p:cNvSpPr txBox="1">
            <a:spLocks/>
          </p:cNvSpPr>
          <p:nvPr/>
        </p:nvSpPr>
        <p:spPr>
          <a:xfrm>
            <a:off x="7100288" y="4952616"/>
            <a:ext cx="4819322" cy="902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SMART FIREWALL:</a:t>
            </a:r>
            <a:r>
              <a:rPr kumimoji="0" lang="en-US" sz="2000" b="1" i="0" u="none" strike="noStrike" kern="1200" cap="none" spc="0" normalizeH="0" baseline="0" noProof="0" dirty="0">
                <a:ln>
                  <a:noFill/>
                </a:ln>
                <a:solidFill>
                  <a:srgbClr val="000000"/>
                </a:solidFill>
                <a:effectLst/>
                <a:uLnTx/>
                <a:uFillTx/>
                <a:latin typeface="Arial"/>
                <a:ea typeface="+mn-ea"/>
                <a:cs typeface="+mn-cs"/>
              </a:rPr>
              <a:t> </a:t>
            </a:r>
            <a:r>
              <a:rPr kumimoji="0" lang="en-US" sz="1400" b="0" i="0" u="none" strike="noStrike" kern="1200" cap="none" spc="0" normalizeH="0" baseline="0" noProof="0" dirty="0">
                <a:ln>
                  <a:noFill/>
                </a:ln>
                <a:solidFill>
                  <a:srgbClr val="000000"/>
                </a:solidFill>
                <a:effectLst/>
                <a:uLnTx/>
                <a:uFillTx/>
                <a:latin typeface="Arial"/>
                <a:ea typeface="+mn-ea"/>
                <a:cs typeface="+mn-cs"/>
              </a:rPr>
              <a:t>Protects your computer from unauthorized access.</a:t>
            </a:r>
          </a:p>
        </p:txBody>
      </p:sp>
      <p:sp>
        <p:nvSpPr>
          <p:cNvPr id="52" name="Text Placeholder 39">
            <a:extLst>
              <a:ext uri="{FF2B5EF4-FFF2-40B4-BE49-F238E27FC236}">
                <a16:creationId xmlns:a16="http://schemas.microsoft.com/office/drawing/2014/main" id="{03A6D634-F5C2-425C-AECE-5FE5EF82210F}"/>
              </a:ext>
            </a:extLst>
          </p:cNvPr>
          <p:cNvSpPr txBox="1">
            <a:spLocks/>
          </p:cNvSpPr>
          <p:nvPr/>
        </p:nvSpPr>
        <p:spPr>
          <a:xfrm>
            <a:off x="7100288" y="5692963"/>
            <a:ext cx="4819322" cy="902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SAFECAM: </a:t>
            </a:r>
            <a:r>
              <a:rPr kumimoji="0" lang="en-US" sz="1400" b="0" i="0" u="none" strike="noStrike" kern="1200" cap="none" spc="0" normalizeH="0" baseline="0" noProof="0" dirty="0">
                <a:ln>
                  <a:noFill/>
                </a:ln>
                <a:solidFill>
                  <a:srgbClr val="000000"/>
                </a:solidFill>
                <a:effectLst/>
                <a:uLnTx/>
                <a:uFillTx/>
                <a:latin typeface="Arial"/>
                <a:ea typeface="+mn-ea"/>
                <a:cs typeface="+mn-cs"/>
              </a:rPr>
              <a:t>Helps avoid unauthorized access to your PC webcam.</a:t>
            </a:r>
          </a:p>
        </p:txBody>
      </p:sp>
      <p:sp>
        <p:nvSpPr>
          <p:cNvPr id="2" name="Arrow: Right 1">
            <a:extLst>
              <a:ext uri="{FF2B5EF4-FFF2-40B4-BE49-F238E27FC236}">
                <a16:creationId xmlns:a16="http://schemas.microsoft.com/office/drawing/2014/main" id="{0EBE7213-E7FC-45E0-92F6-D786AC5EA7F6}"/>
              </a:ext>
            </a:extLst>
          </p:cNvPr>
          <p:cNvSpPr/>
          <p:nvPr/>
        </p:nvSpPr>
        <p:spPr>
          <a:xfrm>
            <a:off x="6706880" y="1784928"/>
            <a:ext cx="352035" cy="276842"/>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sp>
        <p:nvSpPr>
          <p:cNvPr id="53" name="Arrow: Right 52">
            <a:extLst>
              <a:ext uri="{FF2B5EF4-FFF2-40B4-BE49-F238E27FC236}">
                <a16:creationId xmlns:a16="http://schemas.microsoft.com/office/drawing/2014/main" id="{EF5A323E-4D9D-46F5-A694-2A90D8D5AEF9}"/>
              </a:ext>
            </a:extLst>
          </p:cNvPr>
          <p:cNvSpPr/>
          <p:nvPr/>
        </p:nvSpPr>
        <p:spPr>
          <a:xfrm>
            <a:off x="6706880" y="2422356"/>
            <a:ext cx="352035" cy="276842"/>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sp>
        <p:nvSpPr>
          <p:cNvPr id="54" name="Arrow: Right 53">
            <a:extLst>
              <a:ext uri="{FF2B5EF4-FFF2-40B4-BE49-F238E27FC236}">
                <a16:creationId xmlns:a16="http://schemas.microsoft.com/office/drawing/2014/main" id="{942670FB-AC30-474F-A313-0E6F9761BF13}"/>
              </a:ext>
            </a:extLst>
          </p:cNvPr>
          <p:cNvSpPr/>
          <p:nvPr/>
        </p:nvSpPr>
        <p:spPr>
          <a:xfrm>
            <a:off x="6706880" y="3191864"/>
            <a:ext cx="352035" cy="276842"/>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sp>
        <p:nvSpPr>
          <p:cNvPr id="55" name="Arrow: Right 54">
            <a:extLst>
              <a:ext uri="{FF2B5EF4-FFF2-40B4-BE49-F238E27FC236}">
                <a16:creationId xmlns:a16="http://schemas.microsoft.com/office/drawing/2014/main" id="{1CC3105B-119B-4460-A974-E2C47368AADA}"/>
              </a:ext>
            </a:extLst>
          </p:cNvPr>
          <p:cNvSpPr/>
          <p:nvPr/>
        </p:nvSpPr>
        <p:spPr>
          <a:xfrm>
            <a:off x="6706880" y="4096547"/>
            <a:ext cx="352035" cy="276842"/>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sp>
        <p:nvSpPr>
          <p:cNvPr id="56" name="Arrow: Right 55">
            <a:extLst>
              <a:ext uri="{FF2B5EF4-FFF2-40B4-BE49-F238E27FC236}">
                <a16:creationId xmlns:a16="http://schemas.microsoft.com/office/drawing/2014/main" id="{34F99927-C636-4DF5-9A3F-B0A8DF217C75}"/>
              </a:ext>
            </a:extLst>
          </p:cNvPr>
          <p:cNvSpPr/>
          <p:nvPr/>
        </p:nvSpPr>
        <p:spPr>
          <a:xfrm>
            <a:off x="6706880" y="5008296"/>
            <a:ext cx="352035" cy="276842"/>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sp>
        <p:nvSpPr>
          <p:cNvPr id="57" name="Text Placeholder 39">
            <a:extLst>
              <a:ext uri="{FF2B5EF4-FFF2-40B4-BE49-F238E27FC236}">
                <a16:creationId xmlns:a16="http://schemas.microsoft.com/office/drawing/2014/main" id="{F36FFF70-E795-4D07-A412-8DB489381C23}"/>
              </a:ext>
            </a:extLst>
          </p:cNvPr>
          <p:cNvSpPr txBox="1">
            <a:spLocks/>
          </p:cNvSpPr>
          <p:nvPr/>
        </p:nvSpPr>
        <p:spPr>
          <a:xfrm>
            <a:off x="7100288" y="2443996"/>
            <a:ext cx="4819322" cy="902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WI-FI SECURITY: </a:t>
            </a:r>
            <a:r>
              <a:rPr kumimoji="0" lang="en-US" sz="1400" b="0" i="0" u="none" strike="noStrike" kern="1200" cap="none" spc="0" normalizeH="0" baseline="0" noProof="0" dirty="0">
                <a:ln>
                  <a:noFill/>
                </a:ln>
                <a:solidFill>
                  <a:srgbClr val="000000"/>
                </a:solidFill>
                <a:effectLst/>
                <a:uLnTx/>
                <a:uFillTx/>
                <a:latin typeface="Arial"/>
                <a:ea typeface="+mn-ea"/>
                <a:cs typeface="+mn-cs"/>
              </a:rPr>
              <a:t>Warns you of public Wi-fi that is compromised and directs you to connect to a secure Wi-fi.</a:t>
            </a:r>
          </a:p>
        </p:txBody>
      </p:sp>
      <p:sp>
        <p:nvSpPr>
          <p:cNvPr id="58" name="Arrow: Right 57">
            <a:extLst>
              <a:ext uri="{FF2B5EF4-FFF2-40B4-BE49-F238E27FC236}">
                <a16:creationId xmlns:a16="http://schemas.microsoft.com/office/drawing/2014/main" id="{248EDB8C-5605-46DB-909E-92961213F37B}"/>
              </a:ext>
            </a:extLst>
          </p:cNvPr>
          <p:cNvSpPr/>
          <p:nvPr/>
        </p:nvSpPr>
        <p:spPr>
          <a:xfrm>
            <a:off x="6737360" y="5716843"/>
            <a:ext cx="352035" cy="276842"/>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030630895"/>
      </p:ext>
    </p:extLst>
  </p:cSld>
  <p:clrMapOvr>
    <a:masterClrMapping/>
  </p:clrMapOvr>
  <p:transition spd="slow" advTm="2714">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Freeform 54">
            <a:extLst>
              <a:ext uri="{FF2B5EF4-FFF2-40B4-BE49-F238E27FC236}">
                <a16:creationId xmlns:a16="http://schemas.microsoft.com/office/drawing/2014/main" id="{61030B25-B511-46F1-AEE8-323912AB8D1B}"/>
              </a:ext>
            </a:extLst>
          </p:cNvPr>
          <p:cNvSpPr>
            <a:spLocks noEditPoints="1"/>
          </p:cNvSpPr>
          <p:nvPr/>
        </p:nvSpPr>
        <p:spPr bwMode="auto">
          <a:xfrm>
            <a:off x="6549713" y="2559786"/>
            <a:ext cx="2169806" cy="2192767"/>
          </a:xfrm>
          <a:custGeom>
            <a:avLst/>
            <a:gdLst>
              <a:gd name="T0" fmla="*/ 515 w 515"/>
              <a:gd name="T1" fmla="*/ 295 h 514"/>
              <a:gd name="T2" fmla="*/ 505 w 515"/>
              <a:gd name="T3" fmla="*/ 307 h 514"/>
              <a:gd name="T4" fmla="*/ 443 w 515"/>
              <a:gd name="T5" fmla="*/ 316 h 514"/>
              <a:gd name="T6" fmla="*/ 430 w 515"/>
              <a:gd name="T7" fmla="*/ 347 h 514"/>
              <a:gd name="T8" fmla="*/ 466 w 515"/>
              <a:gd name="T9" fmla="*/ 393 h 514"/>
              <a:gd name="T10" fmla="*/ 469 w 515"/>
              <a:gd name="T11" fmla="*/ 401 h 514"/>
              <a:gd name="T12" fmla="*/ 466 w 515"/>
              <a:gd name="T13" fmla="*/ 409 h 514"/>
              <a:gd name="T14" fmla="*/ 402 w 515"/>
              <a:gd name="T15" fmla="*/ 469 h 514"/>
              <a:gd name="T16" fmla="*/ 393 w 515"/>
              <a:gd name="T17" fmla="*/ 466 h 514"/>
              <a:gd name="T18" fmla="*/ 347 w 515"/>
              <a:gd name="T19" fmla="*/ 430 h 514"/>
              <a:gd name="T20" fmla="*/ 316 w 515"/>
              <a:gd name="T21" fmla="*/ 442 h 514"/>
              <a:gd name="T22" fmla="*/ 307 w 515"/>
              <a:gd name="T23" fmla="*/ 505 h 514"/>
              <a:gd name="T24" fmla="*/ 295 w 515"/>
              <a:gd name="T25" fmla="*/ 514 h 514"/>
              <a:gd name="T26" fmla="*/ 220 w 515"/>
              <a:gd name="T27" fmla="*/ 514 h 514"/>
              <a:gd name="T28" fmla="*/ 208 w 515"/>
              <a:gd name="T29" fmla="*/ 504 h 514"/>
              <a:gd name="T30" fmla="*/ 199 w 515"/>
              <a:gd name="T31" fmla="*/ 442 h 514"/>
              <a:gd name="T32" fmla="*/ 169 w 515"/>
              <a:gd name="T33" fmla="*/ 430 h 514"/>
              <a:gd name="T34" fmla="*/ 121 w 515"/>
              <a:gd name="T35" fmla="*/ 466 h 514"/>
              <a:gd name="T36" fmla="*/ 113 w 515"/>
              <a:gd name="T37" fmla="*/ 469 h 514"/>
              <a:gd name="T38" fmla="*/ 105 w 515"/>
              <a:gd name="T39" fmla="*/ 465 h 514"/>
              <a:gd name="T40" fmla="*/ 49 w 515"/>
              <a:gd name="T41" fmla="*/ 409 h 514"/>
              <a:gd name="T42" fmla="*/ 47 w 515"/>
              <a:gd name="T43" fmla="*/ 401 h 514"/>
              <a:gd name="T44" fmla="*/ 50 w 515"/>
              <a:gd name="T45" fmla="*/ 393 h 514"/>
              <a:gd name="T46" fmla="*/ 85 w 515"/>
              <a:gd name="T47" fmla="*/ 348 h 514"/>
              <a:gd name="T48" fmla="*/ 71 w 515"/>
              <a:gd name="T49" fmla="*/ 314 h 514"/>
              <a:gd name="T50" fmla="*/ 10 w 515"/>
              <a:gd name="T51" fmla="*/ 305 h 514"/>
              <a:gd name="T52" fmla="*/ 0 w 515"/>
              <a:gd name="T53" fmla="*/ 293 h 514"/>
              <a:gd name="T54" fmla="*/ 0 w 515"/>
              <a:gd name="T55" fmla="*/ 219 h 514"/>
              <a:gd name="T56" fmla="*/ 9 w 515"/>
              <a:gd name="T57" fmla="*/ 207 h 514"/>
              <a:gd name="T58" fmla="*/ 72 w 515"/>
              <a:gd name="T59" fmla="*/ 198 h 514"/>
              <a:gd name="T60" fmla="*/ 85 w 515"/>
              <a:gd name="T61" fmla="*/ 167 h 514"/>
              <a:gd name="T62" fmla="*/ 49 w 515"/>
              <a:gd name="T63" fmla="*/ 120 h 514"/>
              <a:gd name="T64" fmla="*/ 45 w 515"/>
              <a:gd name="T65" fmla="*/ 112 h 514"/>
              <a:gd name="T66" fmla="*/ 48 w 515"/>
              <a:gd name="T67" fmla="*/ 105 h 514"/>
              <a:gd name="T68" fmla="*/ 113 w 515"/>
              <a:gd name="T69" fmla="*/ 45 h 514"/>
              <a:gd name="T70" fmla="*/ 122 w 515"/>
              <a:gd name="T71" fmla="*/ 48 h 514"/>
              <a:gd name="T72" fmla="*/ 168 w 515"/>
              <a:gd name="T73" fmla="*/ 84 h 514"/>
              <a:gd name="T74" fmla="*/ 198 w 515"/>
              <a:gd name="T75" fmla="*/ 71 h 514"/>
              <a:gd name="T76" fmla="*/ 208 w 515"/>
              <a:gd name="T77" fmla="*/ 9 h 514"/>
              <a:gd name="T78" fmla="*/ 220 w 515"/>
              <a:gd name="T79" fmla="*/ 0 h 514"/>
              <a:gd name="T80" fmla="*/ 295 w 515"/>
              <a:gd name="T81" fmla="*/ 0 h 514"/>
              <a:gd name="T82" fmla="*/ 307 w 515"/>
              <a:gd name="T83" fmla="*/ 10 h 514"/>
              <a:gd name="T84" fmla="*/ 316 w 515"/>
              <a:gd name="T85" fmla="*/ 71 h 514"/>
              <a:gd name="T86" fmla="*/ 346 w 515"/>
              <a:gd name="T87" fmla="*/ 84 h 514"/>
              <a:gd name="T88" fmla="*/ 394 w 515"/>
              <a:gd name="T89" fmla="*/ 48 h 514"/>
              <a:gd name="T90" fmla="*/ 402 w 515"/>
              <a:gd name="T91" fmla="*/ 45 h 514"/>
              <a:gd name="T92" fmla="*/ 410 w 515"/>
              <a:gd name="T93" fmla="*/ 48 h 514"/>
              <a:gd name="T94" fmla="*/ 465 w 515"/>
              <a:gd name="T95" fmla="*/ 105 h 514"/>
              <a:gd name="T96" fmla="*/ 468 w 515"/>
              <a:gd name="T97" fmla="*/ 112 h 514"/>
              <a:gd name="T98" fmla="*/ 465 w 515"/>
              <a:gd name="T99" fmla="*/ 120 h 514"/>
              <a:gd name="T100" fmla="*/ 430 w 515"/>
              <a:gd name="T101" fmla="*/ 166 h 514"/>
              <a:gd name="T102" fmla="*/ 444 w 515"/>
              <a:gd name="T103" fmla="*/ 199 h 514"/>
              <a:gd name="T104" fmla="*/ 505 w 515"/>
              <a:gd name="T105" fmla="*/ 208 h 514"/>
              <a:gd name="T106" fmla="*/ 515 w 515"/>
              <a:gd name="T107" fmla="*/ 220 h 514"/>
              <a:gd name="T108" fmla="*/ 515 w 515"/>
              <a:gd name="T109" fmla="*/ 295 h 514"/>
              <a:gd name="T110" fmla="*/ 257 w 515"/>
              <a:gd name="T111" fmla="*/ 171 h 514"/>
              <a:gd name="T112" fmla="*/ 172 w 515"/>
              <a:gd name="T113" fmla="*/ 257 h 514"/>
              <a:gd name="T114" fmla="*/ 257 w 515"/>
              <a:gd name="T115" fmla="*/ 342 h 514"/>
              <a:gd name="T116" fmla="*/ 343 w 515"/>
              <a:gd name="T117" fmla="*/ 257 h 514"/>
              <a:gd name="T118" fmla="*/ 257 w 515"/>
              <a:gd name="T119" fmla="*/ 171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15" h="514">
                <a:moveTo>
                  <a:pt x="515" y="295"/>
                </a:moveTo>
                <a:cubicBezTo>
                  <a:pt x="515" y="300"/>
                  <a:pt x="511" y="306"/>
                  <a:pt x="505" y="307"/>
                </a:cubicBezTo>
                <a:cubicBezTo>
                  <a:pt x="443" y="316"/>
                  <a:pt x="443" y="316"/>
                  <a:pt x="443" y="316"/>
                </a:cubicBezTo>
                <a:cubicBezTo>
                  <a:pt x="440" y="327"/>
                  <a:pt x="436" y="337"/>
                  <a:pt x="430" y="347"/>
                </a:cubicBezTo>
                <a:cubicBezTo>
                  <a:pt x="442" y="363"/>
                  <a:pt x="454" y="378"/>
                  <a:pt x="466" y="393"/>
                </a:cubicBezTo>
                <a:cubicBezTo>
                  <a:pt x="468" y="395"/>
                  <a:pt x="469" y="398"/>
                  <a:pt x="469" y="401"/>
                </a:cubicBezTo>
                <a:cubicBezTo>
                  <a:pt x="469" y="404"/>
                  <a:pt x="468" y="406"/>
                  <a:pt x="466" y="409"/>
                </a:cubicBezTo>
                <a:cubicBezTo>
                  <a:pt x="458" y="420"/>
                  <a:pt x="413" y="469"/>
                  <a:pt x="402" y="469"/>
                </a:cubicBezTo>
                <a:cubicBezTo>
                  <a:pt x="399" y="469"/>
                  <a:pt x="396" y="467"/>
                  <a:pt x="393" y="466"/>
                </a:cubicBezTo>
                <a:cubicBezTo>
                  <a:pt x="347" y="430"/>
                  <a:pt x="347" y="430"/>
                  <a:pt x="347" y="430"/>
                </a:cubicBezTo>
                <a:cubicBezTo>
                  <a:pt x="337" y="435"/>
                  <a:pt x="327" y="439"/>
                  <a:pt x="316" y="442"/>
                </a:cubicBezTo>
                <a:cubicBezTo>
                  <a:pt x="314" y="463"/>
                  <a:pt x="312" y="484"/>
                  <a:pt x="307" y="505"/>
                </a:cubicBezTo>
                <a:cubicBezTo>
                  <a:pt x="305" y="510"/>
                  <a:pt x="301" y="514"/>
                  <a:pt x="295" y="514"/>
                </a:cubicBezTo>
                <a:cubicBezTo>
                  <a:pt x="220" y="514"/>
                  <a:pt x="220" y="514"/>
                  <a:pt x="220" y="514"/>
                </a:cubicBezTo>
                <a:cubicBezTo>
                  <a:pt x="214" y="514"/>
                  <a:pt x="209" y="510"/>
                  <a:pt x="208" y="504"/>
                </a:cubicBezTo>
                <a:cubicBezTo>
                  <a:pt x="199" y="442"/>
                  <a:pt x="199" y="442"/>
                  <a:pt x="199" y="442"/>
                </a:cubicBezTo>
                <a:cubicBezTo>
                  <a:pt x="188" y="439"/>
                  <a:pt x="178" y="435"/>
                  <a:pt x="169" y="430"/>
                </a:cubicBezTo>
                <a:cubicBezTo>
                  <a:pt x="121" y="466"/>
                  <a:pt x="121" y="466"/>
                  <a:pt x="121" y="466"/>
                </a:cubicBezTo>
                <a:cubicBezTo>
                  <a:pt x="119" y="468"/>
                  <a:pt x="116" y="469"/>
                  <a:pt x="113" y="469"/>
                </a:cubicBezTo>
                <a:cubicBezTo>
                  <a:pt x="110" y="469"/>
                  <a:pt x="107" y="467"/>
                  <a:pt x="105" y="465"/>
                </a:cubicBezTo>
                <a:cubicBezTo>
                  <a:pt x="87" y="449"/>
                  <a:pt x="64" y="428"/>
                  <a:pt x="49" y="409"/>
                </a:cubicBezTo>
                <a:cubicBezTo>
                  <a:pt x="48" y="406"/>
                  <a:pt x="47" y="404"/>
                  <a:pt x="47" y="401"/>
                </a:cubicBezTo>
                <a:cubicBezTo>
                  <a:pt x="47" y="398"/>
                  <a:pt x="48" y="396"/>
                  <a:pt x="50" y="393"/>
                </a:cubicBezTo>
                <a:cubicBezTo>
                  <a:pt x="61" y="378"/>
                  <a:pt x="74" y="363"/>
                  <a:pt x="85" y="348"/>
                </a:cubicBezTo>
                <a:cubicBezTo>
                  <a:pt x="79" y="337"/>
                  <a:pt x="75" y="326"/>
                  <a:pt x="71" y="314"/>
                </a:cubicBezTo>
                <a:cubicBezTo>
                  <a:pt x="10" y="305"/>
                  <a:pt x="10" y="305"/>
                  <a:pt x="10" y="305"/>
                </a:cubicBezTo>
                <a:cubicBezTo>
                  <a:pt x="4" y="304"/>
                  <a:pt x="0" y="299"/>
                  <a:pt x="0" y="293"/>
                </a:cubicBezTo>
                <a:cubicBezTo>
                  <a:pt x="0" y="219"/>
                  <a:pt x="0" y="219"/>
                  <a:pt x="0" y="219"/>
                </a:cubicBezTo>
                <a:cubicBezTo>
                  <a:pt x="0" y="214"/>
                  <a:pt x="4" y="208"/>
                  <a:pt x="9" y="207"/>
                </a:cubicBezTo>
                <a:cubicBezTo>
                  <a:pt x="72" y="198"/>
                  <a:pt x="72" y="198"/>
                  <a:pt x="72" y="198"/>
                </a:cubicBezTo>
                <a:cubicBezTo>
                  <a:pt x="75" y="187"/>
                  <a:pt x="79" y="177"/>
                  <a:pt x="85" y="167"/>
                </a:cubicBezTo>
                <a:cubicBezTo>
                  <a:pt x="73" y="151"/>
                  <a:pt x="61" y="136"/>
                  <a:pt x="49" y="120"/>
                </a:cubicBezTo>
                <a:cubicBezTo>
                  <a:pt x="47" y="118"/>
                  <a:pt x="45" y="115"/>
                  <a:pt x="45" y="112"/>
                </a:cubicBezTo>
                <a:cubicBezTo>
                  <a:pt x="45" y="109"/>
                  <a:pt x="47" y="107"/>
                  <a:pt x="48" y="105"/>
                </a:cubicBezTo>
                <a:cubicBezTo>
                  <a:pt x="56" y="94"/>
                  <a:pt x="102" y="45"/>
                  <a:pt x="113" y="45"/>
                </a:cubicBezTo>
                <a:cubicBezTo>
                  <a:pt x="116" y="45"/>
                  <a:pt x="119" y="46"/>
                  <a:pt x="122" y="48"/>
                </a:cubicBezTo>
                <a:cubicBezTo>
                  <a:pt x="168" y="84"/>
                  <a:pt x="168" y="84"/>
                  <a:pt x="168" y="84"/>
                </a:cubicBezTo>
                <a:cubicBezTo>
                  <a:pt x="178" y="79"/>
                  <a:pt x="188" y="75"/>
                  <a:pt x="198" y="71"/>
                </a:cubicBezTo>
                <a:cubicBezTo>
                  <a:pt x="201" y="51"/>
                  <a:pt x="203" y="29"/>
                  <a:pt x="208" y="9"/>
                </a:cubicBezTo>
                <a:cubicBezTo>
                  <a:pt x="210" y="4"/>
                  <a:pt x="214" y="0"/>
                  <a:pt x="220" y="0"/>
                </a:cubicBezTo>
                <a:cubicBezTo>
                  <a:pt x="295" y="0"/>
                  <a:pt x="295" y="0"/>
                  <a:pt x="295" y="0"/>
                </a:cubicBezTo>
                <a:cubicBezTo>
                  <a:pt x="301" y="0"/>
                  <a:pt x="306" y="4"/>
                  <a:pt x="307" y="10"/>
                </a:cubicBezTo>
                <a:cubicBezTo>
                  <a:pt x="316" y="71"/>
                  <a:pt x="316" y="71"/>
                  <a:pt x="316" y="71"/>
                </a:cubicBezTo>
                <a:cubicBezTo>
                  <a:pt x="326" y="75"/>
                  <a:pt x="336" y="79"/>
                  <a:pt x="346" y="84"/>
                </a:cubicBezTo>
                <a:cubicBezTo>
                  <a:pt x="394" y="48"/>
                  <a:pt x="394" y="48"/>
                  <a:pt x="394" y="48"/>
                </a:cubicBezTo>
                <a:cubicBezTo>
                  <a:pt x="396" y="46"/>
                  <a:pt x="399" y="45"/>
                  <a:pt x="402" y="45"/>
                </a:cubicBezTo>
                <a:cubicBezTo>
                  <a:pt x="405" y="45"/>
                  <a:pt x="408" y="46"/>
                  <a:pt x="410" y="48"/>
                </a:cubicBezTo>
                <a:cubicBezTo>
                  <a:pt x="428" y="65"/>
                  <a:pt x="451" y="85"/>
                  <a:pt x="465" y="105"/>
                </a:cubicBezTo>
                <a:cubicBezTo>
                  <a:pt x="467" y="107"/>
                  <a:pt x="468" y="110"/>
                  <a:pt x="468" y="112"/>
                </a:cubicBezTo>
                <a:cubicBezTo>
                  <a:pt x="468" y="115"/>
                  <a:pt x="467" y="118"/>
                  <a:pt x="465" y="120"/>
                </a:cubicBezTo>
                <a:cubicBezTo>
                  <a:pt x="454" y="136"/>
                  <a:pt x="441" y="150"/>
                  <a:pt x="430" y="166"/>
                </a:cubicBezTo>
                <a:cubicBezTo>
                  <a:pt x="436" y="177"/>
                  <a:pt x="440" y="188"/>
                  <a:pt x="444" y="199"/>
                </a:cubicBezTo>
                <a:cubicBezTo>
                  <a:pt x="505" y="208"/>
                  <a:pt x="505" y="208"/>
                  <a:pt x="505" y="208"/>
                </a:cubicBezTo>
                <a:cubicBezTo>
                  <a:pt x="511" y="209"/>
                  <a:pt x="515" y="215"/>
                  <a:pt x="515" y="220"/>
                </a:cubicBezTo>
                <a:lnTo>
                  <a:pt x="515" y="295"/>
                </a:lnTo>
                <a:close/>
                <a:moveTo>
                  <a:pt x="257" y="171"/>
                </a:moveTo>
                <a:cubicBezTo>
                  <a:pt x="210" y="171"/>
                  <a:pt x="172" y="210"/>
                  <a:pt x="172" y="257"/>
                </a:cubicBezTo>
                <a:cubicBezTo>
                  <a:pt x="172" y="304"/>
                  <a:pt x="210" y="342"/>
                  <a:pt x="257" y="342"/>
                </a:cubicBezTo>
                <a:cubicBezTo>
                  <a:pt x="305" y="342"/>
                  <a:pt x="343" y="304"/>
                  <a:pt x="343" y="257"/>
                </a:cubicBezTo>
                <a:cubicBezTo>
                  <a:pt x="343" y="210"/>
                  <a:pt x="305" y="171"/>
                  <a:pt x="257" y="1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E4241C">
                  <a:lumMod val="40000"/>
                  <a:lumOff val="60000"/>
                </a:srgbClr>
              </a:solidFill>
              <a:effectLst/>
              <a:uLnTx/>
              <a:uFillTx/>
              <a:latin typeface="Arial"/>
              <a:ea typeface="+mn-ea"/>
              <a:cs typeface="+mn-cs"/>
            </a:endParaRPr>
          </a:p>
        </p:txBody>
      </p:sp>
      <p:sp>
        <p:nvSpPr>
          <p:cNvPr id="38" name="Freeform 54">
            <a:extLst>
              <a:ext uri="{FF2B5EF4-FFF2-40B4-BE49-F238E27FC236}">
                <a16:creationId xmlns:a16="http://schemas.microsoft.com/office/drawing/2014/main" id="{123A26B6-A26A-4B7F-B7E6-76017436FF14}"/>
              </a:ext>
            </a:extLst>
          </p:cNvPr>
          <p:cNvSpPr>
            <a:spLocks noEditPoints="1"/>
          </p:cNvSpPr>
          <p:nvPr/>
        </p:nvSpPr>
        <p:spPr bwMode="auto">
          <a:xfrm>
            <a:off x="836882" y="2450884"/>
            <a:ext cx="2169806" cy="2192767"/>
          </a:xfrm>
          <a:custGeom>
            <a:avLst/>
            <a:gdLst>
              <a:gd name="T0" fmla="*/ 515 w 515"/>
              <a:gd name="T1" fmla="*/ 295 h 514"/>
              <a:gd name="T2" fmla="*/ 505 w 515"/>
              <a:gd name="T3" fmla="*/ 307 h 514"/>
              <a:gd name="T4" fmla="*/ 443 w 515"/>
              <a:gd name="T5" fmla="*/ 316 h 514"/>
              <a:gd name="T6" fmla="*/ 430 w 515"/>
              <a:gd name="T7" fmla="*/ 347 h 514"/>
              <a:gd name="T8" fmla="*/ 466 w 515"/>
              <a:gd name="T9" fmla="*/ 393 h 514"/>
              <a:gd name="T10" fmla="*/ 469 w 515"/>
              <a:gd name="T11" fmla="*/ 401 h 514"/>
              <a:gd name="T12" fmla="*/ 466 w 515"/>
              <a:gd name="T13" fmla="*/ 409 h 514"/>
              <a:gd name="T14" fmla="*/ 402 w 515"/>
              <a:gd name="T15" fmla="*/ 469 h 514"/>
              <a:gd name="T16" fmla="*/ 393 w 515"/>
              <a:gd name="T17" fmla="*/ 466 h 514"/>
              <a:gd name="T18" fmla="*/ 347 w 515"/>
              <a:gd name="T19" fmla="*/ 430 h 514"/>
              <a:gd name="T20" fmla="*/ 316 w 515"/>
              <a:gd name="T21" fmla="*/ 442 h 514"/>
              <a:gd name="T22" fmla="*/ 307 w 515"/>
              <a:gd name="T23" fmla="*/ 505 h 514"/>
              <a:gd name="T24" fmla="*/ 295 w 515"/>
              <a:gd name="T25" fmla="*/ 514 h 514"/>
              <a:gd name="T26" fmla="*/ 220 w 515"/>
              <a:gd name="T27" fmla="*/ 514 h 514"/>
              <a:gd name="T28" fmla="*/ 208 w 515"/>
              <a:gd name="T29" fmla="*/ 504 h 514"/>
              <a:gd name="T30" fmla="*/ 199 w 515"/>
              <a:gd name="T31" fmla="*/ 442 h 514"/>
              <a:gd name="T32" fmla="*/ 169 w 515"/>
              <a:gd name="T33" fmla="*/ 430 h 514"/>
              <a:gd name="T34" fmla="*/ 121 w 515"/>
              <a:gd name="T35" fmla="*/ 466 h 514"/>
              <a:gd name="T36" fmla="*/ 113 w 515"/>
              <a:gd name="T37" fmla="*/ 469 h 514"/>
              <a:gd name="T38" fmla="*/ 105 w 515"/>
              <a:gd name="T39" fmla="*/ 465 h 514"/>
              <a:gd name="T40" fmla="*/ 49 w 515"/>
              <a:gd name="T41" fmla="*/ 409 h 514"/>
              <a:gd name="T42" fmla="*/ 47 w 515"/>
              <a:gd name="T43" fmla="*/ 401 h 514"/>
              <a:gd name="T44" fmla="*/ 50 w 515"/>
              <a:gd name="T45" fmla="*/ 393 h 514"/>
              <a:gd name="T46" fmla="*/ 85 w 515"/>
              <a:gd name="T47" fmla="*/ 348 h 514"/>
              <a:gd name="T48" fmla="*/ 71 w 515"/>
              <a:gd name="T49" fmla="*/ 314 h 514"/>
              <a:gd name="T50" fmla="*/ 10 w 515"/>
              <a:gd name="T51" fmla="*/ 305 h 514"/>
              <a:gd name="T52" fmla="*/ 0 w 515"/>
              <a:gd name="T53" fmla="*/ 293 h 514"/>
              <a:gd name="T54" fmla="*/ 0 w 515"/>
              <a:gd name="T55" fmla="*/ 219 h 514"/>
              <a:gd name="T56" fmla="*/ 9 w 515"/>
              <a:gd name="T57" fmla="*/ 207 h 514"/>
              <a:gd name="T58" fmla="*/ 72 w 515"/>
              <a:gd name="T59" fmla="*/ 198 h 514"/>
              <a:gd name="T60" fmla="*/ 85 w 515"/>
              <a:gd name="T61" fmla="*/ 167 h 514"/>
              <a:gd name="T62" fmla="*/ 49 w 515"/>
              <a:gd name="T63" fmla="*/ 120 h 514"/>
              <a:gd name="T64" fmla="*/ 45 w 515"/>
              <a:gd name="T65" fmla="*/ 112 h 514"/>
              <a:gd name="T66" fmla="*/ 48 w 515"/>
              <a:gd name="T67" fmla="*/ 105 h 514"/>
              <a:gd name="T68" fmla="*/ 113 w 515"/>
              <a:gd name="T69" fmla="*/ 45 h 514"/>
              <a:gd name="T70" fmla="*/ 122 w 515"/>
              <a:gd name="T71" fmla="*/ 48 h 514"/>
              <a:gd name="T72" fmla="*/ 168 w 515"/>
              <a:gd name="T73" fmla="*/ 84 h 514"/>
              <a:gd name="T74" fmla="*/ 198 w 515"/>
              <a:gd name="T75" fmla="*/ 71 h 514"/>
              <a:gd name="T76" fmla="*/ 208 w 515"/>
              <a:gd name="T77" fmla="*/ 9 h 514"/>
              <a:gd name="T78" fmla="*/ 220 w 515"/>
              <a:gd name="T79" fmla="*/ 0 h 514"/>
              <a:gd name="T80" fmla="*/ 295 w 515"/>
              <a:gd name="T81" fmla="*/ 0 h 514"/>
              <a:gd name="T82" fmla="*/ 307 w 515"/>
              <a:gd name="T83" fmla="*/ 10 h 514"/>
              <a:gd name="T84" fmla="*/ 316 w 515"/>
              <a:gd name="T85" fmla="*/ 71 h 514"/>
              <a:gd name="T86" fmla="*/ 346 w 515"/>
              <a:gd name="T87" fmla="*/ 84 h 514"/>
              <a:gd name="T88" fmla="*/ 394 w 515"/>
              <a:gd name="T89" fmla="*/ 48 h 514"/>
              <a:gd name="T90" fmla="*/ 402 w 515"/>
              <a:gd name="T91" fmla="*/ 45 h 514"/>
              <a:gd name="T92" fmla="*/ 410 w 515"/>
              <a:gd name="T93" fmla="*/ 48 h 514"/>
              <a:gd name="T94" fmla="*/ 465 w 515"/>
              <a:gd name="T95" fmla="*/ 105 h 514"/>
              <a:gd name="T96" fmla="*/ 468 w 515"/>
              <a:gd name="T97" fmla="*/ 112 h 514"/>
              <a:gd name="T98" fmla="*/ 465 w 515"/>
              <a:gd name="T99" fmla="*/ 120 h 514"/>
              <a:gd name="T100" fmla="*/ 430 w 515"/>
              <a:gd name="T101" fmla="*/ 166 h 514"/>
              <a:gd name="T102" fmla="*/ 444 w 515"/>
              <a:gd name="T103" fmla="*/ 199 h 514"/>
              <a:gd name="T104" fmla="*/ 505 w 515"/>
              <a:gd name="T105" fmla="*/ 208 h 514"/>
              <a:gd name="T106" fmla="*/ 515 w 515"/>
              <a:gd name="T107" fmla="*/ 220 h 514"/>
              <a:gd name="T108" fmla="*/ 515 w 515"/>
              <a:gd name="T109" fmla="*/ 295 h 514"/>
              <a:gd name="T110" fmla="*/ 257 w 515"/>
              <a:gd name="T111" fmla="*/ 171 h 514"/>
              <a:gd name="T112" fmla="*/ 172 w 515"/>
              <a:gd name="T113" fmla="*/ 257 h 514"/>
              <a:gd name="T114" fmla="*/ 257 w 515"/>
              <a:gd name="T115" fmla="*/ 342 h 514"/>
              <a:gd name="T116" fmla="*/ 343 w 515"/>
              <a:gd name="T117" fmla="*/ 257 h 514"/>
              <a:gd name="T118" fmla="*/ 257 w 515"/>
              <a:gd name="T119" fmla="*/ 171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15" h="514">
                <a:moveTo>
                  <a:pt x="515" y="295"/>
                </a:moveTo>
                <a:cubicBezTo>
                  <a:pt x="515" y="300"/>
                  <a:pt x="511" y="306"/>
                  <a:pt x="505" y="307"/>
                </a:cubicBezTo>
                <a:cubicBezTo>
                  <a:pt x="443" y="316"/>
                  <a:pt x="443" y="316"/>
                  <a:pt x="443" y="316"/>
                </a:cubicBezTo>
                <a:cubicBezTo>
                  <a:pt x="440" y="327"/>
                  <a:pt x="436" y="337"/>
                  <a:pt x="430" y="347"/>
                </a:cubicBezTo>
                <a:cubicBezTo>
                  <a:pt x="442" y="363"/>
                  <a:pt x="454" y="378"/>
                  <a:pt x="466" y="393"/>
                </a:cubicBezTo>
                <a:cubicBezTo>
                  <a:pt x="468" y="395"/>
                  <a:pt x="469" y="398"/>
                  <a:pt x="469" y="401"/>
                </a:cubicBezTo>
                <a:cubicBezTo>
                  <a:pt x="469" y="404"/>
                  <a:pt x="468" y="406"/>
                  <a:pt x="466" y="409"/>
                </a:cubicBezTo>
                <a:cubicBezTo>
                  <a:pt x="458" y="420"/>
                  <a:pt x="413" y="469"/>
                  <a:pt x="402" y="469"/>
                </a:cubicBezTo>
                <a:cubicBezTo>
                  <a:pt x="399" y="469"/>
                  <a:pt x="396" y="467"/>
                  <a:pt x="393" y="466"/>
                </a:cubicBezTo>
                <a:cubicBezTo>
                  <a:pt x="347" y="430"/>
                  <a:pt x="347" y="430"/>
                  <a:pt x="347" y="430"/>
                </a:cubicBezTo>
                <a:cubicBezTo>
                  <a:pt x="337" y="435"/>
                  <a:pt x="327" y="439"/>
                  <a:pt x="316" y="442"/>
                </a:cubicBezTo>
                <a:cubicBezTo>
                  <a:pt x="314" y="463"/>
                  <a:pt x="312" y="484"/>
                  <a:pt x="307" y="505"/>
                </a:cubicBezTo>
                <a:cubicBezTo>
                  <a:pt x="305" y="510"/>
                  <a:pt x="301" y="514"/>
                  <a:pt x="295" y="514"/>
                </a:cubicBezTo>
                <a:cubicBezTo>
                  <a:pt x="220" y="514"/>
                  <a:pt x="220" y="514"/>
                  <a:pt x="220" y="514"/>
                </a:cubicBezTo>
                <a:cubicBezTo>
                  <a:pt x="214" y="514"/>
                  <a:pt x="209" y="510"/>
                  <a:pt x="208" y="504"/>
                </a:cubicBezTo>
                <a:cubicBezTo>
                  <a:pt x="199" y="442"/>
                  <a:pt x="199" y="442"/>
                  <a:pt x="199" y="442"/>
                </a:cubicBezTo>
                <a:cubicBezTo>
                  <a:pt x="188" y="439"/>
                  <a:pt x="178" y="435"/>
                  <a:pt x="169" y="430"/>
                </a:cubicBezTo>
                <a:cubicBezTo>
                  <a:pt x="121" y="466"/>
                  <a:pt x="121" y="466"/>
                  <a:pt x="121" y="466"/>
                </a:cubicBezTo>
                <a:cubicBezTo>
                  <a:pt x="119" y="468"/>
                  <a:pt x="116" y="469"/>
                  <a:pt x="113" y="469"/>
                </a:cubicBezTo>
                <a:cubicBezTo>
                  <a:pt x="110" y="469"/>
                  <a:pt x="107" y="467"/>
                  <a:pt x="105" y="465"/>
                </a:cubicBezTo>
                <a:cubicBezTo>
                  <a:pt x="87" y="449"/>
                  <a:pt x="64" y="428"/>
                  <a:pt x="49" y="409"/>
                </a:cubicBezTo>
                <a:cubicBezTo>
                  <a:pt x="48" y="406"/>
                  <a:pt x="47" y="404"/>
                  <a:pt x="47" y="401"/>
                </a:cubicBezTo>
                <a:cubicBezTo>
                  <a:pt x="47" y="398"/>
                  <a:pt x="48" y="396"/>
                  <a:pt x="50" y="393"/>
                </a:cubicBezTo>
                <a:cubicBezTo>
                  <a:pt x="61" y="378"/>
                  <a:pt x="74" y="363"/>
                  <a:pt x="85" y="348"/>
                </a:cubicBezTo>
                <a:cubicBezTo>
                  <a:pt x="79" y="337"/>
                  <a:pt x="75" y="326"/>
                  <a:pt x="71" y="314"/>
                </a:cubicBezTo>
                <a:cubicBezTo>
                  <a:pt x="10" y="305"/>
                  <a:pt x="10" y="305"/>
                  <a:pt x="10" y="305"/>
                </a:cubicBezTo>
                <a:cubicBezTo>
                  <a:pt x="4" y="304"/>
                  <a:pt x="0" y="299"/>
                  <a:pt x="0" y="293"/>
                </a:cubicBezTo>
                <a:cubicBezTo>
                  <a:pt x="0" y="219"/>
                  <a:pt x="0" y="219"/>
                  <a:pt x="0" y="219"/>
                </a:cubicBezTo>
                <a:cubicBezTo>
                  <a:pt x="0" y="214"/>
                  <a:pt x="4" y="208"/>
                  <a:pt x="9" y="207"/>
                </a:cubicBezTo>
                <a:cubicBezTo>
                  <a:pt x="72" y="198"/>
                  <a:pt x="72" y="198"/>
                  <a:pt x="72" y="198"/>
                </a:cubicBezTo>
                <a:cubicBezTo>
                  <a:pt x="75" y="187"/>
                  <a:pt x="79" y="177"/>
                  <a:pt x="85" y="167"/>
                </a:cubicBezTo>
                <a:cubicBezTo>
                  <a:pt x="73" y="151"/>
                  <a:pt x="61" y="136"/>
                  <a:pt x="49" y="120"/>
                </a:cubicBezTo>
                <a:cubicBezTo>
                  <a:pt x="47" y="118"/>
                  <a:pt x="45" y="115"/>
                  <a:pt x="45" y="112"/>
                </a:cubicBezTo>
                <a:cubicBezTo>
                  <a:pt x="45" y="109"/>
                  <a:pt x="47" y="107"/>
                  <a:pt x="48" y="105"/>
                </a:cubicBezTo>
                <a:cubicBezTo>
                  <a:pt x="56" y="94"/>
                  <a:pt x="102" y="45"/>
                  <a:pt x="113" y="45"/>
                </a:cubicBezTo>
                <a:cubicBezTo>
                  <a:pt x="116" y="45"/>
                  <a:pt x="119" y="46"/>
                  <a:pt x="122" y="48"/>
                </a:cubicBezTo>
                <a:cubicBezTo>
                  <a:pt x="168" y="84"/>
                  <a:pt x="168" y="84"/>
                  <a:pt x="168" y="84"/>
                </a:cubicBezTo>
                <a:cubicBezTo>
                  <a:pt x="178" y="79"/>
                  <a:pt x="188" y="75"/>
                  <a:pt x="198" y="71"/>
                </a:cubicBezTo>
                <a:cubicBezTo>
                  <a:pt x="201" y="51"/>
                  <a:pt x="203" y="29"/>
                  <a:pt x="208" y="9"/>
                </a:cubicBezTo>
                <a:cubicBezTo>
                  <a:pt x="210" y="4"/>
                  <a:pt x="214" y="0"/>
                  <a:pt x="220" y="0"/>
                </a:cubicBezTo>
                <a:cubicBezTo>
                  <a:pt x="295" y="0"/>
                  <a:pt x="295" y="0"/>
                  <a:pt x="295" y="0"/>
                </a:cubicBezTo>
                <a:cubicBezTo>
                  <a:pt x="301" y="0"/>
                  <a:pt x="306" y="4"/>
                  <a:pt x="307" y="10"/>
                </a:cubicBezTo>
                <a:cubicBezTo>
                  <a:pt x="316" y="71"/>
                  <a:pt x="316" y="71"/>
                  <a:pt x="316" y="71"/>
                </a:cubicBezTo>
                <a:cubicBezTo>
                  <a:pt x="326" y="75"/>
                  <a:pt x="336" y="79"/>
                  <a:pt x="346" y="84"/>
                </a:cubicBezTo>
                <a:cubicBezTo>
                  <a:pt x="394" y="48"/>
                  <a:pt x="394" y="48"/>
                  <a:pt x="394" y="48"/>
                </a:cubicBezTo>
                <a:cubicBezTo>
                  <a:pt x="396" y="46"/>
                  <a:pt x="399" y="45"/>
                  <a:pt x="402" y="45"/>
                </a:cubicBezTo>
                <a:cubicBezTo>
                  <a:pt x="405" y="45"/>
                  <a:pt x="408" y="46"/>
                  <a:pt x="410" y="48"/>
                </a:cubicBezTo>
                <a:cubicBezTo>
                  <a:pt x="428" y="65"/>
                  <a:pt x="451" y="85"/>
                  <a:pt x="465" y="105"/>
                </a:cubicBezTo>
                <a:cubicBezTo>
                  <a:pt x="467" y="107"/>
                  <a:pt x="468" y="110"/>
                  <a:pt x="468" y="112"/>
                </a:cubicBezTo>
                <a:cubicBezTo>
                  <a:pt x="468" y="115"/>
                  <a:pt x="467" y="118"/>
                  <a:pt x="465" y="120"/>
                </a:cubicBezTo>
                <a:cubicBezTo>
                  <a:pt x="454" y="136"/>
                  <a:pt x="441" y="150"/>
                  <a:pt x="430" y="166"/>
                </a:cubicBezTo>
                <a:cubicBezTo>
                  <a:pt x="436" y="177"/>
                  <a:pt x="440" y="188"/>
                  <a:pt x="444" y="199"/>
                </a:cubicBezTo>
                <a:cubicBezTo>
                  <a:pt x="505" y="208"/>
                  <a:pt x="505" y="208"/>
                  <a:pt x="505" y="208"/>
                </a:cubicBezTo>
                <a:cubicBezTo>
                  <a:pt x="511" y="209"/>
                  <a:pt x="515" y="215"/>
                  <a:pt x="515" y="220"/>
                </a:cubicBezTo>
                <a:lnTo>
                  <a:pt x="515" y="295"/>
                </a:lnTo>
                <a:close/>
                <a:moveTo>
                  <a:pt x="257" y="171"/>
                </a:moveTo>
                <a:cubicBezTo>
                  <a:pt x="210" y="171"/>
                  <a:pt x="172" y="210"/>
                  <a:pt x="172" y="257"/>
                </a:cubicBezTo>
                <a:cubicBezTo>
                  <a:pt x="172" y="304"/>
                  <a:pt x="210" y="342"/>
                  <a:pt x="257" y="342"/>
                </a:cubicBezTo>
                <a:cubicBezTo>
                  <a:pt x="305" y="342"/>
                  <a:pt x="343" y="304"/>
                  <a:pt x="343" y="257"/>
                </a:cubicBezTo>
                <a:cubicBezTo>
                  <a:pt x="343" y="210"/>
                  <a:pt x="305" y="171"/>
                  <a:pt x="257" y="1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E4241C">
                  <a:lumMod val="40000"/>
                  <a:lumOff val="60000"/>
                </a:srgbClr>
              </a:solidFill>
              <a:effectLst/>
              <a:uLnTx/>
              <a:uFillTx/>
              <a:latin typeface="Arial"/>
              <a:ea typeface="+mn-ea"/>
              <a:cs typeface="+mn-cs"/>
            </a:endParaRPr>
          </a:p>
        </p:txBody>
      </p:sp>
      <p:sp>
        <p:nvSpPr>
          <p:cNvPr id="10" name="Text Placeholder 9">
            <a:extLst>
              <a:ext uri="{FF2B5EF4-FFF2-40B4-BE49-F238E27FC236}">
                <a16:creationId xmlns:a16="http://schemas.microsoft.com/office/drawing/2014/main" id="{05F0C6F9-7C02-4517-A893-197607681576}"/>
              </a:ext>
            </a:extLst>
          </p:cNvPr>
          <p:cNvSpPr>
            <a:spLocks noGrp="1"/>
          </p:cNvSpPr>
          <p:nvPr>
            <p:ph type="body" sz="quarter" idx="10"/>
          </p:nvPr>
        </p:nvSpPr>
        <p:spPr/>
        <p:txBody>
          <a:bodyPr/>
          <a:lstStyle/>
          <a:p>
            <a:r>
              <a:rPr lang="en-US" dirty="0"/>
              <a:t>DON’T ASSUME THAT YOUR DEVICE IS NOT AT RISK.  You can see our</a:t>
            </a:r>
          </a:p>
        </p:txBody>
      </p:sp>
      <p:grpSp>
        <p:nvGrpSpPr>
          <p:cNvPr id="40" name="Group 39">
            <a:extLst>
              <a:ext uri="{FF2B5EF4-FFF2-40B4-BE49-F238E27FC236}">
                <a16:creationId xmlns:a16="http://schemas.microsoft.com/office/drawing/2014/main" id="{23C42E61-F40A-469E-A914-FA59E95B9B59}"/>
              </a:ext>
            </a:extLst>
          </p:cNvPr>
          <p:cNvGrpSpPr/>
          <p:nvPr/>
        </p:nvGrpSpPr>
        <p:grpSpPr>
          <a:xfrm>
            <a:off x="1772680" y="1508635"/>
            <a:ext cx="2393589" cy="4338382"/>
            <a:chOff x="1344515" y="1414537"/>
            <a:chExt cx="2660076" cy="4821389"/>
          </a:xfrm>
        </p:grpSpPr>
        <p:pic>
          <p:nvPicPr>
            <p:cNvPr id="26" name="Picture 25">
              <a:extLst>
                <a:ext uri="{FF2B5EF4-FFF2-40B4-BE49-F238E27FC236}">
                  <a16:creationId xmlns:a16="http://schemas.microsoft.com/office/drawing/2014/main" id="{682F92E6-9A79-49D9-83D0-C54AF8354F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4515" y="1414537"/>
              <a:ext cx="2660076" cy="4821389"/>
            </a:xfrm>
            <a:prstGeom prst="rect">
              <a:avLst/>
            </a:prstGeom>
          </p:spPr>
        </p:pic>
        <p:pic>
          <p:nvPicPr>
            <p:cNvPr id="28" name="Picture 2" descr="erroneous message re malicious website | Norton Community">
              <a:extLst>
                <a:ext uri="{FF2B5EF4-FFF2-40B4-BE49-F238E27FC236}">
                  <a16:creationId xmlns:a16="http://schemas.microsoft.com/office/drawing/2014/main" id="{2CCE2D02-4191-45BF-9B04-1A276ABBD53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01" t="11834" r="4033" b="8562"/>
            <a:stretch/>
          </p:blipFill>
          <p:spPr bwMode="auto">
            <a:xfrm>
              <a:off x="1706993" y="2080009"/>
              <a:ext cx="1935120" cy="34767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9" name="Group 38">
            <a:extLst>
              <a:ext uri="{FF2B5EF4-FFF2-40B4-BE49-F238E27FC236}">
                <a16:creationId xmlns:a16="http://schemas.microsoft.com/office/drawing/2014/main" id="{A76F0470-41D2-4FEC-B16D-A5CAEAED56CB}"/>
              </a:ext>
            </a:extLst>
          </p:cNvPr>
          <p:cNvGrpSpPr/>
          <p:nvPr/>
        </p:nvGrpSpPr>
        <p:grpSpPr>
          <a:xfrm>
            <a:off x="3429454" y="1678214"/>
            <a:ext cx="2393589" cy="4338382"/>
            <a:chOff x="3002438" y="1414537"/>
            <a:chExt cx="2660076" cy="4821389"/>
          </a:xfrm>
        </p:grpSpPr>
        <p:pic>
          <p:nvPicPr>
            <p:cNvPr id="27" name="Picture 26">
              <a:extLst>
                <a:ext uri="{FF2B5EF4-FFF2-40B4-BE49-F238E27FC236}">
                  <a16:creationId xmlns:a16="http://schemas.microsoft.com/office/drawing/2014/main" id="{1B3F5FE7-456D-4807-B5CC-0406F836F4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2438" y="1414537"/>
              <a:ext cx="2660076" cy="4821389"/>
            </a:xfrm>
            <a:prstGeom prst="rect">
              <a:avLst/>
            </a:prstGeom>
          </p:spPr>
        </p:pic>
        <p:pic>
          <p:nvPicPr>
            <p:cNvPr id="35" name="Picture 8" descr="Norton Mobile Security on the App Store">
              <a:extLst>
                <a:ext uri="{FF2B5EF4-FFF2-40B4-BE49-F238E27FC236}">
                  <a16:creationId xmlns:a16="http://schemas.microsoft.com/office/drawing/2014/main" id="{38C54FBE-0420-4662-BC5C-EACF09758470}"/>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rcRect l="11670" t="25164" r="12308" b="18442"/>
            <a:stretch/>
          </p:blipFill>
          <p:spPr bwMode="auto">
            <a:xfrm>
              <a:off x="3403633" y="2127899"/>
              <a:ext cx="1840354" cy="2953388"/>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itle 7">
            <a:extLst>
              <a:ext uri="{FF2B5EF4-FFF2-40B4-BE49-F238E27FC236}">
                <a16:creationId xmlns:a16="http://schemas.microsoft.com/office/drawing/2014/main" id="{4E680CD3-DD5E-4893-81D9-AE6511EA0037}"/>
              </a:ext>
            </a:extLst>
          </p:cNvPr>
          <p:cNvSpPr>
            <a:spLocks noGrp="1"/>
          </p:cNvSpPr>
          <p:nvPr>
            <p:ph type="title"/>
          </p:nvPr>
        </p:nvSpPr>
        <p:spPr>
          <a:xfrm>
            <a:off x="0" y="481140"/>
            <a:ext cx="12192000" cy="825500"/>
          </a:xfrm>
        </p:spPr>
        <p:txBody>
          <a:bodyPr/>
          <a:lstStyle/>
          <a:p>
            <a:pPr algn="ctr"/>
            <a:r>
              <a:rPr lang="en-US" dirty="0"/>
              <a:t>DEVICE PROTECTION IN ACTION</a:t>
            </a:r>
          </a:p>
        </p:txBody>
      </p:sp>
      <p:grpSp>
        <p:nvGrpSpPr>
          <p:cNvPr id="24" name="Group 23">
            <a:extLst>
              <a:ext uri="{FF2B5EF4-FFF2-40B4-BE49-F238E27FC236}">
                <a16:creationId xmlns:a16="http://schemas.microsoft.com/office/drawing/2014/main" id="{EC4733F0-AA88-44F8-8FA6-F1D2AA2353BE}"/>
              </a:ext>
            </a:extLst>
          </p:cNvPr>
          <p:cNvGrpSpPr/>
          <p:nvPr/>
        </p:nvGrpSpPr>
        <p:grpSpPr>
          <a:xfrm>
            <a:off x="7601089" y="1678213"/>
            <a:ext cx="2133010" cy="4112999"/>
            <a:chOff x="6118548" y="1691963"/>
            <a:chExt cx="2350506" cy="4532388"/>
          </a:xfrm>
        </p:grpSpPr>
        <p:pic>
          <p:nvPicPr>
            <p:cNvPr id="51" name="Picture 4" descr="Figure 1. Hidden app malware on Google Play">
              <a:extLst>
                <a:ext uri="{FF2B5EF4-FFF2-40B4-BE49-F238E27FC236}">
                  <a16:creationId xmlns:a16="http://schemas.microsoft.com/office/drawing/2014/main" id="{02006394-CFBD-4163-88A0-6C0F451C930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2482" t="754" r="2282" b="754"/>
            <a:stretch/>
          </p:blipFill>
          <p:spPr bwMode="auto">
            <a:xfrm>
              <a:off x="6327862" y="1835813"/>
              <a:ext cx="1931878" cy="4194532"/>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a:extLst>
                <a:ext uri="{FF2B5EF4-FFF2-40B4-BE49-F238E27FC236}">
                  <a16:creationId xmlns:a16="http://schemas.microsoft.com/office/drawing/2014/main" id="{3A1400F9-925B-4761-AB2B-FFF3FC01DCF4}"/>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118548" y="1691963"/>
              <a:ext cx="2350506" cy="4532388"/>
            </a:xfrm>
            <a:prstGeom prst="rect">
              <a:avLst/>
            </a:prstGeom>
          </p:spPr>
        </p:pic>
      </p:grpSp>
      <p:grpSp>
        <p:nvGrpSpPr>
          <p:cNvPr id="23" name="Group 22">
            <a:extLst>
              <a:ext uri="{FF2B5EF4-FFF2-40B4-BE49-F238E27FC236}">
                <a16:creationId xmlns:a16="http://schemas.microsoft.com/office/drawing/2014/main" id="{1433BBFE-07EA-47F2-9FB1-F676CB49D248}"/>
              </a:ext>
            </a:extLst>
          </p:cNvPr>
          <p:cNvGrpSpPr/>
          <p:nvPr/>
        </p:nvGrpSpPr>
        <p:grpSpPr>
          <a:xfrm>
            <a:off x="9270587" y="1903597"/>
            <a:ext cx="2133010" cy="4112999"/>
            <a:chOff x="9189562" y="1689788"/>
            <a:chExt cx="2350506" cy="4532388"/>
          </a:xfrm>
        </p:grpSpPr>
        <p:sp>
          <p:nvSpPr>
            <p:cNvPr id="22" name="Rectangle 21">
              <a:extLst>
                <a:ext uri="{FF2B5EF4-FFF2-40B4-BE49-F238E27FC236}">
                  <a16:creationId xmlns:a16="http://schemas.microsoft.com/office/drawing/2014/main" id="{B655968C-8007-4836-B58D-A1C1D357FBC8}"/>
                </a:ext>
              </a:extLst>
            </p:cNvPr>
            <p:cNvSpPr/>
            <p:nvPr/>
          </p:nvSpPr>
          <p:spPr>
            <a:xfrm>
              <a:off x="9388683" y="1847141"/>
              <a:ext cx="1952264" cy="16198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pic>
          <p:nvPicPr>
            <p:cNvPr id="54" name="Picture 53">
              <a:extLst>
                <a:ext uri="{FF2B5EF4-FFF2-40B4-BE49-F238E27FC236}">
                  <a16:creationId xmlns:a16="http://schemas.microsoft.com/office/drawing/2014/main" id="{3D5AEC5A-044E-4C42-87FA-ED71EE526D20}"/>
                </a:ext>
              </a:extLst>
            </p:cNvPr>
            <p:cNvPicPr>
              <a:picLocks noChangeAspect="1"/>
            </p:cNvPicPr>
            <p:nvPr/>
          </p:nvPicPr>
          <p:blipFill>
            <a:blip r:embed="rId11"/>
            <a:stretch>
              <a:fillRect/>
            </a:stretch>
          </p:blipFill>
          <p:spPr>
            <a:xfrm>
              <a:off x="9388683" y="2009121"/>
              <a:ext cx="1956271" cy="4021224"/>
            </a:xfrm>
            <a:prstGeom prst="rect">
              <a:avLst/>
            </a:prstGeom>
          </p:spPr>
        </p:pic>
        <p:pic>
          <p:nvPicPr>
            <p:cNvPr id="53" name="Picture 52">
              <a:extLst>
                <a:ext uri="{FF2B5EF4-FFF2-40B4-BE49-F238E27FC236}">
                  <a16:creationId xmlns:a16="http://schemas.microsoft.com/office/drawing/2014/main" id="{EFCC357D-58F3-4097-94F9-0C89C3391697}"/>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89562" y="1689788"/>
              <a:ext cx="2350506" cy="4532388"/>
            </a:xfrm>
            <a:prstGeom prst="rect">
              <a:avLst/>
            </a:prstGeom>
          </p:spPr>
        </p:pic>
      </p:grpSp>
    </p:spTree>
    <p:custDataLst>
      <p:tags r:id="rId1"/>
    </p:custDataLst>
    <p:extLst>
      <p:ext uri="{BB962C8B-B14F-4D97-AF65-F5344CB8AC3E}">
        <p14:creationId xmlns:p14="http://schemas.microsoft.com/office/powerpoint/2010/main" val="4005959140"/>
      </p:ext>
    </p:extLst>
  </p:cSld>
  <p:clrMapOvr>
    <a:masterClrMapping/>
  </p:clrMapOvr>
  <p:transition spd="slow" advTm="1725">
    <p:push/>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val 29">
            <a:extLst>
              <a:ext uri="{FF2B5EF4-FFF2-40B4-BE49-F238E27FC236}">
                <a16:creationId xmlns:a16="http://schemas.microsoft.com/office/drawing/2014/main" id="{8DCF4FA4-4A9F-4302-A34B-3631292C80FF}"/>
              </a:ext>
            </a:extLst>
          </p:cNvPr>
          <p:cNvSpPr/>
          <p:nvPr/>
        </p:nvSpPr>
        <p:spPr>
          <a:xfrm>
            <a:off x="496389" y="5202078"/>
            <a:ext cx="550382" cy="5465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sp>
        <p:nvSpPr>
          <p:cNvPr id="29" name="Oval 28">
            <a:extLst>
              <a:ext uri="{FF2B5EF4-FFF2-40B4-BE49-F238E27FC236}">
                <a16:creationId xmlns:a16="http://schemas.microsoft.com/office/drawing/2014/main" id="{4D14E0B0-C3D7-4F6F-A851-453052AE3B58}"/>
              </a:ext>
            </a:extLst>
          </p:cNvPr>
          <p:cNvSpPr/>
          <p:nvPr/>
        </p:nvSpPr>
        <p:spPr>
          <a:xfrm>
            <a:off x="496389" y="4076725"/>
            <a:ext cx="550382" cy="5465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sp>
        <p:nvSpPr>
          <p:cNvPr id="28" name="Oval 27">
            <a:extLst>
              <a:ext uri="{FF2B5EF4-FFF2-40B4-BE49-F238E27FC236}">
                <a16:creationId xmlns:a16="http://schemas.microsoft.com/office/drawing/2014/main" id="{A90C9CCC-B66D-48AB-9173-7BD7A3ADEDF0}"/>
              </a:ext>
            </a:extLst>
          </p:cNvPr>
          <p:cNvSpPr/>
          <p:nvPr/>
        </p:nvSpPr>
        <p:spPr>
          <a:xfrm>
            <a:off x="496389" y="3023137"/>
            <a:ext cx="550382" cy="5465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sp>
        <p:nvSpPr>
          <p:cNvPr id="2" name="Oval 1">
            <a:extLst>
              <a:ext uri="{FF2B5EF4-FFF2-40B4-BE49-F238E27FC236}">
                <a16:creationId xmlns:a16="http://schemas.microsoft.com/office/drawing/2014/main" id="{15584BF8-5677-46C1-874F-8822094AC4F9}"/>
              </a:ext>
            </a:extLst>
          </p:cNvPr>
          <p:cNvSpPr/>
          <p:nvPr/>
        </p:nvSpPr>
        <p:spPr>
          <a:xfrm>
            <a:off x="496389" y="1844807"/>
            <a:ext cx="550382" cy="54658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sp>
        <p:nvSpPr>
          <p:cNvPr id="32" name="Text Placeholder 39">
            <a:extLst>
              <a:ext uri="{FF2B5EF4-FFF2-40B4-BE49-F238E27FC236}">
                <a16:creationId xmlns:a16="http://schemas.microsoft.com/office/drawing/2014/main" id="{97B6E54D-13B9-4B95-9D7C-A3C803F3FD79}"/>
              </a:ext>
            </a:extLst>
          </p:cNvPr>
          <p:cNvSpPr txBox="1">
            <a:spLocks/>
          </p:cNvSpPr>
          <p:nvPr/>
        </p:nvSpPr>
        <p:spPr>
          <a:xfrm>
            <a:off x="1099342" y="1840657"/>
            <a:ext cx="4606189" cy="902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WEB SUPERVISION: </a:t>
            </a:r>
            <a:r>
              <a:rPr kumimoji="0" lang="en-US" sz="1400" b="0" i="0" u="none" strike="noStrike" kern="1200" cap="none" spc="0" normalizeH="0" baseline="0" noProof="0" dirty="0">
                <a:ln>
                  <a:noFill/>
                </a:ln>
                <a:solidFill>
                  <a:srgbClr val="000000"/>
                </a:solidFill>
                <a:effectLst/>
                <a:uLnTx/>
                <a:uFillTx/>
                <a:latin typeface="Arial"/>
                <a:ea typeface="+mn-ea"/>
                <a:cs typeface="+mn-cs"/>
              </a:rPr>
              <a:t>Makes the web safer for kids to explore by keeping parents informed of which sites kids are visiting and letting them block harmful or inappropriate sites.</a:t>
            </a:r>
          </a:p>
        </p:txBody>
      </p:sp>
      <p:sp>
        <p:nvSpPr>
          <p:cNvPr id="41" name="Text Placeholder 39">
            <a:extLst>
              <a:ext uri="{FF2B5EF4-FFF2-40B4-BE49-F238E27FC236}">
                <a16:creationId xmlns:a16="http://schemas.microsoft.com/office/drawing/2014/main" id="{F5E1E551-6F20-40C8-8660-AE34D1D13D2A}"/>
              </a:ext>
            </a:extLst>
          </p:cNvPr>
          <p:cNvSpPr txBox="1">
            <a:spLocks/>
          </p:cNvSpPr>
          <p:nvPr/>
        </p:nvSpPr>
        <p:spPr>
          <a:xfrm>
            <a:off x="1070005" y="3053570"/>
            <a:ext cx="4369180" cy="7264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TIME SUPERVISION: </a:t>
            </a:r>
            <a:r>
              <a:rPr kumimoji="0" lang="en-US" sz="1400" b="0" i="0" u="none" strike="noStrike" kern="1200" cap="none" spc="0" normalizeH="0" baseline="0" noProof="0" dirty="0">
                <a:ln>
                  <a:noFill/>
                </a:ln>
                <a:solidFill>
                  <a:srgbClr val="000000"/>
                </a:solidFill>
                <a:effectLst/>
                <a:uLnTx/>
                <a:uFillTx/>
                <a:latin typeface="Arial"/>
                <a:ea typeface="+mn-ea"/>
                <a:cs typeface="+mn-cs"/>
              </a:rPr>
              <a:t>Helps kids balance time spent online by scheduling screen time limits for their device usage.</a:t>
            </a:r>
          </a:p>
        </p:txBody>
      </p:sp>
      <p:sp>
        <p:nvSpPr>
          <p:cNvPr id="42" name="Text Placeholder 39">
            <a:extLst>
              <a:ext uri="{FF2B5EF4-FFF2-40B4-BE49-F238E27FC236}">
                <a16:creationId xmlns:a16="http://schemas.microsoft.com/office/drawing/2014/main" id="{17A7F842-A29C-4F3B-BA34-BDAC51212D44}"/>
              </a:ext>
            </a:extLst>
          </p:cNvPr>
          <p:cNvSpPr txBox="1">
            <a:spLocks/>
          </p:cNvSpPr>
          <p:nvPr/>
        </p:nvSpPr>
        <p:spPr>
          <a:xfrm>
            <a:off x="1070006" y="4125320"/>
            <a:ext cx="4689409" cy="7264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SEARCH SUPERVISION: </a:t>
            </a:r>
            <a:r>
              <a:rPr kumimoji="0" lang="en-US" sz="1400" b="0" i="0" u="none" strike="noStrike" kern="1200" cap="none" spc="0" normalizeH="0" baseline="0" noProof="0" dirty="0">
                <a:ln>
                  <a:noFill/>
                </a:ln>
                <a:solidFill>
                  <a:srgbClr val="000000"/>
                </a:solidFill>
                <a:effectLst/>
                <a:uLnTx/>
                <a:uFillTx/>
                <a:latin typeface="Arial"/>
                <a:ea typeface="+mn-ea"/>
                <a:cs typeface="+mn-cs"/>
              </a:rPr>
              <a:t>Provides insights into the search terms and videos that kids are interested in and flags unsafe behavior.</a:t>
            </a:r>
          </a:p>
        </p:txBody>
      </p:sp>
      <p:pic>
        <p:nvPicPr>
          <p:cNvPr id="1026" name="Picture 2">
            <a:extLst>
              <a:ext uri="{FF2B5EF4-FFF2-40B4-BE49-F238E27FC236}">
                <a16:creationId xmlns:a16="http://schemas.microsoft.com/office/drawing/2014/main" id="{D2B837E0-F16C-4934-9992-6A939A05726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0275" y="1960050"/>
            <a:ext cx="362610" cy="351278"/>
          </a:xfrm>
          <a:prstGeom prst="rect">
            <a:avLst/>
          </a:prstGeom>
          <a:solidFill>
            <a:schemeClr val="accent1"/>
          </a:solidFill>
          <a:ln>
            <a:solidFill>
              <a:schemeClr val="accent1"/>
            </a:solidFill>
          </a:ln>
        </p:spPr>
      </p:pic>
      <p:pic>
        <p:nvPicPr>
          <p:cNvPr id="1028" name="Picture 4">
            <a:extLst>
              <a:ext uri="{FF2B5EF4-FFF2-40B4-BE49-F238E27FC236}">
                <a16:creationId xmlns:a16="http://schemas.microsoft.com/office/drawing/2014/main" id="{98F39379-B430-4B5A-B3FC-F76B7CDD2058}"/>
              </a:ext>
            </a:extLst>
          </p:cNvPr>
          <p:cNvPicPr>
            <a:picLocks noChangeAspect="1" noChangeArrowheads="1"/>
          </p:cNvPicPr>
          <p:nvPr/>
        </p:nvPicPr>
        <p:blipFill>
          <a:blip r:embed="rId6">
            <a:duotone>
              <a:prstClr val="black"/>
              <a:schemeClr val="bg1">
                <a:tint val="45000"/>
                <a:satMod val="400000"/>
              </a:schemeClr>
            </a:duotone>
            <a:extLst>
              <a:ext uri="{BEBA8EAE-BF5A-486C-A8C5-ECC9F3942E4B}">
                <a14:imgProps xmlns:a14="http://schemas.microsoft.com/office/drawing/2010/main">
                  <a14:imgLayer r:embed="rId7">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86914" y="3112245"/>
            <a:ext cx="369333" cy="369333"/>
          </a:xfrm>
          <a:prstGeom prst="rect">
            <a:avLst/>
          </a:prstGeom>
          <a:solidFill>
            <a:schemeClr val="accent1"/>
          </a:solidFill>
          <a:ln>
            <a:solidFill>
              <a:schemeClr val="accent1"/>
            </a:solidFill>
          </a:ln>
        </p:spPr>
      </p:pic>
      <p:pic>
        <p:nvPicPr>
          <p:cNvPr id="1030" name="Picture 6">
            <a:extLst>
              <a:ext uri="{FF2B5EF4-FFF2-40B4-BE49-F238E27FC236}">
                <a16:creationId xmlns:a16="http://schemas.microsoft.com/office/drawing/2014/main" id="{945281EA-60F2-4754-BA26-85DF260CEC0D}"/>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630003" y="5289862"/>
            <a:ext cx="283155" cy="369333"/>
          </a:xfrm>
          <a:prstGeom prst="rect">
            <a:avLst/>
          </a:prstGeom>
          <a:solidFill>
            <a:schemeClr val="accent1"/>
          </a:solidFill>
          <a:ln>
            <a:solidFill>
              <a:schemeClr val="accent1"/>
            </a:solidFill>
          </a:ln>
        </p:spPr>
      </p:pic>
      <p:sp>
        <p:nvSpPr>
          <p:cNvPr id="45" name="Title 4">
            <a:extLst>
              <a:ext uri="{FF2B5EF4-FFF2-40B4-BE49-F238E27FC236}">
                <a16:creationId xmlns:a16="http://schemas.microsoft.com/office/drawing/2014/main" id="{A50B6665-498A-438A-BD9B-3D4818927E1C}"/>
              </a:ext>
            </a:extLst>
          </p:cNvPr>
          <p:cNvSpPr>
            <a:spLocks noGrp="1"/>
          </p:cNvSpPr>
          <p:nvPr>
            <p:ph type="title"/>
          </p:nvPr>
        </p:nvSpPr>
        <p:spPr>
          <a:xfrm>
            <a:off x="-1" y="489780"/>
            <a:ext cx="12192001" cy="825500"/>
          </a:xfrm>
        </p:spPr>
        <p:txBody>
          <a:bodyPr>
            <a:normAutofit/>
          </a:bodyPr>
          <a:lstStyle/>
          <a:p>
            <a:pPr algn="ctr"/>
            <a:r>
              <a:rPr lang="en-US" sz="4000" dirty="0"/>
              <a:t>NORTON FAMILY PARENTAL CONTROLS</a:t>
            </a:r>
          </a:p>
        </p:txBody>
      </p:sp>
      <p:sp>
        <p:nvSpPr>
          <p:cNvPr id="46" name="Text Placeholder 5">
            <a:extLst>
              <a:ext uri="{FF2B5EF4-FFF2-40B4-BE49-F238E27FC236}">
                <a16:creationId xmlns:a16="http://schemas.microsoft.com/office/drawing/2014/main" id="{179A1E95-11B4-4BA5-B1AE-3E39B9E84717}"/>
              </a:ext>
            </a:extLst>
          </p:cNvPr>
          <p:cNvSpPr>
            <a:spLocks noGrp="1"/>
          </p:cNvSpPr>
          <p:nvPr>
            <p:ph type="body" sz="quarter" idx="10"/>
          </p:nvPr>
        </p:nvSpPr>
        <p:spPr>
          <a:xfrm>
            <a:off x="1140311" y="366742"/>
            <a:ext cx="9918550" cy="352425"/>
          </a:xfrm>
        </p:spPr>
        <p:txBody>
          <a:bodyPr/>
          <a:lstStyle/>
          <a:p>
            <a:r>
              <a:rPr lang="en-US" dirty="0"/>
              <a:t>Encourage important CONVERSATIONS ABOUT HOW KIDS CAN safely EXPLORE ONLINE WITH</a:t>
            </a:r>
          </a:p>
        </p:txBody>
      </p:sp>
      <p:pic>
        <p:nvPicPr>
          <p:cNvPr id="1036" name="Picture 12">
            <a:extLst>
              <a:ext uri="{FF2B5EF4-FFF2-40B4-BE49-F238E27FC236}">
                <a16:creationId xmlns:a16="http://schemas.microsoft.com/office/drawing/2014/main" id="{0DF70365-3B9B-4B67-8167-6CBFDAA08C8E}"/>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76890" y="4177009"/>
            <a:ext cx="389380" cy="352876"/>
          </a:xfrm>
          <a:prstGeom prst="rect">
            <a:avLst/>
          </a:prstGeom>
          <a:solidFill>
            <a:schemeClr val="accent1"/>
          </a:solidFill>
          <a:ln>
            <a:solidFill>
              <a:schemeClr val="accent1"/>
            </a:solidFill>
          </a:ln>
        </p:spPr>
      </p:pic>
      <p:sp>
        <p:nvSpPr>
          <p:cNvPr id="66" name="Text Placeholder 39">
            <a:extLst>
              <a:ext uri="{FF2B5EF4-FFF2-40B4-BE49-F238E27FC236}">
                <a16:creationId xmlns:a16="http://schemas.microsoft.com/office/drawing/2014/main" id="{E6BF2B04-5F4C-4951-A177-9971C415A5E5}"/>
              </a:ext>
            </a:extLst>
          </p:cNvPr>
          <p:cNvSpPr txBox="1">
            <a:spLocks/>
          </p:cNvSpPr>
          <p:nvPr/>
        </p:nvSpPr>
        <p:spPr>
          <a:xfrm>
            <a:off x="1070006" y="5261615"/>
            <a:ext cx="4689409" cy="6219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PARENT REPORTING: </a:t>
            </a:r>
            <a:r>
              <a:rPr kumimoji="0" lang="en-US" sz="1400" b="0" i="0" u="none" strike="noStrike" kern="1200" cap="none" spc="0" normalizeH="0" baseline="0" noProof="0" dirty="0">
                <a:ln>
                  <a:noFill/>
                </a:ln>
                <a:solidFill>
                  <a:srgbClr val="000000"/>
                </a:solidFill>
                <a:effectLst/>
                <a:uLnTx/>
                <a:uFillTx/>
                <a:latin typeface="Arial"/>
                <a:ea typeface="+mn-ea"/>
                <a:cs typeface="+mn-cs"/>
              </a:rPr>
              <a:t>Get detailed reports on what kids are doing online, right to the Parent Portal or emailed to their inbox.</a:t>
            </a:r>
          </a:p>
        </p:txBody>
      </p:sp>
      <p:pic>
        <p:nvPicPr>
          <p:cNvPr id="26" name="Picture 25">
            <a:extLst>
              <a:ext uri="{FF2B5EF4-FFF2-40B4-BE49-F238E27FC236}">
                <a16:creationId xmlns:a16="http://schemas.microsoft.com/office/drawing/2014/main" id="{7E40900E-5B9B-4C85-9477-B89BEBB0AED6}"/>
              </a:ext>
            </a:extLst>
          </p:cNvPr>
          <p:cNvPicPr>
            <a:picLocks noChangeAspect="1"/>
          </p:cNvPicPr>
          <p:nvPr/>
        </p:nvPicPr>
        <p:blipFill rotWithShape="1">
          <a:blip r:embed="rId12">
            <a:extLst>
              <a:ext uri="{28A0092B-C50C-407E-A947-70E740481C1C}">
                <a14:useLocalDpi xmlns:a14="http://schemas.microsoft.com/office/drawing/2010/main" val="0"/>
              </a:ext>
            </a:extLst>
          </a:blip>
          <a:srcRect l="213" r="1"/>
          <a:stretch/>
        </p:blipFill>
        <p:spPr>
          <a:xfrm>
            <a:off x="5273210" y="1568625"/>
            <a:ext cx="8197645" cy="4800713"/>
          </a:xfrm>
          <a:prstGeom prst="rect">
            <a:avLst/>
          </a:prstGeom>
        </p:spPr>
      </p:pic>
      <p:grpSp>
        <p:nvGrpSpPr>
          <p:cNvPr id="51" name="Group 50">
            <a:extLst>
              <a:ext uri="{FF2B5EF4-FFF2-40B4-BE49-F238E27FC236}">
                <a16:creationId xmlns:a16="http://schemas.microsoft.com/office/drawing/2014/main" id="{11EEB214-D987-471C-B757-D3CD85F82F8F}"/>
              </a:ext>
            </a:extLst>
          </p:cNvPr>
          <p:cNvGrpSpPr/>
          <p:nvPr/>
        </p:nvGrpSpPr>
        <p:grpSpPr>
          <a:xfrm>
            <a:off x="6301314" y="1919316"/>
            <a:ext cx="6133285" cy="246323"/>
            <a:chOff x="399688" y="4470400"/>
            <a:chExt cx="8898517" cy="401638"/>
          </a:xfrm>
        </p:grpSpPr>
        <p:sp>
          <p:nvSpPr>
            <p:cNvPr id="52" name="Freeform 2">
              <a:extLst>
                <a:ext uri="{FF2B5EF4-FFF2-40B4-BE49-F238E27FC236}">
                  <a16:creationId xmlns:a16="http://schemas.microsoft.com/office/drawing/2014/main" id="{2BF8FD1A-440F-4F3C-BCE7-685DCF45D30C}"/>
                </a:ext>
              </a:extLst>
            </p:cNvPr>
            <p:cNvSpPr>
              <a:spLocks/>
            </p:cNvSpPr>
            <p:nvPr/>
          </p:nvSpPr>
          <p:spPr bwMode="auto">
            <a:xfrm>
              <a:off x="399688" y="4470400"/>
              <a:ext cx="8898517" cy="401638"/>
            </a:xfrm>
            <a:custGeom>
              <a:avLst/>
              <a:gdLst>
                <a:gd name="T0" fmla="*/ 0 w 6340"/>
                <a:gd name="T1" fmla="*/ 0 h 253"/>
                <a:gd name="T2" fmla="*/ 6340 w 6340"/>
                <a:gd name="T3" fmla="*/ 0 h 253"/>
                <a:gd name="T4" fmla="*/ 6340 w 6340"/>
                <a:gd name="T5" fmla="*/ 253 h 253"/>
                <a:gd name="T6" fmla="*/ 0 w 6340"/>
                <a:gd name="T7" fmla="*/ 253 h 253"/>
                <a:gd name="T8" fmla="*/ 0 w 6340"/>
                <a:gd name="T9" fmla="*/ 0 h 253"/>
                <a:gd name="T10" fmla="*/ 0 w 6340"/>
                <a:gd name="T11" fmla="*/ 0 h 253"/>
              </a:gdLst>
              <a:ahLst/>
              <a:cxnLst>
                <a:cxn ang="0">
                  <a:pos x="T0" y="T1"/>
                </a:cxn>
                <a:cxn ang="0">
                  <a:pos x="T2" y="T3"/>
                </a:cxn>
                <a:cxn ang="0">
                  <a:pos x="T4" y="T5"/>
                </a:cxn>
                <a:cxn ang="0">
                  <a:pos x="T6" y="T7"/>
                </a:cxn>
                <a:cxn ang="0">
                  <a:pos x="T8" y="T9"/>
                </a:cxn>
                <a:cxn ang="0">
                  <a:pos x="T10" y="T11"/>
                </a:cxn>
              </a:cxnLst>
              <a:rect l="0" t="0" r="r" b="b"/>
              <a:pathLst>
                <a:path w="6340" h="253">
                  <a:moveTo>
                    <a:pt x="0" y="0"/>
                  </a:moveTo>
                  <a:lnTo>
                    <a:pt x="6340" y="0"/>
                  </a:lnTo>
                  <a:lnTo>
                    <a:pt x="6340" y="253"/>
                  </a:lnTo>
                  <a:lnTo>
                    <a:pt x="0" y="253"/>
                  </a:lnTo>
                  <a:lnTo>
                    <a:pt x="0" y="0"/>
                  </a:lnTo>
                  <a:lnTo>
                    <a:pt x="0" y="0"/>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 name="Oval 52">
              <a:extLst>
                <a:ext uri="{FF2B5EF4-FFF2-40B4-BE49-F238E27FC236}">
                  <a16:creationId xmlns:a16="http://schemas.microsoft.com/office/drawing/2014/main" id="{C058BCAB-FCE9-447B-BD3D-88E01E3ED579}"/>
                </a:ext>
              </a:extLst>
            </p:cNvPr>
            <p:cNvSpPr>
              <a:spLocks noChangeArrowheads="1"/>
            </p:cNvSpPr>
            <p:nvPr/>
          </p:nvSpPr>
          <p:spPr bwMode="auto">
            <a:xfrm>
              <a:off x="581529" y="4600575"/>
              <a:ext cx="136525" cy="141289"/>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54" name="Oval 53">
              <a:extLst>
                <a:ext uri="{FF2B5EF4-FFF2-40B4-BE49-F238E27FC236}">
                  <a16:creationId xmlns:a16="http://schemas.microsoft.com/office/drawing/2014/main" id="{B6CF89AD-EE63-49A7-B964-FE75182D1468}"/>
                </a:ext>
              </a:extLst>
            </p:cNvPr>
            <p:cNvSpPr>
              <a:spLocks noChangeArrowheads="1"/>
            </p:cNvSpPr>
            <p:nvPr/>
          </p:nvSpPr>
          <p:spPr bwMode="auto">
            <a:xfrm>
              <a:off x="832352" y="4600575"/>
              <a:ext cx="136525" cy="141289"/>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55" name="Oval 54">
              <a:extLst>
                <a:ext uri="{FF2B5EF4-FFF2-40B4-BE49-F238E27FC236}">
                  <a16:creationId xmlns:a16="http://schemas.microsoft.com/office/drawing/2014/main" id="{8C47BD01-B6CE-434B-A23D-4BE930CACC6B}"/>
                </a:ext>
              </a:extLst>
            </p:cNvPr>
            <p:cNvSpPr>
              <a:spLocks noChangeArrowheads="1"/>
            </p:cNvSpPr>
            <p:nvPr/>
          </p:nvSpPr>
          <p:spPr bwMode="auto">
            <a:xfrm>
              <a:off x="1083178" y="4600575"/>
              <a:ext cx="136525" cy="141289"/>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56" name="Freeform 6">
              <a:extLst>
                <a:ext uri="{FF2B5EF4-FFF2-40B4-BE49-F238E27FC236}">
                  <a16:creationId xmlns:a16="http://schemas.microsoft.com/office/drawing/2014/main" id="{A3C7D65F-084D-404A-808D-F066390CE613}"/>
                </a:ext>
              </a:extLst>
            </p:cNvPr>
            <p:cNvSpPr>
              <a:spLocks/>
            </p:cNvSpPr>
            <p:nvPr/>
          </p:nvSpPr>
          <p:spPr bwMode="auto">
            <a:xfrm>
              <a:off x="1781679" y="4552949"/>
              <a:ext cx="260351" cy="233363"/>
            </a:xfrm>
            <a:custGeom>
              <a:avLst/>
              <a:gdLst>
                <a:gd name="T0" fmla="*/ 92 w 107"/>
                <a:gd name="T1" fmla="*/ 38 h 93"/>
                <a:gd name="T2" fmla="*/ 47 w 107"/>
                <a:gd name="T3" fmla="*/ 0 h 93"/>
                <a:gd name="T4" fmla="*/ 0 w 107"/>
                <a:gd name="T5" fmla="*/ 46 h 93"/>
                <a:gd name="T6" fmla="*/ 45 w 107"/>
                <a:gd name="T7" fmla="*/ 93 h 93"/>
                <a:gd name="T8" fmla="*/ 45 w 107"/>
                <a:gd name="T9" fmla="*/ 78 h 93"/>
                <a:gd name="T10" fmla="*/ 14 w 107"/>
                <a:gd name="T11" fmla="*/ 47 h 93"/>
                <a:gd name="T12" fmla="*/ 46 w 107"/>
                <a:gd name="T13" fmla="*/ 14 h 93"/>
                <a:gd name="T14" fmla="*/ 78 w 107"/>
                <a:gd name="T15" fmla="*/ 38 h 93"/>
                <a:gd name="T16" fmla="*/ 64 w 107"/>
                <a:gd name="T17" fmla="*/ 38 h 93"/>
                <a:gd name="T18" fmla="*/ 85 w 107"/>
                <a:gd name="T19" fmla="*/ 75 h 93"/>
                <a:gd name="T20" fmla="*/ 107 w 107"/>
                <a:gd name="T21" fmla="*/ 38 h 93"/>
                <a:gd name="T22" fmla="*/ 92 w 107"/>
                <a:gd name="T23" fmla="*/ 3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 h="93">
                  <a:moveTo>
                    <a:pt x="92" y="38"/>
                  </a:moveTo>
                  <a:cubicBezTo>
                    <a:pt x="89" y="18"/>
                    <a:pt x="70" y="0"/>
                    <a:pt x="47" y="0"/>
                  </a:cubicBezTo>
                  <a:cubicBezTo>
                    <a:pt x="21" y="0"/>
                    <a:pt x="0" y="21"/>
                    <a:pt x="0" y="46"/>
                  </a:cubicBezTo>
                  <a:cubicBezTo>
                    <a:pt x="0" y="72"/>
                    <a:pt x="21" y="93"/>
                    <a:pt x="45" y="93"/>
                  </a:cubicBezTo>
                  <a:cubicBezTo>
                    <a:pt x="45" y="78"/>
                    <a:pt x="45" y="78"/>
                    <a:pt x="45" y="78"/>
                  </a:cubicBezTo>
                  <a:cubicBezTo>
                    <a:pt x="29" y="78"/>
                    <a:pt x="14" y="64"/>
                    <a:pt x="14" y="47"/>
                  </a:cubicBezTo>
                  <a:cubicBezTo>
                    <a:pt x="14" y="30"/>
                    <a:pt x="29" y="14"/>
                    <a:pt x="46" y="14"/>
                  </a:cubicBezTo>
                  <a:cubicBezTo>
                    <a:pt x="62" y="14"/>
                    <a:pt x="75" y="30"/>
                    <a:pt x="78" y="38"/>
                  </a:cubicBezTo>
                  <a:cubicBezTo>
                    <a:pt x="64" y="38"/>
                    <a:pt x="64" y="38"/>
                    <a:pt x="64" y="38"/>
                  </a:cubicBezTo>
                  <a:cubicBezTo>
                    <a:pt x="85" y="75"/>
                    <a:pt x="85" y="75"/>
                    <a:pt x="85" y="75"/>
                  </a:cubicBezTo>
                  <a:cubicBezTo>
                    <a:pt x="107" y="38"/>
                    <a:pt x="107" y="38"/>
                    <a:pt x="107" y="38"/>
                  </a:cubicBezTo>
                  <a:lnTo>
                    <a:pt x="92" y="38"/>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57" name="Freeform 7">
              <a:extLst>
                <a:ext uri="{FF2B5EF4-FFF2-40B4-BE49-F238E27FC236}">
                  <a16:creationId xmlns:a16="http://schemas.microsoft.com/office/drawing/2014/main" id="{292D69BA-C534-4598-BAC1-E7E0F3F78016}"/>
                </a:ext>
              </a:extLst>
            </p:cNvPr>
            <p:cNvSpPr>
              <a:spLocks/>
            </p:cNvSpPr>
            <p:nvPr/>
          </p:nvSpPr>
          <p:spPr bwMode="auto">
            <a:xfrm>
              <a:off x="1353054" y="4556126"/>
              <a:ext cx="139699" cy="230189"/>
            </a:xfrm>
            <a:custGeom>
              <a:avLst/>
              <a:gdLst>
                <a:gd name="T0" fmla="*/ 69 w 88"/>
                <a:gd name="T1" fmla="*/ 145 h 145"/>
                <a:gd name="T2" fmla="*/ 0 w 88"/>
                <a:gd name="T3" fmla="*/ 73 h 145"/>
                <a:gd name="T4" fmla="*/ 69 w 88"/>
                <a:gd name="T5" fmla="*/ 0 h 145"/>
                <a:gd name="T6" fmla="*/ 88 w 88"/>
                <a:gd name="T7" fmla="*/ 19 h 145"/>
                <a:gd name="T8" fmla="*/ 34 w 88"/>
                <a:gd name="T9" fmla="*/ 73 h 145"/>
                <a:gd name="T10" fmla="*/ 88 w 88"/>
                <a:gd name="T11" fmla="*/ 126 h 145"/>
                <a:gd name="T12" fmla="*/ 69 w 8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88" h="145">
                  <a:moveTo>
                    <a:pt x="69" y="145"/>
                  </a:moveTo>
                  <a:lnTo>
                    <a:pt x="0" y="73"/>
                  </a:lnTo>
                  <a:lnTo>
                    <a:pt x="69" y="0"/>
                  </a:lnTo>
                  <a:lnTo>
                    <a:pt x="88" y="19"/>
                  </a:lnTo>
                  <a:lnTo>
                    <a:pt x="34" y="73"/>
                  </a:lnTo>
                  <a:lnTo>
                    <a:pt x="88" y="126"/>
                  </a:lnTo>
                  <a:lnTo>
                    <a:pt x="69" y="14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58" name="Freeform 8">
              <a:extLst>
                <a:ext uri="{FF2B5EF4-FFF2-40B4-BE49-F238E27FC236}">
                  <a16:creationId xmlns:a16="http://schemas.microsoft.com/office/drawing/2014/main" id="{81CDEF9A-621E-484D-B594-3DF95C15FA31}"/>
                </a:ext>
              </a:extLst>
            </p:cNvPr>
            <p:cNvSpPr>
              <a:spLocks/>
            </p:cNvSpPr>
            <p:nvPr/>
          </p:nvSpPr>
          <p:spPr bwMode="auto">
            <a:xfrm>
              <a:off x="1540378" y="4556126"/>
              <a:ext cx="139699" cy="230189"/>
            </a:xfrm>
            <a:custGeom>
              <a:avLst/>
              <a:gdLst>
                <a:gd name="T0" fmla="*/ 19 w 88"/>
                <a:gd name="T1" fmla="*/ 145 h 145"/>
                <a:gd name="T2" fmla="*/ 0 w 88"/>
                <a:gd name="T3" fmla="*/ 126 h 145"/>
                <a:gd name="T4" fmla="*/ 54 w 88"/>
                <a:gd name="T5" fmla="*/ 73 h 145"/>
                <a:gd name="T6" fmla="*/ 0 w 88"/>
                <a:gd name="T7" fmla="*/ 19 h 145"/>
                <a:gd name="T8" fmla="*/ 19 w 88"/>
                <a:gd name="T9" fmla="*/ 0 h 145"/>
                <a:gd name="T10" fmla="*/ 88 w 88"/>
                <a:gd name="T11" fmla="*/ 73 h 145"/>
                <a:gd name="T12" fmla="*/ 19 w 8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88" h="145">
                  <a:moveTo>
                    <a:pt x="19" y="145"/>
                  </a:moveTo>
                  <a:lnTo>
                    <a:pt x="0" y="126"/>
                  </a:lnTo>
                  <a:lnTo>
                    <a:pt x="54" y="73"/>
                  </a:lnTo>
                  <a:lnTo>
                    <a:pt x="0" y="19"/>
                  </a:lnTo>
                  <a:lnTo>
                    <a:pt x="19" y="0"/>
                  </a:lnTo>
                  <a:lnTo>
                    <a:pt x="88" y="73"/>
                  </a:lnTo>
                  <a:lnTo>
                    <a:pt x="19" y="14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59" name="Rounded Rectangle 9">
              <a:extLst>
                <a:ext uri="{FF2B5EF4-FFF2-40B4-BE49-F238E27FC236}">
                  <a16:creationId xmlns:a16="http://schemas.microsoft.com/office/drawing/2014/main" id="{D58FC9E5-3890-4007-8CFB-6430ED128C42}"/>
                </a:ext>
              </a:extLst>
            </p:cNvPr>
            <p:cNvSpPr>
              <a:spLocks/>
            </p:cNvSpPr>
            <p:nvPr/>
          </p:nvSpPr>
          <p:spPr bwMode="auto">
            <a:xfrm>
              <a:off x="2444893" y="4546601"/>
              <a:ext cx="5664419" cy="250823"/>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957AA"/>
                  </a:solidFill>
                  <a:effectLst/>
                  <a:uLnTx/>
                  <a:uFillTx/>
                  <a:latin typeface="Arial"/>
                  <a:ea typeface="+mn-ea"/>
                  <a:cs typeface="+mn-cs"/>
                </a:rPr>
                <a:t>My.Norton.com</a:t>
              </a:r>
              <a:endParaRPr kumimoji="0" lang="en-GB" sz="1100" b="0" i="0" u="none" strike="noStrike" kern="1200" cap="none" spc="0" normalizeH="0" baseline="0" noProof="0" dirty="0">
                <a:ln>
                  <a:noFill/>
                </a:ln>
                <a:solidFill>
                  <a:srgbClr val="1957AA"/>
                </a:solidFill>
                <a:effectLst/>
                <a:uLnTx/>
                <a:uFillTx/>
                <a:latin typeface="Arial"/>
                <a:ea typeface="+mn-ea"/>
                <a:cs typeface="+mn-cs"/>
              </a:endParaRPr>
            </a:p>
          </p:txBody>
        </p:sp>
        <p:sp>
          <p:nvSpPr>
            <p:cNvPr id="60" name="Freeform 10">
              <a:extLst>
                <a:ext uri="{FF2B5EF4-FFF2-40B4-BE49-F238E27FC236}">
                  <a16:creationId xmlns:a16="http://schemas.microsoft.com/office/drawing/2014/main" id="{6DB9724C-9B9E-49E0-BF99-9B0607FB4F14}"/>
                </a:ext>
              </a:extLst>
            </p:cNvPr>
            <p:cNvSpPr>
              <a:spLocks/>
            </p:cNvSpPr>
            <p:nvPr/>
          </p:nvSpPr>
          <p:spPr bwMode="auto">
            <a:xfrm>
              <a:off x="8926513" y="4529138"/>
              <a:ext cx="134939" cy="139700"/>
            </a:xfrm>
            <a:custGeom>
              <a:avLst/>
              <a:gdLst>
                <a:gd name="T0" fmla="*/ 85 w 85"/>
                <a:gd name="T1" fmla="*/ 0 h 88"/>
                <a:gd name="T2" fmla="*/ 20 w 85"/>
                <a:gd name="T3" fmla="*/ 0 h 88"/>
                <a:gd name="T4" fmla="*/ 40 w 85"/>
                <a:gd name="T5" fmla="*/ 20 h 88"/>
                <a:gd name="T6" fmla="*/ 0 w 85"/>
                <a:gd name="T7" fmla="*/ 61 h 88"/>
                <a:gd name="T8" fmla="*/ 28 w 85"/>
                <a:gd name="T9" fmla="*/ 88 h 88"/>
                <a:gd name="T10" fmla="*/ 65 w 85"/>
                <a:gd name="T11" fmla="*/ 47 h 88"/>
                <a:gd name="T12" fmla="*/ 85 w 85"/>
                <a:gd name="T13" fmla="*/ 71 h 88"/>
                <a:gd name="T14" fmla="*/ 85 w 85"/>
                <a:gd name="T15" fmla="*/ 0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88">
                  <a:moveTo>
                    <a:pt x="85" y="0"/>
                  </a:moveTo>
                  <a:lnTo>
                    <a:pt x="20" y="0"/>
                  </a:lnTo>
                  <a:lnTo>
                    <a:pt x="40" y="20"/>
                  </a:lnTo>
                  <a:lnTo>
                    <a:pt x="0" y="61"/>
                  </a:lnTo>
                  <a:lnTo>
                    <a:pt x="28" y="88"/>
                  </a:lnTo>
                  <a:lnTo>
                    <a:pt x="65" y="47"/>
                  </a:lnTo>
                  <a:lnTo>
                    <a:pt x="85" y="71"/>
                  </a:lnTo>
                  <a:lnTo>
                    <a:pt x="85"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61" name="Freeform 11">
              <a:extLst>
                <a:ext uri="{FF2B5EF4-FFF2-40B4-BE49-F238E27FC236}">
                  <a16:creationId xmlns:a16="http://schemas.microsoft.com/office/drawing/2014/main" id="{1FAC9581-6331-43CE-A6E4-173D80206D39}"/>
                </a:ext>
              </a:extLst>
            </p:cNvPr>
            <p:cNvSpPr>
              <a:spLocks/>
            </p:cNvSpPr>
            <p:nvPr/>
          </p:nvSpPr>
          <p:spPr bwMode="auto">
            <a:xfrm>
              <a:off x="8778875" y="4668837"/>
              <a:ext cx="147637" cy="150815"/>
            </a:xfrm>
            <a:custGeom>
              <a:avLst/>
              <a:gdLst>
                <a:gd name="T0" fmla="*/ 93 w 93"/>
                <a:gd name="T1" fmla="*/ 27 h 95"/>
                <a:gd name="T2" fmla="*/ 66 w 93"/>
                <a:gd name="T3" fmla="*/ 0 h 95"/>
                <a:gd name="T4" fmla="*/ 24 w 93"/>
                <a:gd name="T5" fmla="*/ 43 h 95"/>
                <a:gd name="T6" fmla="*/ 0 w 93"/>
                <a:gd name="T7" fmla="*/ 21 h 95"/>
                <a:gd name="T8" fmla="*/ 0 w 93"/>
                <a:gd name="T9" fmla="*/ 95 h 95"/>
                <a:gd name="T10" fmla="*/ 76 w 93"/>
                <a:gd name="T11" fmla="*/ 95 h 95"/>
                <a:gd name="T12" fmla="*/ 53 w 93"/>
                <a:gd name="T13" fmla="*/ 71 h 95"/>
                <a:gd name="T14" fmla="*/ 93 w 93"/>
                <a:gd name="T15" fmla="*/ 27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95">
                  <a:moveTo>
                    <a:pt x="93" y="27"/>
                  </a:moveTo>
                  <a:lnTo>
                    <a:pt x="66" y="0"/>
                  </a:lnTo>
                  <a:lnTo>
                    <a:pt x="24" y="43"/>
                  </a:lnTo>
                  <a:lnTo>
                    <a:pt x="0" y="21"/>
                  </a:lnTo>
                  <a:lnTo>
                    <a:pt x="0" y="95"/>
                  </a:lnTo>
                  <a:lnTo>
                    <a:pt x="76" y="95"/>
                  </a:lnTo>
                  <a:lnTo>
                    <a:pt x="53" y="71"/>
                  </a:lnTo>
                  <a:lnTo>
                    <a:pt x="93" y="27"/>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grpSp>
      <p:pic>
        <p:nvPicPr>
          <p:cNvPr id="1034" name="Picture 10">
            <a:extLst>
              <a:ext uri="{FF2B5EF4-FFF2-40B4-BE49-F238E27FC236}">
                <a16:creationId xmlns:a16="http://schemas.microsoft.com/office/drawing/2014/main" id="{62D7038D-4FCF-4C12-A719-23409D76F11E}"/>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320"/>
          <a:stretch/>
        </p:blipFill>
        <p:spPr bwMode="auto">
          <a:xfrm>
            <a:off x="6302826" y="2170505"/>
            <a:ext cx="5988624" cy="360369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02079868"/>
      </p:ext>
    </p:extLst>
  </p:cSld>
  <p:clrMapOvr>
    <a:masterClrMapping/>
  </p:clrMapOvr>
  <p:transition spd="slow" advTm="1852">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38199" y="483107"/>
            <a:ext cx="10515600" cy="825500"/>
          </a:xfrm>
        </p:spPr>
        <p:txBody>
          <a:bodyPr/>
          <a:lstStyle/>
          <a:p>
            <a:pPr algn="ctr"/>
            <a:r>
              <a:rPr lang="en-US" dirty="0"/>
              <a:t>NORTON PASSWORD MANAGER</a:t>
            </a:r>
            <a:endParaRPr lang="en-GB" dirty="0"/>
          </a:p>
        </p:txBody>
      </p:sp>
      <p:sp>
        <p:nvSpPr>
          <p:cNvPr id="9" name="Subtitle 8"/>
          <p:cNvSpPr>
            <a:spLocks noGrp="1"/>
          </p:cNvSpPr>
          <p:nvPr>
            <p:ph type="body" sz="quarter" idx="10"/>
          </p:nvPr>
        </p:nvSpPr>
        <p:spPr>
          <a:xfrm>
            <a:off x="0" y="371475"/>
            <a:ext cx="12191999" cy="352425"/>
          </a:xfrm>
        </p:spPr>
        <p:txBody>
          <a:bodyPr/>
          <a:lstStyle/>
          <a:p>
            <a:r>
              <a:rPr lang="en-US" dirty="0"/>
              <a:t>8 out of 10 people use the same password on multiple sites.  Let us help support strong passwords with</a:t>
            </a:r>
          </a:p>
        </p:txBody>
      </p:sp>
      <p:pic>
        <p:nvPicPr>
          <p:cNvPr id="27" name="Picture 26">
            <a:extLst>
              <a:ext uri="{FF2B5EF4-FFF2-40B4-BE49-F238E27FC236}">
                <a16:creationId xmlns:a16="http://schemas.microsoft.com/office/drawing/2014/main" id="{EB39DF76-20BF-4A7C-8D4E-3EDF2AFDEA91}"/>
              </a:ext>
            </a:extLst>
          </p:cNvPr>
          <p:cNvPicPr>
            <a:picLocks noChangeAspect="1"/>
          </p:cNvPicPr>
          <p:nvPr/>
        </p:nvPicPr>
        <p:blipFill rotWithShape="1">
          <a:blip r:embed="rId3">
            <a:extLst>
              <a:ext uri="{28A0092B-C50C-407E-A947-70E740481C1C}">
                <a14:useLocalDpi xmlns:a14="http://schemas.microsoft.com/office/drawing/2010/main" val="0"/>
              </a:ext>
            </a:extLst>
          </a:blip>
          <a:srcRect l="213" r="1"/>
          <a:stretch/>
        </p:blipFill>
        <p:spPr>
          <a:xfrm>
            <a:off x="111112" y="1812896"/>
            <a:ext cx="6845356" cy="4008784"/>
          </a:xfrm>
          <a:prstGeom prst="rect">
            <a:avLst/>
          </a:prstGeom>
        </p:spPr>
      </p:pic>
      <p:pic>
        <p:nvPicPr>
          <p:cNvPr id="28" name="Picture 27">
            <a:extLst>
              <a:ext uri="{FF2B5EF4-FFF2-40B4-BE49-F238E27FC236}">
                <a16:creationId xmlns:a16="http://schemas.microsoft.com/office/drawing/2014/main" id="{51D97875-D8C4-4117-932F-E26ED4B33B0C}"/>
              </a:ext>
            </a:extLst>
          </p:cNvPr>
          <p:cNvPicPr>
            <a:picLocks noChangeAspect="1"/>
          </p:cNvPicPr>
          <p:nvPr/>
        </p:nvPicPr>
        <p:blipFill>
          <a:blip r:embed="rId4"/>
          <a:stretch>
            <a:fillRect/>
          </a:stretch>
        </p:blipFill>
        <p:spPr>
          <a:xfrm>
            <a:off x="960620" y="2131614"/>
            <a:ext cx="5116390" cy="28025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7" name="Text Placeholder 21">
            <a:extLst>
              <a:ext uri="{FF2B5EF4-FFF2-40B4-BE49-F238E27FC236}">
                <a16:creationId xmlns:a16="http://schemas.microsoft.com/office/drawing/2014/main" id="{26B11FFB-9512-4974-9773-E551B9CCF193}"/>
              </a:ext>
            </a:extLst>
          </p:cNvPr>
          <p:cNvSpPr txBox="1">
            <a:spLocks/>
          </p:cNvSpPr>
          <p:nvPr/>
        </p:nvSpPr>
        <p:spPr>
          <a:xfrm>
            <a:off x="7264723" y="1865595"/>
            <a:ext cx="4031472" cy="35242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514350" indent="-231775" algn="l" defTabSz="914400" rtl="0" eaLnBrk="1" latinLnBrk="0" hangingPunct="1">
              <a:lnSpc>
                <a:spcPct val="100000"/>
              </a:lnSpc>
              <a:spcBef>
                <a:spcPts val="1200"/>
              </a:spcBef>
              <a:buFont typeface="Arial" panose="020B0604020202020204" pitchFamily="34" charset="0"/>
              <a:buChar char="•"/>
              <a:defRPr sz="2200" kern="1200">
                <a:solidFill>
                  <a:schemeClr val="tx1"/>
                </a:solidFill>
                <a:latin typeface="+mn-lt"/>
                <a:ea typeface="+mn-ea"/>
                <a:cs typeface="+mn-cs"/>
              </a:defRPr>
            </a:lvl2pPr>
            <a:lvl3pPr marL="798513" indent="-228600" algn="l" defTabSz="914400" rtl="0" eaLnBrk="1" latinLnBrk="0" hangingPunct="1">
              <a:lnSpc>
                <a:spcPct val="100000"/>
              </a:lnSpc>
              <a:spcBef>
                <a:spcPts val="1200"/>
              </a:spcBef>
              <a:buSzPct val="100000"/>
              <a:buFont typeface="Arial" panose="020B0604020202020204" pitchFamily="34" charset="0"/>
              <a:buChar char="‒"/>
              <a:defRPr sz="2200" kern="1200">
                <a:solidFill>
                  <a:schemeClr val="tx1"/>
                </a:solidFill>
                <a:latin typeface="+mn-lt"/>
                <a:ea typeface="+mn-ea"/>
                <a:cs typeface="+mn-cs"/>
              </a:defRPr>
            </a:lvl3pPr>
            <a:lvl4pPr marL="1082675" indent="-228600" algn="l" defTabSz="914400" rtl="0" eaLnBrk="1" latinLnBrk="0" hangingPunct="1">
              <a:lnSpc>
                <a:spcPct val="100000"/>
              </a:lnSpc>
              <a:spcBef>
                <a:spcPts val="800"/>
              </a:spcBef>
              <a:buSzPct val="90000"/>
              <a:buFont typeface="Courier New" panose="02070309020205020404" pitchFamily="49" charset="0"/>
              <a:buChar char="o"/>
              <a:defRPr sz="1800" kern="1200">
                <a:solidFill>
                  <a:schemeClr val="tx1"/>
                </a:solidFill>
                <a:latin typeface="+mn-lt"/>
                <a:ea typeface="+mn-ea"/>
                <a:cs typeface="+mn-cs"/>
              </a:defRPr>
            </a:lvl4pPr>
            <a:lvl5pPr marL="803275" indent="-228600" algn="l" defTabSz="914400" rtl="0" eaLnBrk="1" latinLnBrk="0" hangingPunct="1">
              <a:lnSpc>
                <a:spcPct val="90000"/>
              </a:lnSpc>
              <a:spcBef>
                <a:spcPts val="500"/>
              </a:spcBef>
              <a:buFont typeface="Arial"/>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Assistance Creating Unique + Complex Passwords</a:t>
            </a:r>
          </a:p>
        </p:txBody>
      </p:sp>
      <p:sp>
        <p:nvSpPr>
          <p:cNvPr id="38" name="Text Placeholder 22">
            <a:extLst>
              <a:ext uri="{FF2B5EF4-FFF2-40B4-BE49-F238E27FC236}">
                <a16:creationId xmlns:a16="http://schemas.microsoft.com/office/drawing/2014/main" id="{DEBD0794-028A-436A-A1BD-11F519D2B6CD}"/>
              </a:ext>
            </a:extLst>
          </p:cNvPr>
          <p:cNvSpPr txBox="1">
            <a:spLocks/>
          </p:cNvSpPr>
          <p:nvPr/>
        </p:nvSpPr>
        <p:spPr>
          <a:xfrm>
            <a:off x="7264723" y="2501525"/>
            <a:ext cx="4574083" cy="971708"/>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514350" indent="-231775" algn="l" defTabSz="914400" rtl="0" eaLnBrk="1" latinLnBrk="0" hangingPunct="1">
              <a:lnSpc>
                <a:spcPct val="100000"/>
              </a:lnSpc>
              <a:spcBef>
                <a:spcPts val="1200"/>
              </a:spcBef>
              <a:buFont typeface="Arial" panose="020B0604020202020204" pitchFamily="34" charset="0"/>
              <a:buChar char="•"/>
              <a:defRPr sz="2200" kern="1200">
                <a:solidFill>
                  <a:schemeClr val="tx1"/>
                </a:solidFill>
                <a:latin typeface="+mn-lt"/>
                <a:ea typeface="+mn-ea"/>
                <a:cs typeface="+mn-cs"/>
              </a:defRPr>
            </a:lvl2pPr>
            <a:lvl3pPr marL="798513" indent="-228600" algn="l" defTabSz="914400" rtl="0" eaLnBrk="1" latinLnBrk="0" hangingPunct="1">
              <a:lnSpc>
                <a:spcPct val="100000"/>
              </a:lnSpc>
              <a:spcBef>
                <a:spcPts val="1200"/>
              </a:spcBef>
              <a:buSzPct val="100000"/>
              <a:buFont typeface="Arial" panose="020B0604020202020204" pitchFamily="34" charset="0"/>
              <a:buChar char="‒"/>
              <a:defRPr sz="2200" kern="1200">
                <a:solidFill>
                  <a:schemeClr val="tx1"/>
                </a:solidFill>
                <a:latin typeface="+mn-lt"/>
                <a:ea typeface="+mn-ea"/>
                <a:cs typeface="+mn-cs"/>
              </a:defRPr>
            </a:lvl3pPr>
            <a:lvl4pPr marL="1082675" indent="-228600" algn="l" defTabSz="914400" rtl="0" eaLnBrk="1" latinLnBrk="0" hangingPunct="1">
              <a:lnSpc>
                <a:spcPct val="100000"/>
              </a:lnSpc>
              <a:spcBef>
                <a:spcPts val="800"/>
              </a:spcBef>
              <a:buSzPct val="90000"/>
              <a:buFont typeface="Courier New" panose="02070309020205020404" pitchFamily="49" charset="0"/>
              <a:buChar char="o"/>
              <a:defRPr sz="1800" kern="1200">
                <a:solidFill>
                  <a:schemeClr val="tx1"/>
                </a:solidFill>
                <a:latin typeface="+mn-lt"/>
                <a:ea typeface="+mn-ea"/>
                <a:cs typeface="+mn-cs"/>
              </a:defRPr>
            </a:lvl4pPr>
            <a:lvl5pPr marL="803275" indent="-228600" algn="l" defTabSz="914400" rtl="0" eaLnBrk="1" latinLnBrk="0" hangingPunct="1">
              <a:lnSpc>
                <a:spcPct val="90000"/>
              </a:lnSpc>
              <a:spcBef>
                <a:spcPts val="500"/>
              </a:spcBef>
              <a:buFont typeface="Arial"/>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Passwords are hard to remember, and so we tend to rely on the same ones across multiple sites – and when one is compromised, criminals can quickly access multiple accounts.. Norton Password Manager enables you to generate unique and complex passwords and store them in a secure online vault.</a:t>
            </a:r>
          </a:p>
        </p:txBody>
      </p:sp>
      <p:sp>
        <p:nvSpPr>
          <p:cNvPr id="39" name="Text Placeholder 25">
            <a:extLst>
              <a:ext uri="{FF2B5EF4-FFF2-40B4-BE49-F238E27FC236}">
                <a16:creationId xmlns:a16="http://schemas.microsoft.com/office/drawing/2014/main" id="{405B447B-77FB-43B8-A765-EE71F7F2BE6B}"/>
              </a:ext>
            </a:extLst>
          </p:cNvPr>
          <p:cNvSpPr txBox="1">
            <a:spLocks/>
          </p:cNvSpPr>
          <p:nvPr/>
        </p:nvSpPr>
        <p:spPr>
          <a:xfrm>
            <a:off x="7264723" y="4068416"/>
            <a:ext cx="3817109" cy="352425"/>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514350" indent="-231775" algn="l" defTabSz="914400" rtl="0" eaLnBrk="1" latinLnBrk="0" hangingPunct="1">
              <a:lnSpc>
                <a:spcPct val="100000"/>
              </a:lnSpc>
              <a:spcBef>
                <a:spcPts val="1200"/>
              </a:spcBef>
              <a:buFont typeface="Arial" panose="020B0604020202020204" pitchFamily="34" charset="0"/>
              <a:buChar char="•"/>
              <a:defRPr sz="2200" kern="1200">
                <a:solidFill>
                  <a:schemeClr val="tx1"/>
                </a:solidFill>
                <a:latin typeface="+mn-lt"/>
                <a:ea typeface="+mn-ea"/>
                <a:cs typeface="+mn-cs"/>
              </a:defRPr>
            </a:lvl2pPr>
            <a:lvl3pPr marL="798513" indent="-228600" algn="l" defTabSz="914400" rtl="0" eaLnBrk="1" latinLnBrk="0" hangingPunct="1">
              <a:lnSpc>
                <a:spcPct val="100000"/>
              </a:lnSpc>
              <a:spcBef>
                <a:spcPts val="1200"/>
              </a:spcBef>
              <a:buSzPct val="100000"/>
              <a:buFont typeface="Arial" panose="020B0604020202020204" pitchFamily="34" charset="0"/>
              <a:buChar char="‒"/>
              <a:defRPr sz="2200" kern="1200">
                <a:solidFill>
                  <a:schemeClr val="tx1"/>
                </a:solidFill>
                <a:latin typeface="+mn-lt"/>
                <a:ea typeface="+mn-ea"/>
                <a:cs typeface="+mn-cs"/>
              </a:defRPr>
            </a:lvl3pPr>
            <a:lvl4pPr marL="1082675" indent="-228600" algn="l" defTabSz="914400" rtl="0" eaLnBrk="1" latinLnBrk="0" hangingPunct="1">
              <a:lnSpc>
                <a:spcPct val="100000"/>
              </a:lnSpc>
              <a:spcBef>
                <a:spcPts val="800"/>
              </a:spcBef>
              <a:buSzPct val="90000"/>
              <a:buFont typeface="Courier New" panose="02070309020205020404" pitchFamily="49" charset="0"/>
              <a:buChar char="o"/>
              <a:defRPr sz="1800" kern="1200">
                <a:solidFill>
                  <a:schemeClr val="tx1"/>
                </a:solidFill>
                <a:latin typeface="+mn-lt"/>
                <a:ea typeface="+mn-ea"/>
                <a:cs typeface="+mn-cs"/>
              </a:defRPr>
            </a:lvl4pPr>
            <a:lvl5pPr marL="803275" indent="-228600" algn="l" defTabSz="914400" rtl="0" eaLnBrk="1" latinLnBrk="0" hangingPunct="1">
              <a:lnSpc>
                <a:spcPct val="90000"/>
              </a:lnSpc>
              <a:spcBef>
                <a:spcPts val="500"/>
              </a:spcBef>
              <a:buFont typeface="Arial"/>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Simple to Access + Quickly Update Passwords</a:t>
            </a:r>
          </a:p>
        </p:txBody>
      </p:sp>
      <p:sp>
        <p:nvSpPr>
          <p:cNvPr id="40" name="Text Placeholder 26">
            <a:extLst>
              <a:ext uri="{FF2B5EF4-FFF2-40B4-BE49-F238E27FC236}">
                <a16:creationId xmlns:a16="http://schemas.microsoft.com/office/drawing/2014/main" id="{E07088F7-2EC9-4210-AE11-E4CCC0BCBD6D}"/>
              </a:ext>
            </a:extLst>
          </p:cNvPr>
          <p:cNvSpPr txBox="1">
            <a:spLocks/>
          </p:cNvSpPr>
          <p:nvPr/>
        </p:nvSpPr>
        <p:spPr>
          <a:xfrm>
            <a:off x="7264723" y="4750177"/>
            <a:ext cx="4574083" cy="1475081"/>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tx1"/>
                </a:solidFill>
                <a:latin typeface="+mn-lt"/>
                <a:ea typeface="+mn-ea"/>
                <a:cs typeface="+mn-cs"/>
              </a:defRPr>
            </a:lvl1pPr>
            <a:lvl2pPr marL="514350" indent="-231775" algn="l" defTabSz="914400" rtl="0" eaLnBrk="1" latinLnBrk="0" hangingPunct="1">
              <a:lnSpc>
                <a:spcPct val="100000"/>
              </a:lnSpc>
              <a:spcBef>
                <a:spcPts val="1200"/>
              </a:spcBef>
              <a:buFont typeface="Arial" panose="020B0604020202020204" pitchFamily="34" charset="0"/>
              <a:buChar char="•"/>
              <a:defRPr sz="2200" kern="1200">
                <a:solidFill>
                  <a:schemeClr val="tx1"/>
                </a:solidFill>
                <a:latin typeface="+mn-lt"/>
                <a:ea typeface="+mn-ea"/>
                <a:cs typeface="+mn-cs"/>
              </a:defRPr>
            </a:lvl2pPr>
            <a:lvl3pPr marL="798513" indent="-228600" algn="l" defTabSz="914400" rtl="0" eaLnBrk="1" latinLnBrk="0" hangingPunct="1">
              <a:lnSpc>
                <a:spcPct val="100000"/>
              </a:lnSpc>
              <a:spcBef>
                <a:spcPts val="1200"/>
              </a:spcBef>
              <a:buSzPct val="100000"/>
              <a:buFont typeface="Arial" panose="020B0604020202020204" pitchFamily="34" charset="0"/>
              <a:buChar char="‒"/>
              <a:defRPr sz="2200" kern="1200">
                <a:solidFill>
                  <a:schemeClr val="tx1"/>
                </a:solidFill>
                <a:latin typeface="+mn-lt"/>
                <a:ea typeface="+mn-ea"/>
                <a:cs typeface="+mn-cs"/>
              </a:defRPr>
            </a:lvl3pPr>
            <a:lvl4pPr marL="1082675" indent="-228600" algn="l" defTabSz="914400" rtl="0" eaLnBrk="1" latinLnBrk="0" hangingPunct="1">
              <a:lnSpc>
                <a:spcPct val="100000"/>
              </a:lnSpc>
              <a:spcBef>
                <a:spcPts val="800"/>
              </a:spcBef>
              <a:buSzPct val="90000"/>
              <a:buFont typeface="Courier New" panose="02070309020205020404" pitchFamily="49" charset="0"/>
              <a:buChar char="o"/>
              <a:defRPr sz="1800" kern="1200">
                <a:solidFill>
                  <a:schemeClr val="tx1"/>
                </a:solidFill>
                <a:latin typeface="+mn-lt"/>
                <a:ea typeface="+mn-ea"/>
                <a:cs typeface="+mn-cs"/>
              </a:defRPr>
            </a:lvl4pPr>
            <a:lvl5pPr marL="803275" indent="-228600" algn="l" defTabSz="914400" rtl="0" eaLnBrk="1" latinLnBrk="0" hangingPunct="1">
              <a:lnSpc>
                <a:spcPct val="90000"/>
              </a:lnSpc>
              <a:spcBef>
                <a:spcPts val="500"/>
              </a:spcBef>
              <a:buFont typeface="Arial"/>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Your online vault provides you quick access to your stored passwords with your master password. Find out that one of your passwords had been compromised? You can easily manage your passwords from our mobile app.  Your vault syncs across all your devices and can be accessed quickly with Touch ID/Face ID or Android biometrics on your mobile devices.  </a:t>
            </a:r>
          </a:p>
        </p:txBody>
      </p:sp>
      <p:sp>
        <p:nvSpPr>
          <p:cNvPr id="43" name="Freeform 258">
            <a:extLst>
              <a:ext uri="{FF2B5EF4-FFF2-40B4-BE49-F238E27FC236}">
                <a16:creationId xmlns:a16="http://schemas.microsoft.com/office/drawing/2014/main" id="{956C049A-4B11-4E19-BADC-F34DC55AFF97}"/>
              </a:ext>
            </a:extLst>
          </p:cNvPr>
          <p:cNvSpPr>
            <a:spLocks noEditPoints="1"/>
          </p:cNvSpPr>
          <p:nvPr/>
        </p:nvSpPr>
        <p:spPr bwMode="auto">
          <a:xfrm>
            <a:off x="6673368" y="1917683"/>
            <a:ext cx="400577" cy="395015"/>
          </a:xfrm>
          <a:custGeom>
            <a:avLst/>
            <a:gdLst>
              <a:gd name="T0" fmla="*/ 0 w 84"/>
              <a:gd name="T1" fmla="*/ 14 h 84"/>
              <a:gd name="T2" fmla="*/ 46 w 84"/>
              <a:gd name="T3" fmla="*/ 14 h 84"/>
              <a:gd name="T4" fmla="*/ 39 w 84"/>
              <a:gd name="T5" fmla="*/ 21 h 84"/>
              <a:gd name="T6" fmla="*/ 7 w 84"/>
              <a:gd name="T7" fmla="*/ 21 h 84"/>
              <a:gd name="T8" fmla="*/ 7 w 84"/>
              <a:gd name="T9" fmla="*/ 77 h 84"/>
              <a:gd name="T10" fmla="*/ 63 w 84"/>
              <a:gd name="T11" fmla="*/ 77 h 84"/>
              <a:gd name="T12" fmla="*/ 63 w 84"/>
              <a:gd name="T13" fmla="*/ 45 h 84"/>
              <a:gd name="T14" fmla="*/ 70 w 84"/>
              <a:gd name="T15" fmla="*/ 38 h 84"/>
              <a:gd name="T16" fmla="*/ 70 w 84"/>
              <a:gd name="T17" fmla="*/ 84 h 84"/>
              <a:gd name="T18" fmla="*/ 0 w 84"/>
              <a:gd name="T19" fmla="*/ 84 h 84"/>
              <a:gd name="T20" fmla="*/ 0 w 84"/>
              <a:gd name="T21" fmla="*/ 14 h 84"/>
              <a:gd name="T22" fmla="*/ 74 w 84"/>
              <a:gd name="T23" fmla="*/ 0 h 84"/>
              <a:gd name="T24" fmla="*/ 81 w 84"/>
              <a:gd name="T25" fmla="*/ 3 h 84"/>
              <a:gd name="T26" fmla="*/ 84 w 84"/>
              <a:gd name="T27" fmla="*/ 11 h 84"/>
              <a:gd name="T28" fmla="*/ 81 w 84"/>
              <a:gd name="T29" fmla="*/ 18 h 84"/>
              <a:gd name="T30" fmla="*/ 47 w 84"/>
              <a:gd name="T31" fmla="*/ 53 h 84"/>
              <a:gd name="T32" fmla="*/ 46 w 84"/>
              <a:gd name="T33" fmla="*/ 54 h 84"/>
              <a:gd name="T34" fmla="*/ 45 w 84"/>
              <a:gd name="T35" fmla="*/ 54 h 84"/>
              <a:gd name="T36" fmla="*/ 32 w 84"/>
              <a:gd name="T37" fmla="*/ 56 h 84"/>
              <a:gd name="T38" fmla="*/ 27 w 84"/>
              <a:gd name="T39" fmla="*/ 57 h 84"/>
              <a:gd name="T40" fmla="*/ 28 w 84"/>
              <a:gd name="T41" fmla="*/ 52 h 84"/>
              <a:gd name="T42" fmla="*/ 31 w 84"/>
              <a:gd name="T43" fmla="*/ 40 h 84"/>
              <a:gd name="T44" fmla="*/ 31 w 84"/>
              <a:gd name="T45" fmla="*/ 39 h 84"/>
              <a:gd name="T46" fmla="*/ 32 w 84"/>
              <a:gd name="T47" fmla="*/ 38 h 84"/>
              <a:gd name="T48" fmla="*/ 66 w 84"/>
              <a:gd name="T49" fmla="*/ 3 h 84"/>
              <a:gd name="T50" fmla="*/ 74 w 84"/>
              <a:gd name="T51" fmla="*/ 0 h 84"/>
              <a:gd name="T52" fmla="*/ 74 w 84"/>
              <a:gd name="T53" fmla="*/ 7 h 84"/>
              <a:gd name="T54" fmla="*/ 71 w 84"/>
              <a:gd name="T55" fmla="*/ 8 h 84"/>
              <a:gd name="T56" fmla="*/ 37 w 84"/>
              <a:gd name="T57" fmla="*/ 42 h 84"/>
              <a:gd name="T58" fmla="*/ 36 w 84"/>
              <a:gd name="T59" fmla="*/ 48 h 84"/>
              <a:gd name="T60" fmla="*/ 42 w 84"/>
              <a:gd name="T61" fmla="*/ 47 h 84"/>
              <a:gd name="T62" fmla="*/ 76 w 84"/>
              <a:gd name="T63" fmla="*/ 13 h 84"/>
              <a:gd name="T64" fmla="*/ 76 w 84"/>
              <a:gd name="T65" fmla="*/ 8 h 84"/>
              <a:gd name="T66" fmla="*/ 74 w 84"/>
              <a:gd name="T67" fmla="*/ 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4" h="84">
                <a:moveTo>
                  <a:pt x="0" y="14"/>
                </a:moveTo>
                <a:cubicBezTo>
                  <a:pt x="46" y="14"/>
                  <a:pt x="46" y="14"/>
                  <a:pt x="46" y="14"/>
                </a:cubicBezTo>
                <a:cubicBezTo>
                  <a:pt x="39" y="21"/>
                  <a:pt x="39" y="21"/>
                  <a:pt x="39" y="21"/>
                </a:cubicBezTo>
                <a:cubicBezTo>
                  <a:pt x="7" y="21"/>
                  <a:pt x="7" y="21"/>
                  <a:pt x="7" y="21"/>
                </a:cubicBezTo>
                <a:cubicBezTo>
                  <a:pt x="7" y="77"/>
                  <a:pt x="7" y="77"/>
                  <a:pt x="7" y="77"/>
                </a:cubicBezTo>
                <a:cubicBezTo>
                  <a:pt x="63" y="77"/>
                  <a:pt x="63" y="77"/>
                  <a:pt x="63" y="77"/>
                </a:cubicBezTo>
                <a:cubicBezTo>
                  <a:pt x="63" y="45"/>
                  <a:pt x="63" y="45"/>
                  <a:pt x="63" y="45"/>
                </a:cubicBezTo>
                <a:cubicBezTo>
                  <a:pt x="70" y="38"/>
                  <a:pt x="70" y="38"/>
                  <a:pt x="70" y="38"/>
                </a:cubicBezTo>
                <a:cubicBezTo>
                  <a:pt x="70" y="84"/>
                  <a:pt x="70" y="84"/>
                  <a:pt x="70" y="84"/>
                </a:cubicBezTo>
                <a:cubicBezTo>
                  <a:pt x="0" y="84"/>
                  <a:pt x="0" y="84"/>
                  <a:pt x="0" y="84"/>
                </a:cubicBezTo>
                <a:lnTo>
                  <a:pt x="0" y="14"/>
                </a:lnTo>
                <a:close/>
                <a:moveTo>
                  <a:pt x="74" y="0"/>
                </a:moveTo>
                <a:cubicBezTo>
                  <a:pt x="77" y="0"/>
                  <a:pt x="79" y="1"/>
                  <a:pt x="81" y="3"/>
                </a:cubicBezTo>
                <a:cubicBezTo>
                  <a:pt x="83" y="5"/>
                  <a:pt x="84" y="8"/>
                  <a:pt x="84" y="11"/>
                </a:cubicBezTo>
                <a:cubicBezTo>
                  <a:pt x="84" y="14"/>
                  <a:pt x="83" y="16"/>
                  <a:pt x="81" y="18"/>
                </a:cubicBezTo>
                <a:cubicBezTo>
                  <a:pt x="47" y="53"/>
                  <a:pt x="47" y="53"/>
                  <a:pt x="47" y="53"/>
                </a:cubicBezTo>
                <a:cubicBezTo>
                  <a:pt x="46" y="54"/>
                  <a:pt x="46" y="54"/>
                  <a:pt x="46" y="54"/>
                </a:cubicBezTo>
                <a:cubicBezTo>
                  <a:pt x="45" y="54"/>
                  <a:pt x="45" y="54"/>
                  <a:pt x="45" y="54"/>
                </a:cubicBezTo>
                <a:cubicBezTo>
                  <a:pt x="32" y="56"/>
                  <a:pt x="32" y="56"/>
                  <a:pt x="32" y="56"/>
                </a:cubicBezTo>
                <a:cubicBezTo>
                  <a:pt x="27" y="57"/>
                  <a:pt x="27" y="57"/>
                  <a:pt x="27" y="57"/>
                </a:cubicBezTo>
                <a:cubicBezTo>
                  <a:pt x="28" y="52"/>
                  <a:pt x="28" y="52"/>
                  <a:pt x="28" y="52"/>
                </a:cubicBezTo>
                <a:cubicBezTo>
                  <a:pt x="31" y="40"/>
                  <a:pt x="31" y="40"/>
                  <a:pt x="31" y="40"/>
                </a:cubicBezTo>
                <a:cubicBezTo>
                  <a:pt x="31" y="39"/>
                  <a:pt x="31" y="39"/>
                  <a:pt x="31" y="39"/>
                </a:cubicBezTo>
                <a:cubicBezTo>
                  <a:pt x="32" y="38"/>
                  <a:pt x="32" y="38"/>
                  <a:pt x="32" y="38"/>
                </a:cubicBezTo>
                <a:cubicBezTo>
                  <a:pt x="66" y="3"/>
                  <a:pt x="66" y="3"/>
                  <a:pt x="66" y="3"/>
                </a:cubicBezTo>
                <a:cubicBezTo>
                  <a:pt x="68" y="1"/>
                  <a:pt x="71" y="0"/>
                  <a:pt x="74" y="0"/>
                </a:cubicBezTo>
                <a:close/>
                <a:moveTo>
                  <a:pt x="74" y="7"/>
                </a:moveTo>
                <a:cubicBezTo>
                  <a:pt x="73" y="7"/>
                  <a:pt x="72" y="8"/>
                  <a:pt x="71" y="8"/>
                </a:cubicBezTo>
                <a:cubicBezTo>
                  <a:pt x="37" y="42"/>
                  <a:pt x="37" y="42"/>
                  <a:pt x="37" y="42"/>
                </a:cubicBezTo>
                <a:cubicBezTo>
                  <a:pt x="36" y="48"/>
                  <a:pt x="36" y="48"/>
                  <a:pt x="36" y="48"/>
                </a:cubicBezTo>
                <a:cubicBezTo>
                  <a:pt x="42" y="47"/>
                  <a:pt x="42" y="47"/>
                  <a:pt x="42" y="47"/>
                </a:cubicBezTo>
                <a:cubicBezTo>
                  <a:pt x="76" y="13"/>
                  <a:pt x="76" y="13"/>
                  <a:pt x="76" y="13"/>
                </a:cubicBezTo>
                <a:cubicBezTo>
                  <a:pt x="78" y="11"/>
                  <a:pt x="78" y="10"/>
                  <a:pt x="76" y="8"/>
                </a:cubicBezTo>
                <a:cubicBezTo>
                  <a:pt x="75" y="8"/>
                  <a:pt x="75" y="7"/>
                  <a:pt x="74"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4" name="Freeform 294">
            <a:extLst>
              <a:ext uri="{FF2B5EF4-FFF2-40B4-BE49-F238E27FC236}">
                <a16:creationId xmlns:a16="http://schemas.microsoft.com/office/drawing/2014/main" id="{1717FE5B-C76A-4301-B119-9D3A52AB7B64}"/>
              </a:ext>
            </a:extLst>
          </p:cNvPr>
          <p:cNvSpPr>
            <a:spLocks noEditPoints="1"/>
          </p:cNvSpPr>
          <p:nvPr/>
        </p:nvSpPr>
        <p:spPr bwMode="auto">
          <a:xfrm>
            <a:off x="6736953" y="4199006"/>
            <a:ext cx="436330" cy="352424"/>
          </a:xfrm>
          <a:custGeom>
            <a:avLst/>
            <a:gdLst>
              <a:gd name="T0" fmla="*/ 0 w 78"/>
              <a:gd name="T1" fmla="*/ 0 h 63"/>
              <a:gd name="T2" fmla="*/ 5 w 78"/>
              <a:gd name="T3" fmla="*/ 1 h 63"/>
              <a:gd name="T4" fmla="*/ 71 w 78"/>
              <a:gd name="T5" fmla="*/ 29 h 63"/>
              <a:gd name="T6" fmla="*/ 78 w 78"/>
              <a:gd name="T7" fmla="*/ 31 h 63"/>
              <a:gd name="T8" fmla="*/ 71 w 78"/>
              <a:gd name="T9" fmla="*/ 34 h 63"/>
              <a:gd name="T10" fmla="*/ 5 w 78"/>
              <a:gd name="T11" fmla="*/ 61 h 63"/>
              <a:gd name="T12" fmla="*/ 0 w 78"/>
              <a:gd name="T13" fmla="*/ 63 h 63"/>
              <a:gd name="T14" fmla="*/ 1 w 78"/>
              <a:gd name="T15" fmla="*/ 58 h 63"/>
              <a:gd name="T16" fmla="*/ 7 w 78"/>
              <a:gd name="T17" fmla="*/ 31 h 63"/>
              <a:gd name="T18" fmla="*/ 1 w 78"/>
              <a:gd name="T19" fmla="*/ 5 h 63"/>
              <a:gd name="T20" fmla="*/ 0 w 78"/>
              <a:gd name="T21" fmla="*/ 0 h 63"/>
              <a:gd name="T22" fmla="*/ 9 w 78"/>
              <a:gd name="T23" fmla="*/ 9 h 63"/>
              <a:gd name="T24" fmla="*/ 12 w 78"/>
              <a:gd name="T25" fmla="*/ 28 h 63"/>
              <a:gd name="T26" fmla="*/ 55 w 78"/>
              <a:gd name="T27" fmla="*/ 28 h 63"/>
              <a:gd name="T28" fmla="*/ 9 w 78"/>
              <a:gd name="T29" fmla="*/ 9 h 63"/>
              <a:gd name="T30" fmla="*/ 12 w 78"/>
              <a:gd name="T31" fmla="*/ 34 h 63"/>
              <a:gd name="T32" fmla="*/ 9 w 78"/>
              <a:gd name="T33" fmla="*/ 53 h 63"/>
              <a:gd name="T34" fmla="*/ 55 w 78"/>
              <a:gd name="T35" fmla="*/ 34 h 63"/>
              <a:gd name="T36" fmla="*/ 12 w 78"/>
              <a:gd name="T37" fmla="*/ 3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8" h="63">
                <a:moveTo>
                  <a:pt x="0" y="0"/>
                </a:moveTo>
                <a:lnTo>
                  <a:pt x="5" y="1"/>
                </a:lnTo>
                <a:lnTo>
                  <a:pt x="71" y="29"/>
                </a:lnTo>
                <a:lnTo>
                  <a:pt x="78" y="31"/>
                </a:lnTo>
                <a:lnTo>
                  <a:pt x="71" y="34"/>
                </a:lnTo>
                <a:lnTo>
                  <a:pt x="5" y="61"/>
                </a:lnTo>
                <a:lnTo>
                  <a:pt x="0" y="63"/>
                </a:lnTo>
                <a:lnTo>
                  <a:pt x="1" y="58"/>
                </a:lnTo>
                <a:lnTo>
                  <a:pt x="7" y="31"/>
                </a:lnTo>
                <a:lnTo>
                  <a:pt x="1" y="5"/>
                </a:lnTo>
                <a:lnTo>
                  <a:pt x="0" y="0"/>
                </a:lnTo>
                <a:close/>
                <a:moveTo>
                  <a:pt x="9" y="9"/>
                </a:moveTo>
                <a:lnTo>
                  <a:pt x="12" y="28"/>
                </a:lnTo>
                <a:lnTo>
                  <a:pt x="55" y="28"/>
                </a:lnTo>
                <a:lnTo>
                  <a:pt x="9" y="9"/>
                </a:lnTo>
                <a:close/>
                <a:moveTo>
                  <a:pt x="12" y="34"/>
                </a:moveTo>
                <a:lnTo>
                  <a:pt x="9" y="53"/>
                </a:lnTo>
                <a:lnTo>
                  <a:pt x="55" y="34"/>
                </a:lnTo>
                <a:lnTo>
                  <a:pt x="12" y="3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937339829"/>
      </p:ext>
    </p:extLst>
  </p:cSld>
  <p:clrMapOvr>
    <a:masterClrMapping/>
  </p:clrMapOvr>
  <p:transition spd="slow" advTm="2442">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231AF6A-10D6-4B97-B552-FA1BC4888DD1}"/>
              </a:ext>
            </a:extLst>
          </p:cNvPr>
          <p:cNvSpPr>
            <a:spLocks noGrp="1"/>
          </p:cNvSpPr>
          <p:nvPr>
            <p:ph type="title"/>
          </p:nvPr>
        </p:nvSpPr>
        <p:spPr/>
        <p:txBody>
          <a:bodyPr/>
          <a:lstStyle/>
          <a:p>
            <a:pPr algn="ctr"/>
            <a:r>
              <a:rPr lang="en-US" dirty="0"/>
              <a:t>MEMBERSHIP PLANS &amp; PRICING</a:t>
            </a:r>
          </a:p>
        </p:txBody>
      </p:sp>
      <p:sp>
        <p:nvSpPr>
          <p:cNvPr id="8" name="Text Placeholder 7">
            <a:extLst>
              <a:ext uri="{FF2B5EF4-FFF2-40B4-BE49-F238E27FC236}">
                <a16:creationId xmlns:a16="http://schemas.microsoft.com/office/drawing/2014/main" id="{00FD98F7-C5B1-4848-B320-93A01D8930B3}"/>
              </a:ext>
            </a:extLst>
          </p:cNvPr>
          <p:cNvSpPr>
            <a:spLocks noGrp="1"/>
          </p:cNvSpPr>
          <p:nvPr>
            <p:ph type="body" sz="quarter" idx="10"/>
          </p:nvPr>
        </p:nvSpPr>
        <p:spPr/>
        <p:txBody>
          <a:bodyPr/>
          <a:lstStyle/>
          <a:p>
            <a:r>
              <a:rPr lang="en-US" dirty="0"/>
              <a:t> ENJOY Comprehensive identity theft and device protection</a:t>
            </a:r>
          </a:p>
        </p:txBody>
      </p:sp>
      <p:sp>
        <p:nvSpPr>
          <p:cNvPr id="16" name="Rectangle 15">
            <a:extLst>
              <a:ext uri="{FF2B5EF4-FFF2-40B4-BE49-F238E27FC236}">
                <a16:creationId xmlns:a16="http://schemas.microsoft.com/office/drawing/2014/main" id="{892975BB-FEC7-4590-862C-4876AF0B1BED}"/>
              </a:ext>
            </a:extLst>
          </p:cNvPr>
          <p:cNvSpPr/>
          <p:nvPr/>
        </p:nvSpPr>
        <p:spPr>
          <a:xfrm>
            <a:off x="523188" y="1306403"/>
            <a:ext cx="6096000" cy="5156668"/>
          </a:xfrm>
          <a:prstGeom prst="rect">
            <a:avLst/>
          </a:prstGeom>
        </p:spPr>
        <p:txBody>
          <a:bodyPr>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a:ea typeface="+mn-ea"/>
                <a:cs typeface="+mn-cs"/>
              </a:rPr>
              <a:t>LifeLock Identity Protection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LifeLock Identity Alert System</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Prior ID Theft Remediation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*Privacy Monitor</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Dark Web Monitoring</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$1m Guarantee(s)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Financial Account Activity Alerts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ID Verification Alerts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Lost Wallet Protection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Credit Freeze/Lock</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a:ea typeface="+mn-ea"/>
                <a:cs typeface="+mn-cs"/>
              </a:rPr>
              <a:t>Norton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Norton Device/Online Security</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Norton Parental Controls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Norton Password Manager</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err="1">
                <a:ln>
                  <a:noFill/>
                </a:ln>
                <a:solidFill>
                  <a:prstClr val="white"/>
                </a:solidFill>
                <a:effectLst/>
                <a:uLnTx/>
                <a:uFillTx/>
                <a:latin typeface="Arial"/>
                <a:ea typeface="+mn-ea"/>
                <a:cs typeface="+mn-cs"/>
              </a:rPr>
              <a:t>Safecam</a:t>
            </a:r>
            <a:endParaRPr kumimoji="0" lang="en-US" sz="1300" b="0" i="0" u="none" strike="noStrike" kern="1200" cap="none" spc="0" normalizeH="0" baseline="0" noProof="0" dirty="0">
              <a:ln>
                <a:noFill/>
              </a:ln>
              <a:solidFill>
                <a:prstClr val="white"/>
              </a:solidFill>
              <a:effectLst/>
              <a:uLnTx/>
              <a:uFillTx/>
              <a:latin typeface="Arial"/>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Social Media Monitoring - NEW 1/2021</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Arial"/>
                <a:ea typeface="+mn-ea"/>
                <a:cs typeface="+mn-cs"/>
              </a:rPr>
              <a:t>VPN - NEW 3/1/2021</a:t>
            </a:r>
          </a:p>
        </p:txBody>
      </p:sp>
      <p:graphicFrame>
        <p:nvGraphicFramePr>
          <p:cNvPr id="20" name="Table 19">
            <a:extLst>
              <a:ext uri="{FF2B5EF4-FFF2-40B4-BE49-F238E27FC236}">
                <a16:creationId xmlns:a16="http://schemas.microsoft.com/office/drawing/2014/main" id="{0BFFCF08-BE16-4A23-B0CC-EDF85ED4C545}"/>
              </a:ext>
            </a:extLst>
          </p:cNvPr>
          <p:cNvGraphicFramePr>
            <a:graphicFrameLocks noGrp="1"/>
          </p:cNvGraphicFramePr>
          <p:nvPr/>
        </p:nvGraphicFramePr>
        <p:xfrm>
          <a:off x="4092884" y="2235420"/>
          <a:ext cx="3419475" cy="3220002"/>
        </p:xfrm>
        <a:graphic>
          <a:graphicData uri="http://schemas.openxmlformats.org/drawingml/2006/table">
            <a:tbl>
              <a:tblPr>
                <a:tableStyleId>{5C22544A-7EE6-4342-B048-85BDC9FD1C3A}</a:tableStyleId>
              </a:tblPr>
              <a:tblGrid>
                <a:gridCol w="3419475">
                  <a:extLst>
                    <a:ext uri="{9D8B030D-6E8A-4147-A177-3AD203B41FA5}">
                      <a16:colId xmlns:a16="http://schemas.microsoft.com/office/drawing/2014/main" val="4169608725"/>
                    </a:ext>
                  </a:extLst>
                </a:gridCol>
              </a:tblGrid>
              <a:tr h="812082">
                <a:tc>
                  <a:txBody>
                    <a:bodyPr/>
                    <a:lstStyle/>
                    <a:p>
                      <a:pPr algn="ctr"/>
                      <a:endParaRPr lang="en-GB" dirty="0">
                        <a:latin typeface="+mj-lt"/>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13587179"/>
                  </a:ext>
                </a:extLst>
              </a:tr>
              <a:tr h="867269">
                <a:tc>
                  <a:txBody>
                    <a:bodyPr/>
                    <a:lstStyle/>
                    <a:p>
                      <a:pPr algn="ctr"/>
                      <a:r>
                        <a:rPr lang="en-US" sz="4000" b="1" dirty="0">
                          <a:latin typeface="+mn-lt"/>
                        </a:rPr>
                        <a:t>$7.99</a:t>
                      </a:r>
                      <a:r>
                        <a:rPr lang="en-US" sz="1200" b="0" dirty="0">
                          <a:latin typeface="+mn-lt"/>
                        </a:rPr>
                        <a:t>/per employee</a:t>
                      </a:r>
                    </a:p>
                    <a:p>
                      <a:pPr algn="ctr"/>
                      <a:r>
                        <a:rPr lang="en-US" sz="1600" b="1" dirty="0">
                          <a:latin typeface="+mn-lt"/>
                        </a:rPr>
                        <a:t>$15.98</a:t>
                      </a:r>
                      <a:r>
                        <a:rPr lang="en-US" sz="1200" b="0" dirty="0">
                          <a:latin typeface="+mn-lt"/>
                        </a:rPr>
                        <a:t>/per family</a:t>
                      </a: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5947189"/>
                  </a:ext>
                </a:extLst>
              </a:tr>
              <a:tr h="365760">
                <a:tc>
                  <a:txBody>
                    <a:bodyPr/>
                    <a:lstStyle/>
                    <a:p>
                      <a:pPr algn="ctr"/>
                      <a:r>
                        <a:rPr lang="en-US" sz="1400" b="1" dirty="0">
                          <a:latin typeface="+mj-lt"/>
                        </a:rPr>
                        <a:t>1B </a:t>
                      </a:r>
                      <a:r>
                        <a:rPr lang="en-US" sz="1400" b="0" dirty="0">
                          <a:latin typeface="+mj-lt"/>
                        </a:rPr>
                        <a:t>Credit Monitoring</a:t>
                      </a:r>
                      <a:endParaRPr lang="en-GB" sz="1400" b="0" dirty="0">
                        <a:latin typeface="+mj-lt"/>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56533717"/>
                  </a:ext>
                </a:extLst>
              </a:tr>
              <a:tr h="365760">
                <a:tc>
                  <a:txBody>
                    <a:bodyPr/>
                    <a:lstStyle/>
                    <a:p>
                      <a:pPr algn="ctr"/>
                      <a:r>
                        <a:rPr lang="en-US" sz="1400" b="1" dirty="0">
                          <a:latin typeface="+mj-lt"/>
                        </a:rPr>
                        <a:t>1B</a:t>
                      </a:r>
                      <a:r>
                        <a:rPr lang="en-US" sz="1400" dirty="0">
                          <a:latin typeface="+mj-lt"/>
                        </a:rPr>
                        <a:t> Credit Application Alerts</a:t>
                      </a:r>
                      <a:endParaRPr lang="en-GB" sz="1400" dirty="0">
                        <a:latin typeface="+mj-lt"/>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56798189"/>
                  </a:ext>
                </a:extLst>
              </a:tr>
              <a:tr h="365760">
                <a:tc>
                  <a:txBody>
                    <a:bodyPr/>
                    <a:lstStyle/>
                    <a:p>
                      <a:pPr algn="ctr"/>
                      <a:r>
                        <a:rPr lang="en-US" sz="1400" b="1" dirty="0">
                          <a:latin typeface="+mj-lt"/>
                        </a:rPr>
                        <a:t>3 EE / 6 FAM</a:t>
                      </a:r>
                      <a:r>
                        <a:rPr lang="en-US" sz="1400" dirty="0">
                          <a:latin typeface="+mj-lt"/>
                        </a:rPr>
                        <a:t> Norton Device Protection</a:t>
                      </a:r>
                      <a:endParaRPr lang="en-GB" sz="1400" dirty="0">
                        <a:latin typeface="+mj-lt"/>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25528200"/>
                  </a:ext>
                </a:extLst>
              </a:tr>
              <a:tr h="365760">
                <a:tc>
                  <a:txBody>
                    <a:bodyPr/>
                    <a:lstStyle/>
                    <a:p>
                      <a:pPr algn="ctr"/>
                      <a:r>
                        <a:rPr lang="en-US" sz="1400" b="1" dirty="0">
                          <a:latin typeface="+mj-lt"/>
                        </a:rPr>
                        <a:t>10GB</a:t>
                      </a:r>
                      <a:r>
                        <a:rPr lang="en-US" sz="1400" b="1" baseline="0" dirty="0">
                          <a:latin typeface="+mj-lt"/>
                        </a:rPr>
                        <a:t> </a:t>
                      </a:r>
                      <a:r>
                        <a:rPr lang="en-US" sz="1400" baseline="0" dirty="0">
                          <a:latin typeface="+mj-lt"/>
                        </a:rPr>
                        <a:t>Online Backup</a:t>
                      </a:r>
                      <a:endParaRPr lang="en-GB" sz="1400" dirty="0">
                        <a:latin typeface="+mj-lt"/>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01420931"/>
                  </a:ext>
                </a:extLst>
              </a:tr>
            </a:tbl>
          </a:graphicData>
        </a:graphic>
      </p:graphicFrame>
      <p:graphicFrame>
        <p:nvGraphicFramePr>
          <p:cNvPr id="21" name="Table 20">
            <a:extLst>
              <a:ext uri="{FF2B5EF4-FFF2-40B4-BE49-F238E27FC236}">
                <a16:creationId xmlns:a16="http://schemas.microsoft.com/office/drawing/2014/main" id="{463524D8-92D0-44E1-A521-0A11CC7A64AE}"/>
              </a:ext>
            </a:extLst>
          </p:cNvPr>
          <p:cNvGraphicFramePr>
            <a:graphicFrameLocks noGrp="1"/>
          </p:cNvGraphicFramePr>
          <p:nvPr/>
        </p:nvGraphicFramePr>
        <p:xfrm>
          <a:off x="7551866" y="1447187"/>
          <a:ext cx="3801934" cy="4683469"/>
        </p:xfrm>
        <a:graphic>
          <a:graphicData uri="http://schemas.openxmlformats.org/drawingml/2006/table">
            <a:tbl>
              <a:tblPr>
                <a:effectLst>
                  <a:outerShdw blurRad="177800" algn="ctr" rotWithShape="0">
                    <a:schemeClr val="bg1">
                      <a:lumMod val="50000"/>
                      <a:alpha val="10000"/>
                    </a:schemeClr>
                  </a:outerShdw>
                </a:effectLst>
                <a:tableStyleId>{5C22544A-7EE6-4342-B048-85BDC9FD1C3A}</a:tableStyleId>
              </a:tblPr>
              <a:tblGrid>
                <a:gridCol w="3801934">
                  <a:extLst>
                    <a:ext uri="{9D8B030D-6E8A-4147-A177-3AD203B41FA5}">
                      <a16:colId xmlns:a16="http://schemas.microsoft.com/office/drawing/2014/main" val="4169608725"/>
                    </a:ext>
                  </a:extLst>
                </a:gridCol>
              </a:tblGrid>
              <a:tr h="812509">
                <a:tc>
                  <a:txBody>
                    <a:bodyPr/>
                    <a:lstStyle/>
                    <a:p>
                      <a:pPr algn="ctr"/>
                      <a:endParaRPr lang="en-GB" sz="2400" dirty="0">
                        <a:solidFill>
                          <a:schemeClr val="bg1"/>
                        </a:solidFill>
                        <a:latin typeface="+mj-lt"/>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tx2"/>
                    </a:solidFill>
                  </a:tcPr>
                </a:tc>
                <a:extLst>
                  <a:ext uri="{0D108BD9-81ED-4DB2-BD59-A6C34878D82A}">
                    <a16:rowId xmlns:a16="http://schemas.microsoft.com/office/drawing/2014/main" val="1013587179"/>
                  </a:ext>
                </a:extLst>
              </a:tr>
              <a:tr h="91986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b="1" dirty="0">
                          <a:latin typeface="+mn-lt"/>
                        </a:rPr>
                        <a:t>$11.49</a:t>
                      </a:r>
                      <a:r>
                        <a:rPr lang="en-US" sz="1200" b="0" dirty="0">
                          <a:latin typeface="+mn-lt"/>
                        </a:rPr>
                        <a:t>/per</a:t>
                      </a:r>
                      <a:r>
                        <a:rPr lang="en-US" sz="1200" b="0" baseline="0" dirty="0">
                          <a:latin typeface="+mn-lt"/>
                        </a:rPr>
                        <a:t> employee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b="1" baseline="0" dirty="0">
                          <a:latin typeface="+mn-lt"/>
                        </a:rPr>
                        <a:t>$21.98</a:t>
                      </a:r>
                      <a:r>
                        <a:rPr lang="en-US" sz="1200" b="0" baseline="0" dirty="0">
                          <a:latin typeface="+mn-lt"/>
                        </a:rPr>
                        <a:t>/per family</a:t>
                      </a: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5947189"/>
                  </a:ext>
                </a:extLst>
              </a:tr>
              <a:tr h="365760">
                <a:tc>
                  <a:txBody>
                    <a:bodyPr/>
                    <a:lstStyle/>
                    <a:p>
                      <a:pPr algn="ctr"/>
                      <a:r>
                        <a:rPr lang="en-US" sz="1400" b="1" dirty="0">
                          <a:latin typeface="+mj-lt"/>
                        </a:rPr>
                        <a:t>3B </a:t>
                      </a:r>
                      <a:r>
                        <a:rPr lang="en-US" sz="1400" dirty="0">
                          <a:latin typeface="+mj-lt"/>
                        </a:rPr>
                        <a:t>Credit Monitoring</a:t>
                      </a:r>
                      <a:endParaRPr lang="en-GB" sz="1400" dirty="0">
                        <a:latin typeface="+mj-lt"/>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56533717"/>
                  </a:ext>
                </a:extLst>
              </a:tr>
              <a:tr h="365760">
                <a:tc>
                  <a:txBody>
                    <a:bodyPr/>
                    <a:lstStyle/>
                    <a:p>
                      <a:pPr algn="ctr"/>
                      <a:r>
                        <a:rPr lang="en-US" sz="1400" b="1" dirty="0">
                          <a:latin typeface="+mj-lt"/>
                        </a:rPr>
                        <a:t>3B</a:t>
                      </a:r>
                      <a:r>
                        <a:rPr lang="en-US" sz="1400" dirty="0">
                          <a:latin typeface="+mj-lt"/>
                        </a:rPr>
                        <a:t> Credit Reports + Scores</a:t>
                      </a:r>
                      <a:endParaRPr lang="en-GB" sz="1400" dirty="0">
                        <a:latin typeface="+mj-lt"/>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56798189"/>
                  </a:ext>
                </a:extLst>
              </a:tr>
              <a:tr h="365760">
                <a:tc>
                  <a:txBody>
                    <a:bodyPr/>
                    <a:lstStyle/>
                    <a:p>
                      <a:pPr algn="ctr"/>
                      <a:r>
                        <a:rPr lang="en-US" sz="1400" b="1" dirty="0">
                          <a:latin typeface="+mj-lt"/>
                        </a:rPr>
                        <a:t>Monthly </a:t>
                      </a:r>
                      <a:r>
                        <a:rPr lang="en-US" sz="1400" b="0" dirty="0">
                          <a:latin typeface="+mj-lt"/>
                        </a:rPr>
                        <a:t>Credit Score Tracking </a:t>
                      </a:r>
                      <a:endParaRPr lang="en-GB" sz="1400" dirty="0">
                        <a:latin typeface="+mj-lt"/>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25528200"/>
                  </a:ext>
                </a:extLst>
              </a:tr>
              <a:tr h="365760">
                <a:tc>
                  <a:txBody>
                    <a:bodyPr/>
                    <a:lstStyle/>
                    <a:p>
                      <a:pPr algn="ctr"/>
                      <a:r>
                        <a:rPr lang="en-US" sz="1400" b="1" dirty="0">
                          <a:latin typeface="+mj-lt"/>
                        </a:rPr>
                        <a:t>5 EE / 10 FAM</a:t>
                      </a:r>
                      <a:r>
                        <a:rPr lang="en-US" sz="1400" b="1" baseline="0" dirty="0">
                          <a:latin typeface="+mj-lt"/>
                        </a:rPr>
                        <a:t> </a:t>
                      </a:r>
                      <a:r>
                        <a:rPr lang="en-US" sz="1400" baseline="0" dirty="0">
                          <a:latin typeface="+mj-lt"/>
                        </a:rPr>
                        <a:t>Norton Device Protection</a:t>
                      </a:r>
                      <a:endParaRPr lang="en-GB" sz="1400" dirty="0">
                        <a:latin typeface="+mj-lt"/>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01420931"/>
                  </a:ext>
                </a:extLst>
              </a:tr>
              <a:tr h="365760">
                <a:tc>
                  <a:txBody>
                    <a:bodyPr/>
                    <a:lstStyle/>
                    <a:p>
                      <a:pPr algn="ctr"/>
                      <a:r>
                        <a:rPr lang="en-GB" sz="1400" b="1" dirty="0">
                          <a:latin typeface="+mj-lt"/>
                        </a:rPr>
                        <a:t>50GB </a:t>
                      </a:r>
                      <a:r>
                        <a:rPr lang="en-GB" sz="1400" b="0" dirty="0">
                          <a:latin typeface="+mj-lt"/>
                        </a:rPr>
                        <a:t>Online Backup</a:t>
                      </a:r>
                      <a:endParaRPr lang="en-GB" sz="1400" b="1" dirty="0">
                        <a:latin typeface="+mj-lt"/>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41726652"/>
                  </a:ext>
                </a:extLst>
              </a:tr>
              <a:tr h="365760">
                <a:tc>
                  <a:txBody>
                    <a:bodyPr/>
                    <a:lstStyle/>
                    <a:p>
                      <a:pPr algn="ctr"/>
                      <a:r>
                        <a:rPr lang="en-GB" sz="1400" dirty="0">
                          <a:latin typeface="+mj-lt"/>
                        </a:rPr>
                        <a:t>Home Title Monitoring</a:t>
                      </a: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38757019"/>
                  </a:ext>
                </a:extLst>
              </a:tr>
              <a:tr h="365760">
                <a:tc>
                  <a:txBody>
                    <a:bodyPr/>
                    <a:lstStyle/>
                    <a:p>
                      <a:pPr algn="ctr"/>
                      <a:r>
                        <a:rPr lang="en-GB" sz="1400" dirty="0">
                          <a:latin typeface="+mj-lt"/>
                        </a:rPr>
                        <a:t>New Checking &amp; Savings Application Alerts</a:t>
                      </a: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5365146"/>
                  </a:ext>
                </a:extLst>
              </a:tr>
              <a:tr h="365760">
                <a:tc>
                  <a:txBody>
                    <a:bodyPr/>
                    <a:lstStyle/>
                    <a:p>
                      <a:pPr algn="ctr"/>
                      <a:r>
                        <a:rPr lang="en-GB" sz="1400" dirty="0">
                          <a:latin typeface="+mj-lt"/>
                        </a:rPr>
                        <a:t>Bank Account Takeover Alerts</a:t>
                      </a: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54162260"/>
                  </a:ext>
                </a:extLst>
              </a:tr>
            </a:tbl>
          </a:graphicData>
        </a:graphic>
      </p:graphicFrame>
      <p:pic>
        <p:nvPicPr>
          <p:cNvPr id="22" name="Picture 21" descr="A close up of a logo&#10;&#10;Description automatically generated">
            <a:extLst>
              <a:ext uri="{FF2B5EF4-FFF2-40B4-BE49-F238E27FC236}">
                <a16:creationId xmlns:a16="http://schemas.microsoft.com/office/drawing/2014/main" id="{7C6D46D1-D1E5-476B-9ABF-7FE4C6CE5AF6}"/>
              </a:ext>
            </a:extLst>
          </p:cNvPr>
          <p:cNvPicPr>
            <a:picLocks noChangeAspect="1"/>
          </p:cNvPicPr>
          <p:nvPr/>
        </p:nvPicPr>
        <p:blipFill>
          <a:blip r:embed="rId3"/>
          <a:stretch>
            <a:fillRect/>
          </a:stretch>
        </p:blipFill>
        <p:spPr>
          <a:xfrm>
            <a:off x="4589178" y="2443556"/>
            <a:ext cx="2426885" cy="440319"/>
          </a:xfrm>
          <a:prstGeom prst="rect">
            <a:avLst/>
          </a:prstGeom>
        </p:spPr>
      </p:pic>
      <p:pic>
        <p:nvPicPr>
          <p:cNvPr id="23" name="Picture 22" descr="A picture containing drawing&#10;&#10;Description automatically generated">
            <a:extLst>
              <a:ext uri="{FF2B5EF4-FFF2-40B4-BE49-F238E27FC236}">
                <a16:creationId xmlns:a16="http://schemas.microsoft.com/office/drawing/2014/main" id="{833405FF-8B71-4F57-B66B-26D5E6A461D3}"/>
              </a:ext>
            </a:extLst>
          </p:cNvPr>
          <p:cNvPicPr>
            <a:picLocks noChangeAspect="1"/>
          </p:cNvPicPr>
          <p:nvPr/>
        </p:nvPicPr>
        <p:blipFill>
          <a:blip r:embed="rId4"/>
          <a:stretch>
            <a:fillRect/>
          </a:stretch>
        </p:blipFill>
        <p:spPr>
          <a:xfrm>
            <a:off x="8164547" y="1628055"/>
            <a:ext cx="2603076" cy="482033"/>
          </a:xfrm>
          <a:prstGeom prst="rect">
            <a:avLst/>
          </a:prstGeom>
        </p:spPr>
      </p:pic>
    </p:spTree>
    <p:extLst>
      <p:ext uri="{BB962C8B-B14F-4D97-AF65-F5344CB8AC3E}">
        <p14:creationId xmlns:p14="http://schemas.microsoft.com/office/powerpoint/2010/main" val="1640830823"/>
      </p:ext>
    </p:extLst>
  </p:cSld>
  <p:clrMapOvr>
    <a:masterClrMapping/>
  </p:clrMapOvr>
  <p:transition spd="slow" advTm="1553">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5AF00-16AC-F842-9F80-86EC3DFAC155}"/>
              </a:ext>
            </a:extLst>
          </p:cNvPr>
          <p:cNvSpPr>
            <a:spLocks noGrp="1"/>
          </p:cNvSpPr>
          <p:nvPr>
            <p:ph type="title"/>
          </p:nvPr>
        </p:nvSpPr>
        <p:spPr>
          <a:xfrm>
            <a:off x="2850835" y="2514600"/>
            <a:ext cx="7494644" cy="1828800"/>
          </a:xfrm>
        </p:spPr>
        <p:txBody>
          <a:bodyPr/>
          <a:lstStyle/>
          <a:p>
            <a:pPr algn="l"/>
            <a:r>
              <a:rPr lang="en-US" dirty="0"/>
              <a:t>HOW TO ENROLL IN</a:t>
            </a:r>
            <a:br>
              <a:rPr lang="en-US" dirty="0"/>
            </a:br>
            <a:r>
              <a:rPr lang="en-US" b="1" dirty="0"/>
              <a:t>NORTONLIFELOCK BENEFIT</a:t>
            </a:r>
          </a:p>
        </p:txBody>
      </p:sp>
      <p:sp>
        <p:nvSpPr>
          <p:cNvPr id="3" name="Footer Placeholder 2">
            <a:extLst>
              <a:ext uri="{FF2B5EF4-FFF2-40B4-BE49-F238E27FC236}">
                <a16:creationId xmlns:a16="http://schemas.microsoft.com/office/drawing/2014/main" id="{EB9201AF-81E8-FA4C-A99E-83D708A16A63}"/>
              </a:ext>
            </a:extLst>
          </p:cNvPr>
          <p:cNvSpPr>
            <a:spLocks noGrp="1"/>
          </p:cNvSpPr>
          <p:nvPr>
            <p:ph type="ftr" sz="quarter" idx="10"/>
          </p:nvPr>
        </p:nvSpPr>
        <p:spPr/>
        <p:txBody>
          <a:body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en-US" sz="800" b="0" i="0" u="none" strike="noStrike" kern="1200" cap="none" spc="0" normalizeH="0" baseline="0" noProof="0">
                <a:ln>
                  <a:noFill/>
                </a:ln>
                <a:solidFill>
                  <a:srgbClr val="8A9E9D"/>
                </a:solidFill>
                <a:effectLst/>
                <a:uLnTx/>
                <a:uFillTx/>
                <a:latin typeface="Arial" charset="0"/>
                <a:cs typeface="Arial" charset="0"/>
              </a:rPr>
              <a:t>Copyright © 2019 NortonLifeLock Inc. All rights reserved.</a:t>
            </a:r>
            <a:endParaRPr kumimoji="0" lang="en-US" sz="800" b="0" i="0" u="none" strike="noStrike" kern="1200" cap="none" spc="0" normalizeH="0" baseline="0" noProof="0" dirty="0">
              <a:ln>
                <a:noFill/>
              </a:ln>
              <a:solidFill>
                <a:srgbClr val="8A9E9D"/>
              </a:solidFill>
              <a:effectLst/>
              <a:uLnTx/>
              <a:uFillTx/>
              <a:latin typeface="Arial" charset="0"/>
              <a:cs typeface="Arial" charset="0"/>
            </a:endParaRPr>
          </a:p>
        </p:txBody>
      </p:sp>
    </p:spTree>
    <p:extLst>
      <p:ext uri="{BB962C8B-B14F-4D97-AF65-F5344CB8AC3E}">
        <p14:creationId xmlns:p14="http://schemas.microsoft.com/office/powerpoint/2010/main" val="3270332231"/>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9FB47-A310-4CC9-AA73-8B2BE98B07C2}"/>
              </a:ext>
            </a:extLst>
          </p:cNvPr>
          <p:cNvSpPr>
            <a:spLocks noGrp="1"/>
          </p:cNvSpPr>
          <p:nvPr>
            <p:ph type="title"/>
          </p:nvPr>
        </p:nvSpPr>
        <p:spPr/>
        <p:txBody>
          <a:bodyPr/>
          <a:lstStyle/>
          <a:p>
            <a:pPr algn="ctr"/>
            <a:r>
              <a:rPr lang="en-US" dirty="0"/>
              <a:t>HOW TO ENROLL</a:t>
            </a:r>
          </a:p>
        </p:txBody>
      </p:sp>
      <p:sp>
        <p:nvSpPr>
          <p:cNvPr id="4" name="Text Placeholder 3">
            <a:extLst>
              <a:ext uri="{FF2B5EF4-FFF2-40B4-BE49-F238E27FC236}">
                <a16:creationId xmlns:a16="http://schemas.microsoft.com/office/drawing/2014/main" id="{94C9468A-C58C-47BB-A892-18FE7B08D2C4}"/>
              </a:ext>
            </a:extLst>
          </p:cNvPr>
          <p:cNvSpPr>
            <a:spLocks noGrp="1"/>
          </p:cNvSpPr>
          <p:nvPr>
            <p:ph type="body" sz="quarter" idx="10"/>
          </p:nvPr>
        </p:nvSpPr>
        <p:spPr/>
        <p:txBody>
          <a:bodyPr/>
          <a:lstStyle/>
          <a:p>
            <a:r>
              <a:rPr lang="en-US" dirty="0"/>
              <a:t>BERWYN NORTH SD #98</a:t>
            </a:r>
          </a:p>
        </p:txBody>
      </p:sp>
      <p:grpSp>
        <p:nvGrpSpPr>
          <p:cNvPr id="7" name="Group 6">
            <a:extLst>
              <a:ext uri="{FF2B5EF4-FFF2-40B4-BE49-F238E27FC236}">
                <a16:creationId xmlns:a16="http://schemas.microsoft.com/office/drawing/2014/main" id="{05512B29-9CC8-47F2-9029-CB776E8F9505}"/>
              </a:ext>
            </a:extLst>
          </p:cNvPr>
          <p:cNvGrpSpPr/>
          <p:nvPr/>
        </p:nvGrpSpPr>
        <p:grpSpPr>
          <a:xfrm>
            <a:off x="230752" y="1415831"/>
            <a:ext cx="5865248" cy="4533666"/>
            <a:chOff x="1113484" y="1613568"/>
            <a:chExt cx="5865248" cy="4533666"/>
          </a:xfrm>
        </p:grpSpPr>
        <p:pic>
          <p:nvPicPr>
            <p:cNvPr id="10" name="Picture 9">
              <a:extLst>
                <a:ext uri="{FF2B5EF4-FFF2-40B4-BE49-F238E27FC236}">
                  <a16:creationId xmlns:a16="http://schemas.microsoft.com/office/drawing/2014/main" id="{9D0196AE-E8F1-42BE-B2BF-4504328E8C74}"/>
                </a:ext>
              </a:extLst>
            </p:cNvPr>
            <p:cNvPicPr>
              <a:picLocks noChangeAspect="1"/>
            </p:cNvPicPr>
            <p:nvPr/>
          </p:nvPicPr>
          <p:blipFill>
            <a:blip r:embed="rId3"/>
            <a:stretch>
              <a:fillRect/>
            </a:stretch>
          </p:blipFill>
          <p:spPr>
            <a:xfrm>
              <a:off x="3765105" y="1613568"/>
              <a:ext cx="3213627" cy="4186036"/>
            </a:xfrm>
            <a:prstGeom prst="rect">
              <a:avLst/>
            </a:prstGeom>
            <a:ln>
              <a:solidFill>
                <a:schemeClr val="tx1"/>
              </a:solidFill>
            </a:ln>
          </p:spPr>
        </p:pic>
        <p:pic>
          <p:nvPicPr>
            <p:cNvPr id="6" name="Picture 5">
              <a:extLst>
                <a:ext uri="{FF2B5EF4-FFF2-40B4-BE49-F238E27FC236}">
                  <a16:creationId xmlns:a16="http://schemas.microsoft.com/office/drawing/2014/main" id="{E38C65A0-3B01-45BC-A72E-FD44DB7BD079}"/>
                </a:ext>
              </a:extLst>
            </p:cNvPr>
            <p:cNvPicPr>
              <a:picLocks noChangeAspect="1"/>
            </p:cNvPicPr>
            <p:nvPr/>
          </p:nvPicPr>
          <p:blipFill>
            <a:blip r:embed="rId4"/>
            <a:stretch>
              <a:fillRect/>
            </a:stretch>
          </p:blipFill>
          <p:spPr>
            <a:xfrm>
              <a:off x="1113484" y="1961198"/>
              <a:ext cx="3230869" cy="4186036"/>
            </a:xfrm>
            <a:prstGeom prst="rect">
              <a:avLst/>
            </a:prstGeom>
            <a:ln>
              <a:solidFill>
                <a:schemeClr val="tx1"/>
              </a:solidFill>
            </a:ln>
          </p:spPr>
        </p:pic>
      </p:grpSp>
      <p:grpSp>
        <p:nvGrpSpPr>
          <p:cNvPr id="13" name="Group 12">
            <a:extLst>
              <a:ext uri="{FF2B5EF4-FFF2-40B4-BE49-F238E27FC236}">
                <a16:creationId xmlns:a16="http://schemas.microsoft.com/office/drawing/2014/main" id="{774BA75B-68CB-45F0-B2AB-E80120483198}"/>
              </a:ext>
            </a:extLst>
          </p:cNvPr>
          <p:cNvGrpSpPr/>
          <p:nvPr/>
        </p:nvGrpSpPr>
        <p:grpSpPr>
          <a:xfrm>
            <a:off x="6401789" y="1763461"/>
            <a:ext cx="5641432" cy="3384023"/>
            <a:chOff x="6401789" y="1763461"/>
            <a:chExt cx="5641432" cy="3384023"/>
          </a:xfrm>
        </p:grpSpPr>
        <p:pic>
          <p:nvPicPr>
            <p:cNvPr id="8" name="Picture 7">
              <a:extLst>
                <a:ext uri="{FF2B5EF4-FFF2-40B4-BE49-F238E27FC236}">
                  <a16:creationId xmlns:a16="http://schemas.microsoft.com/office/drawing/2014/main" id="{A4287CD3-1E4F-4F7B-81E0-29CBB4694D6A}"/>
                </a:ext>
              </a:extLst>
            </p:cNvPr>
            <p:cNvPicPr>
              <a:picLocks noChangeAspect="1"/>
            </p:cNvPicPr>
            <p:nvPr/>
          </p:nvPicPr>
          <p:blipFill rotWithShape="1">
            <a:blip r:embed="rId5"/>
            <a:srcRect l="11837" r="11734" b="8801"/>
            <a:stretch/>
          </p:blipFill>
          <p:spPr>
            <a:xfrm>
              <a:off x="6401789" y="1763461"/>
              <a:ext cx="5641432" cy="3384023"/>
            </a:xfrm>
            <a:prstGeom prst="rect">
              <a:avLst/>
            </a:prstGeom>
            <a:ln>
              <a:solidFill>
                <a:schemeClr val="tx1"/>
              </a:solidFill>
            </a:ln>
          </p:spPr>
        </p:pic>
        <p:sp>
          <p:nvSpPr>
            <p:cNvPr id="12" name="Rectangle 11">
              <a:extLst>
                <a:ext uri="{FF2B5EF4-FFF2-40B4-BE49-F238E27FC236}">
                  <a16:creationId xmlns:a16="http://schemas.microsoft.com/office/drawing/2014/main" id="{86AD8C92-2B48-489D-AB01-3D420AC4FBC3}"/>
                </a:ext>
              </a:extLst>
            </p:cNvPr>
            <p:cNvSpPr/>
            <p:nvPr/>
          </p:nvSpPr>
          <p:spPr>
            <a:xfrm>
              <a:off x="7903029" y="1763461"/>
              <a:ext cx="1306285" cy="28305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grpSp>
      <p:cxnSp>
        <p:nvCxnSpPr>
          <p:cNvPr id="15" name="Straight Arrow Connector 14">
            <a:extLst>
              <a:ext uri="{FF2B5EF4-FFF2-40B4-BE49-F238E27FC236}">
                <a16:creationId xmlns:a16="http://schemas.microsoft.com/office/drawing/2014/main" id="{726F36B1-6BC9-4FB9-91FC-0FCE2F2045EC}"/>
              </a:ext>
            </a:extLst>
          </p:cNvPr>
          <p:cNvCxnSpPr>
            <a:cxnSpLocks/>
          </p:cNvCxnSpPr>
          <p:nvPr/>
        </p:nvCxnSpPr>
        <p:spPr>
          <a:xfrm flipV="1">
            <a:off x="3287486" y="3492520"/>
            <a:ext cx="3581400" cy="1286309"/>
          </a:xfrm>
          <a:prstGeom prst="straightConnector1">
            <a:avLst/>
          </a:prstGeom>
          <a:ln w="57150">
            <a:headEnd type="none" w="med" len="med"/>
            <a:tailEnd type="triangle"/>
          </a:ln>
          <a:effectLst>
            <a:outerShdw blurRad="50800" dist="38100" dir="5400000" algn="t"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282737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5AF00-16AC-F842-9F80-86EC3DFAC155}"/>
              </a:ext>
            </a:extLst>
          </p:cNvPr>
          <p:cNvSpPr>
            <a:spLocks noGrp="1"/>
          </p:cNvSpPr>
          <p:nvPr>
            <p:ph type="title"/>
          </p:nvPr>
        </p:nvSpPr>
        <p:spPr>
          <a:xfrm>
            <a:off x="2850835" y="2514600"/>
            <a:ext cx="7494644" cy="1828800"/>
          </a:xfrm>
        </p:spPr>
        <p:txBody>
          <a:bodyPr/>
          <a:lstStyle/>
          <a:p>
            <a:pPr algn="l"/>
            <a:r>
              <a:rPr lang="en-US" dirty="0"/>
              <a:t>POST-ENROLLMENT </a:t>
            </a:r>
            <a:br>
              <a:rPr lang="en-US" dirty="0"/>
            </a:br>
            <a:r>
              <a:rPr lang="en-US" b="1" dirty="0"/>
              <a:t>MEMBER EXPERIENCE</a:t>
            </a:r>
          </a:p>
        </p:txBody>
      </p:sp>
      <p:sp>
        <p:nvSpPr>
          <p:cNvPr id="3" name="Footer Placeholder 2">
            <a:extLst>
              <a:ext uri="{FF2B5EF4-FFF2-40B4-BE49-F238E27FC236}">
                <a16:creationId xmlns:a16="http://schemas.microsoft.com/office/drawing/2014/main" id="{EB9201AF-81E8-FA4C-A99E-83D708A16A63}"/>
              </a:ext>
            </a:extLst>
          </p:cNvPr>
          <p:cNvSpPr>
            <a:spLocks noGrp="1"/>
          </p:cNvSpPr>
          <p:nvPr>
            <p:ph type="ftr" sz="quarter" idx="10"/>
          </p:nvPr>
        </p:nvSpPr>
        <p:spPr/>
        <p:txBody>
          <a:body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en-US" sz="800" b="0" i="0" u="none" strike="noStrike" kern="1200" cap="none" spc="0" normalizeH="0" baseline="0" noProof="0">
                <a:ln>
                  <a:noFill/>
                </a:ln>
                <a:solidFill>
                  <a:srgbClr val="8A9E9D"/>
                </a:solidFill>
                <a:effectLst/>
                <a:uLnTx/>
                <a:uFillTx/>
                <a:latin typeface="Arial" charset="0"/>
                <a:cs typeface="Arial" charset="0"/>
              </a:rPr>
              <a:t>Copyright © 2019 NortonLifeLock Inc. All rights reserved.</a:t>
            </a:r>
            <a:endParaRPr kumimoji="0" lang="en-US" sz="800" b="0" i="0" u="none" strike="noStrike" kern="1200" cap="none" spc="0" normalizeH="0" baseline="0" noProof="0" dirty="0">
              <a:ln>
                <a:noFill/>
              </a:ln>
              <a:solidFill>
                <a:srgbClr val="8A9E9D"/>
              </a:solidFill>
              <a:effectLst/>
              <a:uLnTx/>
              <a:uFillTx/>
              <a:latin typeface="Arial" charset="0"/>
              <a:cs typeface="Arial" charset="0"/>
            </a:endParaRPr>
          </a:p>
        </p:txBody>
      </p:sp>
    </p:spTree>
    <p:extLst>
      <p:ext uri="{BB962C8B-B14F-4D97-AF65-F5344CB8AC3E}">
        <p14:creationId xmlns:p14="http://schemas.microsoft.com/office/powerpoint/2010/main" val="2283124096"/>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F7C1999-EE46-4CB3-95DE-275A1D44B27D}"/>
              </a:ext>
            </a:extLst>
          </p:cNvPr>
          <p:cNvSpPr/>
          <p:nvPr/>
        </p:nvSpPr>
        <p:spPr>
          <a:xfrm>
            <a:off x="0" y="1704975"/>
            <a:ext cx="12192000" cy="4752975"/>
          </a:xfrm>
          <a:prstGeom prst="rect">
            <a:avLst/>
          </a:prstGeom>
          <a:solidFill>
            <a:srgbClr val="E5E4E4"/>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sp>
        <p:nvSpPr>
          <p:cNvPr id="5" name="Title 4">
            <a:extLst>
              <a:ext uri="{FF2B5EF4-FFF2-40B4-BE49-F238E27FC236}">
                <a16:creationId xmlns:a16="http://schemas.microsoft.com/office/drawing/2014/main" id="{FB52A3A3-2276-4850-ABC0-B4D71F0FE8C4}"/>
              </a:ext>
            </a:extLst>
          </p:cNvPr>
          <p:cNvSpPr txBox="1">
            <a:spLocks/>
          </p:cNvSpPr>
          <p:nvPr/>
        </p:nvSpPr>
        <p:spPr>
          <a:xfrm>
            <a:off x="829838" y="448685"/>
            <a:ext cx="10515600" cy="82550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2800" b="1" kern="1200" cap="none"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Arial"/>
                <a:ea typeface="+mj-ea"/>
                <a:cs typeface="+mj-cs"/>
              </a:rPr>
              <a:t>NEW &amp; EXISTING MEMBERS</a:t>
            </a:r>
          </a:p>
        </p:txBody>
      </p:sp>
      <p:sp>
        <p:nvSpPr>
          <p:cNvPr id="6" name="Text Placeholder 5">
            <a:extLst>
              <a:ext uri="{FF2B5EF4-FFF2-40B4-BE49-F238E27FC236}">
                <a16:creationId xmlns:a16="http://schemas.microsoft.com/office/drawing/2014/main" id="{6E7F6EE7-8E2D-4412-B136-C34B04F4CA6C}"/>
              </a:ext>
            </a:extLst>
          </p:cNvPr>
          <p:cNvSpPr txBox="1">
            <a:spLocks/>
          </p:cNvSpPr>
          <p:nvPr/>
        </p:nvSpPr>
        <p:spPr bwMode="white">
          <a:xfrm>
            <a:off x="0" y="367960"/>
            <a:ext cx="12192000" cy="352425"/>
          </a:xfrm>
          <a:prstGeom prst="rect">
            <a:avLst/>
          </a:prstGeom>
          <a:noFill/>
          <a:ln w="9525">
            <a:noFill/>
            <a:miter lim="800000"/>
            <a:headEnd/>
            <a:tailEnd/>
          </a:ln>
          <a:effectLst/>
        </p:spPr>
        <p:txBody>
          <a:bodyPr wrap="square" lIns="0" tIns="0" rIns="0" bIns="0" anchor="ctr">
            <a:noAutofit/>
          </a:bodyPr>
          <a:lstStyle>
            <a:defPPr>
              <a:defRPr lang="en-US"/>
            </a:defPPr>
            <a:lvl1pPr marL="0" algn="l" defTabSz="914400" rtl="0" eaLnBrk="1" latinLnBrk="0" hangingPunct="1">
              <a:defRPr lang="en-US" sz="800" b="0" i="0" u="none" strike="noStrike" kern="1200" smtClean="0">
                <a:solidFill>
                  <a:srgbClr val="8A9E9D"/>
                </a:solidFill>
                <a:effectLst/>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solidFill>
                <a:effectLst/>
                <a:uLnTx/>
                <a:uFillTx/>
                <a:latin typeface="Arial" charset="0"/>
                <a:cs typeface="Arial" charset="0"/>
              </a:rPr>
              <a:t>HOW TO SET UP YOUR MEMBER ACCOUNT</a:t>
            </a:r>
          </a:p>
        </p:txBody>
      </p:sp>
      <p:grpSp>
        <p:nvGrpSpPr>
          <p:cNvPr id="9" name="Group 8">
            <a:extLst>
              <a:ext uri="{FF2B5EF4-FFF2-40B4-BE49-F238E27FC236}">
                <a16:creationId xmlns:a16="http://schemas.microsoft.com/office/drawing/2014/main" id="{DFEBEB43-6B78-4A83-8B53-DD219083FAE2}"/>
              </a:ext>
            </a:extLst>
          </p:cNvPr>
          <p:cNvGrpSpPr/>
          <p:nvPr/>
        </p:nvGrpSpPr>
        <p:grpSpPr>
          <a:xfrm>
            <a:off x="1262169" y="1264111"/>
            <a:ext cx="10126813" cy="5193839"/>
            <a:chOff x="1262169" y="1264111"/>
            <a:chExt cx="10126813" cy="5193839"/>
          </a:xfrm>
        </p:grpSpPr>
        <p:pic>
          <p:nvPicPr>
            <p:cNvPr id="2" name="Picture 1">
              <a:extLst>
                <a:ext uri="{FF2B5EF4-FFF2-40B4-BE49-F238E27FC236}">
                  <a16:creationId xmlns:a16="http://schemas.microsoft.com/office/drawing/2014/main" id="{6F71A30A-1BFF-4C36-BD29-7D5E876D6AE8}"/>
                </a:ext>
              </a:extLst>
            </p:cNvPr>
            <p:cNvPicPr>
              <a:picLocks noChangeAspect="1"/>
            </p:cNvPicPr>
            <p:nvPr/>
          </p:nvPicPr>
          <p:blipFill>
            <a:blip r:embed="rId3"/>
            <a:stretch>
              <a:fillRect/>
            </a:stretch>
          </p:blipFill>
          <p:spPr>
            <a:xfrm>
              <a:off x="1262169" y="1264111"/>
              <a:ext cx="9667662" cy="5193839"/>
            </a:xfrm>
            <a:prstGeom prst="rect">
              <a:avLst/>
            </a:prstGeom>
          </p:spPr>
        </p:pic>
        <p:sp>
          <p:nvSpPr>
            <p:cNvPr id="7" name="Rectangle 6">
              <a:extLst>
                <a:ext uri="{FF2B5EF4-FFF2-40B4-BE49-F238E27FC236}">
                  <a16:creationId xmlns:a16="http://schemas.microsoft.com/office/drawing/2014/main" id="{AD317206-FA07-4BCF-84FB-74FE98C91202}"/>
                </a:ext>
              </a:extLst>
            </p:cNvPr>
            <p:cNvSpPr/>
            <p:nvPr/>
          </p:nvSpPr>
          <p:spPr>
            <a:xfrm>
              <a:off x="10504715" y="1704975"/>
              <a:ext cx="884267" cy="472168"/>
            </a:xfrm>
            <a:prstGeom prst="rect">
              <a:avLst/>
            </a:prstGeom>
            <a:solidFill>
              <a:srgbClr val="E5E4E4"/>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grpSp>
    </p:spTree>
    <p:extLst>
      <p:ext uri="{BB962C8B-B14F-4D97-AF65-F5344CB8AC3E}">
        <p14:creationId xmlns:p14="http://schemas.microsoft.com/office/powerpoint/2010/main" val="117982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5726E81-91B2-4F71-8280-ED920E20A7D8}"/>
              </a:ext>
            </a:extLst>
          </p:cNvPr>
          <p:cNvSpPr>
            <a:spLocks noGrp="1"/>
          </p:cNvSpPr>
          <p:nvPr>
            <p:ph type="title"/>
          </p:nvPr>
        </p:nvSpPr>
        <p:spPr/>
        <p:txBody>
          <a:bodyPr/>
          <a:lstStyle/>
          <a:p>
            <a:pPr algn="ctr"/>
            <a:r>
              <a:rPr lang="en-US" dirty="0"/>
              <a:t>AUTOMATIC-ON FEATURES</a:t>
            </a:r>
          </a:p>
        </p:txBody>
      </p:sp>
      <p:sp>
        <p:nvSpPr>
          <p:cNvPr id="12" name="Text Placeholder 11">
            <a:extLst>
              <a:ext uri="{FF2B5EF4-FFF2-40B4-BE49-F238E27FC236}">
                <a16:creationId xmlns:a16="http://schemas.microsoft.com/office/drawing/2014/main" id="{C401DC71-8940-488B-8735-748B5FA119B6}"/>
              </a:ext>
            </a:extLst>
          </p:cNvPr>
          <p:cNvSpPr>
            <a:spLocks noGrp="1"/>
          </p:cNvSpPr>
          <p:nvPr>
            <p:ph type="body" sz="quarter" idx="10"/>
          </p:nvPr>
        </p:nvSpPr>
        <p:spPr/>
        <p:txBody>
          <a:bodyPr/>
          <a:lstStyle/>
          <a:p>
            <a:r>
              <a:rPr lang="en-US" dirty="0"/>
              <a:t>ENROLLED MEMBERS RECEIVE MANY</a:t>
            </a:r>
          </a:p>
        </p:txBody>
      </p:sp>
      <p:sp>
        <p:nvSpPr>
          <p:cNvPr id="16" name="Text Placeholder 15">
            <a:extLst>
              <a:ext uri="{FF2B5EF4-FFF2-40B4-BE49-F238E27FC236}">
                <a16:creationId xmlns:a16="http://schemas.microsoft.com/office/drawing/2014/main" id="{29E859C9-0229-4A74-BD23-98464D06971E}"/>
              </a:ext>
            </a:extLst>
          </p:cNvPr>
          <p:cNvSpPr>
            <a:spLocks noGrp="1"/>
          </p:cNvSpPr>
          <p:nvPr>
            <p:ph type="body" sz="quarter" idx="30"/>
          </p:nvPr>
        </p:nvSpPr>
        <p:spPr>
          <a:xfrm>
            <a:off x="3581880" y="2834214"/>
            <a:ext cx="2284562" cy="409575"/>
          </a:xfrm>
        </p:spPr>
        <p:txBody>
          <a:bodyPr/>
          <a:lstStyle/>
          <a:p>
            <a:r>
              <a:rPr lang="en-US" dirty="0">
                <a:solidFill>
                  <a:schemeClr val="tx1"/>
                </a:solidFill>
              </a:rPr>
              <a:t>Home Title Monitoring*</a:t>
            </a:r>
          </a:p>
        </p:txBody>
      </p:sp>
      <p:sp>
        <p:nvSpPr>
          <p:cNvPr id="17" name="Text Placeholder 16">
            <a:extLst>
              <a:ext uri="{FF2B5EF4-FFF2-40B4-BE49-F238E27FC236}">
                <a16:creationId xmlns:a16="http://schemas.microsoft.com/office/drawing/2014/main" id="{43A7E93C-BC4A-40D5-B5D2-E71A55EA08B8}"/>
              </a:ext>
            </a:extLst>
          </p:cNvPr>
          <p:cNvSpPr>
            <a:spLocks noGrp="1"/>
          </p:cNvSpPr>
          <p:nvPr>
            <p:ph type="body" sz="quarter" idx="31"/>
          </p:nvPr>
        </p:nvSpPr>
        <p:spPr>
          <a:xfrm>
            <a:off x="6325560" y="2834214"/>
            <a:ext cx="2284562" cy="409575"/>
          </a:xfrm>
        </p:spPr>
        <p:txBody>
          <a:bodyPr/>
          <a:lstStyle/>
          <a:p>
            <a:r>
              <a:rPr lang="en-US" dirty="0"/>
              <a:t>Dark Web Monitoring</a:t>
            </a:r>
          </a:p>
        </p:txBody>
      </p:sp>
      <p:sp>
        <p:nvSpPr>
          <p:cNvPr id="11" name="Subtitle 10">
            <a:extLst>
              <a:ext uri="{FF2B5EF4-FFF2-40B4-BE49-F238E27FC236}">
                <a16:creationId xmlns:a16="http://schemas.microsoft.com/office/drawing/2014/main" id="{3E2DFE04-0F44-4334-A9E3-15B0EEE8FF5E}"/>
              </a:ext>
            </a:extLst>
          </p:cNvPr>
          <p:cNvSpPr>
            <a:spLocks noGrp="1"/>
          </p:cNvSpPr>
          <p:nvPr>
            <p:ph type="body" sz="quarter" idx="32"/>
          </p:nvPr>
        </p:nvSpPr>
        <p:spPr>
          <a:xfrm>
            <a:off x="9069239" y="2834214"/>
            <a:ext cx="2436123" cy="409575"/>
          </a:xfrm>
        </p:spPr>
        <p:txBody>
          <a:bodyPr/>
          <a:lstStyle/>
          <a:p>
            <a:r>
              <a:rPr lang="en-US" dirty="0"/>
              <a:t>Lost Wallet Protection</a:t>
            </a:r>
          </a:p>
        </p:txBody>
      </p:sp>
      <p:cxnSp>
        <p:nvCxnSpPr>
          <p:cNvPr id="18" name="Straight Connector 17">
            <a:extLst>
              <a:ext uri="{FF2B5EF4-FFF2-40B4-BE49-F238E27FC236}">
                <a16:creationId xmlns:a16="http://schemas.microsoft.com/office/drawing/2014/main" id="{7DBA3AAB-6D03-4333-B265-8D667B7A27F9}"/>
              </a:ext>
            </a:extLst>
          </p:cNvPr>
          <p:cNvCxnSpPr/>
          <p:nvPr/>
        </p:nvCxnSpPr>
        <p:spPr>
          <a:xfrm>
            <a:off x="0" y="3325472"/>
            <a:ext cx="12192000" cy="0"/>
          </a:xfrm>
          <a:prstGeom prst="line">
            <a:avLst/>
          </a:prstGeom>
          <a:ln w="3175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55646BF1-1222-4C6F-BCF3-DFB5CCE1881D}"/>
              </a:ext>
            </a:extLst>
          </p:cNvPr>
          <p:cNvSpPr/>
          <p:nvPr/>
        </p:nvSpPr>
        <p:spPr>
          <a:xfrm>
            <a:off x="1898799" y="3243790"/>
            <a:ext cx="163364" cy="163364"/>
          </a:xfrm>
          <a:prstGeom prst="ellipse">
            <a:avLst/>
          </a:prstGeom>
          <a:solidFill>
            <a:srgbClr val="FFD44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FFC000"/>
                </a:solidFill>
              </a:ln>
              <a:solidFill>
                <a:srgbClr val="FFC000"/>
              </a:solidFill>
              <a:effectLst/>
              <a:uLnTx/>
              <a:uFillTx/>
              <a:latin typeface="Arial"/>
              <a:ea typeface="+mn-ea"/>
              <a:cs typeface="+mn-cs"/>
            </a:endParaRPr>
          </a:p>
        </p:txBody>
      </p:sp>
      <p:sp>
        <p:nvSpPr>
          <p:cNvPr id="20" name="Oval 19">
            <a:extLst>
              <a:ext uri="{FF2B5EF4-FFF2-40B4-BE49-F238E27FC236}">
                <a16:creationId xmlns:a16="http://schemas.microsoft.com/office/drawing/2014/main" id="{9BA55DFD-20A0-4BE6-A2CF-FCE18AC5AF25}"/>
              </a:ext>
            </a:extLst>
          </p:cNvPr>
          <p:cNvSpPr/>
          <p:nvPr/>
        </p:nvSpPr>
        <p:spPr>
          <a:xfrm>
            <a:off x="4642479" y="3243790"/>
            <a:ext cx="163364" cy="163364"/>
          </a:xfrm>
          <a:prstGeom prst="ellipse">
            <a:avLst/>
          </a:pr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1" name="Oval 20">
            <a:extLst>
              <a:ext uri="{FF2B5EF4-FFF2-40B4-BE49-F238E27FC236}">
                <a16:creationId xmlns:a16="http://schemas.microsoft.com/office/drawing/2014/main" id="{DE5A34A8-F936-4DC5-B8F1-EE0D38BEBDE3}"/>
              </a:ext>
            </a:extLst>
          </p:cNvPr>
          <p:cNvSpPr/>
          <p:nvPr/>
        </p:nvSpPr>
        <p:spPr>
          <a:xfrm>
            <a:off x="7386159" y="3243790"/>
            <a:ext cx="163364" cy="163364"/>
          </a:xfrm>
          <a:prstGeom prst="ellipse">
            <a:avLst/>
          </a:prstGeom>
          <a:solidFill>
            <a:srgbClr val="FFD44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2" name="Oval 21">
            <a:extLst>
              <a:ext uri="{FF2B5EF4-FFF2-40B4-BE49-F238E27FC236}">
                <a16:creationId xmlns:a16="http://schemas.microsoft.com/office/drawing/2014/main" id="{F8CA1FFE-F240-460C-B8ED-39A3B529F0D7}"/>
              </a:ext>
            </a:extLst>
          </p:cNvPr>
          <p:cNvSpPr/>
          <p:nvPr/>
        </p:nvSpPr>
        <p:spPr>
          <a:xfrm>
            <a:off x="10129837" y="3243790"/>
            <a:ext cx="163364" cy="163364"/>
          </a:xfrm>
          <a:prstGeom prst="ellipse">
            <a:avLst/>
          </a:prstGeom>
          <a:solidFill>
            <a:srgbClr val="FFD44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5" name="Oval 24">
            <a:extLst>
              <a:ext uri="{FF2B5EF4-FFF2-40B4-BE49-F238E27FC236}">
                <a16:creationId xmlns:a16="http://schemas.microsoft.com/office/drawing/2014/main" id="{656C9646-C806-45DA-848C-8B703870D64F}"/>
              </a:ext>
            </a:extLst>
          </p:cNvPr>
          <p:cNvSpPr/>
          <p:nvPr/>
        </p:nvSpPr>
        <p:spPr>
          <a:xfrm>
            <a:off x="4312442" y="1936997"/>
            <a:ext cx="823438" cy="823438"/>
          </a:xfrm>
          <a:prstGeom prst="ellipse">
            <a:avLst/>
          </a:prstGeom>
          <a:solidFill>
            <a:srgbClr val="FFD44B"/>
          </a:solidFill>
          <a:ln w="127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6" name="Oval 25">
            <a:extLst>
              <a:ext uri="{FF2B5EF4-FFF2-40B4-BE49-F238E27FC236}">
                <a16:creationId xmlns:a16="http://schemas.microsoft.com/office/drawing/2014/main" id="{1AC6C66A-D3FA-4084-A540-7E5BD2B91D4E}"/>
              </a:ext>
            </a:extLst>
          </p:cNvPr>
          <p:cNvSpPr/>
          <p:nvPr/>
        </p:nvSpPr>
        <p:spPr>
          <a:xfrm>
            <a:off x="1568762" y="1936997"/>
            <a:ext cx="823438" cy="823438"/>
          </a:xfrm>
          <a:prstGeom prst="ellipse">
            <a:avLst/>
          </a:prstGeom>
          <a:solidFill>
            <a:srgbClr val="FFD44B"/>
          </a:solidFill>
          <a:ln w="127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7" name="Oval 26">
            <a:extLst>
              <a:ext uri="{FF2B5EF4-FFF2-40B4-BE49-F238E27FC236}">
                <a16:creationId xmlns:a16="http://schemas.microsoft.com/office/drawing/2014/main" id="{09C5CF96-935B-4833-8780-A39EEBD5ED88}"/>
              </a:ext>
            </a:extLst>
          </p:cNvPr>
          <p:cNvSpPr/>
          <p:nvPr/>
        </p:nvSpPr>
        <p:spPr>
          <a:xfrm>
            <a:off x="7056122" y="1936997"/>
            <a:ext cx="823438" cy="823438"/>
          </a:xfrm>
          <a:prstGeom prst="ellipse">
            <a:avLst/>
          </a:prstGeom>
          <a:solidFill>
            <a:srgbClr val="FFD44B"/>
          </a:solidFill>
          <a:ln w="127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8" name="Oval 27">
            <a:extLst>
              <a:ext uri="{FF2B5EF4-FFF2-40B4-BE49-F238E27FC236}">
                <a16:creationId xmlns:a16="http://schemas.microsoft.com/office/drawing/2014/main" id="{841CDA8F-E7FD-46D8-90C9-FA885D30E7DC}"/>
              </a:ext>
            </a:extLst>
          </p:cNvPr>
          <p:cNvSpPr/>
          <p:nvPr/>
        </p:nvSpPr>
        <p:spPr>
          <a:xfrm>
            <a:off x="9799802" y="1936997"/>
            <a:ext cx="823438" cy="823438"/>
          </a:xfrm>
          <a:prstGeom prst="ellipse">
            <a:avLst/>
          </a:prstGeom>
          <a:solidFill>
            <a:srgbClr val="FFD44B"/>
          </a:solidFill>
          <a:ln w="127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Text Placeholder 2">
            <a:extLst>
              <a:ext uri="{FF2B5EF4-FFF2-40B4-BE49-F238E27FC236}">
                <a16:creationId xmlns:a16="http://schemas.microsoft.com/office/drawing/2014/main" id="{BAC3D903-2496-4B5B-9D7B-5F89A3C48CCC}"/>
              </a:ext>
            </a:extLst>
          </p:cNvPr>
          <p:cNvSpPr>
            <a:spLocks noGrp="1"/>
          </p:cNvSpPr>
          <p:nvPr>
            <p:ph type="body" sz="quarter" idx="29"/>
          </p:nvPr>
        </p:nvSpPr>
        <p:spPr>
          <a:xfrm>
            <a:off x="838200" y="2834214"/>
            <a:ext cx="2284562" cy="409575"/>
          </a:xfrm>
        </p:spPr>
        <p:txBody>
          <a:bodyPr/>
          <a:lstStyle/>
          <a:p>
            <a:r>
              <a:rPr lang="en-US" dirty="0"/>
              <a:t>LifeLock Identity Alerts</a:t>
            </a:r>
          </a:p>
        </p:txBody>
      </p:sp>
      <p:sp>
        <p:nvSpPr>
          <p:cNvPr id="33" name="Freeform: Shape 32">
            <a:extLst>
              <a:ext uri="{FF2B5EF4-FFF2-40B4-BE49-F238E27FC236}">
                <a16:creationId xmlns:a16="http://schemas.microsoft.com/office/drawing/2014/main" id="{BDB67533-D161-4998-9F42-EEE3FBDB2E41}"/>
              </a:ext>
            </a:extLst>
          </p:cNvPr>
          <p:cNvSpPr/>
          <p:nvPr/>
        </p:nvSpPr>
        <p:spPr>
          <a:xfrm>
            <a:off x="1783493" y="2160763"/>
            <a:ext cx="395866" cy="375906"/>
          </a:xfrm>
          <a:custGeom>
            <a:avLst/>
            <a:gdLst>
              <a:gd name="connsiteX0" fmla="*/ 0 w 383315"/>
              <a:gd name="connsiteY0" fmla="*/ 132067 h 363988"/>
              <a:gd name="connsiteX1" fmla="*/ 41230 w 383315"/>
              <a:gd name="connsiteY1" fmla="*/ 132067 h 363988"/>
              <a:gd name="connsiteX2" fmla="*/ 41230 w 383315"/>
              <a:gd name="connsiteY2" fmla="*/ 159446 h 363988"/>
              <a:gd name="connsiteX3" fmla="*/ 0 w 383315"/>
              <a:gd name="connsiteY3" fmla="*/ 159446 h 363988"/>
              <a:gd name="connsiteX4" fmla="*/ 0 w 383315"/>
              <a:gd name="connsiteY4" fmla="*/ 132067 h 363988"/>
              <a:gd name="connsiteX5" fmla="*/ 66033 w 383315"/>
              <a:gd name="connsiteY5" fmla="*/ 0 h 363988"/>
              <a:gd name="connsiteX6" fmla="*/ 94379 w 383315"/>
              <a:gd name="connsiteY6" fmla="*/ 29312 h 363988"/>
              <a:gd name="connsiteX7" fmla="*/ 75375 w 383315"/>
              <a:gd name="connsiteY7" fmla="*/ 48317 h 363988"/>
              <a:gd name="connsiteX8" fmla="*/ 46062 w 383315"/>
              <a:gd name="connsiteY8" fmla="*/ 19971 h 363988"/>
              <a:gd name="connsiteX9" fmla="*/ 66033 w 383315"/>
              <a:gd name="connsiteY9" fmla="*/ 0 h 363988"/>
              <a:gd name="connsiteX10" fmla="*/ 75697 w 383315"/>
              <a:gd name="connsiteY10" fmla="*/ 243840 h 363988"/>
              <a:gd name="connsiteX11" fmla="*/ 94701 w 383315"/>
              <a:gd name="connsiteY11" fmla="*/ 262845 h 363988"/>
              <a:gd name="connsiteX12" fmla="*/ 66355 w 383315"/>
              <a:gd name="connsiteY12" fmla="*/ 292157 h 363988"/>
              <a:gd name="connsiteX13" fmla="*/ 46706 w 383315"/>
              <a:gd name="connsiteY13" fmla="*/ 272508 h 363988"/>
              <a:gd name="connsiteX14" fmla="*/ 75697 w 383315"/>
              <a:gd name="connsiteY14" fmla="*/ 243840 h 363988"/>
              <a:gd name="connsiteX15" fmla="*/ 192302 w 383315"/>
              <a:gd name="connsiteY15" fmla="*/ 8375 h 363988"/>
              <a:gd name="connsiteX16" fmla="*/ 279594 w 383315"/>
              <a:gd name="connsiteY16" fmla="*/ 44774 h 363988"/>
              <a:gd name="connsiteX17" fmla="*/ 315993 w 383315"/>
              <a:gd name="connsiteY17" fmla="*/ 132067 h 363988"/>
              <a:gd name="connsiteX18" fmla="*/ 276373 w 383315"/>
              <a:gd name="connsiteY18" fmla="*/ 224835 h 363988"/>
              <a:gd name="connsiteX19" fmla="*/ 248994 w 383315"/>
              <a:gd name="connsiteY19" fmla="*/ 280561 h 363988"/>
              <a:gd name="connsiteX20" fmla="*/ 248994 w 383315"/>
              <a:gd name="connsiteY20" fmla="*/ 283138 h 363988"/>
              <a:gd name="connsiteX21" fmla="*/ 248994 w 383315"/>
              <a:gd name="connsiteY21" fmla="*/ 296989 h 363988"/>
              <a:gd name="connsiteX22" fmla="*/ 247383 w 383315"/>
              <a:gd name="connsiteY22" fmla="*/ 296989 h 363988"/>
              <a:gd name="connsiteX23" fmla="*/ 247383 w 383315"/>
              <a:gd name="connsiteY23" fmla="*/ 338219 h 363988"/>
              <a:gd name="connsiteX24" fmla="*/ 247383 w 383315"/>
              <a:gd name="connsiteY24" fmla="*/ 352070 h 363988"/>
              <a:gd name="connsiteX25" fmla="*/ 233532 w 383315"/>
              <a:gd name="connsiteY25" fmla="*/ 352070 h 363988"/>
              <a:gd name="connsiteX26" fmla="*/ 216460 w 383315"/>
              <a:gd name="connsiteY26" fmla="*/ 352070 h 363988"/>
              <a:gd name="connsiteX27" fmla="*/ 192302 w 383315"/>
              <a:gd name="connsiteY27" fmla="*/ 365921 h 363988"/>
              <a:gd name="connsiteX28" fmla="*/ 168143 w 383315"/>
              <a:gd name="connsiteY28" fmla="*/ 352070 h 363988"/>
              <a:gd name="connsiteX29" fmla="*/ 151071 w 383315"/>
              <a:gd name="connsiteY29" fmla="*/ 352070 h 363988"/>
              <a:gd name="connsiteX30" fmla="*/ 137220 w 383315"/>
              <a:gd name="connsiteY30" fmla="*/ 352070 h 363988"/>
              <a:gd name="connsiteX31" fmla="*/ 137220 w 383315"/>
              <a:gd name="connsiteY31" fmla="*/ 338219 h 363988"/>
              <a:gd name="connsiteX32" fmla="*/ 137220 w 383315"/>
              <a:gd name="connsiteY32" fmla="*/ 283138 h 363988"/>
              <a:gd name="connsiteX33" fmla="*/ 137220 w 383315"/>
              <a:gd name="connsiteY33" fmla="*/ 269287 h 363988"/>
              <a:gd name="connsiteX34" fmla="*/ 113062 w 383315"/>
              <a:gd name="connsiteY34" fmla="*/ 228056 h 363988"/>
              <a:gd name="connsiteX35" fmla="*/ 77307 w 383315"/>
              <a:gd name="connsiteY35" fmla="*/ 178129 h 363988"/>
              <a:gd name="connsiteX36" fmla="*/ 69898 w 383315"/>
              <a:gd name="connsiteY36" fmla="*/ 116283 h 363988"/>
              <a:gd name="connsiteX37" fmla="*/ 105975 w 383315"/>
              <a:gd name="connsiteY37" fmla="*/ 44129 h 363988"/>
              <a:gd name="connsiteX38" fmla="*/ 178129 w 383315"/>
              <a:gd name="connsiteY38" fmla="*/ 9663 h 363988"/>
              <a:gd name="connsiteX39" fmla="*/ 192302 w 383315"/>
              <a:gd name="connsiteY39" fmla="*/ 8375 h 363988"/>
              <a:gd name="connsiteX40" fmla="*/ 192302 w 383315"/>
              <a:gd name="connsiteY40" fmla="*/ 36077 h 363988"/>
              <a:gd name="connsiteX41" fmla="*/ 181994 w 383315"/>
              <a:gd name="connsiteY41" fmla="*/ 37687 h 363988"/>
              <a:gd name="connsiteX42" fmla="*/ 125624 w 383315"/>
              <a:gd name="connsiteY42" fmla="*/ 64423 h 363988"/>
              <a:gd name="connsiteX43" fmla="*/ 97600 w 383315"/>
              <a:gd name="connsiteY43" fmla="*/ 120148 h 363988"/>
              <a:gd name="connsiteX44" fmla="*/ 131100 w 383315"/>
              <a:gd name="connsiteY44" fmla="*/ 206797 h 363988"/>
              <a:gd name="connsiteX45" fmla="*/ 162989 w 383315"/>
              <a:gd name="connsiteY45" fmla="*/ 269609 h 363988"/>
              <a:gd name="connsiteX46" fmla="*/ 223225 w 383315"/>
              <a:gd name="connsiteY46" fmla="*/ 269609 h 363988"/>
              <a:gd name="connsiteX47" fmla="*/ 257691 w 383315"/>
              <a:gd name="connsiteY47" fmla="*/ 205186 h 363988"/>
              <a:gd name="connsiteX48" fmla="*/ 256724 w 383315"/>
              <a:gd name="connsiteY48" fmla="*/ 204220 h 363988"/>
              <a:gd name="connsiteX49" fmla="*/ 288614 w 383315"/>
              <a:gd name="connsiteY49" fmla="*/ 132067 h 363988"/>
              <a:gd name="connsiteX50" fmla="*/ 260268 w 383315"/>
              <a:gd name="connsiteY50" fmla="*/ 64101 h 363988"/>
              <a:gd name="connsiteX51" fmla="*/ 192302 w 383315"/>
              <a:gd name="connsiteY51" fmla="*/ 36077 h 363988"/>
              <a:gd name="connsiteX52" fmla="*/ 164922 w 383315"/>
              <a:gd name="connsiteY52" fmla="*/ 296989 h 363988"/>
              <a:gd name="connsiteX53" fmla="*/ 164922 w 383315"/>
              <a:gd name="connsiteY53" fmla="*/ 324368 h 363988"/>
              <a:gd name="connsiteX54" fmla="*/ 220003 w 383315"/>
              <a:gd name="connsiteY54" fmla="*/ 324368 h 363988"/>
              <a:gd name="connsiteX55" fmla="*/ 220003 w 383315"/>
              <a:gd name="connsiteY55" fmla="*/ 296989 h 363988"/>
              <a:gd name="connsiteX56" fmla="*/ 164922 w 383315"/>
              <a:gd name="connsiteY56" fmla="*/ 296989 h 363988"/>
              <a:gd name="connsiteX57" fmla="*/ 318570 w 383315"/>
              <a:gd name="connsiteY57" fmla="*/ 0 h 363988"/>
              <a:gd name="connsiteX58" fmla="*/ 338219 w 383315"/>
              <a:gd name="connsiteY58" fmla="*/ 19649 h 363988"/>
              <a:gd name="connsiteX59" fmla="*/ 308907 w 383315"/>
              <a:gd name="connsiteY59" fmla="*/ 47995 h 363988"/>
              <a:gd name="connsiteX60" fmla="*/ 289902 w 383315"/>
              <a:gd name="connsiteY60" fmla="*/ 28990 h 363988"/>
              <a:gd name="connsiteX61" fmla="*/ 318570 w 383315"/>
              <a:gd name="connsiteY61" fmla="*/ 0 h 363988"/>
              <a:gd name="connsiteX62" fmla="*/ 309229 w 383315"/>
              <a:gd name="connsiteY62" fmla="*/ 243840 h 363988"/>
              <a:gd name="connsiteX63" fmla="*/ 338541 w 383315"/>
              <a:gd name="connsiteY63" fmla="*/ 272186 h 363988"/>
              <a:gd name="connsiteX64" fmla="*/ 318892 w 383315"/>
              <a:gd name="connsiteY64" fmla="*/ 291835 h 363988"/>
              <a:gd name="connsiteX65" fmla="*/ 290546 w 383315"/>
              <a:gd name="connsiteY65" fmla="*/ 262523 h 363988"/>
              <a:gd name="connsiteX66" fmla="*/ 309229 w 383315"/>
              <a:gd name="connsiteY66" fmla="*/ 243840 h 363988"/>
              <a:gd name="connsiteX67" fmla="*/ 343373 w 383315"/>
              <a:gd name="connsiteY67" fmla="*/ 132067 h 363988"/>
              <a:gd name="connsiteX68" fmla="*/ 384604 w 383315"/>
              <a:gd name="connsiteY68" fmla="*/ 132067 h 363988"/>
              <a:gd name="connsiteX69" fmla="*/ 384604 w 383315"/>
              <a:gd name="connsiteY69" fmla="*/ 159446 h 363988"/>
              <a:gd name="connsiteX70" fmla="*/ 343373 w 383315"/>
              <a:gd name="connsiteY70" fmla="*/ 159446 h 363988"/>
              <a:gd name="connsiteX71" fmla="*/ 343373 w 383315"/>
              <a:gd name="connsiteY71" fmla="*/ 132067 h 363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83315" h="363988">
                <a:moveTo>
                  <a:pt x="0" y="132067"/>
                </a:moveTo>
                <a:lnTo>
                  <a:pt x="41230" y="132067"/>
                </a:lnTo>
                <a:lnTo>
                  <a:pt x="41230" y="159446"/>
                </a:lnTo>
                <a:lnTo>
                  <a:pt x="0" y="159446"/>
                </a:lnTo>
                <a:lnTo>
                  <a:pt x="0" y="132067"/>
                </a:lnTo>
                <a:close/>
                <a:moveTo>
                  <a:pt x="66033" y="0"/>
                </a:moveTo>
                <a:lnTo>
                  <a:pt x="94379" y="29312"/>
                </a:lnTo>
                <a:lnTo>
                  <a:pt x="75375" y="48317"/>
                </a:lnTo>
                <a:lnTo>
                  <a:pt x="46062" y="19971"/>
                </a:lnTo>
                <a:lnTo>
                  <a:pt x="66033" y="0"/>
                </a:lnTo>
                <a:close/>
                <a:moveTo>
                  <a:pt x="75697" y="243840"/>
                </a:moveTo>
                <a:lnTo>
                  <a:pt x="94701" y="262845"/>
                </a:lnTo>
                <a:lnTo>
                  <a:pt x="66355" y="292157"/>
                </a:lnTo>
                <a:lnTo>
                  <a:pt x="46706" y="272508"/>
                </a:lnTo>
                <a:lnTo>
                  <a:pt x="75697" y="243840"/>
                </a:lnTo>
                <a:close/>
                <a:moveTo>
                  <a:pt x="192302" y="8375"/>
                </a:moveTo>
                <a:cubicBezTo>
                  <a:pt x="226124" y="8375"/>
                  <a:pt x="255114" y="20615"/>
                  <a:pt x="279594" y="44774"/>
                </a:cubicBezTo>
                <a:cubicBezTo>
                  <a:pt x="304075" y="69254"/>
                  <a:pt x="315993" y="98245"/>
                  <a:pt x="315993" y="132067"/>
                </a:cubicBezTo>
                <a:cubicBezTo>
                  <a:pt x="315993" y="166855"/>
                  <a:pt x="302787" y="197778"/>
                  <a:pt x="276373" y="224835"/>
                </a:cubicBezTo>
                <a:cubicBezTo>
                  <a:pt x="258013" y="241585"/>
                  <a:pt x="248994" y="259946"/>
                  <a:pt x="248994" y="280561"/>
                </a:cubicBezTo>
                <a:lnTo>
                  <a:pt x="248994" y="283138"/>
                </a:lnTo>
                <a:lnTo>
                  <a:pt x="248994" y="296989"/>
                </a:lnTo>
                <a:lnTo>
                  <a:pt x="247383" y="296989"/>
                </a:lnTo>
                <a:lnTo>
                  <a:pt x="247383" y="338219"/>
                </a:lnTo>
                <a:lnTo>
                  <a:pt x="247383" y="352070"/>
                </a:lnTo>
                <a:lnTo>
                  <a:pt x="233532" y="352070"/>
                </a:lnTo>
                <a:lnTo>
                  <a:pt x="216460" y="352070"/>
                </a:lnTo>
                <a:cubicBezTo>
                  <a:pt x="210662" y="361089"/>
                  <a:pt x="202610" y="365921"/>
                  <a:pt x="192302" y="365921"/>
                </a:cubicBezTo>
                <a:cubicBezTo>
                  <a:pt x="181994" y="365921"/>
                  <a:pt x="173941" y="361411"/>
                  <a:pt x="168143" y="352070"/>
                </a:cubicBezTo>
                <a:lnTo>
                  <a:pt x="151071" y="352070"/>
                </a:lnTo>
                <a:lnTo>
                  <a:pt x="137220" y="352070"/>
                </a:lnTo>
                <a:lnTo>
                  <a:pt x="137220" y="338219"/>
                </a:lnTo>
                <a:lnTo>
                  <a:pt x="137220" y="283138"/>
                </a:lnTo>
                <a:lnTo>
                  <a:pt x="137220" y="269287"/>
                </a:lnTo>
                <a:cubicBezTo>
                  <a:pt x="134321" y="252537"/>
                  <a:pt x="126268" y="239008"/>
                  <a:pt x="113062" y="228056"/>
                </a:cubicBezTo>
                <a:cubicBezTo>
                  <a:pt x="96956" y="214206"/>
                  <a:pt x="85038" y="197778"/>
                  <a:pt x="77307" y="178129"/>
                </a:cubicBezTo>
                <a:cubicBezTo>
                  <a:pt x="69576" y="158802"/>
                  <a:pt x="66999" y="138187"/>
                  <a:pt x="69898" y="116283"/>
                </a:cubicBezTo>
                <a:cubicBezTo>
                  <a:pt x="73764" y="88259"/>
                  <a:pt x="86004" y="64101"/>
                  <a:pt x="105975" y="44129"/>
                </a:cubicBezTo>
                <a:cubicBezTo>
                  <a:pt x="125946" y="24159"/>
                  <a:pt x="150105" y="12563"/>
                  <a:pt x="178129" y="9663"/>
                </a:cubicBezTo>
                <a:cubicBezTo>
                  <a:pt x="183283" y="9663"/>
                  <a:pt x="187792" y="9019"/>
                  <a:pt x="192302" y="8375"/>
                </a:cubicBezTo>
                <a:close/>
                <a:moveTo>
                  <a:pt x="192302" y="36077"/>
                </a:moveTo>
                <a:cubicBezTo>
                  <a:pt x="189403" y="36721"/>
                  <a:pt x="185859" y="37365"/>
                  <a:pt x="181994" y="37687"/>
                </a:cubicBezTo>
                <a:cubicBezTo>
                  <a:pt x="160090" y="39942"/>
                  <a:pt x="141408" y="48961"/>
                  <a:pt x="125624" y="64423"/>
                </a:cubicBezTo>
                <a:cubicBezTo>
                  <a:pt x="109841" y="79884"/>
                  <a:pt x="100499" y="98567"/>
                  <a:pt x="97600" y="120148"/>
                </a:cubicBezTo>
                <a:cubicBezTo>
                  <a:pt x="92446" y="154615"/>
                  <a:pt x="103720" y="183283"/>
                  <a:pt x="131100" y="206797"/>
                </a:cubicBezTo>
                <a:cubicBezTo>
                  <a:pt x="149461" y="222258"/>
                  <a:pt x="160090" y="243196"/>
                  <a:pt x="162989" y="269609"/>
                </a:cubicBezTo>
                <a:lnTo>
                  <a:pt x="223225" y="269609"/>
                </a:lnTo>
                <a:cubicBezTo>
                  <a:pt x="226768" y="244484"/>
                  <a:pt x="238042" y="222902"/>
                  <a:pt x="257691" y="205186"/>
                </a:cubicBezTo>
                <a:lnTo>
                  <a:pt x="256724" y="204220"/>
                </a:lnTo>
                <a:cubicBezTo>
                  <a:pt x="277984" y="183605"/>
                  <a:pt x="288614" y="159446"/>
                  <a:pt x="288614" y="132067"/>
                </a:cubicBezTo>
                <a:cubicBezTo>
                  <a:pt x="288614" y="105653"/>
                  <a:pt x="279272" y="83105"/>
                  <a:pt x="260268" y="64101"/>
                </a:cubicBezTo>
                <a:cubicBezTo>
                  <a:pt x="241263" y="45096"/>
                  <a:pt x="218715" y="36077"/>
                  <a:pt x="192302" y="36077"/>
                </a:cubicBezTo>
                <a:close/>
                <a:moveTo>
                  <a:pt x="164922" y="296989"/>
                </a:moveTo>
                <a:lnTo>
                  <a:pt x="164922" y="324368"/>
                </a:lnTo>
                <a:lnTo>
                  <a:pt x="220003" y="324368"/>
                </a:lnTo>
                <a:lnTo>
                  <a:pt x="220003" y="296989"/>
                </a:lnTo>
                <a:lnTo>
                  <a:pt x="164922" y="296989"/>
                </a:lnTo>
                <a:close/>
                <a:moveTo>
                  <a:pt x="318570" y="0"/>
                </a:moveTo>
                <a:lnTo>
                  <a:pt x="338219" y="19649"/>
                </a:lnTo>
                <a:lnTo>
                  <a:pt x="308907" y="47995"/>
                </a:lnTo>
                <a:lnTo>
                  <a:pt x="289902" y="28990"/>
                </a:lnTo>
                <a:lnTo>
                  <a:pt x="318570" y="0"/>
                </a:lnTo>
                <a:close/>
                <a:moveTo>
                  <a:pt x="309229" y="243840"/>
                </a:moveTo>
                <a:lnTo>
                  <a:pt x="338541" y="272186"/>
                </a:lnTo>
                <a:lnTo>
                  <a:pt x="318892" y="291835"/>
                </a:lnTo>
                <a:lnTo>
                  <a:pt x="290546" y="262523"/>
                </a:lnTo>
                <a:lnTo>
                  <a:pt x="309229" y="243840"/>
                </a:lnTo>
                <a:close/>
                <a:moveTo>
                  <a:pt x="343373" y="132067"/>
                </a:moveTo>
                <a:lnTo>
                  <a:pt x="384604" y="132067"/>
                </a:lnTo>
                <a:lnTo>
                  <a:pt x="384604" y="159446"/>
                </a:lnTo>
                <a:lnTo>
                  <a:pt x="343373" y="159446"/>
                </a:lnTo>
                <a:lnTo>
                  <a:pt x="343373" y="132067"/>
                </a:lnTo>
                <a:close/>
              </a:path>
            </a:pathLst>
          </a:custGeom>
          <a:solidFill>
            <a:schemeClr val="tx2"/>
          </a:solidFill>
          <a:ln w="32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5" name="Oval 34">
            <a:extLst>
              <a:ext uri="{FF2B5EF4-FFF2-40B4-BE49-F238E27FC236}">
                <a16:creationId xmlns:a16="http://schemas.microsoft.com/office/drawing/2014/main" id="{F4A4FC6E-27BF-45BC-BE69-F2FFB5CF24FF}"/>
              </a:ext>
            </a:extLst>
          </p:cNvPr>
          <p:cNvSpPr/>
          <p:nvPr/>
        </p:nvSpPr>
        <p:spPr>
          <a:xfrm>
            <a:off x="4312442" y="1935117"/>
            <a:ext cx="823438" cy="823438"/>
          </a:xfrm>
          <a:prstGeom prst="ellipse">
            <a:avLst/>
          </a:prstGeom>
          <a:solidFill>
            <a:srgbClr val="FFD44B"/>
          </a:solidFill>
          <a:ln w="127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6" name="Freeform: Shape 35">
            <a:extLst>
              <a:ext uri="{FF2B5EF4-FFF2-40B4-BE49-F238E27FC236}">
                <a16:creationId xmlns:a16="http://schemas.microsoft.com/office/drawing/2014/main" id="{35318078-8178-4247-9D65-36960512EBAA}"/>
              </a:ext>
            </a:extLst>
          </p:cNvPr>
          <p:cNvSpPr/>
          <p:nvPr/>
        </p:nvSpPr>
        <p:spPr>
          <a:xfrm>
            <a:off x="4527173" y="2158883"/>
            <a:ext cx="395866" cy="375906"/>
          </a:xfrm>
          <a:custGeom>
            <a:avLst/>
            <a:gdLst>
              <a:gd name="connsiteX0" fmla="*/ 0 w 383315"/>
              <a:gd name="connsiteY0" fmla="*/ 132067 h 363988"/>
              <a:gd name="connsiteX1" fmla="*/ 41230 w 383315"/>
              <a:gd name="connsiteY1" fmla="*/ 132067 h 363988"/>
              <a:gd name="connsiteX2" fmla="*/ 41230 w 383315"/>
              <a:gd name="connsiteY2" fmla="*/ 159446 h 363988"/>
              <a:gd name="connsiteX3" fmla="*/ 0 w 383315"/>
              <a:gd name="connsiteY3" fmla="*/ 159446 h 363988"/>
              <a:gd name="connsiteX4" fmla="*/ 0 w 383315"/>
              <a:gd name="connsiteY4" fmla="*/ 132067 h 363988"/>
              <a:gd name="connsiteX5" fmla="*/ 66033 w 383315"/>
              <a:gd name="connsiteY5" fmla="*/ 0 h 363988"/>
              <a:gd name="connsiteX6" fmla="*/ 94379 w 383315"/>
              <a:gd name="connsiteY6" fmla="*/ 29312 h 363988"/>
              <a:gd name="connsiteX7" fmla="*/ 75375 w 383315"/>
              <a:gd name="connsiteY7" fmla="*/ 48317 h 363988"/>
              <a:gd name="connsiteX8" fmla="*/ 46062 w 383315"/>
              <a:gd name="connsiteY8" fmla="*/ 19971 h 363988"/>
              <a:gd name="connsiteX9" fmla="*/ 66033 w 383315"/>
              <a:gd name="connsiteY9" fmla="*/ 0 h 363988"/>
              <a:gd name="connsiteX10" fmla="*/ 75697 w 383315"/>
              <a:gd name="connsiteY10" fmla="*/ 243840 h 363988"/>
              <a:gd name="connsiteX11" fmla="*/ 94701 w 383315"/>
              <a:gd name="connsiteY11" fmla="*/ 262845 h 363988"/>
              <a:gd name="connsiteX12" fmla="*/ 66355 w 383315"/>
              <a:gd name="connsiteY12" fmla="*/ 292157 h 363988"/>
              <a:gd name="connsiteX13" fmla="*/ 46706 w 383315"/>
              <a:gd name="connsiteY13" fmla="*/ 272508 h 363988"/>
              <a:gd name="connsiteX14" fmla="*/ 75697 w 383315"/>
              <a:gd name="connsiteY14" fmla="*/ 243840 h 363988"/>
              <a:gd name="connsiteX15" fmla="*/ 192302 w 383315"/>
              <a:gd name="connsiteY15" fmla="*/ 8375 h 363988"/>
              <a:gd name="connsiteX16" fmla="*/ 279594 w 383315"/>
              <a:gd name="connsiteY16" fmla="*/ 44774 h 363988"/>
              <a:gd name="connsiteX17" fmla="*/ 315993 w 383315"/>
              <a:gd name="connsiteY17" fmla="*/ 132067 h 363988"/>
              <a:gd name="connsiteX18" fmla="*/ 276373 w 383315"/>
              <a:gd name="connsiteY18" fmla="*/ 224835 h 363988"/>
              <a:gd name="connsiteX19" fmla="*/ 248994 w 383315"/>
              <a:gd name="connsiteY19" fmla="*/ 280561 h 363988"/>
              <a:gd name="connsiteX20" fmla="*/ 248994 w 383315"/>
              <a:gd name="connsiteY20" fmla="*/ 283138 h 363988"/>
              <a:gd name="connsiteX21" fmla="*/ 248994 w 383315"/>
              <a:gd name="connsiteY21" fmla="*/ 296989 h 363988"/>
              <a:gd name="connsiteX22" fmla="*/ 247383 w 383315"/>
              <a:gd name="connsiteY22" fmla="*/ 296989 h 363988"/>
              <a:gd name="connsiteX23" fmla="*/ 247383 w 383315"/>
              <a:gd name="connsiteY23" fmla="*/ 338219 h 363988"/>
              <a:gd name="connsiteX24" fmla="*/ 247383 w 383315"/>
              <a:gd name="connsiteY24" fmla="*/ 352070 h 363988"/>
              <a:gd name="connsiteX25" fmla="*/ 233532 w 383315"/>
              <a:gd name="connsiteY25" fmla="*/ 352070 h 363988"/>
              <a:gd name="connsiteX26" fmla="*/ 216460 w 383315"/>
              <a:gd name="connsiteY26" fmla="*/ 352070 h 363988"/>
              <a:gd name="connsiteX27" fmla="*/ 192302 w 383315"/>
              <a:gd name="connsiteY27" fmla="*/ 365921 h 363988"/>
              <a:gd name="connsiteX28" fmla="*/ 168143 w 383315"/>
              <a:gd name="connsiteY28" fmla="*/ 352070 h 363988"/>
              <a:gd name="connsiteX29" fmla="*/ 151071 w 383315"/>
              <a:gd name="connsiteY29" fmla="*/ 352070 h 363988"/>
              <a:gd name="connsiteX30" fmla="*/ 137220 w 383315"/>
              <a:gd name="connsiteY30" fmla="*/ 352070 h 363988"/>
              <a:gd name="connsiteX31" fmla="*/ 137220 w 383315"/>
              <a:gd name="connsiteY31" fmla="*/ 338219 h 363988"/>
              <a:gd name="connsiteX32" fmla="*/ 137220 w 383315"/>
              <a:gd name="connsiteY32" fmla="*/ 283138 h 363988"/>
              <a:gd name="connsiteX33" fmla="*/ 137220 w 383315"/>
              <a:gd name="connsiteY33" fmla="*/ 269287 h 363988"/>
              <a:gd name="connsiteX34" fmla="*/ 113062 w 383315"/>
              <a:gd name="connsiteY34" fmla="*/ 228056 h 363988"/>
              <a:gd name="connsiteX35" fmla="*/ 77307 w 383315"/>
              <a:gd name="connsiteY35" fmla="*/ 178129 h 363988"/>
              <a:gd name="connsiteX36" fmla="*/ 69898 w 383315"/>
              <a:gd name="connsiteY36" fmla="*/ 116283 h 363988"/>
              <a:gd name="connsiteX37" fmla="*/ 105975 w 383315"/>
              <a:gd name="connsiteY37" fmla="*/ 44129 h 363988"/>
              <a:gd name="connsiteX38" fmla="*/ 178129 w 383315"/>
              <a:gd name="connsiteY38" fmla="*/ 9663 h 363988"/>
              <a:gd name="connsiteX39" fmla="*/ 192302 w 383315"/>
              <a:gd name="connsiteY39" fmla="*/ 8375 h 363988"/>
              <a:gd name="connsiteX40" fmla="*/ 192302 w 383315"/>
              <a:gd name="connsiteY40" fmla="*/ 36077 h 363988"/>
              <a:gd name="connsiteX41" fmla="*/ 181994 w 383315"/>
              <a:gd name="connsiteY41" fmla="*/ 37687 h 363988"/>
              <a:gd name="connsiteX42" fmla="*/ 125624 w 383315"/>
              <a:gd name="connsiteY42" fmla="*/ 64423 h 363988"/>
              <a:gd name="connsiteX43" fmla="*/ 97600 w 383315"/>
              <a:gd name="connsiteY43" fmla="*/ 120148 h 363988"/>
              <a:gd name="connsiteX44" fmla="*/ 131100 w 383315"/>
              <a:gd name="connsiteY44" fmla="*/ 206797 h 363988"/>
              <a:gd name="connsiteX45" fmla="*/ 162989 w 383315"/>
              <a:gd name="connsiteY45" fmla="*/ 269609 h 363988"/>
              <a:gd name="connsiteX46" fmla="*/ 223225 w 383315"/>
              <a:gd name="connsiteY46" fmla="*/ 269609 h 363988"/>
              <a:gd name="connsiteX47" fmla="*/ 257691 w 383315"/>
              <a:gd name="connsiteY47" fmla="*/ 205186 h 363988"/>
              <a:gd name="connsiteX48" fmla="*/ 256724 w 383315"/>
              <a:gd name="connsiteY48" fmla="*/ 204220 h 363988"/>
              <a:gd name="connsiteX49" fmla="*/ 288614 w 383315"/>
              <a:gd name="connsiteY49" fmla="*/ 132067 h 363988"/>
              <a:gd name="connsiteX50" fmla="*/ 260268 w 383315"/>
              <a:gd name="connsiteY50" fmla="*/ 64101 h 363988"/>
              <a:gd name="connsiteX51" fmla="*/ 192302 w 383315"/>
              <a:gd name="connsiteY51" fmla="*/ 36077 h 363988"/>
              <a:gd name="connsiteX52" fmla="*/ 164922 w 383315"/>
              <a:gd name="connsiteY52" fmla="*/ 296989 h 363988"/>
              <a:gd name="connsiteX53" fmla="*/ 164922 w 383315"/>
              <a:gd name="connsiteY53" fmla="*/ 324368 h 363988"/>
              <a:gd name="connsiteX54" fmla="*/ 220003 w 383315"/>
              <a:gd name="connsiteY54" fmla="*/ 324368 h 363988"/>
              <a:gd name="connsiteX55" fmla="*/ 220003 w 383315"/>
              <a:gd name="connsiteY55" fmla="*/ 296989 h 363988"/>
              <a:gd name="connsiteX56" fmla="*/ 164922 w 383315"/>
              <a:gd name="connsiteY56" fmla="*/ 296989 h 363988"/>
              <a:gd name="connsiteX57" fmla="*/ 318570 w 383315"/>
              <a:gd name="connsiteY57" fmla="*/ 0 h 363988"/>
              <a:gd name="connsiteX58" fmla="*/ 338219 w 383315"/>
              <a:gd name="connsiteY58" fmla="*/ 19649 h 363988"/>
              <a:gd name="connsiteX59" fmla="*/ 308907 w 383315"/>
              <a:gd name="connsiteY59" fmla="*/ 47995 h 363988"/>
              <a:gd name="connsiteX60" fmla="*/ 289902 w 383315"/>
              <a:gd name="connsiteY60" fmla="*/ 28990 h 363988"/>
              <a:gd name="connsiteX61" fmla="*/ 318570 w 383315"/>
              <a:gd name="connsiteY61" fmla="*/ 0 h 363988"/>
              <a:gd name="connsiteX62" fmla="*/ 309229 w 383315"/>
              <a:gd name="connsiteY62" fmla="*/ 243840 h 363988"/>
              <a:gd name="connsiteX63" fmla="*/ 338541 w 383315"/>
              <a:gd name="connsiteY63" fmla="*/ 272186 h 363988"/>
              <a:gd name="connsiteX64" fmla="*/ 318892 w 383315"/>
              <a:gd name="connsiteY64" fmla="*/ 291835 h 363988"/>
              <a:gd name="connsiteX65" fmla="*/ 290546 w 383315"/>
              <a:gd name="connsiteY65" fmla="*/ 262523 h 363988"/>
              <a:gd name="connsiteX66" fmla="*/ 309229 w 383315"/>
              <a:gd name="connsiteY66" fmla="*/ 243840 h 363988"/>
              <a:gd name="connsiteX67" fmla="*/ 343373 w 383315"/>
              <a:gd name="connsiteY67" fmla="*/ 132067 h 363988"/>
              <a:gd name="connsiteX68" fmla="*/ 384604 w 383315"/>
              <a:gd name="connsiteY68" fmla="*/ 132067 h 363988"/>
              <a:gd name="connsiteX69" fmla="*/ 384604 w 383315"/>
              <a:gd name="connsiteY69" fmla="*/ 159446 h 363988"/>
              <a:gd name="connsiteX70" fmla="*/ 343373 w 383315"/>
              <a:gd name="connsiteY70" fmla="*/ 159446 h 363988"/>
              <a:gd name="connsiteX71" fmla="*/ 343373 w 383315"/>
              <a:gd name="connsiteY71" fmla="*/ 132067 h 363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83315" h="363988">
                <a:moveTo>
                  <a:pt x="0" y="132067"/>
                </a:moveTo>
                <a:lnTo>
                  <a:pt x="41230" y="132067"/>
                </a:lnTo>
                <a:lnTo>
                  <a:pt x="41230" y="159446"/>
                </a:lnTo>
                <a:lnTo>
                  <a:pt x="0" y="159446"/>
                </a:lnTo>
                <a:lnTo>
                  <a:pt x="0" y="132067"/>
                </a:lnTo>
                <a:close/>
                <a:moveTo>
                  <a:pt x="66033" y="0"/>
                </a:moveTo>
                <a:lnTo>
                  <a:pt x="94379" y="29312"/>
                </a:lnTo>
                <a:lnTo>
                  <a:pt x="75375" y="48317"/>
                </a:lnTo>
                <a:lnTo>
                  <a:pt x="46062" y="19971"/>
                </a:lnTo>
                <a:lnTo>
                  <a:pt x="66033" y="0"/>
                </a:lnTo>
                <a:close/>
                <a:moveTo>
                  <a:pt x="75697" y="243840"/>
                </a:moveTo>
                <a:lnTo>
                  <a:pt x="94701" y="262845"/>
                </a:lnTo>
                <a:lnTo>
                  <a:pt x="66355" y="292157"/>
                </a:lnTo>
                <a:lnTo>
                  <a:pt x="46706" y="272508"/>
                </a:lnTo>
                <a:lnTo>
                  <a:pt x="75697" y="243840"/>
                </a:lnTo>
                <a:close/>
                <a:moveTo>
                  <a:pt x="192302" y="8375"/>
                </a:moveTo>
                <a:cubicBezTo>
                  <a:pt x="226124" y="8375"/>
                  <a:pt x="255114" y="20615"/>
                  <a:pt x="279594" y="44774"/>
                </a:cubicBezTo>
                <a:cubicBezTo>
                  <a:pt x="304075" y="69254"/>
                  <a:pt x="315993" y="98245"/>
                  <a:pt x="315993" y="132067"/>
                </a:cubicBezTo>
                <a:cubicBezTo>
                  <a:pt x="315993" y="166855"/>
                  <a:pt x="302787" y="197778"/>
                  <a:pt x="276373" y="224835"/>
                </a:cubicBezTo>
                <a:cubicBezTo>
                  <a:pt x="258013" y="241585"/>
                  <a:pt x="248994" y="259946"/>
                  <a:pt x="248994" y="280561"/>
                </a:cubicBezTo>
                <a:lnTo>
                  <a:pt x="248994" y="283138"/>
                </a:lnTo>
                <a:lnTo>
                  <a:pt x="248994" y="296989"/>
                </a:lnTo>
                <a:lnTo>
                  <a:pt x="247383" y="296989"/>
                </a:lnTo>
                <a:lnTo>
                  <a:pt x="247383" y="338219"/>
                </a:lnTo>
                <a:lnTo>
                  <a:pt x="247383" y="352070"/>
                </a:lnTo>
                <a:lnTo>
                  <a:pt x="233532" y="352070"/>
                </a:lnTo>
                <a:lnTo>
                  <a:pt x="216460" y="352070"/>
                </a:lnTo>
                <a:cubicBezTo>
                  <a:pt x="210662" y="361089"/>
                  <a:pt x="202610" y="365921"/>
                  <a:pt x="192302" y="365921"/>
                </a:cubicBezTo>
                <a:cubicBezTo>
                  <a:pt x="181994" y="365921"/>
                  <a:pt x="173941" y="361411"/>
                  <a:pt x="168143" y="352070"/>
                </a:cubicBezTo>
                <a:lnTo>
                  <a:pt x="151071" y="352070"/>
                </a:lnTo>
                <a:lnTo>
                  <a:pt x="137220" y="352070"/>
                </a:lnTo>
                <a:lnTo>
                  <a:pt x="137220" y="338219"/>
                </a:lnTo>
                <a:lnTo>
                  <a:pt x="137220" y="283138"/>
                </a:lnTo>
                <a:lnTo>
                  <a:pt x="137220" y="269287"/>
                </a:lnTo>
                <a:cubicBezTo>
                  <a:pt x="134321" y="252537"/>
                  <a:pt x="126268" y="239008"/>
                  <a:pt x="113062" y="228056"/>
                </a:cubicBezTo>
                <a:cubicBezTo>
                  <a:pt x="96956" y="214206"/>
                  <a:pt x="85038" y="197778"/>
                  <a:pt x="77307" y="178129"/>
                </a:cubicBezTo>
                <a:cubicBezTo>
                  <a:pt x="69576" y="158802"/>
                  <a:pt x="66999" y="138187"/>
                  <a:pt x="69898" y="116283"/>
                </a:cubicBezTo>
                <a:cubicBezTo>
                  <a:pt x="73764" y="88259"/>
                  <a:pt x="86004" y="64101"/>
                  <a:pt x="105975" y="44129"/>
                </a:cubicBezTo>
                <a:cubicBezTo>
                  <a:pt x="125946" y="24159"/>
                  <a:pt x="150105" y="12563"/>
                  <a:pt x="178129" y="9663"/>
                </a:cubicBezTo>
                <a:cubicBezTo>
                  <a:pt x="183283" y="9663"/>
                  <a:pt x="187792" y="9019"/>
                  <a:pt x="192302" y="8375"/>
                </a:cubicBezTo>
                <a:close/>
                <a:moveTo>
                  <a:pt x="192302" y="36077"/>
                </a:moveTo>
                <a:cubicBezTo>
                  <a:pt x="189403" y="36721"/>
                  <a:pt x="185859" y="37365"/>
                  <a:pt x="181994" y="37687"/>
                </a:cubicBezTo>
                <a:cubicBezTo>
                  <a:pt x="160090" y="39942"/>
                  <a:pt x="141408" y="48961"/>
                  <a:pt x="125624" y="64423"/>
                </a:cubicBezTo>
                <a:cubicBezTo>
                  <a:pt x="109841" y="79884"/>
                  <a:pt x="100499" y="98567"/>
                  <a:pt x="97600" y="120148"/>
                </a:cubicBezTo>
                <a:cubicBezTo>
                  <a:pt x="92446" y="154615"/>
                  <a:pt x="103720" y="183283"/>
                  <a:pt x="131100" y="206797"/>
                </a:cubicBezTo>
                <a:cubicBezTo>
                  <a:pt x="149461" y="222258"/>
                  <a:pt x="160090" y="243196"/>
                  <a:pt x="162989" y="269609"/>
                </a:cubicBezTo>
                <a:lnTo>
                  <a:pt x="223225" y="269609"/>
                </a:lnTo>
                <a:cubicBezTo>
                  <a:pt x="226768" y="244484"/>
                  <a:pt x="238042" y="222902"/>
                  <a:pt x="257691" y="205186"/>
                </a:cubicBezTo>
                <a:lnTo>
                  <a:pt x="256724" y="204220"/>
                </a:lnTo>
                <a:cubicBezTo>
                  <a:pt x="277984" y="183605"/>
                  <a:pt x="288614" y="159446"/>
                  <a:pt x="288614" y="132067"/>
                </a:cubicBezTo>
                <a:cubicBezTo>
                  <a:pt x="288614" y="105653"/>
                  <a:pt x="279272" y="83105"/>
                  <a:pt x="260268" y="64101"/>
                </a:cubicBezTo>
                <a:cubicBezTo>
                  <a:pt x="241263" y="45096"/>
                  <a:pt x="218715" y="36077"/>
                  <a:pt x="192302" y="36077"/>
                </a:cubicBezTo>
                <a:close/>
                <a:moveTo>
                  <a:pt x="164922" y="296989"/>
                </a:moveTo>
                <a:lnTo>
                  <a:pt x="164922" y="324368"/>
                </a:lnTo>
                <a:lnTo>
                  <a:pt x="220003" y="324368"/>
                </a:lnTo>
                <a:lnTo>
                  <a:pt x="220003" y="296989"/>
                </a:lnTo>
                <a:lnTo>
                  <a:pt x="164922" y="296989"/>
                </a:lnTo>
                <a:close/>
                <a:moveTo>
                  <a:pt x="318570" y="0"/>
                </a:moveTo>
                <a:lnTo>
                  <a:pt x="338219" y="19649"/>
                </a:lnTo>
                <a:lnTo>
                  <a:pt x="308907" y="47995"/>
                </a:lnTo>
                <a:lnTo>
                  <a:pt x="289902" y="28990"/>
                </a:lnTo>
                <a:lnTo>
                  <a:pt x="318570" y="0"/>
                </a:lnTo>
                <a:close/>
                <a:moveTo>
                  <a:pt x="309229" y="243840"/>
                </a:moveTo>
                <a:lnTo>
                  <a:pt x="338541" y="272186"/>
                </a:lnTo>
                <a:lnTo>
                  <a:pt x="318892" y="291835"/>
                </a:lnTo>
                <a:lnTo>
                  <a:pt x="290546" y="262523"/>
                </a:lnTo>
                <a:lnTo>
                  <a:pt x="309229" y="243840"/>
                </a:lnTo>
                <a:close/>
                <a:moveTo>
                  <a:pt x="343373" y="132067"/>
                </a:moveTo>
                <a:lnTo>
                  <a:pt x="384604" y="132067"/>
                </a:lnTo>
                <a:lnTo>
                  <a:pt x="384604" y="159446"/>
                </a:lnTo>
                <a:lnTo>
                  <a:pt x="343373" y="159446"/>
                </a:lnTo>
                <a:lnTo>
                  <a:pt x="343373" y="132067"/>
                </a:lnTo>
                <a:close/>
              </a:path>
            </a:pathLst>
          </a:custGeom>
          <a:solidFill>
            <a:schemeClr val="tx2"/>
          </a:solidFill>
          <a:ln w="32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7" name="Oval 36">
            <a:extLst>
              <a:ext uri="{FF2B5EF4-FFF2-40B4-BE49-F238E27FC236}">
                <a16:creationId xmlns:a16="http://schemas.microsoft.com/office/drawing/2014/main" id="{4323E011-AF04-4B8C-A29E-29FA7AD13FC2}"/>
              </a:ext>
            </a:extLst>
          </p:cNvPr>
          <p:cNvSpPr/>
          <p:nvPr/>
        </p:nvSpPr>
        <p:spPr>
          <a:xfrm>
            <a:off x="7056122" y="1939164"/>
            <a:ext cx="823438" cy="823438"/>
          </a:xfrm>
          <a:prstGeom prst="ellipse">
            <a:avLst/>
          </a:prstGeom>
          <a:solidFill>
            <a:srgbClr val="FFD44B"/>
          </a:solidFill>
          <a:ln w="127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8" name="Freeform: Shape 37">
            <a:extLst>
              <a:ext uri="{FF2B5EF4-FFF2-40B4-BE49-F238E27FC236}">
                <a16:creationId xmlns:a16="http://schemas.microsoft.com/office/drawing/2014/main" id="{772EB675-5DB4-4340-A744-52365265E1B4}"/>
              </a:ext>
            </a:extLst>
          </p:cNvPr>
          <p:cNvSpPr/>
          <p:nvPr/>
        </p:nvSpPr>
        <p:spPr>
          <a:xfrm>
            <a:off x="7270853" y="2162930"/>
            <a:ext cx="395866" cy="375906"/>
          </a:xfrm>
          <a:custGeom>
            <a:avLst/>
            <a:gdLst>
              <a:gd name="connsiteX0" fmla="*/ 0 w 383315"/>
              <a:gd name="connsiteY0" fmla="*/ 132067 h 363988"/>
              <a:gd name="connsiteX1" fmla="*/ 41230 w 383315"/>
              <a:gd name="connsiteY1" fmla="*/ 132067 h 363988"/>
              <a:gd name="connsiteX2" fmla="*/ 41230 w 383315"/>
              <a:gd name="connsiteY2" fmla="*/ 159446 h 363988"/>
              <a:gd name="connsiteX3" fmla="*/ 0 w 383315"/>
              <a:gd name="connsiteY3" fmla="*/ 159446 h 363988"/>
              <a:gd name="connsiteX4" fmla="*/ 0 w 383315"/>
              <a:gd name="connsiteY4" fmla="*/ 132067 h 363988"/>
              <a:gd name="connsiteX5" fmla="*/ 66033 w 383315"/>
              <a:gd name="connsiteY5" fmla="*/ 0 h 363988"/>
              <a:gd name="connsiteX6" fmla="*/ 94379 w 383315"/>
              <a:gd name="connsiteY6" fmla="*/ 29312 h 363988"/>
              <a:gd name="connsiteX7" fmla="*/ 75375 w 383315"/>
              <a:gd name="connsiteY7" fmla="*/ 48317 h 363988"/>
              <a:gd name="connsiteX8" fmla="*/ 46062 w 383315"/>
              <a:gd name="connsiteY8" fmla="*/ 19971 h 363988"/>
              <a:gd name="connsiteX9" fmla="*/ 66033 w 383315"/>
              <a:gd name="connsiteY9" fmla="*/ 0 h 363988"/>
              <a:gd name="connsiteX10" fmla="*/ 75697 w 383315"/>
              <a:gd name="connsiteY10" fmla="*/ 243840 h 363988"/>
              <a:gd name="connsiteX11" fmla="*/ 94701 w 383315"/>
              <a:gd name="connsiteY11" fmla="*/ 262845 h 363988"/>
              <a:gd name="connsiteX12" fmla="*/ 66355 w 383315"/>
              <a:gd name="connsiteY12" fmla="*/ 292157 h 363988"/>
              <a:gd name="connsiteX13" fmla="*/ 46706 w 383315"/>
              <a:gd name="connsiteY13" fmla="*/ 272508 h 363988"/>
              <a:gd name="connsiteX14" fmla="*/ 75697 w 383315"/>
              <a:gd name="connsiteY14" fmla="*/ 243840 h 363988"/>
              <a:gd name="connsiteX15" fmla="*/ 192302 w 383315"/>
              <a:gd name="connsiteY15" fmla="*/ 8375 h 363988"/>
              <a:gd name="connsiteX16" fmla="*/ 279594 w 383315"/>
              <a:gd name="connsiteY16" fmla="*/ 44774 h 363988"/>
              <a:gd name="connsiteX17" fmla="*/ 315993 w 383315"/>
              <a:gd name="connsiteY17" fmla="*/ 132067 h 363988"/>
              <a:gd name="connsiteX18" fmla="*/ 276373 w 383315"/>
              <a:gd name="connsiteY18" fmla="*/ 224835 h 363988"/>
              <a:gd name="connsiteX19" fmla="*/ 248994 w 383315"/>
              <a:gd name="connsiteY19" fmla="*/ 280561 h 363988"/>
              <a:gd name="connsiteX20" fmla="*/ 248994 w 383315"/>
              <a:gd name="connsiteY20" fmla="*/ 283138 h 363988"/>
              <a:gd name="connsiteX21" fmla="*/ 248994 w 383315"/>
              <a:gd name="connsiteY21" fmla="*/ 296989 h 363988"/>
              <a:gd name="connsiteX22" fmla="*/ 247383 w 383315"/>
              <a:gd name="connsiteY22" fmla="*/ 296989 h 363988"/>
              <a:gd name="connsiteX23" fmla="*/ 247383 w 383315"/>
              <a:gd name="connsiteY23" fmla="*/ 338219 h 363988"/>
              <a:gd name="connsiteX24" fmla="*/ 247383 w 383315"/>
              <a:gd name="connsiteY24" fmla="*/ 352070 h 363988"/>
              <a:gd name="connsiteX25" fmla="*/ 233532 w 383315"/>
              <a:gd name="connsiteY25" fmla="*/ 352070 h 363988"/>
              <a:gd name="connsiteX26" fmla="*/ 216460 w 383315"/>
              <a:gd name="connsiteY26" fmla="*/ 352070 h 363988"/>
              <a:gd name="connsiteX27" fmla="*/ 192302 w 383315"/>
              <a:gd name="connsiteY27" fmla="*/ 365921 h 363988"/>
              <a:gd name="connsiteX28" fmla="*/ 168143 w 383315"/>
              <a:gd name="connsiteY28" fmla="*/ 352070 h 363988"/>
              <a:gd name="connsiteX29" fmla="*/ 151071 w 383315"/>
              <a:gd name="connsiteY29" fmla="*/ 352070 h 363988"/>
              <a:gd name="connsiteX30" fmla="*/ 137220 w 383315"/>
              <a:gd name="connsiteY30" fmla="*/ 352070 h 363988"/>
              <a:gd name="connsiteX31" fmla="*/ 137220 w 383315"/>
              <a:gd name="connsiteY31" fmla="*/ 338219 h 363988"/>
              <a:gd name="connsiteX32" fmla="*/ 137220 w 383315"/>
              <a:gd name="connsiteY32" fmla="*/ 283138 h 363988"/>
              <a:gd name="connsiteX33" fmla="*/ 137220 w 383315"/>
              <a:gd name="connsiteY33" fmla="*/ 269287 h 363988"/>
              <a:gd name="connsiteX34" fmla="*/ 113062 w 383315"/>
              <a:gd name="connsiteY34" fmla="*/ 228056 h 363988"/>
              <a:gd name="connsiteX35" fmla="*/ 77307 w 383315"/>
              <a:gd name="connsiteY35" fmla="*/ 178129 h 363988"/>
              <a:gd name="connsiteX36" fmla="*/ 69898 w 383315"/>
              <a:gd name="connsiteY36" fmla="*/ 116283 h 363988"/>
              <a:gd name="connsiteX37" fmla="*/ 105975 w 383315"/>
              <a:gd name="connsiteY37" fmla="*/ 44129 h 363988"/>
              <a:gd name="connsiteX38" fmla="*/ 178129 w 383315"/>
              <a:gd name="connsiteY38" fmla="*/ 9663 h 363988"/>
              <a:gd name="connsiteX39" fmla="*/ 192302 w 383315"/>
              <a:gd name="connsiteY39" fmla="*/ 8375 h 363988"/>
              <a:gd name="connsiteX40" fmla="*/ 192302 w 383315"/>
              <a:gd name="connsiteY40" fmla="*/ 36077 h 363988"/>
              <a:gd name="connsiteX41" fmla="*/ 181994 w 383315"/>
              <a:gd name="connsiteY41" fmla="*/ 37687 h 363988"/>
              <a:gd name="connsiteX42" fmla="*/ 125624 w 383315"/>
              <a:gd name="connsiteY42" fmla="*/ 64423 h 363988"/>
              <a:gd name="connsiteX43" fmla="*/ 97600 w 383315"/>
              <a:gd name="connsiteY43" fmla="*/ 120148 h 363988"/>
              <a:gd name="connsiteX44" fmla="*/ 131100 w 383315"/>
              <a:gd name="connsiteY44" fmla="*/ 206797 h 363988"/>
              <a:gd name="connsiteX45" fmla="*/ 162989 w 383315"/>
              <a:gd name="connsiteY45" fmla="*/ 269609 h 363988"/>
              <a:gd name="connsiteX46" fmla="*/ 223225 w 383315"/>
              <a:gd name="connsiteY46" fmla="*/ 269609 h 363988"/>
              <a:gd name="connsiteX47" fmla="*/ 257691 w 383315"/>
              <a:gd name="connsiteY47" fmla="*/ 205186 h 363988"/>
              <a:gd name="connsiteX48" fmla="*/ 256724 w 383315"/>
              <a:gd name="connsiteY48" fmla="*/ 204220 h 363988"/>
              <a:gd name="connsiteX49" fmla="*/ 288614 w 383315"/>
              <a:gd name="connsiteY49" fmla="*/ 132067 h 363988"/>
              <a:gd name="connsiteX50" fmla="*/ 260268 w 383315"/>
              <a:gd name="connsiteY50" fmla="*/ 64101 h 363988"/>
              <a:gd name="connsiteX51" fmla="*/ 192302 w 383315"/>
              <a:gd name="connsiteY51" fmla="*/ 36077 h 363988"/>
              <a:gd name="connsiteX52" fmla="*/ 164922 w 383315"/>
              <a:gd name="connsiteY52" fmla="*/ 296989 h 363988"/>
              <a:gd name="connsiteX53" fmla="*/ 164922 w 383315"/>
              <a:gd name="connsiteY53" fmla="*/ 324368 h 363988"/>
              <a:gd name="connsiteX54" fmla="*/ 220003 w 383315"/>
              <a:gd name="connsiteY54" fmla="*/ 324368 h 363988"/>
              <a:gd name="connsiteX55" fmla="*/ 220003 w 383315"/>
              <a:gd name="connsiteY55" fmla="*/ 296989 h 363988"/>
              <a:gd name="connsiteX56" fmla="*/ 164922 w 383315"/>
              <a:gd name="connsiteY56" fmla="*/ 296989 h 363988"/>
              <a:gd name="connsiteX57" fmla="*/ 318570 w 383315"/>
              <a:gd name="connsiteY57" fmla="*/ 0 h 363988"/>
              <a:gd name="connsiteX58" fmla="*/ 338219 w 383315"/>
              <a:gd name="connsiteY58" fmla="*/ 19649 h 363988"/>
              <a:gd name="connsiteX59" fmla="*/ 308907 w 383315"/>
              <a:gd name="connsiteY59" fmla="*/ 47995 h 363988"/>
              <a:gd name="connsiteX60" fmla="*/ 289902 w 383315"/>
              <a:gd name="connsiteY60" fmla="*/ 28990 h 363988"/>
              <a:gd name="connsiteX61" fmla="*/ 318570 w 383315"/>
              <a:gd name="connsiteY61" fmla="*/ 0 h 363988"/>
              <a:gd name="connsiteX62" fmla="*/ 309229 w 383315"/>
              <a:gd name="connsiteY62" fmla="*/ 243840 h 363988"/>
              <a:gd name="connsiteX63" fmla="*/ 338541 w 383315"/>
              <a:gd name="connsiteY63" fmla="*/ 272186 h 363988"/>
              <a:gd name="connsiteX64" fmla="*/ 318892 w 383315"/>
              <a:gd name="connsiteY64" fmla="*/ 291835 h 363988"/>
              <a:gd name="connsiteX65" fmla="*/ 290546 w 383315"/>
              <a:gd name="connsiteY65" fmla="*/ 262523 h 363988"/>
              <a:gd name="connsiteX66" fmla="*/ 309229 w 383315"/>
              <a:gd name="connsiteY66" fmla="*/ 243840 h 363988"/>
              <a:gd name="connsiteX67" fmla="*/ 343373 w 383315"/>
              <a:gd name="connsiteY67" fmla="*/ 132067 h 363988"/>
              <a:gd name="connsiteX68" fmla="*/ 384604 w 383315"/>
              <a:gd name="connsiteY68" fmla="*/ 132067 h 363988"/>
              <a:gd name="connsiteX69" fmla="*/ 384604 w 383315"/>
              <a:gd name="connsiteY69" fmla="*/ 159446 h 363988"/>
              <a:gd name="connsiteX70" fmla="*/ 343373 w 383315"/>
              <a:gd name="connsiteY70" fmla="*/ 159446 h 363988"/>
              <a:gd name="connsiteX71" fmla="*/ 343373 w 383315"/>
              <a:gd name="connsiteY71" fmla="*/ 132067 h 363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83315" h="363988">
                <a:moveTo>
                  <a:pt x="0" y="132067"/>
                </a:moveTo>
                <a:lnTo>
                  <a:pt x="41230" y="132067"/>
                </a:lnTo>
                <a:lnTo>
                  <a:pt x="41230" y="159446"/>
                </a:lnTo>
                <a:lnTo>
                  <a:pt x="0" y="159446"/>
                </a:lnTo>
                <a:lnTo>
                  <a:pt x="0" y="132067"/>
                </a:lnTo>
                <a:close/>
                <a:moveTo>
                  <a:pt x="66033" y="0"/>
                </a:moveTo>
                <a:lnTo>
                  <a:pt x="94379" y="29312"/>
                </a:lnTo>
                <a:lnTo>
                  <a:pt x="75375" y="48317"/>
                </a:lnTo>
                <a:lnTo>
                  <a:pt x="46062" y="19971"/>
                </a:lnTo>
                <a:lnTo>
                  <a:pt x="66033" y="0"/>
                </a:lnTo>
                <a:close/>
                <a:moveTo>
                  <a:pt x="75697" y="243840"/>
                </a:moveTo>
                <a:lnTo>
                  <a:pt x="94701" y="262845"/>
                </a:lnTo>
                <a:lnTo>
                  <a:pt x="66355" y="292157"/>
                </a:lnTo>
                <a:lnTo>
                  <a:pt x="46706" y="272508"/>
                </a:lnTo>
                <a:lnTo>
                  <a:pt x="75697" y="243840"/>
                </a:lnTo>
                <a:close/>
                <a:moveTo>
                  <a:pt x="192302" y="8375"/>
                </a:moveTo>
                <a:cubicBezTo>
                  <a:pt x="226124" y="8375"/>
                  <a:pt x="255114" y="20615"/>
                  <a:pt x="279594" y="44774"/>
                </a:cubicBezTo>
                <a:cubicBezTo>
                  <a:pt x="304075" y="69254"/>
                  <a:pt x="315993" y="98245"/>
                  <a:pt x="315993" y="132067"/>
                </a:cubicBezTo>
                <a:cubicBezTo>
                  <a:pt x="315993" y="166855"/>
                  <a:pt x="302787" y="197778"/>
                  <a:pt x="276373" y="224835"/>
                </a:cubicBezTo>
                <a:cubicBezTo>
                  <a:pt x="258013" y="241585"/>
                  <a:pt x="248994" y="259946"/>
                  <a:pt x="248994" y="280561"/>
                </a:cubicBezTo>
                <a:lnTo>
                  <a:pt x="248994" y="283138"/>
                </a:lnTo>
                <a:lnTo>
                  <a:pt x="248994" y="296989"/>
                </a:lnTo>
                <a:lnTo>
                  <a:pt x="247383" y="296989"/>
                </a:lnTo>
                <a:lnTo>
                  <a:pt x="247383" y="338219"/>
                </a:lnTo>
                <a:lnTo>
                  <a:pt x="247383" y="352070"/>
                </a:lnTo>
                <a:lnTo>
                  <a:pt x="233532" y="352070"/>
                </a:lnTo>
                <a:lnTo>
                  <a:pt x="216460" y="352070"/>
                </a:lnTo>
                <a:cubicBezTo>
                  <a:pt x="210662" y="361089"/>
                  <a:pt x="202610" y="365921"/>
                  <a:pt x="192302" y="365921"/>
                </a:cubicBezTo>
                <a:cubicBezTo>
                  <a:pt x="181994" y="365921"/>
                  <a:pt x="173941" y="361411"/>
                  <a:pt x="168143" y="352070"/>
                </a:cubicBezTo>
                <a:lnTo>
                  <a:pt x="151071" y="352070"/>
                </a:lnTo>
                <a:lnTo>
                  <a:pt x="137220" y="352070"/>
                </a:lnTo>
                <a:lnTo>
                  <a:pt x="137220" y="338219"/>
                </a:lnTo>
                <a:lnTo>
                  <a:pt x="137220" y="283138"/>
                </a:lnTo>
                <a:lnTo>
                  <a:pt x="137220" y="269287"/>
                </a:lnTo>
                <a:cubicBezTo>
                  <a:pt x="134321" y="252537"/>
                  <a:pt x="126268" y="239008"/>
                  <a:pt x="113062" y="228056"/>
                </a:cubicBezTo>
                <a:cubicBezTo>
                  <a:pt x="96956" y="214206"/>
                  <a:pt x="85038" y="197778"/>
                  <a:pt x="77307" y="178129"/>
                </a:cubicBezTo>
                <a:cubicBezTo>
                  <a:pt x="69576" y="158802"/>
                  <a:pt x="66999" y="138187"/>
                  <a:pt x="69898" y="116283"/>
                </a:cubicBezTo>
                <a:cubicBezTo>
                  <a:pt x="73764" y="88259"/>
                  <a:pt x="86004" y="64101"/>
                  <a:pt x="105975" y="44129"/>
                </a:cubicBezTo>
                <a:cubicBezTo>
                  <a:pt x="125946" y="24159"/>
                  <a:pt x="150105" y="12563"/>
                  <a:pt x="178129" y="9663"/>
                </a:cubicBezTo>
                <a:cubicBezTo>
                  <a:pt x="183283" y="9663"/>
                  <a:pt x="187792" y="9019"/>
                  <a:pt x="192302" y="8375"/>
                </a:cubicBezTo>
                <a:close/>
                <a:moveTo>
                  <a:pt x="192302" y="36077"/>
                </a:moveTo>
                <a:cubicBezTo>
                  <a:pt x="189403" y="36721"/>
                  <a:pt x="185859" y="37365"/>
                  <a:pt x="181994" y="37687"/>
                </a:cubicBezTo>
                <a:cubicBezTo>
                  <a:pt x="160090" y="39942"/>
                  <a:pt x="141408" y="48961"/>
                  <a:pt x="125624" y="64423"/>
                </a:cubicBezTo>
                <a:cubicBezTo>
                  <a:pt x="109841" y="79884"/>
                  <a:pt x="100499" y="98567"/>
                  <a:pt x="97600" y="120148"/>
                </a:cubicBezTo>
                <a:cubicBezTo>
                  <a:pt x="92446" y="154615"/>
                  <a:pt x="103720" y="183283"/>
                  <a:pt x="131100" y="206797"/>
                </a:cubicBezTo>
                <a:cubicBezTo>
                  <a:pt x="149461" y="222258"/>
                  <a:pt x="160090" y="243196"/>
                  <a:pt x="162989" y="269609"/>
                </a:cubicBezTo>
                <a:lnTo>
                  <a:pt x="223225" y="269609"/>
                </a:lnTo>
                <a:cubicBezTo>
                  <a:pt x="226768" y="244484"/>
                  <a:pt x="238042" y="222902"/>
                  <a:pt x="257691" y="205186"/>
                </a:cubicBezTo>
                <a:lnTo>
                  <a:pt x="256724" y="204220"/>
                </a:lnTo>
                <a:cubicBezTo>
                  <a:pt x="277984" y="183605"/>
                  <a:pt x="288614" y="159446"/>
                  <a:pt x="288614" y="132067"/>
                </a:cubicBezTo>
                <a:cubicBezTo>
                  <a:pt x="288614" y="105653"/>
                  <a:pt x="279272" y="83105"/>
                  <a:pt x="260268" y="64101"/>
                </a:cubicBezTo>
                <a:cubicBezTo>
                  <a:pt x="241263" y="45096"/>
                  <a:pt x="218715" y="36077"/>
                  <a:pt x="192302" y="36077"/>
                </a:cubicBezTo>
                <a:close/>
                <a:moveTo>
                  <a:pt x="164922" y="296989"/>
                </a:moveTo>
                <a:lnTo>
                  <a:pt x="164922" y="324368"/>
                </a:lnTo>
                <a:lnTo>
                  <a:pt x="220003" y="324368"/>
                </a:lnTo>
                <a:lnTo>
                  <a:pt x="220003" y="296989"/>
                </a:lnTo>
                <a:lnTo>
                  <a:pt x="164922" y="296989"/>
                </a:lnTo>
                <a:close/>
                <a:moveTo>
                  <a:pt x="318570" y="0"/>
                </a:moveTo>
                <a:lnTo>
                  <a:pt x="338219" y="19649"/>
                </a:lnTo>
                <a:lnTo>
                  <a:pt x="308907" y="47995"/>
                </a:lnTo>
                <a:lnTo>
                  <a:pt x="289902" y="28990"/>
                </a:lnTo>
                <a:lnTo>
                  <a:pt x="318570" y="0"/>
                </a:lnTo>
                <a:close/>
                <a:moveTo>
                  <a:pt x="309229" y="243840"/>
                </a:moveTo>
                <a:lnTo>
                  <a:pt x="338541" y="272186"/>
                </a:lnTo>
                <a:lnTo>
                  <a:pt x="318892" y="291835"/>
                </a:lnTo>
                <a:lnTo>
                  <a:pt x="290546" y="262523"/>
                </a:lnTo>
                <a:lnTo>
                  <a:pt x="309229" y="243840"/>
                </a:lnTo>
                <a:close/>
                <a:moveTo>
                  <a:pt x="343373" y="132067"/>
                </a:moveTo>
                <a:lnTo>
                  <a:pt x="384604" y="132067"/>
                </a:lnTo>
                <a:lnTo>
                  <a:pt x="384604" y="159446"/>
                </a:lnTo>
                <a:lnTo>
                  <a:pt x="343373" y="159446"/>
                </a:lnTo>
                <a:lnTo>
                  <a:pt x="343373" y="132067"/>
                </a:lnTo>
                <a:close/>
              </a:path>
            </a:pathLst>
          </a:custGeom>
          <a:solidFill>
            <a:schemeClr val="tx2"/>
          </a:solidFill>
          <a:ln w="32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9" name="Oval 38">
            <a:extLst>
              <a:ext uri="{FF2B5EF4-FFF2-40B4-BE49-F238E27FC236}">
                <a16:creationId xmlns:a16="http://schemas.microsoft.com/office/drawing/2014/main" id="{7CA4B6BE-3268-4AD0-AA5A-29CBFF68F00A}"/>
              </a:ext>
            </a:extLst>
          </p:cNvPr>
          <p:cNvSpPr/>
          <p:nvPr/>
        </p:nvSpPr>
        <p:spPr>
          <a:xfrm>
            <a:off x="9799800" y="1935117"/>
            <a:ext cx="823438" cy="823438"/>
          </a:xfrm>
          <a:prstGeom prst="ellipse">
            <a:avLst/>
          </a:prstGeom>
          <a:solidFill>
            <a:srgbClr val="FFD44B"/>
          </a:solidFill>
          <a:ln w="127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0" name="Freeform: Shape 39">
            <a:extLst>
              <a:ext uri="{FF2B5EF4-FFF2-40B4-BE49-F238E27FC236}">
                <a16:creationId xmlns:a16="http://schemas.microsoft.com/office/drawing/2014/main" id="{C64C8DF2-7007-4BBC-B8D7-E08405CFFC91}"/>
              </a:ext>
            </a:extLst>
          </p:cNvPr>
          <p:cNvSpPr/>
          <p:nvPr/>
        </p:nvSpPr>
        <p:spPr>
          <a:xfrm>
            <a:off x="10014531" y="2158883"/>
            <a:ext cx="395866" cy="375906"/>
          </a:xfrm>
          <a:custGeom>
            <a:avLst/>
            <a:gdLst>
              <a:gd name="connsiteX0" fmla="*/ 0 w 383315"/>
              <a:gd name="connsiteY0" fmla="*/ 132067 h 363988"/>
              <a:gd name="connsiteX1" fmla="*/ 41230 w 383315"/>
              <a:gd name="connsiteY1" fmla="*/ 132067 h 363988"/>
              <a:gd name="connsiteX2" fmla="*/ 41230 w 383315"/>
              <a:gd name="connsiteY2" fmla="*/ 159446 h 363988"/>
              <a:gd name="connsiteX3" fmla="*/ 0 w 383315"/>
              <a:gd name="connsiteY3" fmla="*/ 159446 h 363988"/>
              <a:gd name="connsiteX4" fmla="*/ 0 w 383315"/>
              <a:gd name="connsiteY4" fmla="*/ 132067 h 363988"/>
              <a:gd name="connsiteX5" fmla="*/ 66033 w 383315"/>
              <a:gd name="connsiteY5" fmla="*/ 0 h 363988"/>
              <a:gd name="connsiteX6" fmla="*/ 94379 w 383315"/>
              <a:gd name="connsiteY6" fmla="*/ 29312 h 363988"/>
              <a:gd name="connsiteX7" fmla="*/ 75375 w 383315"/>
              <a:gd name="connsiteY7" fmla="*/ 48317 h 363988"/>
              <a:gd name="connsiteX8" fmla="*/ 46062 w 383315"/>
              <a:gd name="connsiteY8" fmla="*/ 19971 h 363988"/>
              <a:gd name="connsiteX9" fmla="*/ 66033 w 383315"/>
              <a:gd name="connsiteY9" fmla="*/ 0 h 363988"/>
              <a:gd name="connsiteX10" fmla="*/ 75697 w 383315"/>
              <a:gd name="connsiteY10" fmla="*/ 243840 h 363988"/>
              <a:gd name="connsiteX11" fmla="*/ 94701 w 383315"/>
              <a:gd name="connsiteY11" fmla="*/ 262845 h 363988"/>
              <a:gd name="connsiteX12" fmla="*/ 66355 w 383315"/>
              <a:gd name="connsiteY12" fmla="*/ 292157 h 363988"/>
              <a:gd name="connsiteX13" fmla="*/ 46706 w 383315"/>
              <a:gd name="connsiteY13" fmla="*/ 272508 h 363988"/>
              <a:gd name="connsiteX14" fmla="*/ 75697 w 383315"/>
              <a:gd name="connsiteY14" fmla="*/ 243840 h 363988"/>
              <a:gd name="connsiteX15" fmla="*/ 192302 w 383315"/>
              <a:gd name="connsiteY15" fmla="*/ 8375 h 363988"/>
              <a:gd name="connsiteX16" fmla="*/ 279594 w 383315"/>
              <a:gd name="connsiteY16" fmla="*/ 44774 h 363988"/>
              <a:gd name="connsiteX17" fmla="*/ 315993 w 383315"/>
              <a:gd name="connsiteY17" fmla="*/ 132067 h 363988"/>
              <a:gd name="connsiteX18" fmla="*/ 276373 w 383315"/>
              <a:gd name="connsiteY18" fmla="*/ 224835 h 363988"/>
              <a:gd name="connsiteX19" fmla="*/ 248994 w 383315"/>
              <a:gd name="connsiteY19" fmla="*/ 280561 h 363988"/>
              <a:gd name="connsiteX20" fmla="*/ 248994 w 383315"/>
              <a:gd name="connsiteY20" fmla="*/ 283138 h 363988"/>
              <a:gd name="connsiteX21" fmla="*/ 248994 w 383315"/>
              <a:gd name="connsiteY21" fmla="*/ 296989 h 363988"/>
              <a:gd name="connsiteX22" fmla="*/ 247383 w 383315"/>
              <a:gd name="connsiteY22" fmla="*/ 296989 h 363988"/>
              <a:gd name="connsiteX23" fmla="*/ 247383 w 383315"/>
              <a:gd name="connsiteY23" fmla="*/ 338219 h 363988"/>
              <a:gd name="connsiteX24" fmla="*/ 247383 w 383315"/>
              <a:gd name="connsiteY24" fmla="*/ 352070 h 363988"/>
              <a:gd name="connsiteX25" fmla="*/ 233532 w 383315"/>
              <a:gd name="connsiteY25" fmla="*/ 352070 h 363988"/>
              <a:gd name="connsiteX26" fmla="*/ 216460 w 383315"/>
              <a:gd name="connsiteY26" fmla="*/ 352070 h 363988"/>
              <a:gd name="connsiteX27" fmla="*/ 192302 w 383315"/>
              <a:gd name="connsiteY27" fmla="*/ 365921 h 363988"/>
              <a:gd name="connsiteX28" fmla="*/ 168143 w 383315"/>
              <a:gd name="connsiteY28" fmla="*/ 352070 h 363988"/>
              <a:gd name="connsiteX29" fmla="*/ 151071 w 383315"/>
              <a:gd name="connsiteY29" fmla="*/ 352070 h 363988"/>
              <a:gd name="connsiteX30" fmla="*/ 137220 w 383315"/>
              <a:gd name="connsiteY30" fmla="*/ 352070 h 363988"/>
              <a:gd name="connsiteX31" fmla="*/ 137220 w 383315"/>
              <a:gd name="connsiteY31" fmla="*/ 338219 h 363988"/>
              <a:gd name="connsiteX32" fmla="*/ 137220 w 383315"/>
              <a:gd name="connsiteY32" fmla="*/ 283138 h 363988"/>
              <a:gd name="connsiteX33" fmla="*/ 137220 w 383315"/>
              <a:gd name="connsiteY33" fmla="*/ 269287 h 363988"/>
              <a:gd name="connsiteX34" fmla="*/ 113062 w 383315"/>
              <a:gd name="connsiteY34" fmla="*/ 228056 h 363988"/>
              <a:gd name="connsiteX35" fmla="*/ 77307 w 383315"/>
              <a:gd name="connsiteY35" fmla="*/ 178129 h 363988"/>
              <a:gd name="connsiteX36" fmla="*/ 69898 w 383315"/>
              <a:gd name="connsiteY36" fmla="*/ 116283 h 363988"/>
              <a:gd name="connsiteX37" fmla="*/ 105975 w 383315"/>
              <a:gd name="connsiteY37" fmla="*/ 44129 h 363988"/>
              <a:gd name="connsiteX38" fmla="*/ 178129 w 383315"/>
              <a:gd name="connsiteY38" fmla="*/ 9663 h 363988"/>
              <a:gd name="connsiteX39" fmla="*/ 192302 w 383315"/>
              <a:gd name="connsiteY39" fmla="*/ 8375 h 363988"/>
              <a:gd name="connsiteX40" fmla="*/ 192302 w 383315"/>
              <a:gd name="connsiteY40" fmla="*/ 36077 h 363988"/>
              <a:gd name="connsiteX41" fmla="*/ 181994 w 383315"/>
              <a:gd name="connsiteY41" fmla="*/ 37687 h 363988"/>
              <a:gd name="connsiteX42" fmla="*/ 125624 w 383315"/>
              <a:gd name="connsiteY42" fmla="*/ 64423 h 363988"/>
              <a:gd name="connsiteX43" fmla="*/ 97600 w 383315"/>
              <a:gd name="connsiteY43" fmla="*/ 120148 h 363988"/>
              <a:gd name="connsiteX44" fmla="*/ 131100 w 383315"/>
              <a:gd name="connsiteY44" fmla="*/ 206797 h 363988"/>
              <a:gd name="connsiteX45" fmla="*/ 162989 w 383315"/>
              <a:gd name="connsiteY45" fmla="*/ 269609 h 363988"/>
              <a:gd name="connsiteX46" fmla="*/ 223225 w 383315"/>
              <a:gd name="connsiteY46" fmla="*/ 269609 h 363988"/>
              <a:gd name="connsiteX47" fmla="*/ 257691 w 383315"/>
              <a:gd name="connsiteY47" fmla="*/ 205186 h 363988"/>
              <a:gd name="connsiteX48" fmla="*/ 256724 w 383315"/>
              <a:gd name="connsiteY48" fmla="*/ 204220 h 363988"/>
              <a:gd name="connsiteX49" fmla="*/ 288614 w 383315"/>
              <a:gd name="connsiteY49" fmla="*/ 132067 h 363988"/>
              <a:gd name="connsiteX50" fmla="*/ 260268 w 383315"/>
              <a:gd name="connsiteY50" fmla="*/ 64101 h 363988"/>
              <a:gd name="connsiteX51" fmla="*/ 192302 w 383315"/>
              <a:gd name="connsiteY51" fmla="*/ 36077 h 363988"/>
              <a:gd name="connsiteX52" fmla="*/ 164922 w 383315"/>
              <a:gd name="connsiteY52" fmla="*/ 296989 h 363988"/>
              <a:gd name="connsiteX53" fmla="*/ 164922 w 383315"/>
              <a:gd name="connsiteY53" fmla="*/ 324368 h 363988"/>
              <a:gd name="connsiteX54" fmla="*/ 220003 w 383315"/>
              <a:gd name="connsiteY54" fmla="*/ 324368 h 363988"/>
              <a:gd name="connsiteX55" fmla="*/ 220003 w 383315"/>
              <a:gd name="connsiteY55" fmla="*/ 296989 h 363988"/>
              <a:gd name="connsiteX56" fmla="*/ 164922 w 383315"/>
              <a:gd name="connsiteY56" fmla="*/ 296989 h 363988"/>
              <a:gd name="connsiteX57" fmla="*/ 318570 w 383315"/>
              <a:gd name="connsiteY57" fmla="*/ 0 h 363988"/>
              <a:gd name="connsiteX58" fmla="*/ 338219 w 383315"/>
              <a:gd name="connsiteY58" fmla="*/ 19649 h 363988"/>
              <a:gd name="connsiteX59" fmla="*/ 308907 w 383315"/>
              <a:gd name="connsiteY59" fmla="*/ 47995 h 363988"/>
              <a:gd name="connsiteX60" fmla="*/ 289902 w 383315"/>
              <a:gd name="connsiteY60" fmla="*/ 28990 h 363988"/>
              <a:gd name="connsiteX61" fmla="*/ 318570 w 383315"/>
              <a:gd name="connsiteY61" fmla="*/ 0 h 363988"/>
              <a:gd name="connsiteX62" fmla="*/ 309229 w 383315"/>
              <a:gd name="connsiteY62" fmla="*/ 243840 h 363988"/>
              <a:gd name="connsiteX63" fmla="*/ 338541 w 383315"/>
              <a:gd name="connsiteY63" fmla="*/ 272186 h 363988"/>
              <a:gd name="connsiteX64" fmla="*/ 318892 w 383315"/>
              <a:gd name="connsiteY64" fmla="*/ 291835 h 363988"/>
              <a:gd name="connsiteX65" fmla="*/ 290546 w 383315"/>
              <a:gd name="connsiteY65" fmla="*/ 262523 h 363988"/>
              <a:gd name="connsiteX66" fmla="*/ 309229 w 383315"/>
              <a:gd name="connsiteY66" fmla="*/ 243840 h 363988"/>
              <a:gd name="connsiteX67" fmla="*/ 343373 w 383315"/>
              <a:gd name="connsiteY67" fmla="*/ 132067 h 363988"/>
              <a:gd name="connsiteX68" fmla="*/ 384604 w 383315"/>
              <a:gd name="connsiteY68" fmla="*/ 132067 h 363988"/>
              <a:gd name="connsiteX69" fmla="*/ 384604 w 383315"/>
              <a:gd name="connsiteY69" fmla="*/ 159446 h 363988"/>
              <a:gd name="connsiteX70" fmla="*/ 343373 w 383315"/>
              <a:gd name="connsiteY70" fmla="*/ 159446 h 363988"/>
              <a:gd name="connsiteX71" fmla="*/ 343373 w 383315"/>
              <a:gd name="connsiteY71" fmla="*/ 132067 h 363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83315" h="363988">
                <a:moveTo>
                  <a:pt x="0" y="132067"/>
                </a:moveTo>
                <a:lnTo>
                  <a:pt x="41230" y="132067"/>
                </a:lnTo>
                <a:lnTo>
                  <a:pt x="41230" y="159446"/>
                </a:lnTo>
                <a:lnTo>
                  <a:pt x="0" y="159446"/>
                </a:lnTo>
                <a:lnTo>
                  <a:pt x="0" y="132067"/>
                </a:lnTo>
                <a:close/>
                <a:moveTo>
                  <a:pt x="66033" y="0"/>
                </a:moveTo>
                <a:lnTo>
                  <a:pt x="94379" y="29312"/>
                </a:lnTo>
                <a:lnTo>
                  <a:pt x="75375" y="48317"/>
                </a:lnTo>
                <a:lnTo>
                  <a:pt x="46062" y="19971"/>
                </a:lnTo>
                <a:lnTo>
                  <a:pt x="66033" y="0"/>
                </a:lnTo>
                <a:close/>
                <a:moveTo>
                  <a:pt x="75697" y="243840"/>
                </a:moveTo>
                <a:lnTo>
                  <a:pt x="94701" y="262845"/>
                </a:lnTo>
                <a:lnTo>
                  <a:pt x="66355" y="292157"/>
                </a:lnTo>
                <a:lnTo>
                  <a:pt x="46706" y="272508"/>
                </a:lnTo>
                <a:lnTo>
                  <a:pt x="75697" y="243840"/>
                </a:lnTo>
                <a:close/>
                <a:moveTo>
                  <a:pt x="192302" y="8375"/>
                </a:moveTo>
                <a:cubicBezTo>
                  <a:pt x="226124" y="8375"/>
                  <a:pt x="255114" y="20615"/>
                  <a:pt x="279594" y="44774"/>
                </a:cubicBezTo>
                <a:cubicBezTo>
                  <a:pt x="304075" y="69254"/>
                  <a:pt x="315993" y="98245"/>
                  <a:pt x="315993" y="132067"/>
                </a:cubicBezTo>
                <a:cubicBezTo>
                  <a:pt x="315993" y="166855"/>
                  <a:pt x="302787" y="197778"/>
                  <a:pt x="276373" y="224835"/>
                </a:cubicBezTo>
                <a:cubicBezTo>
                  <a:pt x="258013" y="241585"/>
                  <a:pt x="248994" y="259946"/>
                  <a:pt x="248994" y="280561"/>
                </a:cubicBezTo>
                <a:lnTo>
                  <a:pt x="248994" y="283138"/>
                </a:lnTo>
                <a:lnTo>
                  <a:pt x="248994" y="296989"/>
                </a:lnTo>
                <a:lnTo>
                  <a:pt x="247383" y="296989"/>
                </a:lnTo>
                <a:lnTo>
                  <a:pt x="247383" y="338219"/>
                </a:lnTo>
                <a:lnTo>
                  <a:pt x="247383" y="352070"/>
                </a:lnTo>
                <a:lnTo>
                  <a:pt x="233532" y="352070"/>
                </a:lnTo>
                <a:lnTo>
                  <a:pt x="216460" y="352070"/>
                </a:lnTo>
                <a:cubicBezTo>
                  <a:pt x="210662" y="361089"/>
                  <a:pt x="202610" y="365921"/>
                  <a:pt x="192302" y="365921"/>
                </a:cubicBezTo>
                <a:cubicBezTo>
                  <a:pt x="181994" y="365921"/>
                  <a:pt x="173941" y="361411"/>
                  <a:pt x="168143" y="352070"/>
                </a:cubicBezTo>
                <a:lnTo>
                  <a:pt x="151071" y="352070"/>
                </a:lnTo>
                <a:lnTo>
                  <a:pt x="137220" y="352070"/>
                </a:lnTo>
                <a:lnTo>
                  <a:pt x="137220" y="338219"/>
                </a:lnTo>
                <a:lnTo>
                  <a:pt x="137220" y="283138"/>
                </a:lnTo>
                <a:lnTo>
                  <a:pt x="137220" y="269287"/>
                </a:lnTo>
                <a:cubicBezTo>
                  <a:pt x="134321" y="252537"/>
                  <a:pt x="126268" y="239008"/>
                  <a:pt x="113062" y="228056"/>
                </a:cubicBezTo>
                <a:cubicBezTo>
                  <a:pt x="96956" y="214206"/>
                  <a:pt x="85038" y="197778"/>
                  <a:pt x="77307" y="178129"/>
                </a:cubicBezTo>
                <a:cubicBezTo>
                  <a:pt x="69576" y="158802"/>
                  <a:pt x="66999" y="138187"/>
                  <a:pt x="69898" y="116283"/>
                </a:cubicBezTo>
                <a:cubicBezTo>
                  <a:pt x="73764" y="88259"/>
                  <a:pt x="86004" y="64101"/>
                  <a:pt x="105975" y="44129"/>
                </a:cubicBezTo>
                <a:cubicBezTo>
                  <a:pt x="125946" y="24159"/>
                  <a:pt x="150105" y="12563"/>
                  <a:pt x="178129" y="9663"/>
                </a:cubicBezTo>
                <a:cubicBezTo>
                  <a:pt x="183283" y="9663"/>
                  <a:pt x="187792" y="9019"/>
                  <a:pt x="192302" y="8375"/>
                </a:cubicBezTo>
                <a:close/>
                <a:moveTo>
                  <a:pt x="192302" y="36077"/>
                </a:moveTo>
                <a:cubicBezTo>
                  <a:pt x="189403" y="36721"/>
                  <a:pt x="185859" y="37365"/>
                  <a:pt x="181994" y="37687"/>
                </a:cubicBezTo>
                <a:cubicBezTo>
                  <a:pt x="160090" y="39942"/>
                  <a:pt x="141408" y="48961"/>
                  <a:pt x="125624" y="64423"/>
                </a:cubicBezTo>
                <a:cubicBezTo>
                  <a:pt x="109841" y="79884"/>
                  <a:pt x="100499" y="98567"/>
                  <a:pt x="97600" y="120148"/>
                </a:cubicBezTo>
                <a:cubicBezTo>
                  <a:pt x="92446" y="154615"/>
                  <a:pt x="103720" y="183283"/>
                  <a:pt x="131100" y="206797"/>
                </a:cubicBezTo>
                <a:cubicBezTo>
                  <a:pt x="149461" y="222258"/>
                  <a:pt x="160090" y="243196"/>
                  <a:pt x="162989" y="269609"/>
                </a:cubicBezTo>
                <a:lnTo>
                  <a:pt x="223225" y="269609"/>
                </a:lnTo>
                <a:cubicBezTo>
                  <a:pt x="226768" y="244484"/>
                  <a:pt x="238042" y="222902"/>
                  <a:pt x="257691" y="205186"/>
                </a:cubicBezTo>
                <a:lnTo>
                  <a:pt x="256724" y="204220"/>
                </a:lnTo>
                <a:cubicBezTo>
                  <a:pt x="277984" y="183605"/>
                  <a:pt x="288614" y="159446"/>
                  <a:pt x="288614" y="132067"/>
                </a:cubicBezTo>
                <a:cubicBezTo>
                  <a:pt x="288614" y="105653"/>
                  <a:pt x="279272" y="83105"/>
                  <a:pt x="260268" y="64101"/>
                </a:cubicBezTo>
                <a:cubicBezTo>
                  <a:pt x="241263" y="45096"/>
                  <a:pt x="218715" y="36077"/>
                  <a:pt x="192302" y="36077"/>
                </a:cubicBezTo>
                <a:close/>
                <a:moveTo>
                  <a:pt x="164922" y="296989"/>
                </a:moveTo>
                <a:lnTo>
                  <a:pt x="164922" y="324368"/>
                </a:lnTo>
                <a:lnTo>
                  <a:pt x="220003" y="324368"/>
                </a:lnTo>
                <a:lnTo>
                  <a:pt x="220003" y="296989"/>
                </a:lnTo>
                <a:lnTo>
                  <a:pt x="164922" y="296989"/>
                </a:lnTo>
                <a:close/>
                <a:moveTo>
                  <a:pt x="318570" y="0"/>
                </a:moveTo>
                <a:lnTo>
                  <a:pt x="338219" y="19649"/>
                </a:lnTo>
                <a:lnTo>
                  <a:pt x="308907" y="47995"/>
                </a:lnTo>
                <a:lnTo>
                  <a:pt x="289902" y="28990"/>
                </a:lnTo>
                <a:lnTo>
                  <a:pt x="318570" y="0"/>
                </a:lnTo>
                <a:close/>
                <a:moveTo>
                  <a:pt x="309229" y="243840"/>
                </a:moveTo>
                <a:lnTo>
                  <a:pt x="338541" y="272186"/>
                </a:lnTo>
                <a:lnTo>
                  <a:pt x="318892" y="291835"/>
                </a:lnTo>
                <a:lnTo>
                  <a:pt x="290546" y="262523"/>
                </a:lnTo>
                <a:lnTo>
                  <a:pt x="309229" y="243840"/>
                </a:lnTo>
                <a:close/>
                <a:moveTo>
                  <a:pt x="343373" y="132067"/>
                </a:moveTo>
                <a:lnTo>
                  <a:pt x="384604" y="132067"/>
                </a:lnTo>
                <a:lnTo>
                  <a:pt x="384604" y="159446"/>
                </a:lnTo>
                <a:lnTo>
                  <a:pt x="343373" y="159446"/>
                </a:lnTo>
                <a:lnTo>
                  <a:pt x="343373" y="132067"/>
                </a:lnTo>
                <a:close/>
              </a:path>
            </a:pathLst>
          </a:custGeom>
          <a:solidFill>
            <a:schemeClr val="tx2"/>
          </a:solidFill>
          <a:ln w="32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 name="TextBox 6">
            <a:extLst>
              <a:ext uri="{FF2B5EF4-FFF2-40B4-BE49-F238E27FC236}">
                <a16:creationId xmlns:a16="http://schemas.microsoft.com/office/drawing/2014/main" id="{0DFA7B9E-2410-4830-945F-9858C6D0C4FB}"/>
              </a:ext>
            </a:extLst>
          </p:cNvPr>
          <p:cNvSpPr txBox="1"/>
          <p:nvPr/>
        </p:nvSpPr>
        <p:spPr>
          <a:xfrm>
            <a:off x="766723" y="3584922"/>
            <a:ext cx="2356039"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r>
              <a:rPr kumimoji="0" lang="en-US" sz="1200" b="0" i="0" u="none" strike="noStrike" kern="1200" cap="none" spc="0" normalizeH="0" baseline="0" noProof="0" dirty="0">
                <a:ln>
                  <a:noFill/>
                </a:ln>
                <a:solidFill>
                  <a:srgbClr val="000000">
                    <a:lumMod val="65000"/>
                    <a:lumOff val="35000"/>
                  </a:srgbClr>
                </a:solidFill>
                <a:effectLst/>
                <a:uLnTx/>
                <a:uFillTx/>
                <a:latin typeface="Arial"/>
                <a:ea typeface="+mn-ea"/>
                <a:cs typeface="+mn-cs"/>
              </a:rPr>
              <a:t>It’s the foundation for all LifeLock services. We monitor for fraudulent use of your Social Security number, name, address, or date of birth in applications for credit and services. The patented system sends alerts by text, phone, email, or mobile app.</a:t>
            </a:r>
          </a:p>
        </p:txBody>
      </p:sp>
      <p:sp>
        <p:nvSpPr>
          <p:cNvPr id="41" name="TextBox 40">
            <a:extLst>
              <a:ext uri="{FF2B5EF4-FFF2-40B4-BE49-F238E27FC236}">
                <a16:creationId xmlns:a16="http://schemas.microsoft.com/office/drawing/2014/main" id="{003E1401-8E42-4BAC-AF9A-9CC93BFC00B0}"/>
              </a:ext>
            </a:extLst>
          </p:cNvPr>
          <p:cNvSpPr txBox="1"/>
          <p:nvPr/>
        </p:nvSpPr>
        <p:spPr>
          <a:xfrm>
            <a:off x="6254083" y="3584922"/>
            <a:ext cx="2427515"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r>
              <a:rPr kumimoji="0" lang="en-US" sz="1200" b="0" i="0" u="none" strike="noStrike" kern="1200" cap="none" spc="0" normalizeH="0" baseline="0" noProof="0">
                <a:ln>
                  <a:noFill/>
                </a:ln>
                <a:solidFill>
                  <a:srgbClr val="000000">
                    <a:lumMod val="65000"/>
                    <a:lumOff val="35000"/>
                  </a:srgbClr>
                </a:solidFill>
                <a:effectLst/>
                <a:uLnTx/>
                <a:uFillTx/>
                <a:latin typeface="Arial"/>
                <a:ea typeface="+mn-ea"/>
                <a:cs typeface="+mn-cs"/>
              </a:rPr>
              <a:t>Identity thieves can sell your personal information on hard-to-find dark web sites and forums. LifeLock patrols the dark web and notifies you if we find your information.  We will start monitoring your enrollment information from the moment you are enrolled, and you can add even more information for additional monitoring through your member portal.</a:t>
            </a:r>
          </a:p>
        </p:txBody>
      </p:sp>
      <p:sp>
        <p:nvSpPr>
          <p:cNvPr id="42" name="TextBox 41">
            <a:extLst>
              <a:ext uri="{FF2B5EF4-FFF2-40B4-BE49-F238E27FC236}">
                <a16:creationId xmlns:a16="http://schemas.microsoft.com/office/drawing/2014/main" id="{86993744-C53C-4F58-8D0F-47E1D9C7C14F}"/>
              </a:ext>
            </a:extLst>
          </p:cNvPr>
          <p:cNvSpPr txBox="1"/>
          <p:nvPr/>
        </p:nvSpPr>
        <p:spPr>
          <a:xfrm>
            <a:off x="9073693" y="3584922"/>
            <a:ext cx="2301072"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r>
              <a:rPr kumimoji="0" lang="en-US" sz="1200" b="0" i="0" u="none" strike="noStrike" kern="1200" cap="none" spc="0" normalizeH="0" baseline="0" noProof="0">
                <a:ln>
                  <a:noFill/>
                </a:ln>
                <a:solidFill>
                  <a:srgbClr val="000000">
                    <a:lumMod val="65000"/>
                    <a:lumOff val="35000"/>
                  </a:srgbClr>
                </a:solidFill>
                <a:effectLst/>
                <a:uLnTx/>
                <a:uFillTx/>
                <a:latin typeface="Arial"/>
                <a:ea typeface="+mn-ea"/>
                <a:cs typeface="+mn-cs"/>
              </a:rPr>
              <a:t>A lost wallet can mean a lost identity. Call us if your wallet is lost or stolen and we’ll help cancel or replace credit cards, driver’s licenses, Social Security cards, insurance cards and more.</a:t>
            </a:r>
          </a:p>
        </p:txBody>
      </p:sp>
      <p:sp>
        <p:nvSpPr>
          <p:cNvPr id="29" name="TextBox 28">
            <a:extLst>
              <a:ext uri="{FF2B5EF4-FFF2-40B4-BE49-F238E27FC236}">
                <a16:creationId xmlns:a16="http://schemas.microsoft.com/office/drawing/2014/main" id="{82A8D524-0436-47A2-83D5-3EC651E6DBC7}"/>
              </a:ext>
            </a:extLst>
          </p:cNvPr>
          <p:cNvSpPr txBox="1"/>
          <p:nvPr/>
        </p:nvSpPr>
        <p:spPr>
          <a:xfrm>
            <a:off x="3546141" y="3577474"/>
            <a:ext cx="2356039"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r>
              <a:rPr kumimoji="0" lang="en-US" sz="1200" b="0" i="0" u="none" strike="noStrike" kern="1200" cap="none" spc="0" normalizeH="0" baseline="0" noProof="0">
                <a:ln>
                  <a:noFill/>
                </a:ln>
                <a:solidFill>
                  <a:srgbClr val="000000">
                    <a:lumMod val="65000"/>
                    <a:lumOff val="35000"/>
                  </a:srgbClr>
                </a:solidFill>
                <a:effectLst/>
                <a:uLnTx/>
                <a:uFillTx/>
                <a:latin typeface="Arial"/>
                <a:ea typeface="+mn-ea"/>
                <a:cs typeface="+mn-cs"/>
              </a:rPr>
              <a:t>We will monitor and notify you if we detect changes made at the county recorder’s office related to your home’s title so you can take necessary action to protect your home.  We actively monitor for change of ownership, change in financing, addition of new lender, and notice of default.</a:t>
            </a:r>
          </a:p>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endParaRPr kumimoji="0" lang="en-US" sz="1200" b="0" i="0" u="none" strike="noStrike" kern="1200" cap="none" spc="0" normalizeH="0" baseline="0" noProof="0">
              <a:ln>
                <a:noFill/>
              </a:ln>
              <a:solidFill>
                <a:srgbClr val="000000">
                  <a:lumMod val="65000"/>
                  <a:lumOff val="35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r>
              <a:rPr kumimoji="0" lang="en-US" sz="1200" b="0" i="0" u="none" strike="noStrike" kern="1200" cap="none" spc="0" normalizeH="0" baseline="0" noProof="0">
                <a:ln>
                  <a:noFill/>
                </a:ln>
                <a:solidFill>
                  <a:srgbClr val="000000">
                    <a:lumMod val="65000"/>
                    <a:lumOff val="35000"/>
                  </a:srgbClr>
                </a:solidFill>
                <a:effectLst/>
                <a:uLnTx/>
                <a:uFillTx/>
                <a:latin typeface="Arial"/>
                <a:ea typeface="+mn-ea"/>
                <a:cs typeface="+mn-cs"/>
              </a:rPr>
              <a:t>*Premier Plan Only</a:t>
            </a:r>
          </a:p>
        </p:txBody>
      </p:sp>
    </p:spTree>
    <p:extLst>
      <p:ext uri="{BB962C8B-B14F-4D97-AF65-F5344CB8AC3E}">
        <p14:creationId xmlns:p14="http://schemas.microsoft.com/office/powerpoint/2010/main" val="2452505698"/>
      </p:ext>
    </p:extLst>
  </p:cSld>
  <p:clrMapOvr>
    <a:masterClrMapping/>
  </p:clrMapOvr>
  <p:transition spd="slow" advTm="256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p:cTn id="11"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16">
                                            <p:txEl>
                                              <p:pRg st="0" end="0"/>
                                            </p:txEl>
                                          </p:spTgt>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7">
                                            <p:txEl>
                                              <p:pRg st="0" end="0"/>
                                            </p:txEl>
                                          </p:spTgt>
                                        </p:tgtEl>
                                        <p:attrNameLst>
                                          <p:attrName>style.visibility</p:attrName>
                                        </p:attrNameLst>
                                      </p:cBhvr>
                                      <p:to>
                                        <p:strVal val="visible"/>
                                      </p:to>
                                    </p:set>
                                    <p:anim calcmode="lin" valueType="num">
                                      <p:cBhvr>
                                        <p:cTn id="16"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17">
                                            <p:txEl>
                                              <p:pRg st="0" end="0"/>
                                            </p:txEl>
                                          </p:spTgt>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 calcmode="lin" valueType="num">
                                      <p:cBhvr>
                                        <p:cTn id="21"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11">
                                            <p:txEl>
                                              <p:pRg st="0" end="0"/>
                                            </p:txEl>
                                          </p:spTgt>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Effect transition="in" filter="fade">
                                      <p:cBhvr>
                                        <p:cTn id="38" dur="500"/>
                                        <p:tgtEl>
                                          <p:spTgt spid="2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500" fill="hold"/>
                                        <p:tgtEl>
                                          <p:spTgt spid="27"/>
                                        </p:tgtEl>
                                        <p:attrNameLst>
                                          <p:attrName>ppt_w</p:attrName>
                                        </p:attrNameLst>
                                      </p:cBhvr>
                                      <p:tavLst>
                                        <p:tav tm="0">
                                          <p:val>
                                            <p:fltVal val="0"/>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animEffect transition="in" filter="fade">
                                      <p:cBhvr>
                                        <p:cTn id="58" dur="500"/>
                                        <p:tgtEl>
                                          <p:spTgt spid="27"/>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p:cTn id="61" dur="500" fill="hold"/>
                                        <p:tgtEl>
                                          <p:spTgt spid="28"/>
                                        </p:tgtEl>
                                        <p:attrNameLst>
                                          <p:attrName>ppt_w</p:attrName>
                                        </p:attrNameLst>
                                      </p:cBhvr>
                                      <p:tavLst>
                                        <p:tav tm="0">
                                          <p:val>
                                            <p:fltVal val="0"/>
                                          </p:val>
                                        </p:tav>
                                        <p:tav tm="100000">
                                          <p:val>
                                            <p:strVal val="#ppt_w"/>
                                          </p:val>
                                        </p:tav>
                                      </p:tavLst>
                                    </p:anim>
                                    <p:anim calcmode="lin" valueType="num">
                                      <p:cBhvr>
                                        <p:cTn id="62" dur="500" fill="hold"/>
                                        <p:tgtEl>
                                          <p:spTgt spid="28"/>
                                        </p:tgtEl>
                                        <p:attrNameLst>
                                          <p:attrName>ppt_h</p:attrName>
                                        </p:attrNameLst>
                                      </p:cBhvr>
                                      <p:tavLst>
                                        <p:tav tm="0">
                                          <p:val>
                                            <p:fltVal val="0"/>
                                          </p:val>
                                        </p:tav>
                                        <p:tav tm="100000">
                                          <p:val>
                                            <p:strVal val="#ppt_h"/>
                                          </p:val>
                                        </p:tav>
                                      </p:tavLst>
                                    </p:anim>
                                    <p:animEffect transition="in" filter="fade">
                                      <p:cBhvr>
                                        <p:cTn id="63" dur="500"/>
                                        <p:tgtEl>
                                          <p:spTgt spid="28"/>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
                                            <p:txEl>
                                              <p:pRg st="0" end="0"/>
                                            </p:txEl>
                                          </p:spTgt>
                                        </p:tgtEl>
                                        <p:attrNameLst>
                                          <p:attrName>style.visibility</p:attrName>
                                        </p:attrNameLst>
                                      </p:cBhvr>
                                      <p:to>
                                        <p:strVal val="visible"/>
                                      </p:to>
                                    </p:set>
                                    <p:anim calcmode="lin" valueType="num">
                                      <p:cBhvr>
                                        <p:cTn id="66"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67"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68" dur="500"/>
                                        <p:tgtEl>
                                          <p:spTgt spid="3">
                                            <p:txEl>
                                              <p:pRg st="0" end="0"/>
                                            </p:txEl>
                                          </p:spTgt>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p:cTn id="71" dur="500" fill="hold"/>
                                        <p:tgtEl>
                                          <p:spTgt spid="33"/>
                                        </p:tgtEl>
                                        <p:attrNameLst>
                                          <p:attrName>ppt_w</p:attrName>
                                        </p:attrNameLst>
                                      </p:cBhvr>
                                      <p:tavLst>
                                        <p:tav tm="0">
                                          <p:val>
                                            <p:fltVal val="0"/>
                                          </p:val>
                                        </p:tav>
                                        <p:tav tm="100000">
                                          <p:val>
                                            <p:strVal val="#ppt_w"/>
                                          </p:val>
                                        </p:tav>
                                      </p:tavLst>
                                    </p:anim>
                                    <p:anim calcmode="lin" valueType="num">
                                      <p:cBhvr>
                                        <p:cTn id="72" dur="500" fill="hold"/>
                                        <p:tgtEl>
                                          <p:spTgt spid="33"/>
                                        </p:tgtEl>
                                        <p:attrNameLst>
                                          <p:attrName>ppt_h</p:attrName>
                                        </p:attrNameLst>
                                      </p:cBhvr>
                                      <p:tavLst>
                                        <p:tav tm="0">
                                          <p:val>
                                            <p:fltVal val="0"/>
                                          </p:val>
                                        </p:tav>
                                        <p:tav tm="100000">
                                          <p:val>
                                            <p:strVal val="#ppt_h"/>
                                          </p:val>
                                        </p:tav>
                                      </p:tavLst>
                                    </p:anim>
                                    <p:animEffect transition="in" filter="fade">
                                      <p:cBhvr>
                                        <p:cTn id="73" dur="500"/>
                                        <p:tgtEl>
                                          <p:spTgt spid="3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p:cTn id="81" dur="500" fill="hold"/>
                                        <p:tgtEl>
                                          <p:spTgt spid="36"/>
                                        </p:tgtEl>
                                        <p:attrNameLst>
                                          <p:attrName>ppt_w</p:attrName>
                                        </p:attrNameLst>
                                      </p:cBhvr>
                                      <p:tavLst>
                                        <p:tav tm="0">
                                          <p:val>
                                            <p:fltVal val="0"/>
                                          </p:val>
                                        </p:tav>
                                        <p:tav tm="100000">
                                          <p:val>
                                            <p:strVal val="#ppt_w"/>
                                          </p:val>
                                        </p:tav>
                                      </p:tavLst>
                                    </p:anim>
                                    <p:anim calcmode="lin" valueType="num">
                                      <p:cBhvr>
                                        <p:cTn id="82" dur="500" fill="hold"/>
                                        <p:tgtEl>
                                          <p:spTgt spid="36"/>
                                        </p:tgtEl>
                                        <p:attrNameLst>
                                          <p:attrName>ppt_h</p:attrName>
                                        </p:attrNameLst>
                                      </p:cBhvr>
                                      <p:tavLst>
                                        <p:tav tm="0">
                                          <p:val>
                                            <p:fltVal val="0"/>
                                          </p:val>
                                        </p:tav>
                                        <p:tav tm="100000">
                                          <p:val>
                                            <p:strVal val="#ppt_h"/>
                                          </p:val>
                                        </p:tav>
                                      </p:tavLst>
                                    </p:anim>
                                    <p:animEffect transition="in" filter="fade">
                                      <p:cBhvr>
                                        <p:cTn id="83" dur="500"/>
                                        <p:tgtEl>
                                          <p:spTgt spid="36"/>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7"/>
                                        </p:tgtEl>
                                        <p:attrNameLst>
                                          <p:attrName>style.visibility</p:attrName>
                                        </p:attrNameLst>
                                      </p:cBhvr>
                                      <p:to>
                                        <p:strVal val="visible"/>
                                      </p:to>
                                    </p:set>
                                    <p:anim calcmode="lin" valueType="num">
                                      <p:cBhvr>
                                        <p:cTn id="86" dur="500" fill="hold"/>
                                        <p:tgtEl>
                                          <p:spTgt spid="37"/>
                                        </p:tgtEl>
                                        <p:attrNameLst>
                                          <p:attrName>ppt_w</p:attrName>
                                        </p:attrNameLst>
                                      </p:cBhvr>
                                      <p:tavLst>
                                        <p:tav tm="0">
                                          <p:val>
                                            <p:fltVal val="0"/>
                                          </p:val>
                                        </p:tav>
                                        <p:tav tm="100000">
                                          <p:val>
                                            <p:strVal val="#ppt_w"/>
                                          </p:val>
                                        </p:tav>
                                      </p:tavLst>
                                    </p:anim>
                                    <p:anim calcmode="lin" valueType="num">
                                      <p:cBhvr>
                                        <p:cTn id="87" dur="500" fill="hold"/>
                                        <p:tgtEl>
                                          <p:spTgt spid="37"/>
                                        </p:tgtEl>
                                        <p:attrNameLst>
                                          <p:attrName>ppt_h</p:attrName>
                                        </p:attrNameLst>
                                      </p:cBhvr>
                                      <p:tavLst>
                                        <p:tav tm="0">
                                          <p:val>
                                            <p:fltVal val="0"/>
                                          </p:val>
                                        </p:tav>
                                        <p:tav tm="100000">
                                          <p:val>
                                            <p:strVal val="#ppt_h"/>
                                          </p:val>
                                        </p:tav>
                                      </p:tavLst>
                                    </p:anim>
                                    <p:animEffect transition="in" filter="fade">
                                      <p:cBhvr>
                                        <p:cTn id="88" dur="500"/>
                                        <p:tgtEl>
                                          <p:spTgt spid="37"/>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38"/>
                                        </p:tgtEl>
                                        <p:attrNameLst>
                                          <p:attrName>style.visibility</p:attrName>
                                        </p:attrNameLst>
                                      </p:cBhvr>
                                      <p:to>
                                        <p:strVal val="visible"/>
                                      </p:to>
                                    </p:set>
                                    <p:anim calcmode="lin" valueType="num">
                                      <p:cBhvr>
                                        <p:cTn id="91" dur="500" fill="hold"/>
                                        <p:tgtEl>
                                          <p:spTgt spid="38"/>
                                        </p:tgtEl>
                                        <p:attrNameLst>
                                          <p:attrName>ppt_w</p:attrName>
                                        </p:attrNameLst>
                                      </p:cBhvr>
                                      <p:tavLst>
                                        <p:tav tm="0">
                                          <p:val>
                                            <p:fltVal val="0"/>
                                          </p:val>
                                        </p:tav>
                                        <p:tav tm="100000">
                                          <p:val>
                                            <p:strVal val="#ppt_w"/>
                                          </p:val>
                                        </p:tav>
                                      </p:tavLst>
                                    </p:anim>
                                    <p:anim calcmode="lin" valueType="num">
                                      <p:cBhvr>
                                        <p:cTn id="92" dur="500" fill="hold"/>
                                        <p:tgtEl>
                                          <p:spTgt spid="38"/>
                                        </p:tgtEl>
                                        <p:attrNameLst>
                                          <p:attrName>ppt_h</p:attrName>
                                        </p:attrNameLst>
                                      </p:cBhvr>
                                      <p:tavLst>
                                        <p:tav tm="0">
                                          <p:val>
                                            <p:fltVal val="0"/>
                                          </p:val>
                                        </p:tav>
                                        <p:tav tm="100000">
                                          <p:val>
                                            <p:strVal val="#ppt_h"/>
                                          </p:val>
                                        </p:tav>
                                      </p:tavLst>
                                    </p:anim>
                                    <p:animEffect transition="in" filter="fade">
                                      <p:cBhvr>
                                        <p:cTn id="93" dur="500"/>
                                        <p:tgtEl>
                                          <p:spTgt spid="38"/>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39"/>
                                        </p:tgtEl>
                                        <p:attrNameLst>
                                          <p:attrName>style.visibility</p:attrName>
                                        </p:attrNameLst>
                                      </p:cBhvr>
                                      <p:to>
                                        <p:strVal val="visible"/>
                                      </p:to>
                                    </p:set>
                                    <p:anim calcmode="lin" valueType="num">
                                      <p:cBhvr>
                                        <p:cTn id="96" dur="500" fill="hold"/>
                                        <p:tgtEl>
                                          <p:spTgt spid="39"/>
                                        </p:tgtEl>
                                        <p:attrNameLst>
                                          <p:attrName>ppt_w</p:attrName>
                                        </p:attrNameLst>
                                      </p:cBhvr>
                                      <p:tavLst>
                                        <p:tav tm="0">
                                          <p:val>
                                            <p:fltVal val="0"/>
                                          </p:val>
                                        </p:tav>
                                        <p:tav tm="100000">
                                          <p:val>
                                            <p:strVal val="#ppt_w"/>
                                          </p:val>
                                        </p:tav>
                                      </p:tavLst>
                                    </p:anim>
                                    <p:anim calcmode="lin" valueType="num">
                                      <p:cBhvr>
                                        <p:cTn id="97" dur="500" fill="hold"/>
                                        <p:tgtEl>
                                          <p:spTgt spid="39"/>
                                        </p:tgtEl>
                                        <p:attrNameLst>
                                          <p:attrName>ppt_h</p:attrName>
                                        </p:attrNameLst>
                                      </p:cBhvr>
                                      <p:tavLst>
                                        <p:tav tm="0">
                                          <p:val>
                                            <p:fltVal val="0"/>
                                          </p:val>
                                        </p:tav>
                                        <p:tav tm="100000">
                                          <p:val>
                                            <p:strVal val="#ppt_h"/>
                                          </p:val>
                                        </p:tav>
                                      </p:tavLst>
                                    </p:anim>
                                    <p:animEffect transition="in" filter="fade">
                                      <p:cBhvr>
                                        <p:cTn id="98" dur="500"/>
                                        <p:tgtEl>
                                          <p:spTgt spid="39"/>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500" fill="hold"/>
                                        <p:tgtEl>
                                          <p:spTgt spid="40"/>
                                        </p:tgtEl>
                                        <p:attrNameLst>
                                          <p:attrName>ppt_w</p:attrName>
                                        </p:attrNameLst>
                                      </p:cBhvr>
                                      <p:tavLst>
                                        <p:tav tm="0">
                                          <p:val>
                                            <p:fltVal val="0"/>
                                          </p:val>
                                        </p:tav>
                                        <p:tav tm="100000">
                                          <p:val>
                                            <p:strVal val="#ppt_w"/>
                                          </p:val>
                                        </p:tav>
                                      </p:tavLst>
                                    </p:anim>
                                    <p:anim calcmode="lin" valueType="num">
                                      <p:cBhvr>
                                        <p:cTn id="102" dur="500" fill="hold"/>
                                        <p:tgtEl>
                                          <p:spTgt spid="40"/>
                                        </p:tgtEl>
                                        <p:attrNameLst>
                                          <p:attrName>ppt_h</p:attrName>
                                        </p:attrNameLst>
                                      </p:cBhvr>
                                      <p:tavLst>
                                        <p:tav tm="0">
                                          <p:val>
                                            <p:fltVal val="0"/>
                                          </p:val>
                                        </p:tav>
                                        <p:tav tm="100000">
                                          <p:val>
                                            <p:strVal val="#ppt_h"/>
                                          </p:val>
                                        </p:tav>
                                      </p:tavLst>
                                    </p:anim>
                                    <p:animEffect transition="in" filter="fade">
                                      <p:cBhvr>
                                        <p:cTn id="10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7" grpId="0" build="p"/>
      <p:bldP spid="11" grpId="0" build="p"/>
      <p:bldP spid="19" grpId="0" animBg="1"/>
      <p:bldP spid="20" grpId="0" animBg="1"/>
      <p:bldP spid="21" grpId="0" animBg="1"/>
      <p:bldP spid="22" grpId="0" animBg="1"/>
      <p:bldP spid="25" grpId="0" animBg="1"/>
      <p:bldP spid="26" grpId="0" animBg="1"/>
      <p:bldP spid="27" grpId="0" animBg="1"/>
      <p:bldP spid="28" grpId="0" animBg="1"/>
      <p:bldP spid="3" grpId="0" build="p"/>
      <p:bldP spid="33" grpId="0" animBg="1"/>
      <p:bldP spid="35" grpId="0" animBg="1"/>
      <p:bldP spid="36" grpId="0" animBg="1"/>
      <p:bldP spid="37" grpId="0" animBg="1"/>
      <p:bldP spid="38" grpId="0" animBg="1"/>
      <p:bldP spid="39" grpId="0" animBg="1"/>
      <p:bldP spid="4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5726E81-91B2-4F71-8280-ED920E20A7D8}"/>
              </a:ext>
            </a:extLst>
          </p:cNvPr>
          <p:cNvSpPr>
            <a:spLocks noGrp="1"/>
          </p:cNvSpPr>
          <p:nvPr>
            <p:ph type="title"/>
          </p:nvPr>
        </p:nvSpPr>
        <p:spPr/>
        <p:txBody>
          <a:bodyPr/>
          <a:lstStyle/>
          <a:p>
            <a:pPr algn="ctr"/>
            <a:r>
              <a:rPr lang="en-US" dirty="0"/>
              <a:t>AUTOMATIC-ON FEATURES</a:t>
            </a:r>
          </a:p>
        </p:txBody>
      </p:sp>
      <p:sp>
        <p:nvSpPr>
          <p:cNvPr id="12" name="Text Placeholder 11">
            <a:extLst>
              <a:ext uri="{FF2B5EF4-FFF2-40B4-BE49-F238E27FC236}">
                <a16:creationId xmlns:a16="http://schemas.microsoft.com/office/drawing/2014/main" id="{C401DC71-8940-488B-8735-748B5FA119B6}"/>
              </a:ext>
            </a:extLst>
          </p:cNvPr>
          <p:cNvSpPr>
            <a:spLocks noGrp="1"/>
          </p:cNvSpPr>
          <p:nvPr>
            <p:ph type="body" sz="quarter" idx="10"/>
          </p:nvPr>
        </p:nvSpPr>
        <p:spPr/>
        <p:txBody>
          <a:bodyPr/>
          <a:lstStyle/>
          <a:p>
            <a:r>
              <a:rPr lang="en-US" dirty="0"/>
              <a:t>ENROLLED MEMBERS RECEIVE MANY</a:t>
            </a:r>
          </a:p>
        </p:txBody>
      </p:sp>
      <p:sp>
        <p:nvSpPr>
          <p:cNvPr id="16" name="Text Placeholder 15">
            <a:extLst>
              <a:ext uri="{FF2B5EF4-FFF2-40B4-BE49-F238E27FC236}">
                <a16:creationId xmlns:a16="http://schemas.microsoft.com/office/drawing/2014/main" id="{29E859C9-0229-4A74-BD23-98464D06971E}"/>
              </a:ext>
            </a:extLst>
          </p:cNvPr>
          <p:cNvSpPr>
            <a:spLocks noGrp="1"/>
          </p:cNvSpPr>
          <p:nvPr>
            <p:ph type="body" sz="quarter" idx="30"/>
          </p:nvPr>
        </p:nvSpPr>
        <p:spPr>
          <a:xfrm>
            <a:off x="4656270" y="2856018"/>
            <a:ext cx="2868926" cy="409575"/>
          </a:xfrm>
        </p:spPr>
        <p:txBody>
          <a:bodyPr/>
          <a:lstStyle/>
          <a:p>
            <a:r>
              <a:rPr lang="en-US" dirty="0">
                <a:solidFill>
                  <a:schemeClr val="tx1"/>
                </a:solidFill>
              </a:rPr>
              <a:t>Dedicated Restoration Agents</a:t>
            </a:r>
          </a:p>
        </p:txBody>
      </p:sp>
      <p:sp>
        <p:nvSpPr>
          <p:cNvPr id="11" name="Subtitle 10">
            <a:extLst>
              <a:ext uri="{FF2B5EF4-FFF2-40B4-BE49-F238E27FC236}">
                <a16:creationId xmlns:a16="http://schemas.microsoft.com/office/drawing/2014/main" id="{3E2DFE04-0F44-4334-A9E3-15B0EEE8FF5E}"/>
              </a:ext>
            </a:extLst>
          </p:cNvPr>
          <p:cNvSpPr>
            <a:spLocks noGrp="1"/>
          </p:cNvSpPr>
          <p:nvPr>
            <p:ph type="body" sz="quarter" idx="32"/>
          </p:nvPr>
        </p:nvSpPr>
        <p:spPr>
          <a:xfrm>
            <a:off x="8707502" y="2834214"/>
            <a:ext cx="2436123" cy="409575"/>
          </a:xfrm>
        </p:spPr>
        <p:txBody>
          <a:bodyPr/>
          <a:lstStyle/>
          <a:p>
            <a:r>
              <a:rPr lang="en-US" dirty="0"/>
              <a:t>$1M Protection Package</a:t>
            </a:r>
          </a:p>
        </p:txBody>
      </p:sp>
      <p:cxnSp>
        <p:nvCxnSpPr>
          <p:cNvPr id="18" name="Straight Connector 17">
            <a:extLst>
              <a:ext uri="{FF2B5EF4-FFF2-40B4-BE49-F238E27FC236}">
                <a16:creationId xmlns:a16="http://schemas.microsoft.com/office/drawing/2014/main" id="{7DBA3AAB-6D03-4333-B265-8D667B7A27F9}"/>
              </a:ext>
            </a:extLst>
          </p:cNvPr>
          <p:cNvCxnSpPr/>
          <p:nvPr/>
        </p:nvCxnSpPr>
        <p:spPr>
          <a:xfrm>
            <a:off x="0" y="3325472"/>
            <a:ext cx="12192000" cy="0"/>
          </a:xfrm>
          <a:prstGeom prst="line">
            <a:avLst/>
          </a:prstGeom>
          <a:ln w="3175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55646BF1-1222-4C6F-BCF3-DFB5CCE1881D}"/>
              </a:ext>
            </a:extLst>
          </p:cNvPr>
          <p:cNvSpPr/>
          <p:nvPr/>
        </p:nvSpPr>
        <p:spPr>
          <a:xfrm>
            <a:off x="2170104" y="3243790"/>
            <a:ext cx="163364" cy="163364"/>
          </a:xfrm>
          <a:prstGeom prst="ellipse">
            <a:avLst/>
          </a:prstGeom>
          <a:solidFill>
            <a:srgbClr val="FFD44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FFC000"/>
                </a:solidFill>
              </a:ln>
              <a:solidFill>
                <a:srgbClr val="FFC000"/>
              </a:solidFill>
              <a:effectLst/>
              <a:uLnTx/>
              <a:uFillTx/>
              <a:latin typeface="Arial"/>
              <a:ea typeface="+mn-ea"/>
              <a:cs typeface="+mn-cs"/>
            </a:endParaRPr>
          </a:p>
        </p:txBody>
      </p:sp>
      <p:sp>
        <p:nvSpPr>
          <p:cNvPr id="20" name="Oval 19">
            <a:extLst>
              <a:ext uri="{FF2B5EF4-FFF2-40B4-BE49-F238E27FC236}">
                <a16:creationId xmlns:a16="http://schemas.microsoft.com/office/drawing/2014/main" id="{9BA55DFD-20A0-4BE6-A2CF-FCE18AC5AF25}"/>
              </a:ext>
            </a:extLst>
          </p:cNvPr>
          <p:cNvSpPr/>
          <p:nvPr/>
        </p:nvSpPr>
        <p:spPr>
          <a:xfrm>
            <a:off x="6009052" y="3243790"/>
            <a:ext cx="163364" cy="163364"/>
          </a:xfrm>
          <a:prstGeom prst="ellipse">
            <a:avLst/>
          </a:pr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2" name="Oval 21">
            <a:extLst>
              <a:ext uri="{FF2B5EF4-FFF2-40B4-BE49-F238E27FC236}">
                <a16:creationId xmlns:a16="http://schemas.microsoft.com/office/drawing/2014/main" id="{F8CA1FFE-F240-460C-B8ED-39A3B529F0D7}"/>
              </a:ext>
            </a:extLst>
          </p:cNvPr>
          <p:cNvSpPr/>
          <p:nvPr/>
        </p:nvSpPr>
        <p:spPr>
          <a:xfrm>
            <a:off x="9768100" y="3243790"/>
            <a:ext cx="163364" cy="163364"/>
          </a:xfrm>
          <a:prstGeom prst="ellipse">
            <a:avLst/>
          </a:prstGeom>
          <a:solidFill>
            <a:srgbClr val="FFD44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5" name="Oval 24">
            <a:extLst>
              <a:ext uri="{FF2B5EF4-FFF2-40B4-BE49-F238E27FC236}">
                <a16:creationId xmlns:a16="http://schemas.microsoft.com/office/drawing/2014/main" id="{656C9646-C806-45DA-848C-8B703870D64F}"/>
              </a:ext>
            </a:extLst>
          </p:cNvPr>
          <p:cNvSpPr/>
          <p:nvPr/>
        </p:nvSpPr>
        <p:spPr>
          <a:xfrm>
            <a:off x="5679015" y="1936997"/>
            <a:ext cx="823438" cy="823438"/>
          </a:xfrm>
          <a:prstGeom prst="ellipse">
            <a:avLst/>
          </a:prstGeom>
          <a:solidFill>
            <a:srgbClr val="FFD44B"/>
          </a:solidFill>
          <a:ln w="127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6" name="Oval 25">
            <a:extLst>
              <a:ext uri="{FF2B5EF4-FFF2-40B4-BE49-F238E27FC236}">
                <a16:creationId xmlns:a16="http://schemas.microsoft.com/office/drawing/2014/main" id="{1AC6C66A-D3FA-4084-A540-7E5BD2B91D4E}"/>
              </a:ext>
            </a:extLst>
          </p:cNvPr>
          <p:cNvSpPr/>
          <p:nvPr/>
        </p:nvSpPr>
        <p:spPr>
          <a:xfrm>
            <a:off x="1840067" y="1936997"/>
            <a:ext cx="823438" cy="823438"/>
          </a:xfrm>
          <a:prstGeom prst="ellipse">
            <a:avLst/>
          </a:prstGeom>
          <a:solidFill>
            <a:srgbClr val="FFD44B"/>
          </a:solidFill>
          <a:ln w="127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8" name="Oval 27">
            <a:extLst>
              <a:ext uri="{FF2B5EF4-FFF2-40B4-BE49-F238E27FC236}">
                <a16:creationId xmlns:a16="http://schemas.microsoft.com/office/drawing/2014/main" id="{841CDA8F-E7FD-46D8-90C9-FA885D30E7DC}"/>
              </a:ext>
            </a:extLst>
          </p:cNvPr>
          <p:cNvSpPr/>
          <p:nvPr/>
        </p:nvSpPr>
        <p:spPr>
          <a:xfrm>
            <a:off x="9438065" y="1936997"/>
            <a:ext cx="823438" cy="823438"/>
          </a:xfrm>
          <a:prstGeom prst="ellipse">
            <a:avLst/>
          </a:prstGeom>
          <a:solidFill>
            <a:srgbClr val="FFD44B"/>
          </a:solidFill>
          <a:ln w="127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Text Placeholder 2">
            <a:extLst>
              <a:ext uri="{FF2B5EF4-FFF2-40B4-BE49-F238E27FC236}">
                <a16:creationId xmlns:a16="http://schemas.microsoft.com/office/drawing/2014/main" id="{BAC3D903-2496-4B5B-9D7B-5F89A3C48CCC}"/>
              </a:ext>
            </a:extLst>
          </p:cNvPr>
          <p:cNvSpPr>
            <a:spLocks noGrp="1"/>
          </p:cNvSpPr>
          <p:nvPr>
            <p:ph type="body" sz="quarter" idx="29"/>
          </p:nvPr>
        </p:nvSpPr>
        <p:spPr>
          <a:xfrm>
            <a:off x="1019072" y="2834214"/>
            <a:ext cx="2447611" cy="409575"/>
          </a:xfrm>
        </p:spPr>
        <p:txBody>
          <a:bodyPr/>
          <a:lstStyle/>
          <a:p>
            <a:r>
              <a:rPr lang="en-US" dirty="0"/>
              <a:t>24/7 Live Member Support</a:t>
            </a:r>
          </a:p>
        </p:txBody>
      </p:sp>
      <p:sp>
        <p:nvSpPr>
          <p:cNvPr id="33" name="Freeform: Shape 32">
            <a:extLst>
              <a:ext uri="{FF2B5EF4-FFF2-40B4-BE49-F238E27FC236}">
                <a16:creationId xmlns:a16="http://schemas.microsoft.com/office/drawing/2014/main" id="{BDB67533-D161-4998-9F42-EEE3FBDB2E41}"/>
              </a:ext>
            </a:extLst>
          </p:cNvPr>
          <p:cNvSpPr/>
          <p:nvPr/>
        </p:nvSpPr>
        <p:spPr>
          <a:xfrm>
            <a:off x="2054798" y="2160763"/>
            <a:ext cx="395866" cy="375906"/>
          </a:xfrm>
          <a:custGeom>
            <a:avLst/>
            <a:gdLst>
              <a:gd name="connsiteX0" fmla="*/ 0 w 383315"/>
              <a:gd name="connsiteY0" fmla="*/ 132067 h 363988"/>
              <a:gd name="connsiteX1" fmla="*/ 41230 w 383315"/>
              <a:gd name="connsiteY1" fmla="*/ 132067 h 363988"/>
              <a:gd name="connsiteX2" fmla="*/ 41230 w 383315"/>
              <a:gd name="connsiteY2" fmla="*/ 159446 h 363988"/>
              <a:gd name="connsiteX3" fmla="*/ 0 w 383315"/>
              <a:gd name="connsiteY3" fmla="*/ 159446 h 363988"/>
              <a:gd name="connsiteX4" fmla="*/ 0 w 383315"/>
              <a:gd name="connsiteY4" fmla="*/ 132067 h 363988"/>
              <a:gd name="connsiteX5" fmla="*/ 66033 w 383315"/>
              <a:gd name="connsiteY5" fmla="*/ 0 h 363988"/>
              <a:gd name="connsiteX6" fmla="*/ 94379 w 383315"/>
              <a:gd name="connsiteY6" fmla="*/ 29312 h 363988"/>
              <a:gd name="connsiteX7" fmla="*/ 75375 w 383315"/>
              <a:gd name="connsiteY7" fmla="*/ 48317 h 363988"/>
              <a:gd name="connsiteX8" fmla="*/ 46062 w 383315"/>
              <a:gd name="connsiteY8" fmla="*/ 19971 h 363988"/>
              <a:gd name="connsiteX9" fmla="*/ 66033 w 383315"/>
              <a:gd name="connsiteY9" fmla="*/ 0 h 363988"/>
              <a:gd name="connsiteX10" fmla="*/ 75697 w 383315"/>
              <a:gd name="connsiteY10" fmla="*/ 243840 h 363988"/>
              <a:gd name="connsiteX11" fmla="*/ 94701 w 383315"/>
              <a:gd name="connsiteY11" fmla="*/ 262845 h 363988"/>
              <a:gd name="connsiteX12" fmla="*/ 66355 w 383315"/>
              <a:gd name="connsiteY12" fmla="*/ 292157 h 363988"/>
              <a:gd name="connsiteX13" fmla="*/ 46706 w 383315"/>
              <a:gd name="connsiteY13" fmla="*/ 272508 h 363988"/>
              <a:gd name="connsiteX14" fmla="*/ 75697 w 383315"/>
              <a:gd name="connsiteY14" fmla="*/ 243840 h 363988"/>
              <a:gd name="connsiteX15" fmla="*/ 192302 w 383315"/>
              <a:gd name="connsiteY15" fmla="*/ 8375 h 363988"/>
              <a:gd name="connsiteX16" fmla="*/ 279594 w 383315"/>
              <a:gd name="connsiteY16" fmla="*/ 44774 h 363988"/>
              <a:gd name="connsiteX17" fmla="*/ 315993 w 383315"/>
              <a:gd name="connsiteY17" fmla="*/ 132067 h 363988"/>
              <a:gd name="connsiteX18" fmla="*/ 276373 w 383315"/>
              <a:gd name="connsiteY18" fmla="*/ 224835 h 363988"/>
              <a:gd name="connsiteX19" fmla="*/ 248994 w 383315"/>
              <a:gd name="connsiteY19" fmla="*/ 280561 h 363988"/>
              <a:gd name="connsiteX20" fmla="*/ 248994 w 383315"/>
              <a:gd name="connsiteY20" fmla="*/ 283138 h 363988"/>
              <a:gd name="connsiteX21" fmla="*/ 248994 w 383315"/>
              <a:gd name="connsiteY21" fmla="*/ 296989 h 363988"/>
              <a:gd name="connsiteX22" fmla="*/ 247383 w 383315"/>
              <a:gd name="connsiteY22" fmla="*/ 296989 h 363988"/>
              <a:gd name="connsiteX23" fmla="*/ 247383 w 383315"/>
              <a:gd name="connsiteY23" fmla="*/ 338219 h 363988"/>
              <a:gd name="connsiteX24" fmla="*/ 247383 w 383315"/>
              <a:gd name="connsiteY24" fmla="*/ 352070 h 363988"/>
              <a:gd name="connsiteX25" fmla="*/ 233532 w 383315"/>
              <a:gd name="connsiteY25" fmla="*/ 352070 h 363988"/>
              <a:gd name="connsiteX26" fmla="*/ 216460 w 383315"/>
              <a:gd name="connsiteY26" fmla="*/ 352070 h 363988"/>
              <a:gd name="connsiteX27" fmla="*/ 192302 w 383315"/>
              <a:gd name="connsiteY27" fmla="*/ 365921 h 363988"/>
              <a:gd name="connsiteX28" fmla="*/ 168143 w 383315"/>
              <a:gd name="connsiteY28" fmla="*/ 352070 h 363988"/>
              <a:gd name="connsiteX29" fmla="*/ 151071 w 383315"/>
              <a:gd name="connsiteY29" fmla="*/ 352070 h 363988"/>
              <a:gd name="connsiteX30" fmla="*/ 137220 w 383315"/>
              <a:gd name="connsiteY30" fmla="*/ 352070 h 363988"/>
              <a:gd name="connsiteX31" fmla="*/ 137220 w 383315"/>
              <a:gd name="connsiteY31" fmla="*/ 338219 h 363988"/>
              <a:gd name="connsiteX32" fmla="*/ 137220 w 383315"/>
              <a:gd name="connsiteY32" fmla="*/ 283138 h 363988"/>
              <a:gd name="connsiteX33" fmla="*/ 137220 w 383315"/>
              <a:gd name="connsiteY33" fmla="*/ 269287 h 363988"/>
              <a:gd name="connsiteX34" fmla="*/ 113062 w 383315"/>
              <a:gd name="connsiteY34" fmla="*/ 228056 h 363988"/>
              <a:gd name="connsiteX35" fmla="*/ 77307 w 383315"/>
              <a:gd name="connsiteY35" fmla="*/ 178129 h 363988"/>
              <a:gd name="connsiteX36" fmla="*/ 69898 w 383315"/>
              <a:gd name="connsiteY36" fmla="*/ 116283 h 363988"/>
              <a:gd name="connsiteX37" fmla="*/ 105975 w 383315"/>
              <a:gd name="connsiteY37" fmla="*/ 44129 h 363988"/>
              <a:gd name="connsiteX38" fmla="*/ 178129 w 383315"/>
              <a:gd name="connsiteY38" fmla="*/ 9663 h 363988"/>
              <a:gd name="connsiteX39" fmla="*/ 192302 w 383315"/>
              <a:gd name="connsiteY39" fmla="*/ 8375 h 363988"/>
              <a:gd name="connsiteX40" fmla="*/ 192302 w 383315"/>
              <a:gd name="connsiteY40" fmla="*/ 36077 h 363988"/>
              <a:gd name="connsiteX41" fmla="*/ 181994 w 383315"/>
              <a:gd name="connsiteY41" fmla="*/ 37687 h 363988"/>
              <a:gd name="connsiteX42" fmla="*/ 125624 w 383315"/>
              <a:gd name="connsiteY42" fmla="*/ 64423 h 363988"/>
              <a:gd name="connsiteX43" fmla="*/ 97600 w 383315"/>
              <a:gd name="connsiteY43" fmla="*/ 120148 h 363988"/>
              <a:gd name="connsiteX44" fmla="*/ 131100 w 383315"/>
              <a:gd name="connsiteY44" fmla="*/ 206797 h 363988"/>
              <a:gd name="connsiteX45" fmla="*/ 162989 w 383315"/>
              <a:gd name="connsiteY45" fmla="*/ 269609 h 363988"/>
              <a:gd name="connsiteX46" fmla="*/ 223225 w 383315"/>
              <a:gd name="connsiteY46" fmla="*/ 269609 h 363988"/>
              <a:gd name="connsiteX47" fmla="*/ 257691 w 383315"/>
              <a:gd name="connsiteY47" fmla="*/ 205186 h 363988"/>
              <a:gd name="connsiteX48" fmla="*/ 256724 w 383315"/>
              <a:gd name="connsiteY48" fmla="*/ 204220 h 363988"/>
              <a:gd name="connsiteX49" fmla="*/ 288614 w 383315"/>
              <a:gd name="connsiteY49" fmla="*/ 132067 h 363988"/>
              <a:gd name="connsiteX50" fmla="*/ 260268 w 383315"/>
              <a:gd name="connsiteY50" fmla="*/ 64101 h 363988"/>
              <a:gd name="connsiteX51" fmla="*/ 192302 w 383315"/>
              <a:gd name="connsiteY51" fmla="*/ 36077 h 363988"/>
              <a:gd name="connsiteX52" fmla="*/ 164922 w 383315"/>
              <a:gd name="connsiteY52" fmla="*/ 296989 h 363988"/>
              <a:gd name="connsiteX53" fmla="*/ 164922 w 383315"/>
              <a:gd name="connsiteY53" fmla="*/ 324368 h 363988"/>
              <a:gd name="connsiteX54" fmla="*/ 220003 w 383315"/>
              <a:gd name="connsiteY54" fmla="*/ 324368 h 363988"/>
              <a:gd name="connsiteX55" fmla="*/ 220003 w 383315"/>
              <a:gd name="connsiteY55" fmla="*/ 296989 h 363988"/>
              <a:gd name="connsiteX56" fmla="*/ 164922 w 383315"/>
              <a:gd name="connsiteY56" fmla="*/ 296989 h 363988"/>
              <a:gd name="connsiteX57" fmla="*/ 318570 w 383315"/>
              <a:gd name="connsiteY57" fmla="*/ 0 h 363988"/>
              <a:gd name="connsiteX58" fmla="*/ 338219 w 383315"/>
              <a:gd name="connsiteY58" fmla="*/ 19649 h 363988"/>
              <a:gd name="connsiteX59" fmla="*/ 308907 w 383315"/>
              <a:gd name="connsiteY59" fmla="*/ 47995 h 363988"/>
              <a:gd name="connsiteX60" fmla="*/ 289902 w 383315"/>
              <a:gd name="connsiteY60" fmla="*/ 28990 h 363988"/>
              <a:gd name="connsiteX61" fmla="*/ 318570 w 383315"/>
              <a:gd name="connsiteY61" fmla="*/ 0 h 363988"/>
              <a:gd name="connsiteX62" fmla="*/ 309229 w 383315"/>
              <a:gd name="connsiteY62" fmla="*/ 243840 h 363988"/>
              <a:gd name="connsiteX63" fmla="*/ 338541 w 383315"/>
              <a:gd name="connsiteY63" fmla="*/ 272186 h 363988"/>
              <a:gd name="connsiteX64" fmla="*/ 318892 w 383315"/>
              <a:gd name="connsiteY64" fmla="*/ 291835 h 363988"/>
              <a:gd name="connsiteX65" fmla="*/ 290546 w 383315"/>
              <a:gd name="connsiteY65" fmla="*/ 262523 h 363988"/>
              <a:gd name="connsiteX66" fmla="*/ 309229 w 383315"/>
              <a:gd name="connsiteY66" fmla="*/ 243840 h 363988"/>
              <a:gd name="connsiteX67" fmla="*/ 343373 w 383315"/>
              <a:gd name="connsiteY67" fmla="*/ 132067 h 363988"/>
              <a:gd name="connsiteX68" fmla="*/ 384604 w 383315"/>
              <a:gd name="connsiteY68" fmla="*/ 132067 h 363988"/>
              <a:gd name="connsiteX69" fmla="*/ 384604 w 383315"/>
              <a:gd name="connsiteY69" fmla="*/ 159446 h 363988"/>
              <a:gd name="connsiteX70" fmla="*/ 343373 w 383315"/>
              <a:gd name="connsiteY70" fmla="*/ 159446 h 363988"/>
              <a:gd name="connsiteX71" fmla="*/ 343373 w 383315"/>
              <a:gd name="connsiteY71" fmla="*/ 132067 h 363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83315" h="363988">
                <a:moveTo>
                  <a:pt x="0" y="132067"/>
                </a:moveTo>
                <a:lnTo>
                  <a:pt x="41230" y="132067"/>
                </a:lnTo>
                <a:lnTo>
                  <a:pt x="41230" y="159446"/>
                </a:lnTo>
                <a:lnTo>
                  <a:pt x="0" y="159446"/>
                </a:lnTo>
                <a:lnTo>
                  <a:pt x="0" y="132067"/>
                </a:lnTo>
                <a:close/>
                <a:moveTo>
                  <a:pt x="66033" y="0"/>
                </a:moveTo>
                <a:lnTo>
                  <a:pt x="94379" y="29312"/>
                </a:lnTo>
                <a:lnTo>
                  <a:pt x="75375" y="48317"/>
                </a:lnTo>
                <a:lnTo>
                  <a:pt x="46062" y="19971"/>
                </a:lnTo>
                <a:lnTo>
                  <a:pt x="66033" y="0"/>
                </a:lnTo>
                <a:close/>
                <a:moveTo>
                  <a:pt x="75697" y="243840"/>
                </a:moveTo>
                <a:lnTo>
                  <a:pt x="94701" y="262845"/>
                </a:lnTo>
                <a:lnTo>
                  <a:pt x="66355" y="292157"/>
                </a:lnTo>
                <a:lnTo>
                  <a:pt x="46706" y="272508"/>
                </a:lnTo>
                <a:lnTo>
                  <a:pt x="75697" y="243840"/>
                </a:lnTo>
                <a:close/>
                <a:moveTo>
                  <a:pt x="192302" y="8375"/>
                </a:moveTo>
                <a:cubicBezTo>
                  <a:pt x="226124" y="8375"/>
                  <a:pt x="255114" y="20615"/>
                  <a:pt x="279594" y="44774"/>
                </a:cubicBezTo>
                <a:cubicBezTo>
                  <a:pt x="304075" y="69254"/>
                  <a:pt x="315993" y="98245"/>
                  <a:pt x="315993" y="132067"/>
                </a:cubicBezTo>
                <a:cubicBezTo>
                  <a:pt x="315993" y="166855"/>
                  <a:pt x="302787" y="197778"/>
                  <a:pt x="276373" y="224835"/>
                </a:cubicBezTo>
                <a:cubicBezTo>
                  <a:pt x="258013" y="241585"/>
                  <a:pt x="248994" y="259946"/>
                  <a:pt x="248994" y="280561"/>
                </a:cubicBezTo>
                <a:lnTo>
                  <a:pt x="248994" y="283138"/>
                </a:lnTo>
                <a:lnTo>
                  <a:pt x="248994" y="296989"/>
                </a:lnTo>
                <a:lnTo>
                  <a:pt x="247383" y="296989"/>
                </a:lnTo>
                <a:lnTo>
                  <a:pt x="247383" y="338219"/>
                </a:lnTo>
                <a:lnTo>
                  <a:pt x="247383" y="352070"/>
                </a:lnTo>
                <a:lnTo>
                  <a:pt x="233532" y="352070"/>
                </a:lnTo>
                <a:lnTo>
                  <a:pt x="216460" y="352070"/>
                </a:lnTo>
                <a:cubicBezTo>
                  <a:pt x="210662" y="361089"/>
                  <a:pt x="202610" y="365921"/>
                  <a:pt x="192302" y="365921"/>
                </a:cubicBezTo>
                <a:cubicBezTo>
                  <a:pt x="181994" y="365921"/>
                  <a:pt x="173941" y="361411"/>
                  <a:pt x="168143" y="352070"/>
                </a:cubicBezTo>
                <a:lnTo>
                  <a:pt x="151071" y="352070"/>
                </a:lnTo>
                <a:lnTo>
                  <a:pt x="137220" y="352070"/>
                </a:lnTo>
                <a:lnTo>
                  <a:pt x="137220" y="338219"/>
                </a:lnTo>
                <a:lnTo>
                  <a:pt x="137220" y="283138"/>
                </a:lnTo>
                <a:lnTo>
                  <a:pt x="137220" y="269287"/>
                </a:lnTo>
                <a:cubicBezTo>
                  <a:pt x="134321" y="252537"/>
                  <a:pt x="126268" y="239008"/>
                  <a:pt x="113062" y="228056"/>
                </a:cubicBezTo>
                <a:cubicBezTo>
                  <a:pt x="96956" y="214206"/>
                  <a:pt x="85038" y="197778"/>
                  <a:pt x="77307" y="178129"/>
                </a:cubicBezTo>
                <a:cubicBezTo>
                  <a:pt x="69576" y="158802"/>
                  <a:pt x="66999" y="138187"/>
                  <a:pt x="69898" y="116283"/>
                </a:cubicBezTo>
                <a:cubicBezTo>
                  <a:pt x="73764" y="88259"/>
                  <a:pt x="86004" y="64101"/>
                  <a:pt x="105975" y="44129"/>
                </a:cubicBezTo>
                <a:cubicBezTo>
                  <a:pt x="125946" y="24159"/>
                  <a:pt x="150105" y="12563"/>
                  <a:pt x="178129" y="9663"/>
                </a:cubicBezTo>
                <a:cubicBezTo>
                  <a:pt x="183283" y="9663"/>
                  <a:pt x="187792" y="9019"/>
                  <a:pt x="192302" y="8375"/>
                </a:cubicBezTo>
                <a:close/>
                <a:moveTo>
                  <a:pt x="192302" y="36077"/>
                </a:moveTo>
                <a:cubicBezTo>
                  <a:pt x="189403" y="36721"/>
                  <a:pt x="185859" y="37365"/>
                  <a:pt x="181994" y="37687"/>
                </a:cubicBezTo>
                <a:cubicBezTo>
                  <a:pt x="160090" y="39942"/>
                  <a:pt x="141408" y="48961"/>
                  <a:pt x="125624" y="64423"/>
                </a:cubicBezTo>
                <a:cubicBezTo>
                  <a:pt x="109841" y="79884"/>
                  <a:pt x="100499" y="98567"/>
                  <a:pt x="97600" y="120148"/>
                </a:cubicBezTo>
                <a:cubicBezTo>
                  <a:pt x="92446" y="154615"/>
                  <a:pt x="103720" y="183283"/>
                  <a:pt x="131100" y="206797"/>
                </a:cubicBezTo>
                <a:cubicBezTo>
                  <a:pt x="149461" y="222258"/>
                  <a:pt x="160090" y="243196"/>
                  <a:pt x="162989" y="269609"/>
                </a:cubicBezTo>
                <a:lnTo>
                  <a:pt x="223225" y="269609"/>
                </a:lnTo>
                <a:cubicBezTo>
                  <a:pt x="226768" y="244484"/>
                  <a:pt x="238042" y="222902"/>
                  <a:pt x="257691" y="205186"/>
                </a:cubicBezTo>
                <a:lnTo>
                  <a:pt x="256724" y="204220"/>
                </a:lnTo>
                <a:cubicBezTo>
                  <a:pt x="277984" y="183605"/>
                  <a:pt x="288614" y="159446"/>
                  <a:pt x="288614" y="132067"/>
                </a:cubicBezTo>
                <a:cubicBezTo>
                  <a:pt x="288614" y="105653"/>
                  <a:pt x="279272" y="83105"/>
                  <a:pt x="260268" y="64101"/>
                </a:cubicBezTo>
                <a:cubicBezTo>
                  <a:pt x="241263" y="45096"/>
                  <a:pt x="218715" y="36077"/>
                  <a:pt x="192302" y="36077"/>
                </a:cubicBezTo>
                <a:close/>
                <a:moveTo>
                  <a:pt x="164922" y="296989"/>
                </a:moveTo>
                <a:lnTo>
                  <a:pt x="164922" y="324368"/>
                </a:lnTo>
                <a:lnTo>
                  <a:pt x="220003" y="324368"/>
                </a:lnTo>
                <a:lnTo>
                  <a:pt x="220003" y="296989"/>
                </a:lnTo>
                <a:lnTo>
                  <a:pt x="164922" y="296989"/>
                </a:lnTo>
                <a:close/>
                <a:moveTo>
                  <a:pt x="318570" y="0"/>
                </a:moveTo>
                <a:lnTo>
                  <a:pt x="338219" y="19649"/>
                </a:lnTo>
                <a:lnTo>
                  <a:pt x="308907" y="47995"/>
                </a:lnTo>
                <a:lnTo>
                  <a:pt x="289902" y="28990"/>
                </a:lnTo>
                <a:lnTo>
                  <a:pt x="318570" y="0"/>
                </a:lnTo>
                <a:close/>
                <a:moveTo>
                  <a:pt x="309229" y="243840"/>
                </a:moveTo>
                <a:lnTo>
                  <a:pt x="338541" y="272186"/>
                </a:lnTo>
                <a:lnTo>
                  <a:pt x="318892" y="291835"/>
                </a:lnTo>
                <a:lnTo>
                  <a:pt x="290546" y="262523"/>
                </a:lnTo>
                <a:lnTo>
                  <a:pt x="309229" y="243840"/>
                </a:lnTo>
                <a:close/>
                <a:moveTo>
                  <a:pt x="343373" y="132067"/>
                </a:moveTo>
                <a:lnTo>
                  <a:pt x="384604" y="132067"/>
                </a:lnTo>
                <a:lnTo>
                  <a:pt x="384604" y="159446"/>
                </a:lnTo>
                <a:lnTo>
                  <a:pt x="343373" y="159446"/>
                </a:lnTo>
                <a:lnTo>
                  <a:pt x="343373" y="132067"/>
                </a:lnTo>
                <a:close/>
              </a:path>
            </a:pathLst>
          </a:custGeom>
          <a:solidFill>
            <a:schemeClr val="tx2"/>
          </a:solidFill>
          <a:ln w="32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5" name="Oval 34">
            <a:extLst>
              <a:ext uri="{FF2B5EF4-FFF2-40B4-BE49-F238E27FC236}">
                <a16:creationId xmlns:a16="http://schemas.microsoft.com/office/drawing/2014/main" id="{F4A4FC6E-27BF-45BC-BE69-F2FFB5CF24FF}"/>
              </a:ext>
            </a:extLst>
          </p:cNvPr>
          <p:cNvSpPr/>
          <p:nvPr/>
        </p:nvSpPr>
        <p:spPr>
          <a:xfrm>
            <a:off x="5679015" y="1935117"/>
            <a:ext cx="823438" cy="823438"/>
          </a:xfrm>
          <a:prstGeom prst="ellipse">
            <a:avLst/>
          </a:prstGeom>
          <a:solidFill>
            <a:srgbClr val="FFD44B"/>
          </a:solidFill>
          <a:ln w="127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6" name="Freeform: Shape 35">
            <a:extLst>
              <a:ext uri="{FF2B5EF4-FFF2-40B4-BE49-F238E27FC236}">
                <a16:creationId xmlns:a16="http://schemas.microsoft.com/office/drawing/2014/main" id="{35318078-8178-4247-9D65-36960512EBAA}"/>
              </a:ext>
            </a:extLst>
          </p:cNvPr>
          <p:cNvSpPr/>
          <p:nvPr/>
        </p:nvSpPr>
        <p:spPr>
          <a:xfrm>
            <a:off x="5893746" y="2158883"/>
            <a:ext cx="395866" cy="375906"/>
          </a:xfrm>
          <a:custGeom>
            <a:avLst/>
            <a:gdLst>
              <a:gd name="connsiteX0" fmla="*/ 0 w 383315"/>
              <a:gd name="connsiteY0" fmla="*/ 132067 h 363988"/>
              <a:gd name="connsiteX1" fmla="*/ 41230 w 383315"/>
              <a:gd name="connsiteY1" fmla="*/ 132067 h 363988"/>
              <a:gd name="connsiteX2" fmla="*/ 41230 w 383315"/>
              <a:gd name="connsiteY2" fmla="*/ 159446 h 363988"/>
              <a:gd name="connsiteX3" fmla="*/ 0 w 383315"/>
              <a:gd name="connsiteY3" fmla="*/ 159446 h 363988"/>
              <a:gd name="connsiteX4" fmla="*/ 0 w 383315"/>
              <a:gd name="connsiteY4" fmla="*/ 132067 h 363988"/>
              <a:gd name="connsiteX5" fmla="*/ 66033 w 383315"/>
              <a:gd name="connsiteY5" fmla="*/ 0 h 363988"/>
              <a:gd name="connsiteX6" fmla="*/ 94379 w 383315"/>
              <a:gd name="connsiteY6" fmla="*/ 29312 h 363988"/>
              <a:gd name="connsiteX7" fmla="*/ 75375 w 383315"/>
              <a:gd name="connsiteY7" fmla="*/ 48317 h 363988"/>
              <a:gd name="connsiteX8" fmla="*/ 46062 w 383315"/>
              <a:gd name="connsiteY8" fmla="*/ 19971 h 363988"/>
              <a:gd name="connsiteX9" fmla="*/ 66033 w 383315"/>
              <a:gd name="connsiteY9" fmla="*/ 0 h 363988"/>
              <a:gd name="connsiteX10" fmla="*/ 75697 w 383315"/>
              <a:gd name="connsiteY10" fmla="*/ 243840 h 363988"/>
              <a:gd name="connsiteX11" fmla="*/ 94701 w 383315"/>
              <a:gd name="connsiteY11" fmla="*/ 262845 h 363988"/>
              <a:gd name="connsiteX12" fmla="*/ 66355 w 383315"/>
              <a:gd name="connsiteY12" fmla="*/ 292157 h 363988"/>
              <a:gd name="connsiteX13" fmla="*/ 46706 w 383315"/>
              <a:gd name="connsiteY13" fmla="*/ 272508 h 363988"/>
              <a:gd name="connsiteX14" fmla="*/ 75697 w 383315"/>
              <a:gd name="connsiteY14" fmla="*/ 243840 h 363988"/>
              <a:gd name="connsiteX15" fmla="*/ 192302 w 383315"/>
              <a:gd name="connsiteY15" fmla="*/ 8375 h 363988"/>
              <a:gd name="connsiteX16" fmla="*/ 279594 w 383315"/>
              <a:gd name="connsiteY16" fmla="*/ 44774 h 363988"/>
              <a:gd name="connsiteX17" fmla="*/ 315993 w 383315"/>
              <a:gd name="connsiteY17" fmla="*/ 132067 h 363988"/>
              <a:gd name="connsiteX18" fmla="*/ 276373 w 383315"/>
              <a:gd name="connsiteY18" fmla="*/ 224835 h 363988"/>
              <a:gd name="connsiteX19" fmla="*/ 248994 w 383315"/>
              <a:gd name="connsiteY19" fmla="*/ 280561 h 363988"/>
              <a:gd name="connsiteX20" fmla="*/ 248994 w 383315"/>
              <a:gd name="connsiteY20" fmla="*/ 283138 h 363988"/>
              <a:gd name="connsiteX21" fmla="*/ 248994 w 383315"/>
              <a:gd name="connsiteY21" fmla="*/ 296989 h 363988"/>
              <a:gd name="connsiteX22" fmla="*/ 247383 w 383315"/>
              <a:gd name="connsiteY22" fmla="*/ 296989 h 363988"/>
              <a:gd name="connsiteX23" fmla="*/ 247383 w 383315"/>
              <a:gd name="connsiteY23" fmla="*/ 338219 h 363988"/>
              <a:gd name="connsiteX24" fmla="*/ 247383 w 383315"/>
              <a:gd name="connsiteY24" fmla="*/ 352070 h 363988"/>
              <a:gd name="connsiteX25" fmla="*/ 233532 w 383315"/>
              <a:gd name="connsiteY25" fmla="*/ 352070 h 363988"/>
              <a:gd name="connsiteX26" fmla="*/ 216460 w 383315"/>
              <a:gd name="connsiteY26" fmla="*/ 352070 h 363988"/>
              <a:gd name="connsiteX27" fmla="*/ 192302 w 383315"/>
              <a:gd name="connsiteY27" fmla="*/ 365921 h 363988"/>
              <a:gd name="connsiteX28" fmla="*/ 168143 w 383315"/>
              <a:gd name="connsiteY28" fmla="*/ 352070 h 363988"/>
              <a:gd name="connsiteX29" fmla="*/ 151071 w 383315"/>
              <a:gd name="connsiteY29" fmla="*/ 352070 h 363988"/>
              <a:gd name="connsiteX30" fmla="*/ 137220 w 383315"/>
              <a:gd name="connsiteY30" fmla="*/ 352070 h 363988"/>
              <a:gd name="connsiteX31" fmla="*/ 137220 w 383315"/>
              <a:gd name="connsiteY31" fmla="*/ 338219 h 363988"/>
              <a:gd name="connsiteX32" fmla="*/ 137220 w 383315"/>
              <a:gd name="connsiteY32" fmla="*/ 283138 h 363988"/>
              <a:gd name="connsiteX33" fmla="*/ 137220 w 383315"/>
              <a:gd name="connsiteY33" fmla="*/ 269287 h 363988"/>
              <a:gd name="connsiteX34" fmla="*/ 113062 w 383315"/>
              <a:gd name="connsiteY34" fmla="*/ 228056 h 363988"/>
              <a:gd name="connsiteX35" fmla="*/ 77307 w 383315"/>
              <a:gd name="connsiteY35" fmla="*/ 178129 h 363988"/>
              <a:gd name="connsiteX36" fmla="*/ 69898 w 383315"/>
              <a:gd name="connsiteY36" fmla="*/ 116283 h 363988"/>
              <a:gd name="connsiteX37" fmla="*/ 105975 w 383315"/>
              <a:gd name="connsiteY37" fmla="*/ 44129 h 363988"/>
              <a:gd name="connsiteX38" fmla="*/ 178129 w 383315"/>
              <a:gd name="connsiteY38" fmla="*/ 9663 h 363988"/>
              <a:gd name="connsiteX39" fmla="*/ 192302 w 383315"/>
              <a:gd name="connsiteY39" fmla="*/ 8375 h 363988"/>
              <a:gd name="connsiteX40" fmla="*/ 192302 w 383315"/>
              <a:gd name="connsiteY40" fmla="*/ 36077 h 363988"/>
              <a:gd name="connsiteX41" fmla="*/ 181994 w 383315"/>
              <a:gd name="connsiteY41" fmla="*/ 37687 h 363988"/>
              <a:gd name="connsiteX42" fmla="*/ 125624 w 383315"/>
              <a:gd name="connsiteY42" fmla="*/ 64423 h 363988"/>
              <a:gd name="connsiteX43" fmla="*/ 97600 w 383315"/>
              <a:gd name="connsiteY43" fmla="*/ 120148 h 363988"/>
              <a:gd name="connsiteX44" fmla="*/ 131100 w 383315"/>
              <a:gd name="connsiteY44" fmla="*/ 206797 h 363988"/>
              <a:gd name="connsiteX45" fmla="*/ 162989 w 383315"/>
              <a:gd name="connsiteY45" fmla="*/ 269609 h 363988"/>
              <a:gd name="connsiteX46" fmla="*/ 223225 w 383315"/>
              <a:gd name="connsiteY46" fmla="*/ 269609 h 363988"/>
              <a:gd name="connsiteX47" fmla="*/ 257691 w 383315"/>
              <a:gd name="connsiteY47" fmla="*/ 205186 h 363988"/>
              <a:gd name="connsiteX48" fmla="*/ 256724 w 383315"/>
              <a:gd name="connsiteY48" fmla="*/ 204220 h 363988"/>
              <a:gd name="connsiteX49" fmla="*/ 288614 w 383315"/>
              <a:gd name="connsiteY49" fmla="*/ 132067 h 363988"/>
              <a:gd name="connsiteX50" fmla="*/ 260268 w 383315"/>
              <a:gd name="connsiteY50" fmla="*/ 64101 h 363988"/>
              <a:gd name="connsiteX51" fmla="*/ 192302 w 383315"/>
              <a:gd name="connsiteY51" fmla="*/ 36077 h 363988"/>
              <a:gd name="connsiteX52" fmla="*/ 164922 w 383315"/>
              <a:gd name="connsiteY52" fmla="*/ 296989 h 363988"/>
              <a:gd name="connsiteX53" fmla="*/ 164922 w 383315"/>
              <a:gd name="connsiteY53" fmla="*/ 324368 h 363988"/>
              <a:gd name="connsiteX54" fmla="*/ 220003 w 383315"/>
              <a:gd name="connsiteY54" fmla="*/ 324368 h 363988"/>
              <a:gd name="connsiteX55" fmla="*/ 220003 w 383315"/>
              <a:gd name="connsiteY55" fmla="*/ 296989 h 363988"/>
              <a:gd name="connsiteX56" fmla="*/ 164922 w 383315"/>
              <a:gd name="connsiteY56" fmla="*/ 296989 h 363988"/>
              <a:gd name="connsiteX57" fmla="*/ 318570 w 383315"/>
              <a:gd name="connsiteY57" fmla="*/ 0 h 363988"/>
              <a:gd name="connsiteX58" fmla="*/ 338219 w 383315"/>
              <a:gd name="connsiteY58" fmla="*/ 19649 h 363988"/>
              <a:gd name="connsiteX59" fmla="*/ 308907 w 383315"/>
              <a:gd name="connsiteY59" fmla="*/ 47995 h 363988"/>
              <a:gd name="connsiteX60" fmla="*/ 289902 w 383315"/>
              <a:gd name="connsiteY60" fmla="*/ 28990 h 363988"/>
              <a:gd name="connsiteX61" fmla="*/ 318570 w 383315"/>
              <a:gd name="connsiteY61" fmla="*/ 0 h 363988"/>
              <a:gd name="connsiteX62" fmla="*/ 309229 w 383315"/>
              <a:gd name="connsiteY62" fmla="*/ 243840 h 363988"/>
              <a:gd name="connsiteX63" fmla="*/ 338541 w 383315"/>
              <a:gd name="connsiteY63" fmla="*/ 272186 h 363988"/>
              <a:gd name="connsiteX64" fmla="*/ 318892 w 383315"/>
              <a:gd name="connsiteY64" fmla="*/ 291835 h 363988"/>
              <a:gd name="connsiteX65" fmla="*/ 290546 w 383315"/>
              <a:gd name="connsiteY65" fmla="*/ 262523 h 363988"/>
              <a:gd name="connsiteX66" fmla="*/ 309229 w 383315"/>
              <a:gd name="connsiteY66" fmla="*/ 243840 h 363988"/>
              <a:gd name="connsiteX67" fmla="*/ 343373 w 383315"/>
              <a:gd name="connsiteY67" fmla="*/ 132067 h 363988"/>
              <a:gd name="connsiteX68" fmla="*/ 384604 w 383315"/>
              <a:gd name="connsiteY68" fmla="*/ 132067 h 363988"/>
              <a:gd name="connsiteX69" fmla="*/ 384604 w 383315"/>
              <a:gd name="connsiteY69" fmla="*/ 159446 h 363988"/>
              <a:gd name="connsiteX70" fmla="*/ 343373 w 383315"/>
              <a:gd name="connsiteY70" fmla="*/ 159446 h 363988"/>
              <a:gd name="connsiteX71" fmla="*/ 343373 w 383315"/>
              <a:gd name="connsiteY71" fmla="*/ 132067 h 363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83315" h="363988">
                <a:moveTo>
                  <a:pt x="0" y="132067"/>
                </a:moveTo>
                <a:lnTo>
                  <a:pt x="41230" y="132067"/>
                </a:lnTo>
                <a:lnTo>
                  <a:pt x="41230" y="159446"/>
                </a:lnTo>
                <a:lnTo>
                  <a:pt x="0" y="159446"/>
                </a:lnTo>
                <a:lnTo>
                  <a:pt x="0" y="132067"/>
                </a:lnTo>
                <a:close/>
                <a:moveTo>
                  <a:pt x="66033" y="0"/>
                </a:moveTo>
                <a:lnTo>
                  <a:pt x="94379" y="29312"/>
                </a:lnTo>
                <a:lnTo>
                  <a:pt x="75375" y="48317"/>
                </a:lnTo>
                <a:lnTo>
                  <a:pt x="46062" y="19971"/>
                </a:lnTo>
                <a:lnTo>
                  <a:pt x="66033" y="0"/>
                </a:lnTo>
                <a:close/>
                <a:moveTo>
                  <a:pt x="75697" y="243840"/>
                </a:moveTo>
                <a:lnTo>
                  <a:pt x="94701" y="262845"/>
                </a:lnTo>
                <a:lnTo>
                  <a:pt x="66355" y="292157"/>
                </a:lnTo>
                <a:lnTo>
                  <a:pt x="46706" y="272508"/>
                </a:lnTo>
                <a:lnTo>
                  <a:pt x="75697" y="243840"/>
                </a:lnTo>
                <a:close/>
                <a:moveTo>
                  <a:pt x="192302" y="8375"/>
                </a:moveTo>
                <a:cubicBezTo>
                  <a:pt x="226124" y="8375"/>
                  <a:pt x="255114" y="20615"/>
                  <a:pt x="279594" y="44774"/>
                </a:cubicBezTo>
                <a:cubicBezTo>
                  <a:pt x="304075" y="69254"/>
                  <a:pt x="315993" y="98245"/>
                  <a:pt x="315993" y="132067"/>
                </a:cubicBezTo>
                <a:cubicBezTo>
                  <a:pt x="315993" y="166855"/>
                  <a:pt x="302787" y="197778"/>
                  <a:pt x="276373" y="224835"/>
                </a:cubicBezTo>
                <a:cubicBezTo>
                  <a:pt x="258013" y="241585"/>
                  <a:pt x="248994" y="259946"/>
                  <a:pt x="248994" y="280561"/>
                </a:cubicBezTo>
                <a:lnTo>
                  <a:pt x="248994" y="283138"/>
                </a:lnTo>
                <a:lnTo>
                  <a:pt x="248994" y="296989"/>
                </a:lnTo>
                <a:lnTo>
                  <a:pt x="247383" y="296989"/>
                </a:lnTo>
                <a:lnTo>
                  <a:pt x="247383" y="338219"/>
                </a:lnTo>
                <a:lnTo>
                  <a:pt x="247383" y="352070"/>
                </a:lnTo>
                <a:lnTo>
                  <a:pt x="233532" y="352070"/>
                </a:lnTo>
                <a:lnTo>
                  <a:pt x="216460" y="352070"/>
                </a:lnTo>
                <a:cubicBezTo>
                  <a:pt x="210662" y="361089"/>
                  <a:pt x="202610" y="365921"/>
                  <a:pt x="192302" y="365921"/>
                </a:cubicBezTo>
                <a:cubicBezTo>
                  <a:pt x="181994" y="365921"/>
                  <a:pt x="173941" y="361411"/>
                  <a:pt x="168143" y="352070"/>
                </a:cubicBezTo>
                <a:lnTo>
                  <a:pt x="151071" y="352070"/>
                </a:lnTo>
                <a:lnTo>
                  <a:pt x="137220" y="352070"/>
                </a:lnTo>
                <a:lnTo>
                  <a:pt x="137220" y="338219"/>
                </a:lnTo>
                <a:lnTo>
                  <a:pt x="137220" y="283138"/>
                </a:lnTo>
                <a:lnTo>
                  <a:pt x="137220" y="269287"/>
                </a:lnTo>
                <a:cubicBezTo>
                  <a:pt x="134321" y="252537"/>
                  <a:pt x="126268" y="239008"/>
                  <a:pt x="113062" y="228056"/>
                </a:cubicBezTo>
                <a:cubicBezTo>
                  <a:pt x="96956" y="214206"/>
                  <a:pt x="85038" y="197778"/>
                  <a:pt x="77307" y="178129"/>
                </a:cubicBezTo>
                <a:cubicBezTo>
                  <a:pt x="69576" y="158802"/>
                  <a:pt x="66999" y="138187"/>
                  <a:pt x="69898" y="116283"/>
                </a:cubicBezTo>
                <a:cubicBezTo>
                  <a:pt x="73764" y="88259"/>
                  <a:pt x="86004" y="64101"/>
                  <a:pt x="105975" y="44129"/>
                </a:cubicBezTo>
                <a:cubicBezTo>
                  <a:pt x="125946" y="24159"/>
                  <a:pt x="150105" y="12563"/>
                  <a:pt x="178129" y="9663"/>
                </a:cubicBezTo>
                <a:cubicBezTo>
                  <a:pt x="183283" y="9663"/>
                  <a:pt x="187792" y="9019"/>
                  <a:pt x="192302" y="8375"/>
                </a:cubicBezTo>
                <a:close/>
                <a:moveTo>
                  <a:pt x="192302" y="36077"/>
                </a:moveTo>
                <a:cubicBezTo>
                  <a:pt x="189403" y="36721"/>
                  <a:pt x="185859" y="37365"/>
                  <a:pt x="181994" y="37687"/>
                </a:cubicBezTo>
                <a:cubicBezTo>
                  <a:pt x="160090" y="39942"/>
                  <a:pt x="141408" y="48961"/>
                  <a:pt x="125624" y="64423"/>
                </a:cubicBezTo>
                <a:cubicBezTo>
                  <a:pt x="109841" y="79884"/>
                  <a:pt x="100499" y="98567"/>
                  <a:pt x="97600" y="120148"/>
                </a:cubicBezTo>
                <a:cubicBezTo>
                  <a:pt x="92446" y="154615"/>
                  <a:pt x="103720" y="183283"/>
                  <a:pt x="131100" y="206797"/>
                </a:cubicBezTo>
                <a:cubicBezTo>
                  <a:pt x="149461" y="222258"/>
                  <a:pt x="160090" y="243196"/>
                  <a:pt x="162989" y="269609"/>
                </a:cubicBezTo>
                <a:lnTo>
                  <a:pt x="223225" y="269609"/>
                </a:lnTo>
                <a:cubicBezTo>
                  <a:pt x="226768" y="244484"/>
                  <a:pt x="238042" y="222902"/>
                  <a:pt x="257691" y="205186"/>
                </a:cubicBezTo>
                <a:lnTo>
                  <a:pt x="256724" y="204220"/>
                </a:lnTo>
                <a:cubicBezTo>
                  <a:pt x="277984" y="183605"/>
                  <a:pt x="288614" y="159446"/>
                  <a:pt x="288614" y="132067"/>
                </a:cubicBezTo>
                <a:cubicBezTo>
                  <a:pt x="288614" y="105653"/>
                  <a:pt x="279272" y="83105"/>
                  <a:pt x="260268" y="64101"/>
                </a:cubicBezTo>
                <a:cubicBezTo>
                  <a:pt x="241263" y="45096"/>
                  <a:pt x="218715" y="36077"/>
                  <a:pt x="192302" y="36077"/>
                </a:cubicBezTo>
                <a:close/>
                <a:moveTo>
                  <a:pt x="164922" y="296989"/>
                </a:moveTo>
                <a:lnTo>
                  <a:pt x="164922" y="324368"/>
                </a:lnTo>
                <a:lnTo>
                  <a:pt x="220003" y="324368"/>
                </a:lnTo>
                <a:lnTo>
                  <a:pt x="220003" y="296989"/>
                </a:lnTo>
                <a:lnTo>
                  <a:pt x="164922" y="296989"/>
                </a:lnTo>
                <a:close/>
                <a:moveTo>
                  <a:pt x="318570" y="0"/>
                </a:moveTo>
                <a:lnTo>
                  <a:pt x="338219" y="19649"/>
                </a:lnTo>
                <a:lnTo>
                  <a:pt x="308907" y="47995"/>
                </a:lnTo>
                <a:lnTo>
                  <a:pt x="289902" y="28990"/>
                </a:lnTo>
                <a:lnTo>
                  <a:pt x="318570" y="0"/>
                </a:lnTo>
                <a:close/>
                <a:moveTo>
                  <a:pt x="309229" y="243840"/>
                </a:moveTo>
                <a:lnTo>
                  <a:pt x="338541" y="272186"/>
                </a:lnTo>
                <a:lnTo>
                  <a:pt x="318892" y="291835"/>
                </a:lnTo>
                <a:lnTo>
                  <a:pt x="290546" y="262523"/>
                </a:lnTo>
                <a:lnTo>
                  <a:pt x="309229" y="243840"/>
                </a:lnTo>
                <a:close/>
                <a:moveTo>
                  <a:pt x="343373" y="132067"/>
                </a:moveTo>
                <a:lnTo>
                  <a:pt x="384604" y="132067"/>
                </a:lnTo>
                <a:lnTo>
                  <a:pt x="384604" y="159446"/>
                </a:lnTo>
                <a:lnTo>
                  <a:pt x="343373" y="159446"/>
                </a:lnTo>
                <a:lnTo>
                  <a:pt x="343373" y="132067"/>
                </a:lnTo>
                <a:close/>
              </a:path>
            </a:pathLst>
          </a:custGeom>
          <a:solidFill>
            <a:schemeClr val="tx2"/>
          </a:solidFill>
          <a:ln w="32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9" name="Oval 38">
            <a:extLst>
              <a:ext uri="{FF2B5EF4-FFF2-40B4-BE49-F238E27FC236}">
                <a16:creationId xmlns:a16="http://schemas.microsoft.com/office/drawing/2014/main" id="{7CA4B6BE-3268-4AD0-AA5A-29CBFF68F00A}"/>
              </a:ext>
            </a:extLst>
          </p:cNvPr>
          <p:cNvSpPr/>
          <p:nvPr/>
        </p:nvSpPr>
        <p:spPr>
          <a:xfrm>
            <a:off x="9438063" y="1935117"/>
            <a:ext cx="823438" cy="823438"/>
          </a:xfrm>
          <a:prstGeom prst="ellipse">
            <a:avLst/>
          </a:prstGeom>
          <a:solidFill>
            <a:srgbClr val="FFD44B"/>
          </a:solidFill>
          <a:ln w="127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0" name="Freeform: Shape 39">
            <a:extLst>
              <a:ext uri="{FF2B5EF4-FFF2-40B4-BE49-F238E27FC236}">
                <a16:creationId xmlns:a16="http://schemas.microsoft.com/office/drawing/2014/main" id="{C64C8DF2-7007-4BBC-B8D7-E08405CFFC91}"/>
              </a:ext>
            </a:extLst>
          </p:cNvPr>
          <p:cNvSpPr/>
          <p:nvPr/>
        </p:nvSpPr>
        <p:spPr>
          <a:xfrm>
            <a:off x="9652794" y="2158883"/>
            <a:ext cx="395866" cy="375906"/>
          </a:xfrm>
          <a:custGeom>
            <a:avLst/>
            <a:gdLst>
              <a:gd name="connsiteX0" fmla="*/ 0 w 383315"/>
              <a:gd name="connsiteY0" fmla="*/ 132067 h 363988"/>
              <a:gd name="connsiteX1" fmla="*/ 41230 w 383315"/>
              <a:gd name="connsiteY1" fmla="*/ 132067 h 363988"/>
              <a:gd name="connsiteX2" fmla="*/ 41230 w 383315"/>
              <a:gd name="connsiteY2" fmla="*/ 159446 h 363988"/>
              <a:gd name="connsiteX3" fmla="*/ 0 w 383315"/>
              <a:gd name="connsiteY3" fmla="*/ 159446 h 363988"/>
              <a:gd name="connsiteX4" fmla="*/ 0 w 383315"/>
              <a:gd name="connsiteY4" fmla="*/ 132067 h 363988"/>
              <a:gd name="connsiteX5" fmla="*/ 66033 w 383315"/>
              <a:gd name="connsiteY5" fmla="*/ 0 h 363988"/>
              <a:gd name="connsiteX6" fmla="*/ 94379 w 383315"/>
              <a:gd name="connsiteY6" fmla="*/ 29312 h 363988"/>
              <a:gd name="connsiteX7" fmla="*/ 75375 w 383315"/>
              <a:gd name="connsiteY7" fmla="*/ 48317 h 363988"/>
              <a:gd name="connsiteX8" fmla="*/ 46062 w 383315"/>
              <a:gd name="connsiteY8" fmla="*/ 19971 h 363988"/>
              <a:gd name="connsiteX9" fmla="*/ 66033 w 383315"/>
              <a:gd name="connsiteY9" fmla="*/ 0 h 363988"/>
              <a:gd name="connsiteX10" fmla="*/ 75697 w 383315"/>
              <a:gd name="connsiteY10" fmla="*/ 243840 h 363988"/>
              <a:gd name="connsiteX11" fmla="*/ 94701 w 383315"/>
              <a:gd name="connsiteY11" fmla="*/ 262845 h 363988"/>
              <a:gd name="connsiteX12" fmla="*/ 66355 w 383315"/>
              <a:gd name="connsiteY12" fmla="*/ 292157 h 363988"/>
              <a:gd name="connsiteX13" fmla="*/ 46706 w 383315"/>
              <a:gd name="connsiteY13" fmla="*/ 272508 h 363988"/>
              <a:gd name="connsiteX14" fmla="*/ 75697 w 383315"/>
              <a:gd name="connsiteY14" fmla="*/ 243840 h 363988"/>
              <a:gd name="connsiteX15" fmla="*/ 192302 w 383315"/>
              <a:gd name="connsiteY15" fmla="*/ 8375 h 363988"/>
              <a:gd name="connsiteX16" fmla="*/ 279594 w 383315"/>
              <a:gd name="connsiteY16" fmla="*/ 44774 h 363988"/>
              <a:gd name="connsiteX17" fmla="*/ 315993 w 383315"/>
              <a:gd name="connsiteY17" fmla="*/ 132067 h 363988"/>
              <a:gd name="connsiteX18" fmla="*/ 276373 w 383315"/>
              <a:gd name="connsiteY18" fmla="*/ 224835 h 363988"/>
              <a:gd name="connsiteX19" fmla="*/ 248994 w 383315"/>
              <a:gd name="connsiteY19" fmla="*/ 280561 h 363988"/>
              <a:gd name="connsiteX20" fmla="*/ 248994 w 383315"/>
              <a:gd name="connsiteY20" fmla="*/ 283138 h 363988"/>
              <a:gd name="connsiteX21" fmla="*/ 248994 w 383315"/>
              <a:gd name="connsiteY21" fmla="*/ 296989 h 363988"/>
              <a:gd name="connsiteX22" fmla="*/ 247383 w 383315"/>
              <a:gd name="connsiteY22" fmla="*/ 296989 h 363988"/>
              <a:gd name="connsiteX23" fmla="*/ 247383 w 383315"/>
              <a:gd name="connsiteY23" fmla="*/ 338219 h 363988"/>
              <a:gd name="connsiteX24" fmla="*/ 247383 w 383315"/>
              <a:gd name="connsiteY24" fmla="*/ 352070 h 363988"/>
              <a:gd name="connsiteX25" fmla="*/ 233532 w 383315"/>
              <a:gd name="connsiteY25" fmla="*/ 352070 h 363988"/>
              <a:gd name="connsiteX26" fmla="*/ 216460 w 383315"/>
              <a:gd name="connsiteY26" fmla="*/ 352070 h 363988"/>
              <a:gd name="connsiteX27" fmla="*/ 192302 w 383315"/>
              <a:gd name="connsiteY27" fmla="*/ 365921 h 363988"/>
              <a:gd name="connsiteX28" fmla="*/ 168143 w 383315"/>
              <a:gd name="connsiteY28" fmla="*/ 352070 h 363988"/>
              <a:gd name="connsiteX29" fmla="*/ 151071 w 383315"/>
              <a:gd name="connsiteY29" fmla="*/ 352070 h 363988"/>
              <a:gd name="connsiteX30" fmla="*/ 137220 w 383315"/>
              <a:gd name="connsiteY30" fmla="*/ 352070 h 363988"/>
              <a:gd name="connsiteX31" fmla="*/ 137220 w 383315"/>
              <a:gd name="connsiteY31" fmla="*/ 338219 h 363988"/>
              <a:gd name="connsiteX32" fmla="*/ 137220 w 383315"/>
              <a:gd name="connsiteY32" fmla="*/ 283138 h 363988"/>
              <a:gd name="connsiteX33" fmla="*/ 137220 w 383315"/>
              <a:gd name="connsiteY33" fmla="*/ 269287 h 363988"/>
              <a:gd name="connsiteX34" fmla="*/ 113062 w 383315"/>
              <a:gd name="connsiteY34" fmla="*/ 228056 h 363988"/>
              <a:gd name="connsiteX35" fmla="*/ 77307 w 383315"/>
              <a:gd name="connsiteY35" fmla="*/ 178129 h 363988"/>
              <a:gd name="connsiteX36" fmla="*/ 69898 w 383315"/>
              <a:gd name="connsiteY36" fmla="*/ 116283 h 363988"/>
              <a:gd name="connsiteX37" fmla="*/ 105975 w 383315"/>
              <a:gd name="connsiteY37" fmla="*/ 44129 h 363988"/>
              <a:gd name="connsiteX38" fmla="*/ 178129 w 383315"/>
              <a:gd name="connsiteY38" fmla="*/ 9663 h 363988"/>
              <a:gd name="connsiteX39" fmla="*/ 192302 w 383315"/>
              <a:gd name="connsiteY39" fmla="*/ 8375 h 363988"/>
              <a:gd name="connsiteX40" fmla="*/ 192302 w 383315"/>
              <a:gd name="connsiteY40" fmla="*/ 36077 h 363988"/>
              <a:gd name="connsiteX41" fmla="*/ 181994 w 383315"/>
              <a:gd name="connsiteY41" fmla="*/ 37687 h 363988"/>
              <a:gd name="connsiteX42" fmla="*/ 125624 w 383315"/>
              <a:gd name="connsiteY42" fmla="*/ 64423 h 363988"/>
              <a:gd name="connsiteX43" fmla="*/ 97600 w 383315"/>
              <a:gd name="connsiteY43" fmla="*/ 120148 h 363988"/>
              <a:gd name="connsiteX44" fmla="*/ 131100 w 383315"/>
              <a:gd name="connsiteY44" fmla="*/ 206797 h 363988"/>
              <a:gd name="connsiteX45" fmla="*/ 162989 w 383315"/>
              <a:gd name="connsiteY45" fmla="*/ 269609 h 363988"/>
              <a:gd name="connsiteX46" fmla="*/ 223225 w 383315"/>
              <a:gd name="connsiteY46" fmla="*/ 269609 h 363988"/>
              <a:gd name="connsiteX47" fmla="*/ 257691 w 383315"/>
              <a:gd name="connsiteY47" fmla="*/ 205186 h 363988"/>
              <a:gd name="connsiteX48" fmla="*/ 256724 w 383315"/>
              <a:gd name="connsiteY48" fmla="*/ 204220 h 363988"/>
              <a:gd name="connsiteX49" fmla="*/ 288614 w 383315"/>
              <a:gd name="connsiteY49" fmla="*/ 132067 h 363988"/>
              <a:gd name="connsiteX50" fmla="*/ 260268 w 383315"/>
              <a:gd name="connsiteY50" fmla="*/ 64101 h 363988"/>
              <a:gd name="connsiteX51" fmla="*/ 192302 w 383315"/>
              <a:gd name="connsiteY51" fmla="*/ 36077 h 363988"/>
              <a:gd name="connsiteX52" fmla="*/ 164922 w 383315"/>
              <a:gd name="connsiteY52" fmla="*/ 296989 h 363988"/>
              <a:gd name="connsiteX53" fmla="*/ 164922 w 383315"/>
              <a:gd name="connsiteY53" fmla="*/ 324368 h 363988"/>
              <a:gd name="connsiteX54" fmla="*/ 220003 w 383315"/>
              <a:gd name="connsiteY54" fmla="*/ 324368 h 363988"/>
              <a:gd name="connsiteX55" fmla="*/ 220003 w 383315"/>
              <a:gd name="connsiteY55" fmla="*/ 296989 h 363988"/>
              <a:gd name="connsiteX56" fmla="*/ 164922 w 383315"/>
              <a:gd name="connsiteY56" fmla="*/ 296989 h 363988"/>
              <a:gd name="connsiteX57" fmla="*/ 318570 w 383315"/>
              <a:gd name="connsiteY57" fmla="*/ 0 h 363988"/>
              <a:gd name="connsiteX58" fmla="*/ 338219 w 383315"/>
              <a:gd name="connsiteY58" fmla="*/ 19649 h 363988"/>
              <a:gd name="connsiteX59" fmla="*/ 308907 w 383315"/>
              <a:gd name="connsiteY59" fmla="*/ 47995 h 363988"/>
              <a:gd name="connsiteX60" fmla="*/ 289902 w 383315"/>
              <a:gd name="connsiteY60" fmla="*/ 28990 h 363988"/>
              <a:gd name="connsiteX61" fmla="*/ 318570 w 383315"/>
              <a:gd name="connsiteY61" fmla="*/ 0 h 363988"/>
              <a:gd name="connsiteX62" fmla="*/ 309229 w 383315"/>
              <a:gd name="connsiteY62" fmla="*/ 243840 h 363988"/>
              <a:gd name="connsiteX63" fmla="*/ 338541 w 383315"/>
              <a:gd name="connsiteY63" fmla="*/ 272186 h 363988"/>
              <a:gd name="connsiteX64" fmla="*/ 318892 w 383315"/>
              <a:gd name="connsiteY64" fmla="*/ 291835 h 363988"/>
              <a:gd name="connsiteX65" fmla="*/ 290546 w 383315"/>
              <a:gd name="connsiteY65" fmla="*/ 262523 h 363988"/>
              <a:gd name="connsiteX66" fmla="*/ 309229 w 383315"/>
              <a:gd name="connsiteY66" fmla="*/ 243840 h 363988"/>
              <a:gd name="connsiteX67" fmla="*/ 343373 w 383315"/>
              <a:gd name="connsiteY67" fmla="*/ 132067 h 363988"/>
              <a:gd name="connsiteX68" fmla="*/ 384604 w 383315"/>
              <a:gd name="connsiteY68" fmla="*/ 132067 h 363988"/>
              <a:gd name="connsiteX69" fmla="*/ 384604 w 383315"/>
              <a:gd name="connsiteY69" fmla="*/ 159446 h 363988"/>
              <a:gd name="connsiteX70" fmla="*/ 343373 w 383315"/>
              <a:gd name="connsiteY70" fmla="*/ 159446 h 363988"/>
              <a:gd name="connsiteX71" fmla="*/ 343373 w 383315"/>
              <a:gd name="connsiteY71" fmla="*/ 132067 h 363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83315" h="363988">
                <a:moveTo>
                  <a:pt x="0" y="132067"/>
                </a:moveTo>
                <a:lnTo>
                  <a:pt x="41230" y="132067"/>
                </a:lnTo>
                <a:lnTo>
                  <a:pt x="41230" y="159446"/>
                </a:lnTo>
                <a:lnTo>
                  <a:pt x="0" y="159446"/>
                </a:lnTo>
                <a:lnTo>
                  <a:pt x="0" y="132067"/>
                </a:lnTo>
                <a:close/>
                <a:moveTo>
                  <a:pt x="66033" y="0"/>
                </a:moveTo>
                <a:lnTo>
                  <a:pt x="94379" y="29312"/>
                </a:lnTo>
                <a:lnTo>
                  <a:pt x="75375" y="48317"/>
                </a:lnTo>
                <a:lnTo>
                  <a:pt x="46062" y="19971"/>
                </a:lnTo>
                <a:lnTo>
                  <a:pt x="66033" y="0"/>
                </a:lnTo>
                <a:close/>
                <a:moveTo>
                  <a:pt x="75697" y="243840"/>
                </a:moveTo>
                <a:lnTo>
                  <a:pt x="94701" y="262845"/>
                </a:lnTo>
                <a:lnTo>
                  <a:pt x="66355" y="292157"/>
                </a:lnTo>
                <a:lnTo>
                  <a:pt x="46706" y="272508"/>
                </a:lnTo>
                <a:lnTo>
                  <a:pt x="75697" y="243840"/>
                </a:lnTo>
                <a:close/>
                <a:moveTo>
                  <a:pt x="192302" y="8375"/>
                </a:moveTo>
                <a:cubicBezTo>
                  <a:pt x="226124" y="8375"/>
                  <a:pt x="255114" y="20615"/>
                  <a:pt x="279594" y="44774"/>
                </a:cubicBezTo>
                <a:cubicBezTo>
                  <a:pt x="304075" y="69254"/>
                  <a:pt x="315993" y="98245"/>
                  <a:pt x="315993" y="132067"/>
                </a:cubicBezTo>
                <a:cubicBezTo>
                  <a:pt x="315993" y="166855"/>
                  <a:pt x="302787" y="197778"/>
                  <a:pt x="276373" y="224835"/>
                </a:cubicBezTo>
                <a:cubicBezTo>
                  <a:pt x="258013" y="241585"/>
                  <a:pt x="248994" y="259946"/>
                  <a:pt x="248994" y="280561"/>
                </a:cubicBezTo>
                <a:lnTo>
                  <a:pt x="248994" y="283138"/>
                </a:lnTo>
                <a:lnTo>
                  <a:pt x="248994" y="296989"/>
                </a:lnTo>
                <a:lnTo>
                  <a:pt x="247383" y="296989"/>
                </a:lnTo>
                <a:lnTo>
                  <a:pt x="247383" y="338219"/>
                </a:lnTo>
                <a:lnTo>
                  <a:pt x="247383" y="352070"/>
                </a:lnTo>
                <a:lnTo>
                  <a:pt x="233532" y="352070"/>
                </a:lnTo>
                <a:lnTo>
                  <a:pt x="216460" y="352070"/>
                </a:lnTo>
                <a:cubicBezTo>
                  <a:pt x="210662" y="361089"/>
                  <a:pt x="202610" y="365921"/>
                  <a:pt x="192302" y="365921"/>
                </a:cubicBezTo>
                <a:cubicBezTo>
                  <a:pt x="181994" y="365921"/>
                  <a:pt x="173941" y="361411"/>
                  <a:pt x="168143" y="352070"/>
                </a:cubicBezTo>
                <a:lnTo>
                  <a:pt x="151071" y="352070"/>
                </a:lnTo>
                <a:lnTo>
                  <a:pt x="137220" y="352070"/>
                </a:lnTo>
                <a:lnTo>
                  <a:pt x="137220" y="338219"/>
                </a:lnTo>
                <a:lnTo>
                  <a:pt x="137220" y="283138"/>
                </a:lnTo>
                <a:lnTo>
                  <a:pt x="137220" y="269287"/>
                </a:lnTo>
                <a:cubicBezTo>
                  <a:pt x="134321" y="252537"/>
                  <a:pt x="126268" y="239008"/>
                  <a:pt x="113062" y="228056"/>
                </a:cubicBezTo>
                <a:cubicBezTo>
                  <a:pt x="96956" y="214206"/>
                  <a:pt x="85038" y="197778"/>
                  <a:pt x="77307" y="178129"/>
                </a:cubicBezTo>
                <a:cubicBezTo>
                  <a:pt x="69576" y="158802"/>
                  <a:pt x="66999" y="138187"/>
                  <a:pt x="69898" y="116283"/>
                </a:cubicBezTo>
                <a:cubicBezTo>
                  <a:pt x="73764" y="88259"/>
                  <a:pt x="86004" y="64101"/>
                  <a:pt x="105975" y="44129"/>
                </a:cubicBezTo>
                <a:cubicBezTo>
                  <a:pt x="125946" y="24159"/>
                  <a:pt x="150105" y="12563"/>
                  <a:pt x="178129" y="9663"/>
                </a:cubicBezTo>
                <a:cubicBezTo>
                  <a:pt x="183283" y="9663"/>
                  <a:pt x="187792" y="9019"/>
                  <a:pt x="192302" y="8375"/>
                </a:cubicBezTo>
                <a:close/>
                <a:moveTo>
                  <a:pt x="192302" y="36077"/>
                </a:moveTo>
                <a:cubicBezTo>
                  <a:pt x="189403" y="36721"/>
                  <a:pt x="185859" y="37365"/>
                  <a:pt x="181994" y="37687"/>
                </a:cubicBezTo>
                <a:cubicBezTo>
                  <a:pt x="160090" y="39942"/>
                  <a:pt x="141408" y="48961"/>
                  <a:pt x="125624" y="64423"/>
                </a:cubicBezTo>
                <a:cubicBezTo>
                  <a:pt x="109841" y="79884"/>
                  <a:pt x="100499" y="98567"/>
                  <a:pt x="97600" y="120148"/>
                </a:cubicBezTo>
                <a:cubicBezTo>
                  <a:pt x="92446" y="154615"/>
                  <a:pt x="103720" y="183283"/>
                  <a:pt x="131100" y="206797"/>
                </a:cubicBezTo>
                <a:cubicBezTo>
                  <a:pt x="149461" y="222258"/>
                  <a:pt x="160090" y="243196"/>
                  <a:pt x="162989" y="269609"/>
                </a:cubicBezTo>
                <a:lnTo>
                  <a:pt x="223225" y="269609"/>
                </a:lnTo>
                <a:cubicBezTo>
                  <a:pt x="226768" y="244484"/>
                  <a:pt x="238042" y="222902"/>
                  <a:pt x="257691" y="205186"/>
                </a:cubicBezTo>
                <a:lnTo>
                  <a:pt x="256724" y="204220"/>
                </a:lnTo>
                <a:cubicBezTo>
                  <a:pt x="277984" y="183605"/>
                  <a:pt x="288614" y="159446"/>
                  <a:pt x="288614" y="132067"/>
                </a:cubicBezTo>
                <a:cubicBezTo>
                  <a:pt x="288614" y="105653"/>
                  <a:pt x="279272" y="83105"/>
                  <a:pt x="260268" y="64101"/>
                </a:cubicBezTo>
                <a:cubicBezTo>
                  <a:pt x="241263" y="45096"/>
                  <a:pt x="218715" y="36077"/>
                  <a:pt x="192302" y="36077"/>
                </a:cubicBezTo>
                <a:close/>
                <a:moveTo>
                  <a:pt x="164922" y="296989"/>
                </a:moveTo>
                <a:lnTo>
                  <a:pt x="164922" y="324368"/>
                </a:lnTo>
                <a:lnTo>
                  <a:pt x="220003" y="324368"/>
                </a:lnTo>
                <a:lnTo>
                  <a:pt x="220003" y="296989"/>
                </a:lnTo>
                <a:lnTo>
                  <a:pt x="164922" y="296989"/>
                </a:lnTo>
                <a:close/>
                <a:moveTo>
                  <a:pt x="318570" y="0"/>
                </a:moveTo>
                <a:lnTo>
                  <a:pt x="338219" y="19649"/>
                </a:lnTo>
                <a:lnTo>
                  <a:pt x="308907" y="47995"/>
                </a:lnTo>
                <a:lnTo>
                  <a:pt x="289902" y="28990"/>
                </a:lnTo>
                <a:lnTo>
                  <a:pt x="318570" y="0"/>
                </a:lnTo>
                <a:close/>
                <a:moveTo>
                  <a:pt x="309229" y="243840"/>
                </a:moveTo>
                <a:lnTo>
                  <a:pt x="338541" y="272186"/>
                </a:lnTo>
                <a:lnTo>
                  <a:pt x="318892" y="291835"/>
                </a:lnTo>
                <a:lnTo>
                  <a:pt x="290546" y="262523"/>
                </a:lnTo>
                <a:lnTo>
                  <a:pt x="309229" y="243840"/>
                </a:lnTo>
                <a:close/>
                <a:moveTo>
                  <a:pt x="343373" y="132067"/>
                </a:moveTo>
                <a:lnTo>
                  <a:pt x="384604" y="132067"/>
                </a:lnTo>
                <a:lnTo>
                  <a:pt x="384604" y="159446"/>
                </a:lnTo>
                <a:lnTo>
                  <a:pt x="343373" y="159446"/>
                </a:lnTo>
                <a:lnTo>
                  <a:pt x="343373" y="132067"/>
                </a:lnTo>
                <a:close/>
              </a:path>
            </a:pathLst>
          </a:custGeom>
          <a:solidFill>
            <a:schemeClr val="tx2"/>
          </a:solidFill>
          <a:ln w="32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 name="TextBox 6">
            <a:extLst>
              <a:ext uri="{FF2B5EF4-FFF2-40B4-BE49-F238E27FC236}">
                <a16:creationId xmlns:a16="http://schemas.microsoft.com/office/drawing/2014/main" id="{0DFA7B9E-2410-4830-945F-9858C6D0C4FB}"/>
              </a:ext>
            </a:extLst>
          </p:cNvPr>
          <p:cNvSpPr txBox="1"/>
          <p:nvPr/>
        </p:nvSpPr>
        <p:spPr>
          <a:xfrm>
            <a:off x="1038028" y="3584922"/>
            <a:ext cx="2427515"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r>
              <a:rPr kumimoji="0" lang="en-US" sz="1200" b="0" i="0" u="none" strike="noStrike" kern="1200" cap="none" spc="0" normalizeH="0" baseline="0" noProof="0">
                <a:ln>
                  <a:noFill/>
                </a:ln>
                <a:solidFill>
                  <a:srgbClr val="000000">
                    <a:lumMod val="65000"/>
                    <a:lumOff val="35000"/>
                  </a:srgbClr>
                </a:solidFill>
                <a:effectLst/>
                <a:uLnTx/>
                <a:uFillTx/>
                <a:latin typeface="Arial"/>
                <a:ea typeface="+mn-ea"/>
                <a:cs typeface="+mn-cs"/>
              </a:rPr>
              <a:t>We have live Identity Protection Agents available to answer your questions 24/7.</a:t>
            </a:r>
          </a:p>
        </p:txBody>
      </p:sp>
      <p:sp>
        <p:nvSpPr>
          <p:cNvPr id="42" name="TextBox 41">
            <a:extLst>
              <a:ext uri="{FF2B5EF4-FFF2-40B4-BE49-F238E27FC236}">
                <a16:creationId xmlns:a16="http://schemas.microsoft.com/office/drawing/2014/main" id="{86993744-C53C-4F58-8D0F-47E1D9C7C14F}"/>
              </a:ext>
            </a:extLst>
          </p:cNvPr>
          <p:cNvSpPr txBox="1"/>
          <p:nvPr/>
        </p:nvSpPr>
        <p:spPr>
          <a:xfrm>
            <a:off x="8636024" y="3590139"/>
            <a:ext cx="2507601"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r>
              <a:rPr kumimoji="0" lang="en-US" sz="1200" b="0" i="0" u="none" strike="noStrike" kern="1200" cap="none" spc="0" normalizeH="0" baseline="0" noProof="0">
                <a:ln>
                  <a:noFill/>
                </a:ln>
                <a:solidFill>
                  <a:srgbClr val="000000">
                    <a:lumMod val="65000"/>
                    <a:lumOff val="35000"/>
                  </a:srgbClr>
                </a:solidFill>
                <a:effectLst/>
                <a:uLnTx/>
                <a:uFillTx/>
                <a:latin typeface="Arial"/>
                <a:ea typeface="+mn-ea"/>
                <a:cs typeface="+mn-cs"/>
              </a:rPr>
              <a:t>We help protect you with our Million Dollar Protection Package. This includes reimbursement for stolen funds and coverage for personal expenses, each with limits up to $1 million, and coverage for lawyers and experts if needed up to $1 million, to help resolve your case. </a:t>
            </a:r>
          </a:p>
        </p:txBody>
      </p:sp>
      <p:sp>
        <p:nvSpPr>
          <p:cNvPr id="43" name="TextBox 42">
            <a:extLst>
              <a:ext uri="{FF2B5EF4-FFF2-40B4-BE49-F238E27FC236}">
                <a16:creationId xmlns:a16="http://schemas.microsoft.com/office/drawing/2014/main" id="{3997AF3F-1E84-4FFE-B006-0C914CA88682}"/>
              </a:ext>
            </a:extLst>
          </p:cNvPr>
          <p:cNvSpPr txBox="1"/>
          <p:nvPr/>
        </p:nvSpPr>
        <p:spPr>
          <a:xfrm>
            <a:off x="4836933" y="3584922"/>
            <a:ext cx="2507601"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r>
              <a:rPr kumimoji="0" lang="en-US" sz="1200" b="0" i="0" u="none" strike="noStrike" kern="1200" cap="none" spc="0" normalizeH="0" baseline="0" noProof="0">
                <a:ln>
                  <a:noFill/>
                </a:ln>
                <a:solidFill>
                  <a:srgbClr val="000000">
                    <a:lumMod val="65000"/>
                    <a:lumOff val="35000"/>
                  </a:srgbClr>
                </a:solidFill>
                <a:effectLst/>
                <a:uLnTx/>
                <a:uFillTx/>
                <a:latin typeface="Arial"/>
                <a:ea typeface="+mn-ea"/>
                <a:cs typeface="+mn-cs"/>
              </a:rPr>
              <a:t>If you become a victim of identity theft, an Identity Restoration Specialist will personally handle your case and help restore your identity. </a:t>
            </a:r>
          </a:p>
        </p:txBody>
      </p:sp>
    </p:spTree>
    <p:extLst>
      <p:ext uri="{BB962C8B-B14F-4D97-AF65-F5344CB8AC3E}">
        <p14:creationId xmlns:p14="http://schemas.microsoft.com/office/powerpoint/2010/main" val="150001464"/>
      </p:ext>
    </p:extLst>
  </p:cSld>
  <p:clrMapOvr>
    <a:masterClrMapping/>
  </p:clrMapOvr>
  <p:transition spd="slow" advTm="256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p:cTn id="11"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16">
                                            <p:txEl>
                                              <p:pRg st="0" end="0"/>
                                            </p:txEl>
                                          </p:spTgt>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 calcmode="lin" valueType="num">
                                      <p:cBhvr>
                                        <p:cTn id="16"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11">
                                            <p:txEl>
                                              <p:pRg st="0" end="0"/>
                                            </p:txEl>
                                          </p:spTgt>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fltVal val="0"/>
                                          </p:val>
                                        </p:tav>
                                        <p:tav tm="100000">
                                          <p:val>
                                            <p:strVal val="#ppt_w"/>
                                          </p:val>
                                        </p:tav>
                                      </p:tavLst>
                                    </p:anim>
                                    <p:anim calcmode="lin" valueType="num">
                                      <p:cBhvr>
                                        <p:cTn id="47" dur="500" fill="hold"/>
                                        <p:tgtEl>
                                          <p:spTgt spid="28"/>
                                        </p:tgtEl>
                                        <p:attrNameLst>
                                          <p:attrName>ppt_h</p:attrName>
                                        </p:attrNameLst>
                                      </p:cBhvr>
                                      <p:tavLst>
                                        <p:tav tm="0">
                                          <p:val>
                                            <p:fltVal val="0"/>
                                          </p:val>
                                        </p:tav>
                                        <p:tav tm="100000">
                                          <p:val>
                                            <p:strVal val="#ppt_h"/>
                                          </p:val>
                                        </p:tav>
                                      </p:tavLst>
                                    </p:anim>
                                    <p:animEffect transition="in" filter="fade">
                                      <p:cBhvr>
                                        <p:cTn id="48" dur="500"/>
                                        <p:tgtEl>
                                          <p:spTgt spid="2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
                                            <p:txEl>
                                              <p:pRg st="0" end="0"/>
                                            </p:txEl>
                                          </p:spTgt>
                                        </p:tgtEl>
                                        <p:attrNameLst>
                                          <p:attrName>style.visibility</p:attrName>
                                        </p:attrNameLst>
                                      </p:cBhvr>
                                      <p:to>
                                        <p:strVal val="visible"/>
                                      </p:to>
                                    </p:set>
                                    <p:anim calcmode="lin" valueType="num">
                                      <p:cBhvr>
                                        <p:cTn id="5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5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53" dur="500"/>
                                        <p:tgtEl>
                                          <p:spTgt spid="3">
                                            <p:txEl>
                                              <p:pRg st="0" end="0"/>
                                            </p:txEl>
                                          </p:spTgt>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ppt_w</p:attrName>
                                        </p:attrNameLst>
                                      </p:cBhvr>
                                      <p:tavLst>
                                        <p:tav tm="0">
                                          <p:val>
                                            <p:fltVal val="0"/>
                                          </p:val>
                                        </p:tav>
                                        <p:tav tm="100000">
                                          <p:val>
                                            <p:strVal val="#ppt_w"/>
                                          </p:val>
                                        </p:tav>
                                      </p:tavLst>
                                    </p:anim>
                                    <p:anim calcmode="lin" valueType="num">
                                      <p:cBhvr>
                                        <p:cTn id="57" dur="500" fill="hold"/>
                                        <p:tgtEl>
                                          <p:spTgt spid="33"/>
                                        </p:tgtEl>
                                        <p:attrNameLst>
                                          <p:attrName>ppt_h</p:attrName>
                                        </p:attrNameLst>
                                      </p:cBhvr>
                                      <p:tavLst>
                                        <p:tav tm="0">
                                          <p:val>
                                            <p:fltVal val="0"/>
                                          </p:val>
                                        </p:tav>
                                        <p:tav tm="100000">
                                          <p:val>
                                            <p:strVal val="#ppt_h"/>
                                          </p:val>
                                        </p:tav>
                                      </p:tavLst>
                                    </p:anim>
                                    <p:animEffect transition="in" filter="fade">
                                      <p:cBhvr>
                                        <p:cTn id="58" dur="500"/>
                                        <p:tgtEl>
                                          <p:spTgt spid="3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Effect transition="in" filter="fade">
                                      <p:cBhvr>
                                        <p:cTn id="63" dur="500"/>
                                        <p:tgtEl>
                                          <p:spTgt spid="35"/>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p:cTn id="66" dur="500" fill="hold"/>
                                        <p:tgtEl>
                                          <p:spTgt spid="36"/>
                                        </p:tgtEl>
                                        <p:attrNameLst>
                                          <p:attrName>ppt_w</p:attrName>
                                        </p:attrNameLst>
                                      </p:cBhvr>
                                      <p:tavLst>
                                        <p:tav tm="0">
                                          <p:val>
                                            <p:fltVal val="0"/>
                                          </p:val>
                                        </p:tav>
                                        <p:tav tm="100000">
                                          <p:val>
                                            <p:strVal val="#ppt_w"/>
                                          </p:val>
                                        </p:tav>
                                      </p:tavLst>
                                    </p:anim>
                                    <p:anim calcmode="lin" valueType="num">
                                      <p:cBhvr>
                                        <p:cTn id="67" dur="500" fill="hold"/>
                                        <p:tgtEl>
                                          <p:spTgt spid="36"/>
                                        </p:tgtEl>
                                        <p:attrNameLst>
                                          <p:attrName>ppt_h</p:attrName>
                                        </p:attrNameLst>
                                      </p:cBhvr>
                                      <p:tavLst>
                                        <p:tav tm="0">
                                          <p:val>
                                            <p:fltVal val="0"/>
                                          </p:val>
                                        </p:tav>
                                        <p:tav tm="100000">
                                          <p:val>
                                            <p:strVal val="#ppt_h"/>
                                          </p:val>
                                        </p:tav>
                                      </p:tavLst>
                                    </p:anim>
                                    <p:animEffect transition="in" filter="fade">
                                      <p:cBhvr>
                                        <p:cTn id="68" dur="500"/>
                                        <p:tgtEl>
                                          <p:spTgt spid="36"/>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500" fill="hold"/>
                                        <p:tgtEl>
                                          <p:spTgt spid="39"/>
                                        </p:tgtEl>
                                        <p:attrNameLst>
                                          <p:attrName>ppt_w</p:attrName>
                                        </p:attrNameLst>
                                      </p:cBhvr>
                                      <p:tavLst>
                                        <p:tav tm="0">
                                          <p:val>
                                            <p:fltVal val="0"/>
                                          </p:val>
                                        </p:tav>
                                        <p:tav tm="100000">
                                          <p:val>
                                            <p:strVal val="#ppt_w"/>
                                          </p:val>
                                        </p:tav>
                                      </p:tavLst>
                                    </p:anim>
                                    <p:anim calcmode="lin" valueType="num">
                                      <p:cBhvr>
                                        <p:cTn id="72" dur="500" fill="hold"/>
                                        <p:tgtEl>
                                          <p:spTgt spid="39"/>
                                        </p:tgtEl>
                                        <p:attrNameLst>
                                          <p:attrName>ppt_h</p:attrName>
                                        </p:attrNameLst>
                                      </p:cBhvr>
                                      <p:tavLst>
                                        <p:tav tm="0">
                                          <p:val>
                                            <p:fltVal val="0"/>
                                          </p:val>
                                        </p:tav>
                                        <p:tav tm="100000">
                                          <p:val>
                                            <p:strVal val="#ppt_h"/>
                                          </p:val>
                                        </p:tav>
                                      </p:tavLst>
                                    </p:anim>
                                    <p:animEffect transition="in" filter="fade">
                                      <p:cBhvr>
                                        <p:cTn id="73" dur="500"/>
                                        <p:tgtEl>
                                          <p:spTgt spid="39"/>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0"/>
                                        </p:tgtEl>
                                        <p:attrNameLst>
                                          <p:attrName>style.visibility</p:attrName>
                                        </p:attrNameLst>
                                      </p:cBhvr>
                                      <p:to>
                                        <p:strVal val="visible"/>
                                      </p:to>
                                    </p:set>
                                    <p:anim calcmode="lin" valueType="num">
                                      <p:cBhvr>
                                        <p:cTn id="76" dur="500" fill="hold"/>
                                        <p:tgtEl>
                                          <p:spTgt spid="40"/>
                                        </p:tgtEl>
                                        <p:attrNameLst>
                                          <p:attrName>ppt_w</p:attrName>
                                        </p:attrNameLst>
                                      </p:cBhvr>
                                      <p:tavLst>
                                        <p:tav tm="0">
                                          <p:val>
                                            <p:fltVal val="0"/>
                                          </p:val>
                                        </p:tav>
                                        <p:tav tm="100000">
                                          <p:val>
                                            <p:strVal val="#ppt_w"/>
                                          </p:val>
                                        </p:tav>
                                      </p:tavLst>
                                    </p:anim>
                                    <p:anim calcmode="lin" valueType="num">
                                      <p:cBhvr>
                                        <p:cTn id="77" dur="500" fill="hold"/>
                                        <p:tgtEl>
                                          <p:spTgt spid="40"/>
                                        </p:tgtEl>
                                        <p:attrNameLst>
                                          <p:attrName>ppt_h</p:attrName>
                                        </p:attrNameLst>
                                      </p:cBhvr>
                                      <p:tavLst>
                                        <p:tav tm="0">
                                          <p:val>
                                            <p:fltVal val="0"/>
                                          </p:val>
                                        </p:tav>
                                        <p:tav tm="100000">
                                          <p:val>
                                            <p:strVal val="#ppt_h"/>
                                          </p:val>
                                        </p:tav>
                                      </p:tavLst>
                                    </p:anim>
                                    <p:animEffect transition="in" filter="fade">
                                      <p:cBhvr>
                                        <p:cTn id="7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1" grpId="0" build="p"/>
      <p:bldP spid="19" grpId="0" animBg="1"/>
      <p:bldP spid="20" grpId="0" animBg="1"/>
      <p:bldP spid="22" grpId="0" animBg="1"/>
      <p:bldP spid="25" grpId="0" animBg="1"/>
      <p:bldP spid="26" grpId="0" animBg="1"/>
      <p:bldP spid="28" grpId="0" animBg="1"/>
      <p:bldP spid="3" grpId="0" build="p"/>
      <p:bldP spid="33" grpId="0" animBg="1"/>
      <p:bldP spid="35" grpId="0" animBg="1"/>
      <p:bldP spid="36" grpId="0" animBg="1"/>
      <p:bldP spid="39" grpId="0" animBg="1"/>
      <p:bldP spid="4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5E7786-16EF-414E-A89E-B73D5766D9B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48BD70-4F6F-43C6-9389-94BA2019ABFB}" type="slidenum">
              <a:rPr kumimoji="0" lang="en-US" sz="800" b="0" i="0" u="none" strike="noStrike" kern="1200" cap="none" spc="0" normalizeH="0" baseline="0" noProof="0" smtClean="0">
                <a:ln>
                  <a:noFill/>
                </a:ln>
                <a:solidFill>
                  <a:srgbClr val="8A9E9D"/>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800" b="0" i="0" u="none" strike="noStrike" kern="1200" cap="none" spc="0" normalizeH="0" baseline="0" noProof="0" dirty="0">
              <a:ln>
                <a:noFill/>
              </a:ln>
              <a:solidFill>
                <a:srgbClr val="8A9E9D"/>
              </a:solidFill>
              <a:effectLst/>
              <a:uLnTx/>
              <a:uFillTx/>
              <a:latin typeface="Arial"/>
              <a:ea typeface="+mn-ea"/>
              <a:cs typeface="+mn-cs"/>
            </a:endParaRPr>
          </a:p>
        </p:txBody>
      </p:sp>
      <p:pic>
        <p:nvPicPr>
          <p:cNvPr id="4" name="Picture 3">
            <a:extLst>
              <a:ext uri="{FF2B5EF4-FFF2-40B4-BE49-F238E27FC236}">
                <a16:creationId xmlns:a16="http://schemas.microsoft.com/office/drawing/2014/main" id="{550802A5-7069-C649-B538-F256E08877EB}"/>
              </a:ext>
            </a:extLst>
          </p:cNvPr>
          <p:cNvPicPr>
            <a:picLocks noChangeAspect="1"/>
          </p:cNvPicPr>
          <p:nvPr/>
        </p:nvPicPr>
        <p:blipFill>
          <a:blip r:embed="rId3"/>
          <a:stretch>
            <a:fillRect/>
          </a:stretch>
        </p:blipFill>
        <p:spPr>
          <a:xfrm>
            <a:off x="3768638" y="1072415"/>
            <a:ext cx="4654724" cy="5326912"/>
          </a:xfrm>
          <a:prstGeom prst="rect">
            <a:avLst/>
          </a:prstGeom>
          <a:effectLst>
            <a:outerShdw blurRad="127000" dist="38100" dir="5400000" algn="t" rotWithShape="0">
              <a:prstClr val="black">
                <a:alpha val="34000"/>
              </a:prstClr>
            </a:outerShdw>
          </a:effectLst>
        </p:spPr>
      </p:pic>
      <p:sp>
        <p:nvSpPr>
          <p:cNvPr id="5" name="Rectangle 4">
            <a:extLst>
              <a:ext uri="{FF2B5EF4-FFF2-40B4-BE49-F238E27FC236}">
                <a16:creationId xmlns:a16="http://schemas.microsoft.com/office/drawing/2014/main" id="{1F499568-608D-094C-BA9B-C9041D547537}"/>
              </a:ext>
            </a:extLst>
          </p:cNvPr>
          <p:cNvSpPr/>
          <p:nvPr/>
        </p:nvSpPr>
        <p:spPr>
          <a:xfrm>
            <a:off x="5263115" y="4593265"/>
            <a:ext cx="999461" cy="350875"/>
          </a:xfrm>
          <a:prstGeom prst="rect">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sp>
        <p:nvSpPr>
          <p:cNvPr id="6" name="Line Callout 1 5">
            <a:extLst>
              <a:ext uri="{FF2B5EF4-FFF2-40B4-BE49-F238E27FC236}">
                <a16:creationId xmlns:a16="http://schemas.microsoft.com/office/drawing/2014/main" id="{6FC31DAD-E1F5-384E-8BED-24ABFE856176}"/>
              </a:ext>
            </a:extLst>
          </p:cNvPr>
          <p:cNvSpPr/>
          <p:nvPr/>
        </p:nvSpPr>
        <p:spPr>
          <a:xfrm>
            <a:off x="8676168" y="3980617"/>
            <a:ext cx="1073888" cy="804034"/>
          </a:xfrm>
          <a:prstGeom prst="borderCallout1">
            <a:avLst>
              <a:gd name="adj1" fmla="val 34619"/>
              <a:gd name="adj2" fmla="val -1402"/>
              <a:gd name="adj3" fmla="val 90845"/>
              <a:gd name="adj4" fmla="val -224138"/>
            </a:avLst>
          </a:prstGeom>
          <a:noFill/>
          <a:ln w="38100">
            <a:solidFill>
              <a:srgbClr val="FF0000"/>
            </a:solid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Start by Clicking Here</a:t>
            </a:r>
          </a:p>
        </p:txBody>
      </p:sp>
      <p:sp>
        <p:nvSpPr>
          <p:cNvPr id="7" name="Rectangle 6">
            <a:extLst>
              <a:ext uri="{FF2B5EF4-FFF2-40B4-BE49-F238E27FC236}">
                <a16:creationId xmlns:a16="http://schemas.microsoft.com/office/drawing/2014/main" id="{504AC6D7-6E5B-42EE-83BF-7644FC83EE60}"/>
              </a:ext>
            </a:extLst>
          </p:cNvPr>
          <p:cNvSpPr/>
          <p:nvPr/>
        </p:nvSpPr>
        <p:spPr>
          <a:xfrm>
            <a:off x="175031" y="1303021"/>
            <a:ext cx="3473864" cy="166199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IF YOU CANNOT FIND </a:t>
            </a:r>
          </a:p>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YOUR WELCOME EMAIL, </a:t>
            </a:r>
          </a:p>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YOU CAN VISIT:</a:t>
            </a:r>
          </a:p>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endParaRPr kumimoji="0" lang="en-US" sz="20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Norton.com/</a:t>
            </a:r>
            <a:r>
              <a:rPr kumimoji="0" lang="en-US" sz="1400" b="0" i="0" u="none" strike="noStrike" kern="1200" cap="none" spc="0" normalizeH="0" baseline="0" noProof="0" dirty="0" err="1">
                <a:ln>
                  <a:noFill/>
                </a:ln>
                <a:solidFill>
                  <a:srgbClr val="000000"/>
                </a:solidFill>
                <a:effectLst/>
                <a:uLnTx/>
                <a:uFillTx/>
                <a:latin typeface="Arial"/>
                <a:ea typeface="+mn-ea"/>
                <a:cs typeface="+mn-cs"/>
              </a:rPr>
              <a:t>EBsetup</a:t>
            </a:r>
            <a:r>
              <a:rPr kumimoji="0" lang="en-US" sz="1400" b="0" i="0" u="none" strike="noStrike" kern="1200" cap="none" spc="0" normalizeH="0" baseline="0" noProof="0" dirty="0">
                <a:ln>
                  <a:noFill/>
                </a:ln>
                <a:solidFill>
                  <a:srgbClr val="000000"/>
                </a:solidFill>
                <a:effectLst/>
                <a:uLnTx/>
                <a:uFillTx/>
                <a:latin typeface="Arial"/>
                <a:ea typeface="+mn-ea"/>
                <a:cs typeface="+mn-cs"/>
              </a:rPr>
              <a:t> to start </a:t>
            </a:r>
          </a:p>
          <a:p>
            <a:pPr marL="0" marR="0" lvl="0" indent="0" algn="ctr" defTabSz="914400" rtl="0" eaLnBrk="1" fontAlgn="auto" latinLnBrk="0" hangingPunct="1">
              <a:lnSpc>
                <a:spcPct val="100000"/>
              </a:lnSpc>
              <a:spcBef>
                <a:spcPts val="0"/>
              </a:spcBef>
              <a:spcAft>
                <a:spcPts val="0"/>
              </a:spcAft>
              <a:buClr>
                <a:srgbClr val="E5E4E4"/>
              </a:buClr>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the onboarding process</a:t>
            </a:r>
          </a:p>
        </p:txBody>
      </p:sp>
      <p:sp>
        <p:nvSpPr>
          <p:cNvPr id="10" name="Title 4">
            <a:extLst>
              <a:ext uri="{FF2B5EF4-FFF2-40B4-BE49-F238E27FC236}">
                <a16:creationId xmlns:a16="http://schemas.microsoft.com/office/drawing/2014/main" id="{F27643C8-76C0-404B-8163-1E89C4E7160F}"/>
              </a:ext>
            </a:extLst>
          </p:cNvPr>
          <p:cNvSpPr>
            <a:spLocks noGrp="1"/>
          </p:cNvSpPr>
          <p:nvPr>
            <p:ph type="title"/>
          </p:nvPr>
        </p:nvSpPr>
        <p:spPr>
          <a:xfrm>
            <a:off x="829838" y="143877"/>
            <a:ext cx="10515600" cy="825500"/>
          </a:xfrm>
        </p:spPr>
        <p:txBody>
          <a:bodyPr/>
          <a:lstStyle/>
          <a:p>
            <a:pPr algn="ctr"/>
            <a:r>
              <a:rPr lang="en-US" sz="4400" dirty="0"/>
              <a:t>WELCOME EMAIL</a:t>
            </a:r>
          </a:p>
        </p:txBody>
      </p:sp>
      <p:sp>
        <p:nvSpPr>
          <p:cNvPr id="11" name="Text Placeholder 5">
            <a:extLst>
              <a:ext uri="{FF2B5EF4-FFF2-40B4-BE49-F238E27FC236}">
                <a16:creationId xmlns:a16="http://schemas.microsoft.com/office/drawing/2014/main" id="{45784FA2-F01D-4B73-93B2-FAFA045C1A1C}"/>
              </a:ext>
            </a:extLst>
          </p:cNvPr>
          <p:cNvSpPr txBox="1">
            <a:spLocks/>
          </p:cNvSpPr>
          <p:nvPr/>
        </p:nvSpPr>
        <p:spPr bwMode="white">
          <a:xfrm>
            <a:off x="0" y="106696"/>
            <a:ext cx="12192000" cy="352425"/>
          </a:xfrm>
          <a:prstGeom prst="rect">
            <a:avLst/>
          </a:prstGeom>
          <a:noFill/>
          <a:ln w="9525">
            <a:noFill/>
            <a:miter lim="800000"/>
            <a:headEnd/>
            <a:tailEnd/>
          </a:ln>
          <a:effectLst/>
        </p:spPr>
        <p:txBody>
          <a:bodyPr wrap="square" lIns="0" tIns="0" rIns="0" bIns="0" anchor="ctr">
            <a:noAutofit/>
          </a:bodyPr>
          <a:lstStyle>
            <a:defPPr>
              <a:defRPr lang="en-US"/>
            </a:defPPr>
            <a:lvl1pPr marL="0" algn="l" defTabSz="914400" rtl="0" eaLnBrk="1" latinLnBrk="0" hangingPunct="1">
              <a:defRPr lang="en-US" sz="800" b="0" i="0" u="none" strike="noStrike" kern="1200" smtClean="0">
                <a:solidFill>
                  <a:srgbClr val="8A9E9D"/>
                </a:solidFill>
                <a:effectLst/>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solidFill>
                <a:effectLst/>
                <a:uLnTx/>
                <a:uFillTx/>
                <a:latin typeface="Arial" charset="0"/>
                <a:cs typeface="Arial" charset="0"/>
              </a:rPr>
              <a:t>WELCOME TO YOUR LIFELOCK WITH NORTON BENEFIT PLAN</a:t>
            </a:r>
          </a:p>
        </p:txBody>
      </p:sp>
    </p:spTree>
    <p:extLst>
      <p:ext uri="{BB962C8B-B14F-4D97-AF65-F5344CB8AC3E}">
        <p14:creationId xmlns:p14="http://schemas.microsoft.com/office/powerpoint/2010/main" val="329125947"/>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12B1FB-011A-4666-BCFA-164052C9E77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48BD70-4F6F-43C6-9389-94BA2019ABFB}" type="slidenum">
              <a:rPr kumimoji="0" lang="en-US" sz="800" b="0" i="0" u="none" strike="noStrike" kern="1200" cap="none" spc="0" normalizeH="0" baseline="0" noProof="0" smtClean="0">
                <a:ln>
                  <a:noFill/>
                </a:ln>
                <a:solidFill>
                  <a:srgbClr val="8A9E9D"/>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800" b="0" i="0" u="none" strike="noStrike" kern="1200" cap="none" spc="0" normalizeH="0" baseline="0" noProof="0" dirty="0">
              <a:ln>
                <a:noFill/>
              </a:ln>
              <a:solidFill>
                <a:srgbClr val="8A9E9D"/>
              </a:solidFill>
              <a:effectLst/>
              <a:uLnTx/>
              <a:uFillTx/>
              <a:latin typeface="Arial"/>
              <a:ea typeface="+mn-ea"/>
              <a:cs typeface="+mn-cs"/>
            </a:endParaRPr>
          </a:p>
        </p:txBody>
      </p:sp>
      <p:pic>
        <p:nvPicPr>
          <p:cNvPr id="6" name="Picture 5">
            <a:extLst>
              <a:ext uri="{FF2B5EF4-FFF2-40B4-BE49-F238E27FC236}">
                <a16:creationId xmlns:a16="http://schemas.microsoft.com/office/drawing/2014/main" id="{E22BD9BF-FF96-4D0D-9E35-92867172020D}"/>
              </a:ext>
            </a:extLst>
          </p:cNvPr>
          <p:cNvPicPr>
            <a:picLocks noChangeAspect="1"/>
          </p:cNvPicPr>
          <p:nvPr/>
        </p:nvPicPr>
        <p:blipFill>
          <a:blip r:embed="rId2"/>
          <a:stretch>
            <a:fillRect/>
          </a:stretch>
        </p:blipFill>
        <p:spPr>
          <a:xfrm>
            <a:off x="647699" y="1394542"/>
            <a:ext cx="10397110" cy="4858306"/>
          </a:xfrm>
          <a:prstGeom prst="rect">
            <a:avLst/>
          </a:prstGeom>
        </p:spPr>
      </p:pic>
      <p:sp>
        <p:nvSpPr>
          <p:cNvPr id="14" name="Title 4">
            <a:extLst>
              <a:ext uri="{FF2B5EF4-FFF2-40B4-BE49-F238E27FC236}">
                <a16:creationId xmlns:a16="http://schemas.microsoft.com/office/drawing/2014/main" id="{6AF64C46-C345-440C-A550-74536388C07B}"/>
              </a:ext>
            </a:extLst>
          </p:cNvPr>
          <p:cNvSpPr>
            <a:spLocks noGrp="1"/>
          </p:cNvSpPr>
          <p:nvPr>
            <p:ph type="title"/>
          </p:nvPr>
        </p:nvSpPr>
        <p:spPr>
          <a:xfrm>
            <a:off x="829838" y="448685"/>
            <a:ext cx="10515600" cy="825500"/>
          </a:xfrm>
        </p:spPr>
        <p:txBody>
          <a:bodyPr/>
          <a:lstStyle/>
          <a:p>
            <a:pPr algn="ctr"/>
            <a:r>
              <a:rPr lang="en-US" sz="4400" dirty="0"/>
              <a:t>IDENTITY VERIFICATION</a:t>
            </a:r>
          </a:p>
        </p:txBody>
      </p:sp>
      <p:sp>
        <p:nvSpPr>
          <p:cNvPr id="15" name="Text Placeholder 5">
            <a:extLst>
              <a:ext uri="{FF2B5EF4-FFF2-40B4-BE49-F238E27FC236}">
                <a16:creationId xmlns:a16="http://schemas.microsoft.com/office/drawing/2014/main" id="{90169D90-54FD-4E4E-9F36-1C736AD46481}"/>
              </a:ext>
            </a:extLst>
          </p:cNvPr>
          <p:cNvSpPr txBox="1">
            <a:spLocks/>
          </p:cNvSpPr>
          <p:nvPr/>
        </p:nvSpPr>
        <p:spPr bwMode="white">
          <a:xfrm>
            <a:off x="0" y="367960"/>
            <a:ext cx="12192000" cy="352425"/>
          </a:xfrm>
          <a:prstGeom prst="rect">
            <a:avLst/>
          </a:prstGeom>
          <a:noFill/>
          <a:ln w="9525">
            <a:noFill/>
            <a:miter lim="800000"/>
            <a:headEnd/>
            <a:tailEnd/>
          </a:ln>
          <a:effectLst/>
        </p:spPr>
        <p:txBody>
          <a:bodyPr wrap="square" lIns="0" tIns="0" rIns="0" bIns="0" anchor="ctr">
            <a:noAutofit/>
          </a:bodyPr>
          <a:lstStyle>
            <a:defPPr>
              <a:defRPr lang="en-US"/>
            </a:defPPr>
            <a:lvl1pPr marL="0" algn="l" defTabSz="914400" rtl="0" eaLnBrk="1" latinLnBrk="0" hangingPunct="1">
              <a:defRPr lang="en-US" sz="800" b="0" i="0" u="none" strike="noStrike" kern="1200" smtClean="0">
                <a:solidFill>
                  <a:srgbClr val="8A9E9D"/>
                </a:solidFill>
                <a:effectLst/>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solidFill>
                <a:effectLst/>
                <a:uLnTx/>
                <a:uFillTx/>
                <a:latin typeface="Arial" charset="0"/>
                <a:cs typeface="Arial" charset="0"/>
              </a:rPr>
              <a:t>WELCOME TO YOUR LIFELOCK WITH NORTON BENEFIT PLAN</a:t>
            </a:r>
          </a:p>
        </p:txBody>
      </p:sp>
    </p:spTree>
    <p:extLst>
      <p:ext uri="{BB962C8B-B14F-4D97-AF65-F5344CB8AC3E}">
        <p14:creationId xmlns:p14="http://schemas.microsoft.com/office/powerpoint/2010/main" val="194333892"/>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034DF3-2C3B-4AC3-8253-E6B7D6073D2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48BD70-4F6F-43C6-9389-94BA2019ABFB}" type="slidenum">
              <a:rPr kumimoji="0" lang="en-US" sz="800" b="0" i="0" u="none" strike="noStrike" kern="1200" cap="none" spc="0" normalizeH="0" baseline="0" noProof="0" smtClean="0">
                <a:ln>
                  <a:noFill/>
                </a:ln>
                <a:solidFill>
                  <a:srgbClr val="8A9E9D"/>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800" b="0" i="0" u="none" strike="noStrike" kern="1200" cap="none" spc="0" normalizeH="0" baseline="0" noProof="0" dirty="0">
              <a:ln>
                <a:noFill/>
              </a:ln>
              <a:solidFill>
                <a:srgbClr val="8A9E9D"/>
              </a:solidFill>
              <a:effectLst/>
              <a:uLnTx/>
              <a:uFillTx/>
              <a:latin typeface="Arial"/>
              <a:ea typeface="+mn-ea"/>
              <a:cs typeface="+mn-cs"/>
            </a:endParaRPr>
          </a:p>
        </p:txBody>
      </p:sp>
      <p:pic>
        <p:nvPicPr>
          <p:cNvPr id="5" name="Picture 4">
            <a:extLst>
              <a:ext uri="{FF2B5EF4-FFF2-40B4-BE49-F238E27FC236}">
                <a16:creationId xmlns:a16="http://schemas.microsoft.com/office/drawing/2014/main" id="{0AB8CD25-BFF2-4D9E-8FD0-A498C41CD78E}"/>
              </a:ext>
            </a:extLst>
          </p:cNvPr>
          <p:cNvPicPr>
            <a:picLocks noChangeAspect="1"/>
          </p:cNvPicPr>
          <p:nvPr/>
        </p:nvPicPr>
        <p:blipFill>
          <a:blip r:embed="rId2"/>
          <a:stretch>
            <a:fillRect/>
          </a:stretch>
        </p:blipFill>
        <p:spPr>
          <a:xfrm>
            <a:off x="647700" y="1337627"/>
            <a:ext cx="10055458" cy="5010858"/>
          </a:xfrm>
          <a:prstGeom prst="rect">
            <a:avLst/>
          </a:prstGeom>
        </p:spPr>
      </p:pic>
      <p:sp>
        <p:nvSpPr>
          <p:cNvPr id="7" name="Title 4">
            <a:extLst>
              <a:ext uri="{FF2B5EF4-FFF2-40B4-BE49-F238E27FC236}">
                <a16:creationId xmlns:a16="http://schemas.microsoft.com/office/drawing/2014/main" id="{FED08BD3-E888-44A6-861D-A08681CF2C96}"/>
              </a:ext>
            </a:extLst>
          </p:cNvPr>
          <p:cNvSpPr>
            <a:spLocks noGrp="1"/>
          </p:cNvSpPr>
          <p:nvPr>
            <p:ph type="title"/>
          </p:nvPr>
        </p:nvSpPr>
        <p:spPr>
          <a:xfrm>
            <a:off x="829838" y="448685"/>
            <a:ext cx="10515600" cy="825500"/>
          </a:xfrm>
        </p:spPr>
        <p:txBody>
          <a:bodyPr/>
          <a:lstStyle/>
          <a:p>
            <a:pPr algn="ctr"/>
            <a:r>
              <a:rPr lang="en-US" sz="4400" dirty="0"/>
              <a:t>CREATE AN ACCOUNT</a:t>
            </a:r>
          </a:p>
        </p:txBody>
      </p:sp>
      <p:sp>
        <p:nvSpPr>
          <p:cNvPr id="8" name="Text Placeholder 5">
            <a:extLst>
              <a:ext uri="{FF2B5EF4-FFF2-40B4-BE49-F238E27FC236}">
                <a16:creationId xmlns:a16="http://schemas.microsoft.com/office/drawing/2014/main" id="{6D91E65F-305F-41E3-868D-0C6EAF3CAE95}"/>
              </a:ext>
            </a:extLst>
          </p:cNvPr>
          <p:cNvSpPr txBox="1">
            <a:spLocks/>
          </p:cNvSpPr>
          <p:nvPr/>
        </p:nvSpPr>
        <p:spPr bwMode="white">
          <a:xfrm>
            <a:off x="0" y="367960"/>
            <a:ext cx="12192000" cy="352425"/>
          </a:xfrm>
          <a:prstGeom prst="rect">
            <a:avLst/>
          </a:prstGeom>
          <a:noFill/>
          <a:ln w="9525">
            <a:noFill/>
            <a:miter lim="800000"/>
            <a:headEnd/>
            <a:tailEnd/>
          </a:ln>
          <a:effectLst/>
        </p:spPr>
        <p:txBody>
          <a:bodyPr wrap="square" lIns="0" tIns="0" rIns="0" bIns="0" anchor="ctr">
            <a:noAutofit/>
          </a:bodyPr>
          <a:lstStyle>
            <a:defPPr>
              <a:defRPr lang="en-US"/>
            </a:defPPr>
            <a:lvl1pPr marL="0" algn="l" defTabSz="914400" rtl="0" eaLnBrk="1" latinLnBrk="0" hangingPunct="1">
              <a:defRPr lang="en-US" sz="800" b="0" i="0" u="none" strike="noStrike" kern="1200" smtClean="0">
                <a:solidFill>
                  <a:srgbClr val="8A9E9D"/>
                </a:solidFill>
                <a:effectLst/>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solidFill>
                <a:effectLst/>
                <a:uLnTx/>
                <a:uFillTx/>
                <a:latin typeface="Arial" charset="0"/>
                <a:cs typeface="Arial" charset="0"/>
              </a:rPr>
              <a:t>WELCOME TO YOUR LIFELOCK WITH NORTON BENEFIT PLAN</a:t>
            </a:r>
          </a:p>
        </p:txBody>
      </p:sp>
    </p:spTree>
    <p:extLst>
      <p:ext uri="{BB962C8B-B14F-4D97-AF65-F5344CB8AC3E}">
        <p14:creationId xmlns:p14="http://schemas.microsoft.com/office/powerpoint/2010/main" val="173528135"/>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85F884-53DA-466A-8E9E-B88E4CFEF68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48BD70-4F6F-43C6-9389-94BA2019ABFB}" type="slidenum">
              <a:rPr kumimoji="0" lang="en-US" sz="800" b="0" i="0" u="none" strike="noStrike" kern="1200" cap="none" spc="0" normalizeH="0" baseline="0" noProof="0" smtClean="0">
                <a:ln>
                  <a:noFill/>
                </a:ln>
                <a:solidFill>
                  <a:srgbClr val="8A9E9D"/>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800" b="0" i="0" u="none" strike="noStrike" kern="1200" cap="none" spc="0" normalizeH="0" baseline="0" noProof="0" dirty="0">
              <a:ln>
                <a:noFill/>
              </a:ln>
              <a:solidFill>
                <a:srgbClr val="8A9E9D"/>
              </a:solidFill>
              <a:effectLst/>
              <a:uLnTx/>
              <a:uFillTx/>
              <a:latin typeface="Arial"/>
              <a:ea typeface="+mn-ea"/>
              <a:cs typeface="+mn-cs"/>
            </a:endParaRPr>
          </a:p>
        </p:txBody>
      </p:sp>
      <p:pic>
        <p:nvPicPr>
          <p:cNvPr id="5" name="Picture 4">
            <a:extLst>
              <a:ext uri="{FF2B5EF4-FFF2-40B4-BE49-F238E27FC236}">
                <a16:creationId xmlns:a16="http://schemas.microsoft.com/office/drawing/2014/main" id="{3A2C4214-F943-4F39-9C07-470F20102EE3}"/>
              </a:ext>
            </a:extLst>
          </p:cNvPr>
          <p:cNvPicPr>
            <a:picLocks noChangeAspect="1"/>
          </p:cNvPicPr>
          <p:nvPr/>
        </p:nvPicPr>
        <p:blipFill>
          <a:blip r:embed="rId2"/>
          <a:stretch>
            <a:fillRect/>
          </a:stretch>
        </p:blipFill>
        <p:spPr>
          <a:xfrm>
            <a:off x="1082662" y="1362676"/>
            <a:ext cx="10026676" cy="4999248"/>
          </a:xfrm>
          <a:prstGeom prst="rect">
            <a:avLst/>
          </a:prstGeom>
        </p:spPr>
      </p:pic>
      <p:sp>
        <p:nvSpPr>
          <p:cNvPr id="7" name="Title 4">
            <a:extLst>
              <a:ext uri="{FF2B5EF4-FFF2-40B4-BE49-F238E27FC236}">
                <a16:creationId xmlns:a16="http://schemas.microsoft.com/office/drawing/2014/main" id="{8ED48E71-1F3E-4FF2-B0FC-76D506B1146F}"/>
              </a:ext>
            </a:extLst>
          </p:cNvPr>
          <p:cNvSpPr>
            <a:spLocks noGrp="1"/>
          </p:cNvSpPr>
          <p:nvPr>
            <p:ph type="title"/>
          </p:nvPr>
        </p:nvSpPr>
        <p:spPr>
          <a:xfrm>
            <a:off x="784076" y="434680"/>
            <a:ext cx="10515600" cy="825500"/>
          </a:xfrm>
        </p:spPr>
        <p:txBody>
          <a:bodyPr/>
          <a:lstStyle/>
          <a:p>
            <a:pPr algn="ctr"/>
            <a:r>
              <a:rPr lang="en-US" sz="4400" dirty="0"/>
              <a:t>MEMBER ACCOUNT TUTORIAL</a:t>
            </a:r>
          </a:p>
        </p:txBody>
      </p:sp>
      <p:sp>
        <p:nvSpPr>
          <p:cNvPr id="8" name="Text Placeholder 5">
            <a:extLst>
              <a:ext uri="{FF2B5EF4-FFF2-40B4-BE49-F238E27FC236}">
                <a16:creationId xmlns:a16="http://schemas.microsoft.com/office/drawing/2014/main" id="{37DE7DF5-4110-40A3-87FD-130085EE2C81}"/>
              </a:ext>
            </a:extLst>
          </p:cNvPr>
          <p:cNvSpPr txBox="1">
            <a:spLocks/>
          </p:cNvSpPr>
          <p:nvPr/>
        </p:nvSpPr>
        <p:spPr bwMode="white">
          <a:xfrm>
            <a:off x="-45762" y="353955"/>
            <a:ext cx="12192000" cy="352425"/>
          </a:xfrm>
          <a:prstGeom prst="rect">
            <a:avLst/>
          </a:prstGeom>
          <a:noFill/>
          <a:ln w="9525">
            <a:noFill/>
            <a:miter lim="800000"/>
            <a:headEnd/>
            <a:tailEnd/>
          </a:ln>
          <a:effectLst/>
        </p:spPr>
        <p:txBody>
          <a:bodyPr wrap="square" lIns="0" tIns="0" rIns="0" bIns="0" anchor="ctr">
            <a:noAutofit/>
          </a:bodyPr>
          <a:lstStyle>
            <a:defPPr>
              <a:defRPr lang="en-US"/>
            </a:defPPr>
            <a:lvl1pPr marL="0" algn="l" defTabSz="914400" rtl="0" eaLnBrk="1" latinLnBrk="0" hangingPunct="1">
              <a:defRPr lang="en-US" sz="800" b="0" i="0" u="none" strike="noStrike" kern="1200" smtClean="0">
                <a:solidFill>
                  <a:srgbClr val="8A9E9D"/>
                </a:solidFill>
                <a:effectLst/>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solidFill>
                <a:effectLst/>
                <a:uLnTx/>
                <a:uFillTx/>
                <a:latin typeface="Arial" charset="0"/>
                <a:cs typeface="Arial" charset="0"/>
              </a:rPr>
              <a:t>WELCOME TO YOUR LIFELOCK WITH NORTON BENEFIT PLAN</a:t>
            </a:r>
          </a:p>
        </p:txBody>
      </p:sp>
    </p:spTree>
    <p:extLst>
      <p:ext uri="{BB962C8B-B14F-4D97-AF65-F5344CB8AC3E}">
        <p14:creationId xmlns:p14="http://schemas.microsoft.com/office/powerpoint/2010/main" val="2756246264"/>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968DA85-F8FB-47B1-9F76-6211FC7067D1}"/>
              </a:ext>
            </a:extLst>
          </p:cNvPr>
          <p:cNvSpPr>
            <a:spLocks noGrp="1"/>
          </p:cNvSpPr>
          <p:nvPr>
            <p:ph type="title"/>
          </p:nvPr>
        </p:nvSpPr>
        <p:spPr>
          <a:xfrm>
            <a:off x="829838" y="143877"/>
            <a:ext cx="10515600" cy="825500"/>
          </a:xfrm>
        </p:spPr>
        <p:txBody>
          <a:bodyPr/>
          <a:lstStyle/>
          <a:p>
            <a:pPr algn="ctr"/>
            <a:r>
              <a:rPr lang="en-US" dirty="0"/>
              <a:t>YOUR PERSONALIZED DASHBOARD</a:t>
            </a:r>
          </a:p>
        </p:txBody>
      </p:sp>
      <p:sp>
        <p:nvSpPr>
          <p:cNvPr id="6" name="Text Placeholder 5">
            <a:extLst>
              <a:ext uri="{FF2B5EF4-FFF2-40B4-BE49-F238E27FC236}">
                <a16:creationId xmlns:a16="http://schemas.microsoft.com/office/drawing/2014/main" id="{4D8D23C7-28B4-421A-8FD6-2C523C424AA5}"/>
              </a:ext>
            </a:extLst>
          </p:cNvPr>
          <p:cNvSpPr>
            <a:spLocks noGrp="1"/>
          </p:cNvSpPr>
          <p:nvPr>
            <p:ph type="body" sz="quarter" idx="10"/>
          </p:nvPr>
        </p:nvSpPr>
        <p:spPr>
          <a:xfrm>
            <a:off x="2504554" y="106696"/>
            <a:ext cx="7543798" cy="352425"/>
          </a:xfrm>
        </p:spPr>
        <p:txBody>
          <a:bodyPr/>
          <a:lstStyle/>
          <a:p>
            <a:r>
              <a:rPr lang="en-US" sz="1600" dirty="0">
                <a:solidFill>
                  <a:srgbClr val="FFC000"/>
                </a:solidFill>
              </a:rPr>
              <a:t>ACCESS ALL THE FEATURES OF YOUR MEMBERSHIP IN ONE PLACE</a:t>
            </a:r>
          </a:p>
        </p:txBody>
      </p:sp>
      <p:sp>
        <p:nvSpPr>
          <p:cNvPr id="8" name="Text Placeholder 7">
            <a:extLst>
              <a:ext uri="{FF2B5EF4-FFF2-40B4-BE49-F238E27FC236}">
                <a16:creationId xmlns:a16="http://schemas.microsoft.com/office/drawing/2014/main" id="{AF1BA1AC-B296-412B-88D3-04CD1D5A9E1C}"/>
              </a:ext>
            </a:extLst>
          </p:cNvPr>
          <p:cNvSpPr>
            <a:spLocks noGrp="1"/>
          </p:cNvSpPr>
          <p:nvPr>
            <p:ph type="body" sz="quarter" idx="20"/>
          </p:nvPr>
        </p:nvSpPr>
        <p:spPr>
          <a:xfrm>
            <a:off x="1285624" y="2097238"/>
            <a:ext cx="3252158" cy="463050"/>
          </a:xfrm>
        </p:spPr>
        <p:txBody>
          <a:bodyPr/>
          <a:lstStyle/>
          <a:p>
            <a:r>
              <a:rPr lang="en-US" dirty="0"/>
              <a:t>CURRENT MEMBERS</a:t>
            </a:r>
          </a:p>
        </p:txBody>
      </p:sp>
      <p:sp>
        <p:nvSpPr>
          <p:cNvPr id="9" name="Text Placeholder 8">
            <a:extLst>
              <a:ext uri="{FF2B5EF4-FFF2-40B4-BE49-F238E27FC236}">
                <a16:creationId xmlns:a16="http://schemas.microsoft.com/office/drawing/2014/main" id="{2F52A3A5-DF83-4778-93D8-246AFB655364}"/>
              </a:ext>
            </a:extLst>
          </p:cNvPr>
          <p:cNvSpPr>
            <a:spLocks noGrp="1"/>
          </p:cNvSpPr>
          <p:nvPr>
            <p:ph type="body" sz="quarter" idx="21"/>
          </p:nvPr>
        </p:nvSpPr>
        <p:spPr>
          <a:xfrm>
            <a:off x="1285624" y="2560289"/>
            <a:ext cx="3252158" cy="568124"/>
          </a:xfrm>
        </p:spPr>
        <p:txBody>
          <a:bodyPr/>
          <a:lstStyle/>
          <a:p>
            <a:r>
              <a:rPr lang="en-US" dirty="0">
                <a:solidFill>
                  <a:schemeClr val="bg1"/>
                </a:solidFill>
              </a:rPr>
              <a:t>Historical alerts remain are still visible, information added for Dark Web Monitoring remains in place, will need to reestablish transaction monitoring.</a:t>
            </a:r>
            <a:endParaRPr lang="en-US" dirty="0"/>
          </a:p>
        </p:txBody>
      </p:sp>
      <p:sp>
        <p:nvSpPr>
          <p:cNvPr id="10" name="Text Placeholder 9">
            <a:extLst>
              <a:ext uri="{FF2B5EF4-FFF2-40B4-BE49-F238E27FC236}">
                <a16:creationId xmlns:a16="http://schemas.microsoft.com/office/drawing/2014/main" id="{EE0069C6-9566-4725-A105-82FA1C2CCA07}"/>
              </a:ext>
            </a:extLst>
          </p:cNvPr>
          <p:cNvSpPr>
            <a:spLocks noGrp="1"/>
          </p:cNvSpPr>
          <p:nvPr>
            <p:ph type="body" sz="quarter" idx="22"/>
          </p:nvPr>
        </p:nvSpPr>
        <p:spPr>
          <a:xfrm>
            <a:off x="1285624" y="3509387"/>
            <a:ext cx="3252158" cy="463050"/>
          </a:xfrm>
        </p:spPr>
        <p:txBody>
          <a:bodyPr/>
          <a:lstStyle/>
          <a:p>
            <a:r>
              <a:rPr lang="en-US" dirty="0"/>
              <a:t>ALL-IN-ONE DASHBOARD</a:t>
            </a:r>
          </a:p>
        </p:txBody>
      </p:sp>
      <p:sp>
        <p:nvSpPr>
          <p:cNvPr id="11" name="Text Placeholder 10">
            <a:extLst>
              <a:ext uri="{FF2B5EF4-FFF2-40B4-BE49-F238E27FC236}">
                <a16:creationId xmlns:a16="http://schemas.microsoft.com/office/drawing/2014/main" id="{C310BF94-E342-4B39-8E1A-84816E139CF3}"/>
              </a:ext>
            </a:extLst>
          </p:cNvPr>
          <p:cNvSpPr>
            <a:spLocks noGrp="1"/>
          </p:cNvSpPr>
          <p:nvPr>
            <p:ph type="body" sz="quarter" idx="23"/>
          </p:nvPr>
        </p:nvSpPr>
        <p:spPr>
          <a:xfrm>
            <a:off x="1285624" y="3972436"/>
            <a:ext cx="3252158" cy="568124"/>
          </a:xfrm>
        </p:spPr>
        <p:txBody>
          <a:bodyPr/>
          <a:lstStyle/>
          <a:p>
            <a:r>
              <a:rPr lang="en-US" dirty="0">
                <a:solidFill>
                  <a:schemeClr val="bg1"/>
                </a:solidFill>
              </a:rPr>
              <a:t>Your personalized dashboard gives you access to all of your membership features for both Norton and LifeLock.</a:t>
            </a:r>
            <a:endParaRPr lang="en-US" dirty="0"/>
          </a:p>
        </p:txBody>
      </p:sp>
      <p:sp>
        <p:nvSpPr>
          <p:cNvPr id="12" name="Text Placeholder 11">
            <a:extLst>
              <a:ext uri="{FF2B5EF4-FFF2-40B4-BE49-F238E27FC236}">
                <a16:creationId xmlns:a16="http://schemas.microsoft.com/office/drawing/2014/main" id="{C91061F8-16A7-4677-A275-0EA02E5A8D25}"/>
              </a:ext>
            </a:extLst>
          </p:cNvPr>
          <p:cNvSpPr>
            <a:spLocks noGrp="1"/>
          </p:cNvSpPr>
          <p:nvPr>
            <p:ph type="body" sz="quarter" idx="24"/>
          </p:nvPr>
        </p:nvSpPr>
        <p:spPr>
          <a:xfrm>
            <a:off x="1285624" y="4741286"/>
            <a:ext cx="3252158" cy="463050"/>
          </a:xfrm>
        </p:spPr>
        <p:txBody>
          <a:bodyPr/>
          <a:lstStyle/>
          <a:p>
            <a:r>
              <a:rPr lang="en-US" dirty="0"/>
              <a:t>ACCESS ONLINE SUPPORT</a:t>
            </a:r>
          </a:p>
        </p:txBody>
      </p:sp>
      <p:sp>
        <p:nvSpPr>
          <p:cNvPr id="13" name="Text Placeholder 12">
            <a:extLst>
              <a:ext uri="{FF2B5EF4-FFF2-40B4-BE49-F238E27FC236}">
                <a16:creationId xmlns:a16="http://schemas.microsoft.com/office/drawing/2014/main" id="{D1B58D00-7664-4806-84AF-24A2BDB79430}"/>
              </a:ext>
            </a:extLst>
          </p:cNvPr>
          <p:cNvSpPr>
            <a:spLocks noGrp="1"/>
          </p:cNvSpPr>
          <p:nvPr>
            <p:ph type="body" sz="quarter" idx="25"/>
          </p:nvPr>
        </p:nvSpPr>
        <p:spPr>
          <a:xfrm>
            <a:off x="1285624" y="5204335"/>
            <a:ext cx="3252158" cy="568124"/>
          </a:xfrm>
        </p:spPr>
        <p:txBody>
          <a:bodyPr/>
          <a:lstStyle/>
          <a:p>
            <a:r>
              <a:rPr lang="en-US" dirty="0">
                <a:solidFill>
                  <a:schemeClr val="bg1"/>
                </a:solidFill>
              </a:rPr>
              <a:t>Get help online via chat, review how-to tutorials, and browse online FAQs.</a:t>
            </a:r>
            <a:endParaRPr lang="en-US" dirty="0"/>
          </a:p>
        </p:txBody>
      </p:sp>
      <p:grpSp>
        <p:nvGrpSpPr>
          <p:cNvPr id="14" name="Group 13">
            <a:extLst>
              <a:ext uri="{FF2B5EF4-FFF2-40B4-BE49-F238E27FC236}">
                <a16:creationId xmlns:a16="http://schemas.microsoft.com/office/drawing/2014/main" id="{D960A94A-3856-4C2A-B84D-7EDC83B19215}"/>
              </a:ext>
            </a:extLst>
          </p:cNvPr>
          <p:cNvGrpSpPr/>
          <p:nvPr/>
        </p:nvGrpSpPr>
        <p:grpSpPr>
          <a:xfrm>
            <a:off x="4802111" y="930728"/>
            <a:ext cx="7225599" cy="313431"/>
            <a:chOff x="399688" y="4470400"/>
            <a:chExt cx="9259024" cy="401638"/>
          </a:xfrm>
        </p:grpSpPr>
        <p:sp>
          <p:nvSpPr>
            <p:cNvPr id="15" name="Freeform 2">
              <a:extLst>
                <a:ext uri="{FF2B5EF4-FFF2-40B4-BE49-F238E27FC236}">
                  <a16:creationId xmlns:a16="http://schemas.microsoft.com/office/drawing/2014/main" id="{1006E1AD-2C36-41A0-8415-1C313490A48F}"/>
                </a:ext>
              </a:extLst>
            </p:cNvPr>
            <p:cNvSpPr>
              <a:spLocks/>
            </p:cNvSpPr>
            <p:nvPr/>
          </p:nvSpPr>
          <p:spPr bwMode="auto">
            <a:xfrm>
              <a:off x="399688" y="4470400"/>
              <a:ext cx="9259024" cy="401638"/>
            </a:xfrm>
            <a:custGeom>
              <a:avLst/>
              <a:gdLst>
                <a:gd name="T0" fmla="*/ 0 w 6340"/>
                <a:gd name="T1" fmla="*/ 0 h 253"/>
                <a:gd name="T2" fmla="*/ 6340 w 6340"/>
                <a:gd name="T3" fmla="*/ 0 h 253"/>
                <a:gd name="T4" fmla="*/ 6340 w 6340"/>
                <a:gd name="T5" fmla="*/ 253 h 253"/>
                <a:gd name="T6" fmla="*/ 0 w 6340"/>
                <a:gd name="T7" fmla="*/ 253 h 253"/>
                <a:gd name="T8" fmla="*/ 0 w 6340"/>
                <a:gd name="T9" fmla="*/ 0 h 253"/>
                <a:gd name="T10" fmla="*/ 0 w 6340"/>
                <a:gd name="T11" fmla="*/ 0 h 253"/>
              </a:gdLst>
              <a:ahLst/>
              <a:cxnLst>
                <a:cxn ang="0">
                  <a:pos x="T0" y="T1"/>
                </a:cxn>
                <a:cxn ang="0">
                  <a:pos x="T2" y="T3"/>
                </a:cxn>
                <a:cxn ang="0">
                  <a:pos x="T4" y="T5"/>
                </a:cxn>
                <a:cxn ang="0">
                  <a:pos x="T6" y="T7"/>
                </a:cxn>
                <a:cxn ang="0">
                  <a:pos x="T8" y="T9"/>
                </a:cxn>
                <a:cxn ang="0">
                  <a:pos x="T10" y="T11"/>
                </a:cxn>
              </a:cxnLst>
              <a:rect l="0" t="0" r="r" b="b"/>
              <a:pathLst>
                <a:path w="6340" h="253">
                  <a:moveTo>
                    <a:pt x="0" y="0"/>
                  </a:moveTo>
                  <a:lnTo>
                    <a:pt x="6340" y="0"/>
                  </a:lnTo>
                  <a:lnTo>
                    <a:pt x="6340" y="253"/>
                  </a:lnTo>
                  <a:lnTo>
                    <a:pt x="0" y="253"/>
                  </a:lnTo>
                  <a:lnTo>
                    <a:pt x="0"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16" name="Oval 15">
              <a:extLst>
                <a:ext uri="{FF2B5EF4-FFF2-40B4-BE49-F238E27FC236}">
                  <a16:creationId xmlns:a16="http://schemas.microsoft.com/office/drawing/2014/main" id="{D722A0C9-E65E-4630-B5B9-EA35B0D3308D}"/>
                </a:ext>
              </a:extLst>
            </p:cNvPr>
            <p:cNvSpPr>
              <a:spLocks noChangeArrowheads="1"/>
            </p:cNvSpPr>
            <p:nvPr/>
          </p:nvSpPr>
          <p:spPr bwMode="auto">
            <a:xfrm>
              <a:off x="581529" y="4600575"/>
              <a:ext cx="136525" cy="141289"/>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7" name="Oval 16">
              <a:extLst>
                <a:ext uri="{FF2B5EF4-FFF2-40B4-BE49-F238E27FC236}">
                  <a16:creationId xmlns:a16="http://schemas.microsoft.com/office/drawing/2014/main" id="{325BA53D-24E0-4107-8543-DCAE123AE3FB}"/>
                </a:ext>
              </a:extLst>
            </p:cNvPr>
            <p:cNvSpPr>
              <a:spLocks noChangeArrowheads="1"/>
            </p:cNvSpPr>
            <p:nvPr/>
          </p:nvSpPr>
          <p:spPr bwMode="auto">
            <a:xfrm>
              <a:off x="832352" y="4600575"/>
              <a:ext cx="136525" cy="141289"/>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18" name="Oval 17">
              <a:extLst>
                <a:ext uri="{FF2B5EF4-FFF2-40B4-BE49-F238E27FC236}">
                  <a16:creationId xmlns:a16="http://schemas.microsoft.com/office/drawing/2014/main" id="{425EA71C-CB85-41CC-A10F-456F75CD5147}"/>
                </a:ext>
              </a:extLst>
            </p:cNvPr>
            <p:cNvSpPr>
              <a:spLocks noChangeArrowheads="1"/>
            </p:cNvSpPr>
            <p:nvPr/>
          </p:nvSpPr>
          <p:spPr bwMode="auto">
            <a:xfrm>
              <a:off x="1083178" y="4600575"/>
              <a:ext cx="136525" cy="141289"/>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19" name="Freeform 6">
              <a:extLst>
                <a:ext uri="{FF2B5EF4-FFF2-40B4-BE49-F238E27FC236}">
                  <a16:creationId xmlns:a16="http://schemas.microsoft.com/office/drawing/2014/main" id="{F633CB40-3A96-4777-B953-80A979C85392}"/>
                </a:ext>
              </a:extLst>
            </p:cNvPr>
            <p:cNvSpPr>
              <a:spLocks/>
            </p:cNvSpPr>
            <p:nvPr/>
          </p:nvSpPr>
          <p:spPr bwMode="auto">
            <a:xfrm>
              <a:off x="1781679" y="4552949"/>
              <a:ext cx="260351" cy="233363"/>
            </a:xfrm>
            <a:custGeom>
              <a:avLst/>
              <a:gdLst>
                <a:gd name="T0" fmla="*/ 92 w 107"/>
                <a:gd name="T1" fmla="*/ 38 h 93"/>
                <a:gd name="T2" fmla="*/ 47 w 107"/>
                <a:gd name="T3" fmla="*/ 0 h 93"/>
                <a:gd name="T4" fmla="*/ 0 w 107"/>
                <a:gd name="T5" fmla="*/ 46 h 93"/>
                <a:gd name="T6" fmla="*/ 45 w 107"/>
                <a:gd name="T7" fmla="*/ 93 h 93"/>
                <a:gd name="T8" fmla="*/ 45 w 107"/>
                <a:gd name="T9" fmla="*/ 78 h 93"/>
                <a:gd name="T10" fmla="*/ 14 w 107"/>
                <a:gd name="T11" fmla="*/ 47 h 93"/>
                <a:gd name="T12" fmla="*/ 46 w 107"/>
                <a:gd name="T13" fmla="*/ 14 h 93"/>
                <a:gd name="T14" fmla="*/ 78 w 107"/>
                <a:gd name="T15" fmla="*/ 38 h 93"/>
                <a:gd name="T16" fmla="*/ 64 w 107"/>
                <a:gd name="T17" fmla="*/ 38 h 93"/>
                <a:gd name="T18" fmla="*/ 85 w 107"/>
                <a:gd name="T19" fmla="*/ 75 h 93"/>
                <a:gd name="T20" fmla="*/ 107 w 107"/>
                <a:gd name="T21" fmla="*/ 38 h 93"/>
                <a:gd name="T22" fmla="*/ 92 w 107"/>
                <a:gd name="T23" fmla="*/ 3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 h="93">
                  <a:moveTo>
                    <a:pt x="92" y="38"/>
                  </a:moveTo>
                  <a:cubicBezTo>
                    <a:pt x="89" y="18"/>
                    <a:pt x="70" y="0"/>
                    <a:pt x="47" y="0"/>
                  </a:cubicBezTo>
                  <a:cubicBezTo>
                    <a:pt x="21" y="0"/>
                    <a:pt x="0" y="21"/>
                    <a:pt x="0" y="46"/>
                  </a:cubicBezTo>
                  <a:cubicBezTo>
                    <a:pt x="0" y="72"/>
                    <a:pt x="21" y="93"/>
                    <a:pt x="45" y="93"/>
                  </a:cubicBezTo>
                  <a:cubicBezTo>
                    <a:pt x="45" y="78"/>
                    <a:pt x="45" y="78"/>
                    <a:pt x="45" y="78"/>
                  </a:cubicBezTo>
                  <a:cubicBezTo>
                    <a:pt x="29" y="78"/>
                    <a:pt x="14" y="64"/>
                    <a:pt x="14" y="47"/>
                  </a:cubicBezTo>
                  <a:cubicBezTo>
                    <a:pt x="14" y="30"/>
                    <a:pt x="29" y="14"/>
                    <a:pt x="46" y="14"/>
                  </a:cubicBezTo>
                  <a:cubicBezTo>
                    <a:pt x="62" y="14"/>
                    <a:pt x="75" y="30"/>
                    <a:pt x="78" y="38"/>
                  </a:cubicBezTo>
                  <a:cubicBezTo>
                    <a:pt x="64" y="38"/>
                    <a:pt x="64" y="38"/>
                    <a:pt x="64" y="38"/>
                  </a:cubicBezTo>
                  <a:cubicBezTo>
                    <a:pt x="85" y="75"/>
                    <a:pt x="85" y="75"/>
                    <a:pt x="85" y="75"/>
                  </a:cubicBezTo>
                  <a:cubicBezTo>
                    <a:pt x="107" y="38"/>
                    <a:pt x="107" y="38"/>
                    <a:pt x="107" y="38"/>
                  </a:cubicBezTo>
                  <a:lnTo>
                    <a:pt x="92" y="38"/>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20" name="Freeform 7">
              <a:extLst>
                <a:ext uri="{FF2B5EF4-FFF2-40B4-BE49-F238E27FC236}">
                  <a16:creationId xmlns:a16="http://schemas.microsoft.com/office/drawing/2014/main" id="{6CD68FF0-3E0B-4C74-A0DE-AD982B37D23D}"/>
                </a:ext>
              </a:extLst>
            </p:cNvPr>
            <p:cNvSpPr>
              <a:spLocks/>
            </p:cNvSpPr>
            <p:nvPr/>
          </p:nvSpPr>
          <p:spPr bwMode="auto">
            <a:xfrm>
              <a:off x="1353054" y="4556126"/>
              <a:ext cx="139699" cy="230189"/>
            </a:xfrm>
            <a:custGeom>
              <a:avLst/>
              <a:gdLst>
                <a:gd name="T0" fmla="*/ 69 w 88"/>
                <a:gd name="T1" fmla="*/ 145 h 145"/>
                <a:gd name="T2" fmla="*/ 0 w 88"/>
                <a:gd name="T3" fmla="*/ 73 h 145"/>
                <a:gd name="T4" fmla="*/ 69 w 88"/>
                <a:gd name="T5" fmla="*/ 0 h 145"/>
                <a:gd name="T6" fmla="*/ 88 w 88"/>
                <a:gd name="T7" fmla="*/ 19 h 145"/>
                <a:gd name="T8" fmla="*/ 34 w 88"/>
                <a:gd name="T9" fmla="*/ 73 h 145"/>
                <a:gd name="T10" fmla="*/ 88 w 88"/>
                <a:gd name="T11" fmla="*/ 126 h 145"/>
                <a:gd name="T12" fmla="*/ 69 w 8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88" h="145">
                  <a:moveTo>
                    <a:pt x="69" y="145"/>
                  </a:moveTo>
                  <a:lnTo>
                    <a:pt x="0" y="73"/>
                  </a:lnTo>
                  <a:lnTo>
                    <a:pt x="69" y="0"/>
                  </a:lnTo>
                  <a:lnTo>
                    <a:pt x="88" y="19"/>
                  </a:lnTo>
                  <a:lnTo>
                    <a:pt x="34" y="73"/>
                  </a:lnTo>
                  <a:lnTo>
                    <a:pt x="88" y="126"/>
                  </a:lnTo>
                  <a:lnTo>
                    <a:pt x="69" y="145"/>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21" name="Freeform 8">
              <a:extLst>
                <a:ext uri="{FF2B5EF4-FFF2-40B4-BE49-F238E27FC236}">
                  <a16:creationId xmlns:a16="http://schemas.microsoft.com/office/drawing/2014/main" id="{3D29212E-8BC9-4F59-BA76-0ABAD8DF661F}"/>
                </a:ext>
              </a:extLst>
            </p:cNvPr>
            <p:cNvSpPr>
              <a:spLocks/>
            </p:cNvSpPr>
            <p:nvPr/>
          </p:nvSpPr>
          <p:spPr bwMode="auto">
            <a:xfrm>
              <a:off x="1540378" y="4556126"/>
              <a:ext cx="139699" cy="230189"/>
            </a:xfrm>
            <a:custGeom>
              <a:avLst/>
              <a:gdLst>
                <a:gd name="T0" fmla="*/ 19 w 88"/>
                <a:gd name="T1" fmla="*/ 145 h 145"/>
                <a:gd name="T2" fmla="*/ 0 w 88"/>
                <a:gd name="T3" fmla="*/ 126 h 145"/>
                <a:gd name="T4" fmla="*/ 54 w 88"/>
                <a:gd name="T5" fmla="*/ 73 h 145"/>
                <a:gd name="T6" fmla="*/ 0 w 88"/>
                <a:gd name="T7" fmla="*/ 19 h 145"/>
                <a:gd name="T8" fmla="*/ 19 w 88"/>
                <a:gd name="T9" fmla="*/ 0 h 145"/>
                <a:gd name="T10" fmla="*/ 88 w 88"/>
                <a:gd name="T11" fmla="*/ 73 h 145"/>
                <a:gd name="T12" fmla="*/ 19 w 8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88" h="145">
                  <a:moveTo>
                    <a:pt x="19" y="145"/>
                  </a:moveTo>
                  <a:lnTo>
                    <a:pt x="0" y="126"/>
                  </a:lnTo>
                  <a:lnTo>
                    <a:pt x="54" y="73"/>
                  </a:lnTo>
                  <a:lnTo>
                    <a:pt x="0" y="19"/>
                  </a:lnTo>
                  <a:lnTo>
                    <a:pt x="19" y="0"/>
                  </a:lnTo>
                  <a:lnTo>
                    <a:pt x="88" y="73"/>
                  </a:lnTo>
                  <a:lnTo>
                    <a:pt x="19" y="145"/>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22" name="Rounded Rectangle 9">
              <a:extLst>
                <a:ext uri="{FF2B5EF4-FFF2-40B4-BE49-F238E27FC236}">
                  <a16:creationId xmlns:a16="http://schemas.microsoft.com/office/drawing/2014/main" id="{7ECA0FE3-AF72-4C46-81FD-AC1C4A17668F}"/>
                </a:ext>
              </a:extLst>
            </p:cNvPr>
            <p:cNvSpPr>
              <a:spLocks/>
            </p:cNvSpPr>
            <p:nvPr/>
          </p:nvSpPr>
          <p:spPr bwMode="auto">
            <a:xfrm>
              <a:off x="2444893" y="4546601"/>
              <a:ext cx="6441864" cy="250824"/>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www.my.norton.com</a:t>
              </a:r>
              <a:endParaRPr kumimoji="0" lang="en-GB" sz="1100" b="0" i="0" u="none" strike="noStrike" kern="1200" cap="none" spc="0" normalizeH="0" baseline="0" noProof="0" dirty="0">
                <a:ln>
                  <a:noFill/>
                </a:ln>
                <a:solidFill>
                  <a:srgbClr val="000000"/>
                </a:solidFill>
                <a:effectLst/>
                <a:uLnTx/>
                <a:uFillTx/>
                <a:latin typeface="Arial"/>
                <a:ea typeface="+mn-ea"/>
                <a:cs typeface="+mn-cs"/>
              </a:endParaRPr>
            </a:p>
          </p:txBody>
        </p:sp>
        <p:sp>
          <p:nvSpPr>
            <p:cNvPr id="23" name="Freeform 10">
              <a:extLst>
                <a:ext uri="{FF2B5EF4-FFF2-40B4-BE49-F238E27FC236}">
                  <a16:creationId xmlns:a16="http://schemas.microsoft.com/office/drawing/2014/main" id="{E0ECFD83-2206-48F5-AD01-4DB8DA7B6D8C}"/>
                </a:ext>
              </a:extLst>
            </p:cNvPr>
            <p:cNvSpPr>
              <a:spLocks/>
            </p:cNvSpPr>
            <p:nvPr/>
          </p:nvSpPr>
          <p:spPr bwMode="auto">
            <a:xfrm>
              <a:off x="9433287" y="4529138"/>
              <a:ext cx="134938" cy="139700"/>
            </a:xfrm>
            <a:custGeom>
              <a:avLst/>
              <a:gdLst>
                <a:gd name="T0" fmla="*/ 85 w 85"/>
                <a:gd name="T1" fmla="*/ 0 h 88"/>
                <a:gd name="T2" fmla="*/ 20 w 85"/>
                <a:gd name="T3" fmla="*/ 0 h 88"/>
                <a:gd name="T4" fmla="*/ 40 w 85"/>
                <a:gd name="T5" fmla="*/ 20 h 88"/>
                <a:gd name="T6" fmla="*/ 0 w 85"/>
                <a:gd name="T7" fmla="*/ 61 h 88"/>
                <a:gd name="T8" fmla="*/ 28 w 85"/>
                <a:gd name="T9" fmla="*/ 88 h 88"/>
                <a:gd name="T10" fmla="*/ 65 w 85"/>
                <a:gd name="T11" fmla="*/ 47 h 88"/>
                <a:gd name="T12" fmla="*/ 85 w 85"/>
                <a:gd name="T13" fmla="*/ 71 h 88"/>
                <a:gd name="T14" fmla="*/ 85 w 85"/>
                <a:gd name="T15" fmla="*/ 0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88">
                  <a:moveTo>
                    <a:pt x="85" y="0"/>
                  </a:moveTo>
                  <a:lnTo>
                    <a:pt x="20" y="0"/>
                  </a:lnTo>
                  <a:lnTo>
                    <a:pt x="40" y="20"/>
                  </a:lnTo>
                  <a:lnTo>
                    <a:pt x="0" y="61"/>
                  </a:lnTo>
                  <a:lnTo>
                    <a:pt x="28" y="88"/>
                  </a:lnTo>
                  <a:lnTo>
                    <a:pt x="65" y="47"/>
                  </a:lnTo>
                  <a:lnTo>
                    <a:pt x="85" y="71"/>
                  </a:lnTo>
                  <a:lnTo>
                    <a:pt x="85" y="0"/>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24" name="Freeform 11">
              <a:extLst>
                <a:ext uri="{FF2B5EF4-FFF2-40B4-BE49-F238E27FC236}">
                  <a16:creationId xmlns:a16="http://schemas.microsoft.com/office/drawing/2014/main" id="{E64CD728-B33D-4110-9177-251C192A134D}"/>
                </a:ext>
              </a:extLst>
            </p:cNvPr>
            <p:cNvSpPr>
              <a:spLocks/>
            </p:cNvSpPr>
            <p:nvPr/>
          </p:nvSpPr>
          <p:spPr bwMode="auto">
            <a:xfrm>
              <a:off x="9285650" y="4668837"/>
              <a:ext cx="147637" cy="150814"/>
            </a:xfrm>
            <a:custGeom>
              <a:avLst/>
              <a:gdLst>
                <a:gd name="T0" fmla="*/ 93 w 93"/>
                <a:gd name="T1" fmla="*/ 27 h 95"/>
                <a:gd name="T2" fmla="*/ 66 w 93"/>
                <a:gd name="T3" fmla="*/ 0 h 95"/>
                <a:gd name="T4" fmla="*/ 24 w 93"/>
                <a:gd name="T5" fmla="*/ 43 h 95"/>
                <a:gd name="T6" fmla="*/ 0 w 93"/>
                <a:gd name="T7" fmla="*/ 21 h 95"/>
                <a:gd name="T8" fmla="*/ 0 w 93"/>
                <a:gd name="T9" fmla="*/ 95 h 95"/>
                <a:gd name="T10" fmla="*/ 76 w 93"/>
                <a:gd name="T11" fmla="*/ 95 h 95"/>
                <a:gd name="T12" fmla="*/ 53 w 93"/>
                <a:gd name="T13" fmla="*/ 71 h 95"/>
                <a:gd name="T14" fmla="*/ 93 w 93"/>
                <a:gd name="T15" fmla="*/ 27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95">
                  <a:moveTo>
                    <a:pt x="93" y="27"/>
                  </a:moveTo>
                  <a:lnTo>
                    <a:pt x="66" y="0"/>
                  </a:lnTo>
                  <a:lnTo>
                    <a:pt x="24" y="43"/>
                  </a:lnTo>
                  <a:lnTo>
                    <a:pt x="0" y="21"/>
                  </a:lnTo>
                  <a:lnTo>
                    <a:pt x="0" y="95"/>
                  </a:lnTo>
                  <a:lnTo>
                    <a:pt x="76" y="95"/>
                  </a:lnTo>
                  <a:lnTo>
                    <a:pt x="53" y="71"/>
                  </a:lnTo>
                  <a:lnTo>
                    <a:pt x="93" y="27"/>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27" name="Oval 26">
            <a:extLst>
              <a:ext uri="{FF2B5EF4-FFF2-40B4-BE49-F238E27FC236}">
                <a16:creationId xmlns:a16="http://schemas.microsoft.com/office/drawing/2014/main" id="{19EAADF2-08A2-4002-9A69-2CB192491DB8}"/>
              </a:ext>
            </a:extLst>
          </p:cNvPr>
          <p:cNvSpPr/>
          <p:nvPr/>
        </p:nvSpPr>
        <p:spPr>
          <a:xfrm>
            <a:off x="657333" y="4941044"/>
            <a:ext cx="526583" cy="526581"/>
          </a:xfrm>
          <a:prstGeom prst="ellipse">
            <a:avLst/>
          </a:prstGeom>
          <a:solidFill>
            <a:schemeClr val="tx2">
              <a:lumMod val="25000"/>
              <a:lumOff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8" name="Oval 27">
            <a:extLst>
              <a:ext uri="{FF2B5EF4-FFF2-40B4-BE49-F238E27FC236}">
                <a16:creationId xmlns:a16="http://schemas.microsoft.com/office/drawing/2014/main" id="{1C162F5B-4E15-41EF-9466-538BF3A98E99}"/>
              </a:ext>
            </a:extLst>
          </p:cNvPr>
          <p:cNvSpPr/>
          <p:nvPr/>
        </p:nvSpPr>
        <p:spPr>
          <a:xfrm>
            <a:off x="657333" y="2314822"/>
            <a:ext cx="526583" cy="526581"/>
          </a:xfrm>
          <a:prstGeom prst="ellipse">
            <a:avLst/>
          </a:prstGeom>
          <a:solidFill>
            <a:schemeClr val="tx2">
              <a:lumMod val="50000"/>
              <a:lumOff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9" name="Oval 28">
            <a:extLst>
              <a:ext uri="{FF2B5EF4-FFF2-40B4-BE49-F238E27FC236}">
                <a16:creationId xmlns:a16="http://schemas.microsoft.com/office/drawing/2014/main" id="{3C79D080-3CDE-4EB2-9EED-019C1BAB0D85}"/>
              </a:ext>
            </a:extLst>
          </p:cNvPr>
          <p:cNvSpPr/>
          <p:nvPr/>
        </p:nvSpPr>
        <p:spPr>
          <a:xfrm>
            <a:off x="657333" y="3709145"/>
            <a:ext cx="526583" cy="526581"/>
          </a:xfrm>
          <a:prstGeom prst="ellipse">
            <a:avLst/>
          </a:prstGeom>
          <a:solidFill>
            <a:schemeClr val="tx2">
              <a:lumMod val="75000"/>
              <a:lumOff val="2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8" name="Oval 37">
            <a:extLst>
              <a:ext uri="{FF2B5EF4-FFF2-40B4-BE49-F238E27FC236}">
                <a16:creationId xmlns:a16="http://schemas.microsoft.com/office/drawing/2014/main" id="{3B82F5EC-0768-489C-B3D0-82E072B7E126}"/>
              </a:ext>
            </a:extLst>
          </p:cNvPr>
          <p:cNvSpPr/>
          <p:nvPr/>
        </p:nvSpPr>
        <p:spPr>
          <a:xfrm>
            <a:off x="8098971" y="1917556"/>
            <a:ext cx="1949381" cy="367122"/>
          </a:xfrm>
          <a:prstGeom prst="ellipse">
            <a:avLst/>
          </a:prstGeom>
          <a:noFill/>
          <a:ln w="28575">
            <a:solidFill>
              <a:srgbClr val="C00000"/>
            </a:solid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rial"/>
              <a:ea typeface="+mn-ea"/>
              <a:cs typeface="+mn-cs"/>
            </a:endParaRPr>
          </a:p>
        </p:txBody>
      </p:sp>
      <p:pic>
        <p:nvPicPr>
          <p:cNvPr id="2" name="Picture 1">
            <a:extLst>
              <a:ext uri="{FF2B5EF4-FFF2-40B4-BE49-F238E27FC236}">
                <a16:creationId xmlns:a16="http://schemas.microsoft.com/office/drawing/2014/main" id="{8D1E7BC1-891F-4A06-A942-180F7168155E}"/>
              </a:ext>
            </a:extLst>
          </p:cNvPr>
          <p:cNvPicPr>
            <a:picLocks noChangeAspect="1"/>
          </p:cNvPicPr>
          <p:nvPr/>
        </p:nvPicPr>
        <p:blipFill>
          <a:blip r:embed="rId3"/>
          <a:stretch>
            <a:fillRect/>
          </a:stretch>
        </p:blipFill>
        <p:spPr>
          <a:xfrm>
            <a:off x="4802111" y="1264976"/>
            <a:ext cx="7556273" cy="5213676"/>
          </a:xfrm>
          <a:prstGeom prst="rect">
            <a:avLst/>
          </a:prstGeom>
        </p:spPr>
      </p:pic>
    </p:spTree>
    <p:extLst>
      <p:ext uri="{BB962C8B-B14F-4D97-AF65-F5344CB8AC3E}">
        <p14:creationId xmlns:p14="http://schemas.microsoft.com/office/powerpoint/2010/main" val="2379362442"/>
      </p:ext>
    </p:extLst>
  </p:cSld>
  <p:clrMapOvr>
    <a:masterClrMapping/>
  </p:clrMapOvr>
  <p:transition spd="slow" advTm="360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 calcmode="lin" valueType="num">
                                      <p:cBhvr additive="base">
                                        <p:cTn id="11"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9">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 calcmode="lin" valueType="num">
                                      <p:cBhvr additive="base">
                                        <p:cTn id="15"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0">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 calcmode="lin" valueType="num">
                                      <p:cBhvr additive="base">
                                        <p:cTn id="19"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
                                            <p:txEl>
                                              <p:pRg st="0" end="0"/>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 calcmode="lin" valueType="num">
                                      <p:cBhvr additive="base">
                                        <p:cTn id="23"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2">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 calcmode="lin" valueType="num">
                                      <p:cBhvr additive="base">
                                        <p:cTn id="27" dur="500" fill="hold"/>
                                        <p:tgtEl>
                                          <p:spTgt spid="13">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3">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0-#ppt_w/2"/>
                                          </p:val>
                                        </p:tav>
                                        <p:tav tm="100000">
                                          <p:val>
                                            <p:strVal val="#ppt_x"/>
                                          </p:val>
                                        </p:tav>
                                      </p:tavLst>
                                    </p:anim>
                                    <p:anim calcmode="lin" valueType="num">
                                      <p:cBhvr additive="base">
                                        <p:cTn id="32" dur="500" fill="hold"/>
                                        <p:tgtEl>
                                          <p:spTgt spid="2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0-#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0-#ppt_w/2"/>
                                          </p:val>
                                        </p:tav>
                                        <p:tav tm="100000">
                                          <p:val>
                                            <p:strVal val="#ppt_x"/>
                                          </p:val>
                                        </p:tav>
                                      </p:tavLst>
                                    </p:anim>
                                    <p:anim calcmode="lin" valueType="num">
                                      <p:cBhvr additive="base">
                                        <p:cTn id="40"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0" grpId="0" build="p"/>
      <p:bldP spid="11" grpId="0" build="p"/>
      <p:bldP spid="12" grpId="0" build="p"/>
      <p:bldP spid="13" grpId="0" build="p"/>
      <p:bldP spid="27" grpId="0" animBg="1"/>
      <p:bldP spid="28" grpId="0" animBg="1"/>
      <p:bldP spid="29"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7BF95602-E419-4C10-BE2B-1E87EE31CC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2802" y="1633455"/>
            <a:ext cx="2418101" cy="4382809"/>
          </a:xfrm>
          <a:prstGeom prst="rect">
            <a:avLst/>
          </a:prstGeom>
        </p:spPr>
      </p:pic>
      <p:sp>
        <p:nvSpPr>
          <p:cNvPr id="32" name="Oval 31">
            <a:extLst>
              <a:ext uri="{FF2B5EF4-FFF2-40B4-BE49-F238E27FC236}">
                <a16:creationId xmlns:a16="http://schemas.microsoft.com/office/drawing/2014/main" id="{D83C0952-66BD-402F-B6F4-5966A9764D6D}"/>
              </a:ext>
            </a:extLst>
          </p:cNvPr>
          <p:cNvSpPr/>
          <p:nvPr/>
        </p:nvSpPr>
        <p:spPr>
          <a:xfrm>
            <a:off x="9751776" y="2056972"/>
            <a:ext cx="866775" cy="866775"/>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19" name="Picture 18">
            <a:extLst>
              <a:ext uri="{FF2B5EF4-FFF2-40B4-BE49-F238E27FC236}">
                <a16:creationId xmlns:a16="http://schemas.microsoft.com/office/drawing/2014/main" id="{DBC56694-69BD-42A3-9704-F0524DF8D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107" y="1762404"/>
            <a:ext cx="2418101" cy="4382809"/>
          </a:xfrm>
          <a:prstGeom prst="rect">
            <a:avLst/>
          </a:prstGeom>
        </p:spPr>
      </p:pic>
      <p:sp>
        <p:nvSpPr>
          <p:cNvPr id="7" name="Title 6">
            <a:extLst>
              <a:ext uri="{FF2B5EF4-FFF2-40B4-BE49-F238E27FC236}">
                <a16:creationId xmlns:a16="http://schemas.microsoft.com/office/drawing/2014/main" id="{2231AF6A-10D6-4B97-B552-FA1BC4888DD1}"/>
              </a:ext>
            </a:extLst>
          </p:cNvPr>
          <p:cNvSpPr>
            <a:spLocks noGrp="1"/>
          </p:cNvSpPr>
          <p:nvPr>
            <p:ph type="title"/>
          </p:nvPr>
        </p:nvSpPr>
        <p:spPr/>
        <p:txBody>
          <a:bodyPr/>
          <a:lstStyle/>
          <a:p>
            <a:pPr algn="ctr"/>
            <a:r>
              <a:rPr lang="en-US" dirty="0"/>
              <a:t>DOWNLOAD NEW MOBILE APPS</a:t>
            </a:r>
          </a:p>
        </p:txBody>
      </p:sp>
      <p:pic>
        <p:nvPicPr>
          <p:cNvPr id="50" name="Picture Placeholder 48">
            <a:extLst>
              <a:ext uri="{FF2B5EF4-FFF2-40B4-BE49-F238E27FC236}">
                <a16:creationId xmlns:a16="http://schemas.microsoft.com/office/drawing/2014/main" id="{F1A33021-A8DA-4D10-8979-6D918EA14FB9}"/>
              </a:ext>
            </a:extLst>
          </p:cNvPr>
          <p:cNvPicPr>
            <a:picLocks noChangeAspect="1"/>
          </p:cNvPicPr>
          <p:nvPr/>
        </p:nvPicPr>
        <p:blipFill rotWithShape="1">
          <a:blip r:embed="rId4"/>
          <a:srcRect l="654" t="8858" b="8863"/>
          <a:stretch/>
        </p:blipFill>
        <p:spPr>
          <a:xfrm>
            <a:off x="6209296" y="2255887"/>
            <a:ext cx="1742304" cy="3119952"/>
          </a:xfrm>
          <a:prstGeom prst="rect">
            <a:avLst/>
          </a:prstGeom>
          <a:solidFill>
            <a:schemeClr val="bg1">
              <a:lumMod val="95000"/>
            </a:schemeClr>
          </a:solidFill>
          <a:ln w="12700">
            <a:solidFill>
              <a:schemeClr val="tx1"/>
            </a:solidFill>
          </a:ln>
        </p:spPr>
      </p:pic>
      <p:sp>
        <p:nvSpPr>
          <p:cNvPr id="8" name="Text Placeholder 7">
            <a:extLst>
              <a:ext uri="{FF2B5EF4-FFF2-40B4-BE49-F238E27FC236}">
                <a16:creationId xmlns:a16="http://schemas.microsoft.com/office/drawing/2014/main" id="{00FD98F7-C5B1-4848-B320-93A01D8930B3}"/>
              </a:ext>
            </a:extLst>
          </p:cNvPr>
          <p:cNvSpPr>
            <a:spLocks noGrp="1"/>
          </p:cNvSpPr>
          <p:nvPr>
            <p:ph type="body" sz="quarter" idx="10"/>
          </p:nvPr>
        </p:nvSpPr>
        <p:spPr/>
        <p:txBody>
          <a:bodyPr/>
          <a:lstStyle/>
          <a:p>
            <a:r>
              <a:rPr lang="en-US" dirty="0">
                <a:solidFill>
                  <a:srgbClr val="FFC000"/>
                </a:solidFill>
              </a:rPr>
              <a:t>TAKE FULL ADVANTAGE OF NEW FEATURES WHEN YOU</a:t>
            </a:r>
          </a:p>
        </p:txBody>
      </p:sp>
      <p:sp>
        <p:nvSpPr>
          <p:cNvPr id="10" name="Text Placeholder 9">
            <a:extLst>
              <a:ext uri="{FF2B5EF4-FFF2-40B4-BE49-F238E27FC236}">
                <a16:creationId xmlns:a16="http://schemas.microsoft.com/office/drawing/2014/main" id="{5149A55F-B648-4ED2-9D76-7965C74102C5}"/>
              </a:ext>
            </a:extLst>
          </p:cNvPr>
          <p:cNvSpPr>
            <a:spLocks noGrp="1"/>
          </p:cNvSpPr>
          <p:nvPr>
            <p:ph type="body" sz="quarter" idx="20"/>
          </p:nvPr>
        </p:nvSpPr>
        <p:spPr>
          <a:xfrm>
            <a:off x="8629688" y="2955902"/>
            <a:ext cx="3057294" cy="463050"/>
          </a:xfrm>
        </p:spPr>
        <p:txBody>
          <a:bodyPr/>
          <a:lstStyle/>
          <a:p>
            <a:r>
              <a:rPr lang="en-US" dirty="0"/>
              <a:t>SECURE CLOUD BACKUP</a:t>
            </a:r>
          </a:p>
        </p:txBody>
      </p:sp>
      <p:sp>
        <p:nvSpPr>
          <p:cNvPr id="11" name="Text Placeholder 10">
            <a:extLst>
              <a:ext uri="{FF2B5EF4-FFF2-40B4-BE49-F238E27FC236}">
                <a16:creationId xmlns:a16="http://schemas.microsoft.com/office/drawing/2014/main" id="{8BB0CB8E-F676-4193-89E5-5974BCFB22AD}"/>
              </a:ext>
            </a:extLst>
          </p:cNvPr>
          <p:cNvSpPr>
            <a:spLocks noGrp="1"/>
          </p:cNvSpPr>
          <p:nvPr>
            <p:ph type="body" sz="quarter" idx="21"/>
          </p:nvPr>
        </p:nvSpPr>
        <p:spPr>
          <a:xfrm>
            <a:off x="8752112" y="3500086"/>
            <a:ext cx="2934869" cy="855453"/>
          </a:xfrm>
        </p:spPr>
        <p:txBody>
          <a:bodyPr/>
          <a:lstStyle/>
          <a:p>
            <a:r>
              <a:rPr lang="en-US" dirty="0"/>
              <a:t>Automatically backs up your photos, financial files and other important documents of your choice on your Windows PC.</a:t>
            </a:r>
          </a:p>
        </p:txBody>
      </p:sp>
      <p:sp>
        <p:nvSpPr>
          <p:cNvPr id="29" name="Freeform 87">
            <a:extLst>
              <a:ext uri="{FF2B5EF4-FFF2-40B4-BE49-F238E27FC236}">
                <a16:creationId xmlns:a16="http://schemas.microsoft.com/office/drawing/2014/main" id="{E9CF4A6A-2BE2-41BD-B188-71E2ED8F2A2D}"/>
              </a:ext>
            </a:extLst>
          </p:cNvPr>
          <p:cNvSpPr>
            <a:spLocks noEditPoints="1"/>
          </p:cNvSpPr>
          <p:nvPr/>
        </p:nvSpPr>
        <p:spPr bwMode="auto">
          <a:xfrm>
            <a:off x="9895946" y="2267716"/>
            <a:ext cx="580536" cy="397208"/>
          </a:xfrm>
          <a:custGeom>
            <a:avLst/>
            <a:gdLst>
              <a:gd name="T0" fmla="*/ 56 w 112"/>
              <a:gd name="T1" fmla="*/ 0 h 77"/>
              <a:gd name="T2" fmla="*/ 71 w 112"/>
              <a:gd name="T3" fmla="*/ 5 h 77"/>
              <a:gd name="T4" fmla="*/ 82 w 112"/>
              <a:gd name="T5" fmla="*/ 18 h 77"/>
              <a:gd name="T6" fmla="*/ 97 w 112"/>
              <a:gd name="T7" fmla="*/ 25 h 77"/>
              <a:gd name="T8" fmla="*/ 104 w 112"/>
              <a:gd name="T9" fmla="*/ 41 h 77"/>
              <a:gd name="T10" fmla="*/ 112 w 112"/>
              <a:gd name="T11" fmla="*/ 56 h 77"/>
              <a:gd name="T12" fmla="*/ 106 w 112"/>
              <a:gd name="T13" fmla="*/ 71 h 77"/>
              <a:gd name="T14" fmla="*/ 91 w 112"/>
              <a:gd name="T15" fmla="*/ 77 h 77"/>
              <a:gd name="T16" fmla="*/ 21 w 112"/>
              <a:gd name="T17" fmla="*/ 77 h 77"/>
              <a:gd name="T18" fmla="*/ 6 w 112"/>
              <a:gd name="T19" fmla="*/ 71 h 77"/>
              <a:gd name="T20" fmla="*/ 0 w 112"/>
              <a:gd name="T21" fmla="*/ 56 h 77"/>
              <a:gd name="T22" fmla="*/ 4 w 112"/>
              <a:gd name="T23" fmla="*/ 44 h 77"/>
              <a:gd name="T24" fmla="*/ 15 w 112"/>
              <a:gd name="T25" fmla="*/ 36 h 77"/>
              <a:gd name="T26" fmla="*/ 20 w 112"/>
              <a:gd name="T27" fmla="*/ 29 h 77"/>
              <a:gd name="T28" fmla="*/ 28 w 112"/>
              <a:gd name="T29" fmla="*/ 25 h 77"/>
              <a:gd name="T30" fmla="*/ 37 w 112"/>
              <a:gd name="T31" fmla="*/ 7 h 77"/>
              <a:gd name="T32" fmla="*/ 56 w 112"/>
              <a:gd name="T33" fmla="*/ 0 h 77"/>
              <a:gd name="T34" fmla="*/ 56 w 112"/>
              <a:gd name="T35" fmla="*/ 7 h 77"/>
              <a:gd name="T36" fmla="*/ 41 w 112"/>
              <a:gd name="T37" fmla="*/ 13 h 77"/>
              <a:gd name="T38" fmla="*/ 35 w 112"/>
              <a:gd name="T39" fmla="*/ 28 h 77"/>
              <a:gd name="T40" fmla="*/ 35 w 112"/>
              <a:gd name="T41" fmla="*/ 32 h 77"/>
              <a:gd name="T42" fmla="*/ 31 w 112"/>
              <a:gd name="T43" fmla="*/ 32 h 77"/>
              <a:gd name="T44" fmla="*/ 25 w 112"/>
              <a:gd name="T45" fmla="*/ 34 h 77"/>
              <a:gd name="T46" fmla="*/ 21 w 112"/>
              <a:gd name="T47" fmla="*/ 40 h 77"/>
              <a:gd name="T48" fmla="*/ 20 w 112"/>
              <a:gd name="T49" fmla="*/ 42 h 77"/>
              <a:gd name="T50" fmla="*/ 18 w 112"/>
              <a:gd name="T51" fmla="*/ 43 h 77"/>
              <a:gd name="T52" fmla="*/ 10 w 112"/>
              <a:gd name="T53" fmla="*/ 47 h 77"/>
              <a:gd name="T54" fmla="*/ 7 w 112"/>
              <a:gd name="T55" fmla="*/ 56 h 77"/>
              <a:gd name="T56" fmla="*/ 11 w 112"/>
              <a:gd name="T57" fmla="*/ 66 h 77"/>
              <a:gd name="T58" fmla="*/ 21 w 112"/>
              <a:gd name="T59" fmla="*/ 70 h 77"/>
              <a:gd name="T60" fmla="*/ 91 w 112"/>
              <a:gd name="T61" fmla="*/ 70 h 77"/>
              <a:gd name="T62" fmla="*/ 101 w 112"/>
              <a:gd name="T63" fmla="*/ 66 h 77"/>
              <a:gd name="T64" fmla="*/ 105 w 112"/>
              <a:gd name="T65" fmla="*/ 56 h 77"/>
              <a:gd name="T66" fmla="*/ 99 w 112"/>
              <a:gd name="T67" fmla="*/ 45 h 77"/>
              <a:gd name="T68" fmla="*/ 98 w 112"/>
              <a:gd name="T69" fmla="*/ 44 h 77"/>
              <a:gd name="T70" fmla="*/ 98 w 112"/>
              <a:gd name="T71" fmla="*/ 42 h 77"/>
              <a:gd name="T72" fmla="*/ 93 w 112"/>
              <a:gd name="T73" fmla="*/ 30 h 77"/>
              <a:gd name="T74" fmla="*/ 80 w 112"/>
              <a:gd name="T75" fmla="*/ 25 h 77"/>
              <a:gd name="T76" fmla="*/ 79 w 112"/>
              <a:gd name="T77" fmla="*/ 25 h 77"/>
              <a:gd name="T78" fmla="*/ 77 w 112"/>
              <a:gd name="T79" fmla="*/ 25 h 77"/>
              <a:gd name="T80" fmla="*/ 76 w 112"/>
              <a:gd name="T81" fmla="*/ 22 h 77"/>
              <a:gd name="T82" fmla="*/ 68 w 112"/>
              <a:gd name="T83" fmla="*/ 11 h 77"/>
              <a:gd name="T84" fmla="*/ 56 w 112"/>
              <a:gd name="T85" fmla="*/ 7 h 77"/>
              <a:gd name="T86" fmla="*/ 56 w 112"/>
              <a:gd name="T87" fmla="*/ 27 h 77"/>
              <a:gd name="T88" fmla="*/ 58 w 112"/>
              <a:gd name="T89" fmla="*/ 29 h 77"/>
              <a:gd name="T90" fmla="*/ 72 w 112"/>
              <a:gd name="T91" fmla="*/ 43 h 77"/>
              <a:gd name="T92" fmla="*/ 67 w 112"/>
              <a:gd name="T93" fmla="*/ 48 h 77"/>
              <a:gd name="T94" fmla="*/ 59 w 112"/>
              <a:gd name="T95" fmla="*/ 40 h 77"/>
              <a:gd name="T96" fmla="*/ 59 w 112"/>
              <a:gd name="T97" fmla="*/ 63 h 77"/>
              <a:gd name="T98" fmla="*/ 52 w 112"/>
              <a:gd name="T99" fmla="*/ 63 h 77"/>
              <a:gd name="T100" fmla="*/ 52 w 112"/>
              <a:gd name="T101" fmla="*/ 40 h 77"/>
              <a:gd name="T102" fmla="*/ 44 w 112"/>
              <a:gd name="T103" fmla="*/ 48 h 77"/>
              <a:gd name="T104" fmla="*/ 39 w 112"/>
              <a:gd name="T105" fmla="*/ 43 h 77"/>
              <a:gd name="T106" fmla="*/ 53 w 112"/>
              <a:gd name="T107" fmla="*/ 29 h 77"/>
              <a:gd name="T108" fmla="*/ 56 w 112"/>
              <a:gd name="T109" fmla="*/ 2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2" h="77">
                <a:moveTo>
                  <a:pt x="56" y="0"/>
                </a:moveTo>
                <a:cubicBezTo>
                  <a:pt x="62" y="0"/>
                  <a:pt x="67" y="2"/>
                  <a:pt x="71" y="5"/>
                </a:cubicBezTo>
                <a:cubicBezTo>
                  <a:pt x="76" y="8"/>
                  <a:pt x="79" y="13"/>
                  <a:pt x="82" y="18"/>
                </a:cubicBezTo>
                <a:cubicBezTo>
                  <a:pt x="88" y="18"/>
                  <a:pt x="93" y="21"/>
                  <a:pt x="97" y="25"/>
                </a:cubicBezTo>
                <a:cubicBezTo>
                  <a:pt x="102" y="29"/>
                  <a:pt x="104" y="35"/>
                  <a:pt x="104" y="41"/>
                </a:cubicBezTo>
                <a:cubicBezTo>
                  <a:pt x="109" y="45"/>
                  <a:pt x="112" y="50"/>
                  <a:pt x="112" y="56"/>
                </a:cubicBezTo>
                <a:cubicBezTo>
                  <a:pt x="112" y="62"/>
                  <a:pt x="110" y="67"/>
                  <a:pt x="106" y="71"/>
                </a:cubicBezTo>
                <a:cubicBezTo>
                  <a:pt x="101" y="75"/>
                  <a:pt x="97" y="77"/>
                  <a:pt x="91" y="77"/>
                </a:cubicBezTo>
                <a:cubicBezTo>
                  <a:pt x="21" y="77"/>
                  <a:pt x="21" y="77"/>
                  <a:pt x="21" y="77"/>
                </a:cubicBezTo>
                <a:cubicBezTo>
                  <a:pt x="15" y="77"/>
                  <a:pt x="10" y="75"/>
                  <a:pt x="6" y="71"/>
                </a:cubicBezTo>
                <a:cubicBezTo>
                  <a:pt x="2" y="67"/>
                  <a:pt x="0" y="62"/>
                  <a:pt x="0" y="56"/>
                </a:cubicBezTo>
                <a:cubicBezTo>
                  <a:pt x="0" y="51"/>
                  <a:pt x="1" y="47"/>
                  <a:pt x="4" y="44"/>
                </a:cubicBezTo>
                <a:cubicBezTo>
                  <a:pt x="7" y="40"/>
                  <a:pt x="10" y="38"/>
                  <a:pt x="15" y="36"/>
                </a:cubicBezTo>
                <a:cubicBezTo>
                  <a:pt x="16" y="33"/>
                  <a:pt x="18" y="31"/>
                  <a:pt x="20" y="29"/>
                </a:cubicBezTo>
                <a:cubicBezTo>
                  <a:pt x="22" y="27"/>
                  <a:pt x="25" y="26"/>
                  <a:pt x="28" y="25"/>
                </a:cubicBezTo>
                <a:cubicBezTo>
                  <a:pt x="29" y="18"/>
                  <a:pt x="32" y="12"/>
                  <a:pt x="37" y="7"/>
                </a:cubicBezTo>
                <a:cubicBezTo>
                  <a:pt x="42" y="3"/>
                  <a:pt x="49" y="0"/>
                  <a:pt x="56" y="0"/>
                </a:cubicBezTo>
                <a:close/>
                <a:moveTo>
                  <a:pt x="56" y="7"/>
                </a:moveTo>
                <a:cubicBezTo>
                  <a:pt x="50" y="7"/>
                  <a:pt x="45" y="9"/>
                  <a:pt x="41" y="13"/>
                </a:cubicBezTo>
                <a:cubicBezTo>
                  <a:pt x="37" y="17"/>
                  <a:pt x="35" y="22"/>
                  <a:pt x="35" y="28"/>
                </a:cubicBezTo>
                <a:cubicBezTo>
                  <a:pt x="35" y="32"/>
                  <a:pt x="35" y="32"/>
                  <a:pt x="35" y="32"/>
                </a:cubicBezTo>
                <a:cubicBezTo>
                  <a:pt x="31" y="32"/>
                  <a:pt x="31" y="32"/>
                  <a:pt x="31" y="32"/>
                </a:cubicBezTo>
                <a:cubicBezTo>
                  <a:pt x="29" y="32"/>
                  <a:pt x="27" y="32"/>
                  <a:pt x="25" y="34"/>
                </a:cubicBezTo>
                <a:cubicBezTo>
                  <a:pt x="23" y="35"/>
                  <a:pt x="22" y="37"/>
                  <a:pt x="21" y="40"/>
                </a:cubicBezTo>
                <a:cubicBezTo>
                  <a:pt x="20" y="42"/>
                  <a:pt x="20" y="42"/>
                  <a:pt x="20" y="42"/>
                </a:cubicBezTo>
                <a:cubicBezTo>
                  <a:pt x="18" y="43"/>
                  <a:pt x="18" y="43"/>
                  <a:pt x="18" y="43"/>
                </a:cubicBezTo>
                <a:cubicBezTo>
                  <a:pt x="15" y="43"/>
                  <a:pt x="12" y="45"/>
                  <a:pt x="10" y="47"/>
                </a:cubicBezTo>
                <a:cubicBezTo>
                  <a:pt x="8" y="50"/>
                  <a:pt x="7" y="53"/>
                  <a:pt x="7" y="56"/>
                </a:cubicBezTo>
                <a:cubicBezTo>
                  <a:pt x="7" y="60"/>
                  <a:pt x="8" y="63"/>
                  <a:pt x="11" y="66"/>
                </a:cubicBezTo>
                <a:cubicBezTo>
                  <a:pt x="13" y="69"/>
                  <a:pt x="17" y="70"/>
                  <a:pt x="21" y="70"/>
                </a:cubicBezTo>
                <a:cubicBezTo>
                  <a:pt x="91" y="70"/>
                  <a:pt x="91" y="70"/>
                  <a:pt x="91" y="70"/>
                </a:cubicBezTo>
                <a:cubicBezTo>
                  <a:pt x="95" y="70"/>
                  <a:pt x="98" y="69"/>
                  <a:pt x="101" y="66"/>
                </a:cubicBezTo>
                <a:cubicBezTo>
                  <a:pt x="103" y="63"/>
                  <a:pt x="105" y="60"/>
                  <a:pt x="105" y="56"/>
                </a:cubicBezTo>
                <a:cubicBezTo>
                  <a:pt x="105" y="51"/>
                  <a:pt x="103" y="48"/>
                  <a:pt x="99" y="45"/>
                </a:cubicBezTo>
                <a:cubicBezTo>
                  <a:pt x="98" y="44"/>
                  <a:pt x="98" y="44"/>
                  <a:pt x="98" y="44"/>
                </a:cubicBezTo>
                <a:cubicBezTo>
                  <a:pt x="98" y="42"/>
                  <a:pt x="98" y="42"/>
                  <a:pt x="98" y="42"/>
                </a:cubicBezTo>
                <a:cubicBezTo>
                  <a:pt x="98" y="37"/>
                  <a:pt x="96" y="33"/>
                  <a:pt x="93" y="30"/>
                </a:cubicBezTo>
                <a:cubicBezTo>
                  <a:pt x="89" y="26"/>
                  <a:pt x="85" y="25"/>
                  <a:pt x="80" y="25"/>
                </a:cubicBezTo>
                <a:cubicBezTo>
                  <a:pt x="79" y="25"/>
                  <a:pt x="79" y="25"/>
                  <a:pt x="79" y="25"/>
                </a:cubicBezTo>
                <a:cubicBezTo>
                  <a:pt x="77" y="25"/>
                  <a:pt x="77" y="25"/>
                  <a:pt x="77" y="25"/>
                </a:cubicBezTo>
                <a:cubicBezTo>
                  <a:pt x="76" y="22"/>
                  <a:pt x="76" y="22"/>
                  <a:pt x="76" y="22"/>
                </a:cubicBezTo>
                <a:cubicBezTo>
                  <a:pt x="75" y="18"/>
                  <a:pt x="72" y="14"/>
                  <a:pt x="68" y="11"/>
                </a:cubicBezTo>
                <a:cubicBezTo>
                  <a:pt x="65" y="9"/>
                  <a:pt x="61" y="7"/>
                  <a:pt x="56" y="7"/>
                </a:cubicBezTo>
                <a:close/>
                <a:moveTo>
                  <a:pt x="56" y="27"/>
                </a:moveTo>
                <a:cubicBezTo>
                  <a:pt x="58" y="29"/>
                  <a:pt x="58" y="29"/>
                  <a:pt x="58" y="29"/>
                </a:cubicBezTo>
                <a:cubicBezTo>
                  <a:pt x="72" y="43"/>
                  <a:pt x="72" y="43"/>
                  <a:pt x="72" y="43"/>
                </a:cubicBezTo>
                <a:cubicBezTo>
                  <a:pt x="67" y="48"/>
                  <a:pt x="67" y="48"/>
                  <a:pt x="67" y="48"/>
                </a:cubicBezTo>
                <a:cubicBezTo>
                  <a:pt x="59" y="40"/>
                  <a:pt x="59" y="40"/>
                  <a:pt x="59" y="40"/>
                </a:cubicBezTo>
                <a:cubicBezTo>
                  <a:pt x="59" y="63"/>
                  <a:pt x="59" y="63"/>
                  <a:pt x="59" y="63"/>
                </a:cubicBezTo>
                <a:cubicBezTo>
                  <a:pt x="52" y="63"/>
                  <a:pt x="52" y="63"/>
                  <a:pt x="52" y="63"/>
                </a:cubicBezTo>
                <a:cubicBezTo>
                  <a:pt x="52" y="40"/>
                  <a:pt x="52" y="40"/>
                  <a:pt x="52" y="40"/>
                </a:cubicBezTo>
                <a:cubicBezTo>
                  <a:pt x="44" y="48"/>
                  <a:pt x="44" y="48"/>
                  <a:pt x="44" y="48"/>
                </a:cubicBezTo>
                <a:cubicBezTo>
                  <a:pt x="39" y="43"/>
                  <a:pt x="39" y="43"/>
                  <a:pt x="39" y="43"/>
                </a:cubicBezTo>
                <a:cubicBezTo>
                  <a:pt x="53" y="29"/>
                  <a:pt x="53" y="29"/>
                  <a:pt x="53" y="29"/>
                </a:cubicBezTo>
                <a:lnTo>
                  <a:pt x="56" y="2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36" name="Picture Placeholder 35" descr="A screenshot of a cell phone&#10;&#10;Description automatically generated">
            <a:extLst>
              <a:ext uri="{FF2B5EF4-FFF2-40B4-BE49-F238E27FC236}">
                <a16:creationId xmlns:a16="http://schemas.microsoft.com/office/drawing/2014/main" id="{A87F711C-12F2-47D7-A225-2CFB94F16C63}"/>
              </a:ext>
            </a:extLst>
          </p:cNvPr>
          <p:cNvPicPr>
            <a:picLocks noGrp="1" noChangeAspect="1"/>
          </p:cNvPicPr>
          <p:nvPr>
            <p:ph type="pic" sz="quarter" idx="23"/>
          </p:nvPr>
        </p:nvPicPr>
        <p:blipFill>
          <a:blip r:embed="rId5"/>
          <a:srcRect t="8851" b="8851"/>
          <a:stretch>
            <a:fillRect/>
          </a:stretch>
        </p:blipFill>
        <p:spPr>
          <a:xfrm>
            <a:off x="1199625" y="2395218"/>
            <a:ext cx="1762247" cy="3134278"/>
          </a:xfrm>
        </p:spPr>
      </p:pic>
      <p:pic>
        <p:nvPicPr>
          <p:cNvPr id="20" name="Picture 19">
            <a:extLst>
              <a:ext uri="{FF2B5EF4-FFF2-40B4-BE49-F238E27FC236}">
                <a16:creationId xmlns:a16="http://schemas.microsoft.com/office/drawing/2014/main" id="{8D448B44-30B1-4F5D-A6C6-2F4CBF45F4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4793" y="1528410"/>
            <a:ext cx="2676303" cy="4850797"/>
          </a:xfrm>
          <a:prstGeom prst="rect">
            <a:avLst/>
          </a:prstGeom>
        </p:spPr>
      </p:pic>
      <p:pic>
        <p:nvPicPr>
          <p:cNvPr id="45" name="Picture Placeholder 44" descr="A screenshot of a cell phone&#10;&#10;Description automatically generated">
            <a:extLst>
              <a:ext uri="{FF2B5EF4-FFF2-40B4-BE49-F238E27FC236}">
                <a16:creationId xmlns:a16="http://schemas.microsoft.com/office/drawing/2014/main" id="{F033EA96-0D1F-4034-A04D-96BC56938734}"/>
              </a:ext>
            </a:extLst>
          </p:cNvPr>
          <p:cNvPicPr>
            <a:picLocks noGrp="1" noChangeAspect="1"/>
          </p:cNvPicPr>
          <p:nvPr>
            <p:ph type="pic" sz="quarter" idx="16"/>
          </p:nvPr>
        </p:nvPicPr>
        <p:blipFill>
          <a:blip r:embed="rId7"/>
          <a:srcRect t="8885" b="8885"/>
          <a:stretch>
            <a:fillRect/>
          </a:stretch>
        </p:blipFill>
        <p:spPr>
          <a:xfrm>
            <a:off x="2809522" y="2225164"/>
            <a:ext cx="1929945" cy="3432545"/>
          </a:xfrm>
        </p:spPr>
      </p:pic>
      <p:pic>
        <p:nvPicPr>
          <p:cNvPr id="18" name="Picture 17">
            <a:extLst>
              <a:ext uri="{FF2B5EF4-FFF2-40B4-BE49-F238E27FC236}">
                <a16:creationId xmlns:a16="http://schemas.microsoft.com/office/drawing/2014/main" id="{8704570E-BBD8-41EC-8B67-65F9B45B03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3680" y="1762404"/>
            <a:ext cx="2418101" cy="4382809"/>
          </a:xfrm>
          <a:prstGeom prst="rect">
            <a:avLst/>
          </a:prstGeom>
        </p:spPr>
      </p:pic>
      <p:pic>
        <p:nvPicPr>
          <p:cNvPr id="49" name="Picture Placeholder 48" descr="A screen shot of a smart phone&#10;&#10;Description automatically generated">
            <a:extLst>
              <a:ext uri="{FF2B5EF4-FFF2-40B4-BE49-F238E27FC236}">
                <a16:creationId xmlns:a16="http://schemas.microsoft.com/office/drawing/2014/main" id="{7B0A80AB-E83B-47D5-A70F-C1035944873E}"/>
              </a:ext>
            </a:extLst>
          </p:cNvPr>
          <p:cNvPicPr>
            <a:picLocks noGrp="1" noChangeAspect="1"/>
          </p:cNvPicPr>
          <p:nvPr>
            <p:ph type="pic" sz="quarter" idx="22"/>
          </p:nvPr>
        </p:nvPicPr>
        <p:blipFill>
          <a:blip r:embed="rId8"/>
          <a:srcRect t="8889" b="8889"/>
          <a:stretch>
            <a:fillRect/>
          </a:stretch>
        </p:blipFill>
        <p:spPr>
          <a:xfrm>
            <a:off x="4656089" y="2395218"/>
            <a:ext cx="1742304" cy="3098808"/>
          </a:xfrm>
        </p:spPr>
      </p:pic>
    </p:spTree>
    <p:extLst>
      <p:ext uri="{BB962C8B-B14F-4D97-AF65-F5344CB8AC3E}">
        <p14:creationId xmlns:p14="http://schemas.microsoft.com/office/powerpoint/2010/main" val="2807490756"/>
      </p:ext>
    </p:extLst>
  </p:cSld>
  <p:clrMapOvr>
    <a:masterClrMapping/>
  </p:clrMapOvr>
  <p:transition spd="slow" advTm="155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5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anim calcmode="lin" valueType="num">
                                      <p:cBhvr>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500"/>
                                        <p:tgtEl>
                                          <p:spTgt spid="11">
                                            <p:txEl>
                                              <p:pRg st="0" end="0"/>
                                            </p:txEl>
                                          </p:spTgt>
                                        </p:tgtEl>
                                      </p:cBhvr>
                                    </p:animEffect>
                                    <p:anim calcmode="lin" valueType="num">
                                      <p:cBhvr>
                                        <p:cTn id="18"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11">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anim calcmode="lin" valueType="num">
                                      <p:cBhvr>
                                        <p:cTn id="23" dur="500" fill="hold"/>
                                        <p:tgtEl>
                                          <p:spTgt spid="29"/>
                                        </p:tgtEl>
                                        <p:attrNameLst>
                                          <p:attrName>ppt_x</p:attrName>
                                        </p:attrNameLst>
                                      </p:cBhvr>
                                      <p:tavLst>
                                        <p:tav tm="0">
                                          <p:val>
                                            <p:strVal val="#ppt_x"/>
                                          </p:val>
                                        </p:tav>
                                        <p:tav tm="100000">
                                          <p:val>
                                            <p:strVal val="#ppt_x"/>
                                          </p:val>
                                        </p:tav>
                                      </p:tavLst>
                                    </p:anim>
                                    <p:anim calcmode="lin" valueType="num">
                                      <p:cBhvr>
                                        <p:cTn id="24"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0" grpId="0" build="p"/>
      <p:bldP spid="11" grpId="0" build="p"/>
      <p:bldP spid="2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5AF00-16AC-F842-9F80-86EC3DFAC155}"/>
              </a:ext>
            </a:extLst>
          </p:cNvPr>
          <p:cNvSpPr>
            <a:spLocks noGrp="1"/>
          </p:cNvSpPr>
          <p:nvPr>
            <p:ph type="title"/>
          </p:nvPr>
        </p:nvSpPr>
        <p:spPr>
          <a:xfrm>
            <a:off x="2850835" y="2514600"/>
            <a:ext cx="7494644" cy="1828800"/>
          </a:xfrm>
        </p:spPr>
        <p:txBody>
          <a:bodyPr/>
          <a:lstStyle/>
          <a:p>
            <a:pPr algn="l"/>
            <a:r>
              <a:rPr lang="en-US" b="1" dirty="0"/>
              <a:t>QUESTIONS?</a:t>
            </a:r>
          </a:p>
        </p:txBody>
      </p:sp>
      <p:sp>
        <p:nvSpPr>
          <p:cNvPr id="3" name="Footer Placeholder 2">
            <a:extLst>
              <a:ext uri="{FF2B5EF4-FFF2-40B4-BE49-F238E27FC236}">
                <a16:creationId xmlns:a16="http://schemas.microsoft.com/office/drawing/2014/main" id="{EB9201AF-81E8-FA4C-A99E-83D708A16A63}"/>
              </a:ext>
            </a:extLst>
          </p:cNvPr>
          <p:cNvSpPr>
            <a:spLocks noGrp="1"/>
          </p:cNvSpPr>
          <p:nvPr>
            <p:ph type="ftr" sz="quarter" idx="10"/>
          </p:nvPr>
        </p:nvSpPr>
        <p:spPr/>
        <p:txBody>
          <a:body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en-US" sz="800" b="0" i="0" u="none" strike="noStrike" kern="1200" cap="none" spc="0" normalizeH="0" baseline="0" noProof="0">
                <a:ln>
                  <a:noFill/>
                </a:ln>
                <a:solidFill>
                  <a:srgbClr val="8A9E9D"/>
                </a:solidFill>
                <a:effectLst/>
                <a:uLnTx/>
                <a:uFillTx/>
                <a:latin typeface="Arial" charset="0"/>
                <a:cs typeface="Arial" charset="0"/>
              </a:rPr>
              <a:t>Copyright © 2019 NortonLifeLock Inc. All rights reserved.</a:t>
            </a:r>
            <a:endParaRPr kumimoji="0" lang="en-US" sz="800" b="0" i="0" u="none" strike="noStrike" kern="1200" cap="none" spc="0" normalizeH="0" baseline="0" noProof="0" dirty="0">
              <a:ln>
                <a:noFill/>
              </a:ln>
              <a:solidFill>
                <a:srgbClr val="8A9E9D"/>
              </a:solidFill>
              <a:effectLst/>
              <a:uLnTx/>
              <a:uFillTx/>
              <a:latin typeface="Arial" charset="0"/>
              <a:cs typeface="Arial" charset="0"/>
            </a:endParaRPr>
          </a:p>
        </p:txBody>
      </p:sp>
      <p:sp>
        <p:nvSpPr>
          <p:cNvPr id="4" name="Rectangle 3">
            <a:extLst>
              <a:ext uri="{FF2B5EF4-FFF2-40B4-BE49-F238E27FC236}">
                <a16:creationId xmlns:a16="http://schemas.microsoft.com/office/drawing/2014/main" id="{A96CBC1E-F2EC-48FC-8667-A71E484461E1}"/>
              </a:ext>
            </a:extLst>
          </p:cNvPr>
          <p:cNvSpPr/>
          <p:nvPr/>
        </p:nvSpPr>
        <p:spPr>
          <a:xfrm>
            <a:off x="2850835" y="3815854"/>
            <a:ext cx="6096000" cy="53860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Employee Benefits Member Service 800-607-9174</a:t>
            </a:r>
            <a:b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Dedicated EB agents between 8am-6pm</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06813453"/>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12" name="Shape 80"/>
          <p:cNvSpPr txBox="1">
            <a:spLocks noGrp="1"/>
          </p:cNvSpPr>
          <p:nvPr>
            <p:ph type="title"/>
          </p:nvPr>
        </p:nvSpPr>
        <p:spPr>
          <a:prstGeom prst="rect">
            <a:avLst/>
          </a:prstGeom>
          <a:noFill/>
          <a:ln>
            <a:noFill/>
          </a:ln>
        </p:spPr>
        <p:txBody>
          <a:bodyPr lIns="0" tIns="45700" rIns="0" bIns="45700" anchor="ctr" anchorCtr="0">
            <a:noAutofit/>
          </a:bodyPr>
          <a:lstStyle/>
          <a:p>
            <a:pPr>
              <a:spcBef>
                <a:spcPts val="0"/>
              </a:spcBef>
              <a:buSzPct val="25000"/>
            </a:pPr>
            <a:r>
              <a:rPr lang="en-US" dirty="0">
                <a:latin typeface="Arial" panose="020B0604020202020204" pitchFamily="34" charset="0"/>
                <a:ea typeface="Arial Narrow"/>
                <a:cs typeface="Arial" panose="020B0604020202020204" pitchFamily="34" charset="0"/>
                <a:sym typeface="Arial Narrow"/>
              </a:rPr>
              <a:t>Employee Assistance Program (EAP)</a:t>
            </a:r>
          </a:p>
        </p:txBody>
      </p:sp>
      <p:sp>
        <p:nvSpPr>
          <p:cNvPr id="212" name="Shape 212"/>
          <p:cNvSpPr txBox="1"/>
          <p:nvPr/>
        </p:nvSpPr>
        <p:spPr>
          <a:xfrm>
            <a:off x="6553200" y="3581405"/>
            <a:ext cx="3429000" cy="366713"/>
          </a:xfrm>
          <a:prstGeom prst="rect">
            <a:avLst/>
          </a:prstGeom>
          <a:noFill/>
          <a:ln>
            <a:noFill/>
          </a:ln>
        </p:spPr>
        <p:txBody>
          <a:bodyPr lIns="91425" tIns="45700" rIns="91425" bIns="45700" anchor="t" anchorCtr="0">
            <a:noAutofit/>
          </a:bodyPr>
          <a:lstStyle/>
          <a:p>
            <a:endParaRPr sz="1800">
              <a:solidFill>
                <a:schemeClr val="dk1"/>
              </a:solidFill>
            </a:endParaRPr>
          </a:p>
        </p:txBody>
      </p:sp>
      <p:cxnSp>
        <p:nvCxnSpPr>
          <p:cNvPr id="13" name="Straight Connector 12"/>
          <p:cNvCxnSpPr/>
          <p:nvPr/>
        </p:nvCxnSpPr>
        <p:spPr>
          <a:xfrm>
            <a:off x="1905000" y="1057275"/>
            <a:ext cx="830580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Shape 172"/>
          <p:cNvSpPr txBox="1">
            <a:spLocks/>
          </p:cNvSpPr>
          <p:nvPr/>
        </p:nvSpPr>
        <p:spPr>
          <a:xfrm>
            <a:off x="1905006" y="1295400"/>
            <a:ext cx="5638799" cy="5562600"/>
          </a:xfrm>
          <a:prstGeom prst="rect">
            <a:avLst/>
          </a:prstGeom>
          <a:noFill/>
          <a:ln>
            <a:noFill/>
          </a:ln>
        </p:spPr>
        <p:txBody>
          <a:bodyPr lIns="91425" tIns="45700" rIns="91425" bIns="45700" anchor="t" anchorCtr="0">
            <a:noAutofit/>
          </a:bodyPr>
          <a:lstStyle>
            <a:defPPr marR="0" algn="l" rtl="0">
              <a:lnSpc>
                <a:spcPct val="100000"/>
              </a:lnSpc>
              <a:spcBef>
                <a:spcPts val="0"/>
              </a:spcBef>
              <a:spcAft>
                <a:spcPts val="0"/>
              </a:spcAft>
            </a:defPPr>
            <a:lvl1pPr marL="342900" marR="0" indent="-165100" algn="l" rtl="0">
              <a:lnSpc>
                <a:spcPct val="100000"/>
              </a:lnSpc>
              <a:spcBef>
                <a:spcPts val="560"/>
              </a:spcBef>
              <a:spcAft>
                <a:spcPts val="600"/>
              </a:spcAft>
              <a:buClr>
                <a:schemeClr val="dk2"/>
              </a:buClr>
              <a:buFont typeface="Noto Symbol"/>
              <a:buChar char="▪"/>
              <a:defRPr sz="1400" b="0" i="0" u="none" strike="noStrike" cap="none" baseline="0">
                <a:solidFill>
                  <a:srgbClr val="000000"/>
                </a:solidFill>
                <a:latin typeface="Arial"/>
                <a:ea typeface="Arial"/>
                <a:cs typeface="Arial"/>
                <a:sym typeface="Arial"/>
                <a:rtl val="0"/>
              </a:defRPr>
            </a:lvl1pPr>
            <a:lvl2pPr marL="742950" marR="0" indent="-133350" algn="l" rtl="0">
              <a:lnSpc>
                <a:spcPct val="100000"/>
              </a:lnSpc>
              <a:spcBef>
                <a:spcPts val="480"/>
              </a:spcBef>
              <a:spcAft>
                <a:spcPts val="600"/>
              </a:spcAft>
              <a:buClr>
                <a:schemeClr val="accent2"/>
              </a:buClr>
              <a:buFont typeface="Arial"/>
              <a:buChar char="–"/>
              <a:defRPr sz="1400" b="0" i="0" u="none" strike="noStrike" cap="none" baseline="0">
                <a:solidFill>
                  <a:srgbClr val="000000"/>
                </a:solidFill>
                <a:latin typeface="Arial"/>
                <a:ea typeface="Arial"/>
                <a:cs typeface="Arial"/>
                <a:sym typeface="Arial"/>
                <a:rtl val="0"/>
              </a:defRPr>
            </a:lvl2pPr>
            <a:lvl3pPr marL="1143000" marR="0" indent="-101600" algn="l" rtl="0">
              <a:lnSpc>
                <a:spcPct val="100000"/>
              </a:lnSpc>
              <a:spcBef>
                <a:spcPts val="400"/>
              </a:spcBef>
              <a:spcAft>
                <a:spcPts val="600"/>
              </a:spcAft>
              <a:buClr>
                <a:schemeClr val="accent1"/>
              </a:buClr>
              <a:buFont typeface="Arial"/>
              <a:buChar char="•"/>
              <a:defRPr sz="1400" b="0" i="0" u="none" strike="noStrike" cap="none" baseline="0">
                <a:solidFill>
                  <a:srgbClr val="000000"/>
                </a:solidFill>
                <a:latin typeface="Arial"/>
                <a:ea typeface="Arial"/>
                <a:cs typeface="Arial"/>
                <a:sym typeface="Arial"/>
                <a:rtl val="0"/>
              </a:defRPr>
            </a:lvl3pPr>
            <a:lvl4pPr marL="1600200" marR="0" indent="-101600" algn="l" rtl="0">
              <a:lnSpc>
                <a:spcPct val="100000"/>
              </a:lnSpc>
              <a:spcBef>
                <a:spcPts val="400"/>
              </a:spcBef>
              <a:spcAft>
                <a:spcPts val="600"/>
              </a:spcAft>
              <a:buClr>
                <a:schemeClr val="dk2"/>
              </a:buClr>
              <a:buFont typeface="Arial"/>
              <a:buChar char="–"/>
              <a:defRPr sz="1400" b="0" i="0" u="none" strike="noStrike" cap="none" baseline="0">
                <a:solidFill>
                  <a:srgbClr val="000000"/>
                </a:solidFill>
                <a:latin typeface="Arial"/>
                <a:ea typeface="Arial"/>
                <a:cs typeface="Arial"/>
                <a:sym typeface="Arial"/>
                <a:rtl val="0"/>
              </a:defRPr>
            </a:lvl4pPr>
            <a:lvl5pPr marL="2057400" marR="0" indent="-101600" algn="l" rtl="0">
              <a:lnSpc>
                <a:spcPct val="100000"/>
              </a:lnSpc>
              <a:spcBef>
                <a:spcPts val="400"/>
              </a:spcBef>
              <a:spcAft>
                <a:spcPts val="600"/>
              </a:spcAft>
              <a:buClr>
                <a:schemeClr val="dk2"/>
              </a:buClr>
              <a:buFont typeface="Arial"/>
              <a:buChar char="»"/>
              <a:defRPr sz="1400" b="0" i="0" u="none" strike="noStrike" cap="none" baseline="0">
                <a:solidFill>
                  <a:srgbClr val="000000"/>
                </a:solidFill>
                <a:latin typeface="Arial"/>
                <a:ea typeface="Arial"/>
                <a:cs typeface="Arial"/>
                <a:sym typeface="Arial"/>
                <a:rtl val="0"/>
              </a:defRPr>
            </a:lvl5pPr>
            <a:lvl6pPr marL="2514600" marR="0" indent="-101600" algn="l" rtl="0">
              <a:lnSpc>
                <a:spcPct val="100000"/>
              </a:lnSpc>
              <a:spcBef>
                <a:spcPts val="4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6pPr>
            <a:lvl7pPr marL="2971800" marR="0" indent="-101600" algn="l" rtl="0">
              <a:lnSpc>
                <a:spcPct val="100000"/>
              </a:lnSpc>
              <a:spcBef>
                <a:spcPts val="4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7pPr>
            <a:lvl8pPr marL="3429000" marR="0" indent="-101600" algn="l" rtl="0">
              <a:lnSpc>
                <a:spcPct val="100000"/>
              </a:lnSpc>
              <a:spcBef>
                <a:spcPts val="4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8pPr>
            <a:lvl9pPr marL="3886200" marR="0" indent="-101600" algn="l" rtl="0">
              <a:lnSpc>
                <a:spcPct val="100000"/>
              </a:lnSpc>
              <a:spcBef>
                <a:spcPts val="4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9pPr>
          </a:lstStyle>
          <a:p>
            <a:pPr marL="342900" lvl="1" indent="-342900">
              <a:spcBef>
                <a:spcPts val="0"/>
              </a:spcBef>
              <a:buClr>
                <a:srgbClr val="0481C6"/>
              </a:buClr>
              <a:buSzPct val="100000"/>
              <a:buFont typeface="Arial" panose="020B0604020202020204" pitchFamily="34" charset="0"/>
              <a:buChar char="•"/>
            </a:pPr>
            <a:r>
              <a:rPr lang="en-US" sz="2000" b="1" dirty="0">
                <a:solidFill>
                  <a:srgbClr val="0481C6"/>
                </a:solidFill>
                <a:latin typeface="Arial" panose="020B0604020202020204" pitchFamily="34" charset="0"/>
                <a:ea typeface="Arial Narrow"/>
                <a:cs typeface="Arial" panose="020B0604020202020204" pitchFamily="34" charset="0"/>
                <a:sym typeface="Arial Narrow"/>
              </a:rPr>
              <a:t>100% paid by The Company</a:t>
            </a:r>
          </a:p>
          <a:p>
            <a:pPr marL="342900" lvl="1" indent="-342900">
              <a:spcBef>
                <a:spcPts val="0"/>
              </a:spcBef>
              <a:buClr>
                <a:srgbClr val="0481C6"/>
              </a:buClr>
              <a:buSzPct val="100000"/>
              <a:buFont typeface="Arial" panose="020B0604020202020204" pitchFamily="34" charset="0"/>
              <a:buChar char="•"/>
            </a:pPr>
            <a:r>
              <a:rPr lang="en-US" sz="2000" b="1" dirty="0">
                <a:solidFill>
                  <a:srgbClr val="0481C6"/>
                </a:solidFill>
                <a:latin typeface="Arial" panose="020B0604020202020204" pitchFamily="34" charset="0"/>
                <a:ea typeface="Arial Narrow"/>
                <a:cs typeface="Arial" panose="020B0604020202020204" pitchFamily="34" charset="0"/>
                <a:sym typeface="Arial Narrow"/>
              </a:rPr>
              <a:t>Provided through Perspectives</a:t>
            </a:r>
          </a:p>
          <a:p>
            <a:pPr marL="342900" lvl="1" indent="-342900">
              <a:spcBef>
                <a:spcPts val="0"/>
              </a:spcBef>
              <a:buClr>
                <a:srgbClr val="0481C6"/>
              </a:buClr>
              <a:buSzPct val="100000"/>
              <a:buFont typeface="Arial" panose="020B0604020202020204" pitchFamily="34" charset="0"/>
              <a:buChar char="•"/>
            </a:pPr>
            <a:r>
              <a:rPr lang="en-US" sz="2000" b="1" dirty="0">
                <a:solidFill>
                  <a:srgbClr val="0481C6"/>
                </a:solidFill>
                <a:latin typeface="Arial" panose="020B0604020202020204" pitchFamily="34" charset="0"/>
                <a:ea typeface="Arial Narrow"/>
                <a:cs typeface="Arial" panose="020B0604020202020204" pitchFamily="34" charset="0"/>
                <a:sym typeface="Arial Narrow"/>
              </a:rPr>
              <a:t>Counseling on Personal Issues, such as:</a:t>
            </a:r>
          </a:p>
          <a:p>
            <a:pPr lvl="1" indent="-285750">
              <a:spcBef>
                <a:spcPts val="600"/>
              </a:spcBef>
              <a:spcAft>
                <a:spcPts val="0"/>
              </a:spcAft>
              <a:buClr>
                <a:schemeClr val="tx1"/>
              </a:buClr>
              <a:buSzPct val="100000"/>
            </a:pPr>
            <a:r>
              <a:rPr lang="en-US" sz="1600" dirty="0">
                <a:solidFill>
                  <a:schemeClr val="tx1"/>
                </a:solidFill>
                <a:latin typeface="Arial" panose="020B0604020202020204" pitchFamily="34" charset="0"/>
                <a:ea typeface="Arial Narrow"/>
                <a:cs typeface="Arial" panose="020B0604020202020204" pitchFamily="34" charset="0"/>
                <a:sym typeface="Arial Narrow"/>
              </a:rPr>
              <a:t>Stress, anxiety, depression</a:t>
            </a:r>
          </a:p>
          <a:p>
            <a:pPr lvl="1" indent="-285750">
              <a:spcBef>
                <a:spcPts val="600"/>
              </a:spcBef>
              <a:spcAft>
                <a:spcPts val="0"/>
              </a:spcAft>
              <a:buClr>
                <a:schemeClr val="tx1"/>
              </a:buClr>
              <a:buSzPct val="100000"/>
            </a:pPr>
            <a:r>
              <a:rPr lang="en-US" sz="1600" dirty="0">
                <a:solidFill>
                  <a:schemeClr val="tx1"/>
                </a:solidFill>
                <a:latin typeface="Arial" panose="020B0604020202020204" pitchFamily="34" charset="0"/>
                <a:ea typeface="Arial Narrow"/>
                <a:cs typeface="Arial" panose="020B0604020202020204" pitchFamily="34" charset="0"/>
                <a:sym typeface="Arial Narrow"/>
              </a:rPr>
              <a:t>Relationships</a:t>
            </a:r>
          </a:p>
          <a:p>
            <a:pPr lvl="1" indent="-285750">
              <a:spcBef>
                <a:spcPts val="600"/>
              </a:spcBef>
              <a:spcAft>
                <a:spcPts val="0"/>
              </a:spcAft>
              <a:buClr>
                <a:schemeClr val="tx1"/>
              </a:buClr>
              <a:buSzPct val="100000"/>
            </a:pPr>
            <a:r>
              <a:rPr lang="en-US" sz="1600" dirty="0">
                <a:solidFill>
                  <a:schemeClr val="tx1"/>
                </a:solidFill>
                <a:latin typeface="Arial" panose="020B0604020202020204" pitchFamily="34" charset="0"/>
                <a:ea typeface="Arial Narrow"/>
                <a:cs typeface="Arial" panose="020B0604020202020204" pitchFamily="34" charset="0"/>
                <a:sym typeface="Arial Narrow"/>
              </a:rPr>
              <a:t>Problems with your children</a:t>
            </a:r>
          </a:p>
          <a:p>
            <a:pPr lvl="1" indent="-285750">
              <a:spcBef>
                <a:spcPts val="600"/>
              </a:spcBef>
              <a:spcAft>
                <a:spcPts val="1200"/>
              </a:spcAft>
              <a:buClr>
                <a:schemeClr val="tx1"/>
              </a:buClr>
              <a:buSzPct val="100000"/>
            </a:pPr>
            <a:r>
              <a:rPr lang="en-US" sz="1600" dirty="0">
                <a:solidFill>
                  <a:schemeClr val="tx1"/>
                </a:solidFill>
                <a:latin typeface="Arial" panose="020B0604020202020204" pitchFamily="34" charset="0"/>
                <a:ea typeface="Arial Narrow"/>
                <a:cs typeface="Arial" panose="020B0604020202020204" pitchFamily="34" charset="0"/>
                <a:sym typeface="Arial Narrow"/>
              </a:rPr>
              <a:t>Substance abuse</a:t>
            </a:r>
          </a:p>
          <a:p>
            <a:pPr lvl="1" indent="-342900">
              <a:spcBef>
                <a:spcPts val="600"/>
              </a:spcBef>
              <a:spcAft>
                <a:spcPts val="0"/>
              </a:spcAft>
              <a:buSzPct val="25000"/>
              <a:buNone/>
            </a:pPr>
            <a:r>
              <a:rPr lang="en-US" sz="2000" b="1" dirty="0">
                <a:solidFill>
                  <a:srgbClr val="0481C6"/>
                </a:solidFill>
                <a:latin typeface="Arial" panose="020B0604020202020204" pitchFamily="34" charset="0"/>
                <a:ea typeface="Arial Narrow"/>
                <a:cs typeface="Arial" panose="020B0604020202020204" pitchFamily="34" charset="0"/>
                <a:sym typeface="Arial Narrow"/>
              </a:rPr>
              <a:t>EAP Services</a:t>
            </a:r>
          </a:p>
          <a:p>
            <a:pPr lvl="1" indent="-285750">
              <a:spcBef>
                <a:spcPts val="600"/>
              </a:spcBef>
              <a:spcAft>
                <a:spcPts val="0"/>
              </a:spcAft>
              <a:buClr>
                <a:schemeClr val="tx1"/>
              </a:buClr>
              <a:buSzPct val="100000"/>
            </a:pPr>
            <a:r>
              <a:rPr lang="en-US" sz="1600" dirty="0">
                <a:solidFill>
                  <a:schemeClr val="tx1"/>
                </a:solidFill>
                <a:latin typeface="Arial" panose="020B0604020202020204" pitchFamily="34" charset="0"/>
                <a:ea typeface="Arial Narrow"/>
                <a:cs typeface="Arial" panose="020B0604020202020204" pitchFamily="34" charset="0"/>
                <a:sym typeface="Arial Narrow"/>
              </a:rPr>
              <a:t>Assistance for you or a household family member</a:t>
            </a:r>
          </a:p>
          <a:p>
            <a:pPr lvl="1" indent="-285750">
              <a:spcBef>
                <a:spcPts val="600"/>
              </a:spcBef>
              <a:spcAft>
                <a:spcPts val="0"/>
              </a:spcAft>
              <a:buClr>
                <a:schemeClr val="tx1"/>
              </a:buClr>
              <a:buSzPct val="100000"/>
            </a:pPr>
            <a:r>
              <a:rPr lang="en-US" sz="1600" dirty="0">
                <a:solidFill>
                  <a:schemeClr val="tx1"/>
                </a:solidFill>
                <a:latin typeface="Arial" panose="020B0604020202020204" pitchFamily="34" charset="0"/>
                <a:ea typeface="Arial Narrow"/>
                <a:cs typeface="Arial" panose="020B0604020202020204" pitchFamily="34" charset="0"/>
                <a:sym typeface="Arial Narrow"/>
              </a:rPr>
              <a:t>Up to three </a:t>
            </a:r>
            <a:r>
              <a:rPr lang="en-US" sz="1600" dirty="0">
                <a:solidFill>
                  <a:srgbClr val="FF0000"/>
                </a:solidFill>
                <a:latin typeface="Arial" panose="020B0604020202020204" pitchFamily="34" charset="0"/>
                <a:ea typeface="Arial Narrow"/>
                <a:cs typeface="Arial" panose="020B0604020202020204" pitchFamily="34" charset="0"/>
                <a:sym typeface="Arial Narrow"/>
              </a:rPr>
              <a:t>(3) </a:t>
            </a:r>
            <a:r>
              <a:rPr lang="en-US" sz="1600" dirty="0">
                <a:solidFill>
                  <a:schemeClr val="tx1"/>
                </a:solidFill>
                <a:latin typeface="Arial" panose="020B0604020202020204" pitchFamily="34" charset="0"/>
                <a:ea typeface="Arial Narrow"/>
                <a:cs typeface="Arial" panose="020B0604020202020204" pitchFamily="34" charset="0"/>
                <a:sym typeface="Arial Narrow"/>
              </a:rPr>
              <a:t>in-person sessions with a counselor, per year, per individual</a:t>
            </a:r>
          </a:p>
          <a:p>
            <a:pPr lvl="1" indent="-285750">
              <a:spcBef>
                <a:spcPts val="600"/>
              </a:spcBef>
              <a:spcAft>
                <a:spcPts val="0"/>
              </a:spcAft>
              <a:buClr>
                <a:schemeClr val="tx1"/>
              </a:buClr>
              <a:buSzPct val="100000"/>
            </a:pPr>
            <a:r>
              <a:rPr lang="en-US" sz="1600" dirty="0">
                <a:solidFill>
                  <a:schemeClr val="tx1"/>
                </a:solidFill>
                <a:latin typeface="Arial" panose="020B0604020202020204" pitchFamily="34" charset="0"/>
                <a:ea typeface="Arial Narrow"/>
                <a:cs typeface="Arial" panose="020B0604020202020204" pitchFamily="34" charset="0"/>
                <a:sym typeface="Arial Narrow"/>
              </a:rPr>
              <a:t>Unlimited toll-free phone access 24/7</a:t>
            </a:r>
          </a:p>
          <a:p>
            <a:pPr lvl="1" indent="-285750">
              <a:spcBef>
                <a:spcPts val="600"/>
              </a:spcBef>
              <a:spcAft>
                <a:spcPts val="0"/>
              </a:spcAft>
              <a:buClr>
                <a:schemeClr val="tx1"/>
              </a:buClr>
              <a:buSzPct val="100000"/>
            </a:pPr>
            <a:r>
              <a:rPr lang="en-US" sz="1600" dirty="0">
                <a:solidFill>
                  <a:schemeClr val="tx1"/>
                </a:solidFill>
                <a:latin typeface="Arial" panose="020B0604020202020204" pitchFamily="34" charset="0"/>
                <a:ea typeface="Arial Narrow"/>
                <a:cs typeface="Arial" panose="020B0604020202020204" pitchFamily="34" charset="0"/>
                <a:sym typeface="Arial Narrow"/>
              </a:rPr>
              <a:t>Online resources 24/7</a:t>
            </a:r>
          </a:p>
          <a:p>
            <a:pPr lvl="1" indent="-285750">
              <a:spcBef>
                <a:spcPts val="600"/>
              </a:spcBef>
              <a:spcAft>
                <a:spcPts val="0"/>
              </a:spcAft>
              <a:buClr>
                <a:schemeClr val="tx1"/>
              </a:buClr>
              <a:buSzPct val="100000"/>
            </a:pPr>
            <a:r>
              <a:rPr lang="en-US" sz="1600" dirty="0">
                <a:solidFill>
                  <a:schemeClr val="tx1"/>
                </a:solidFill>
                <a:latin typeface="Arial" panose="020B0604020202020204" pitchFamily="34" charset="0"/>
                <a:ea typeface="Arial Narrow"/>
                <a:cs typeface="Arial" panose="020B0604020202020204" pitchFamily="34" charset="0"/>
                <a:sym typeface="Arial Narrow"/>
              </a:rPr>
              <a:t>Work/life services for assistance with child care, elder care, financial issues, plus much more </a:t>
            </a:r>
          </a:p>
        </p:txBody>
      </p:sp>
      <p:pic>
        <p:nvPicPr>
          <p:cNvPr id="6" name="Picture 5"/>
          <p:cNvPicPr>
            <a:picLocks noChangeAspect="1"/>
          </p:cNvPicPr>
          <p:nvPr/>
        </p:nvPicPr>
        <p:blipFill rotWithShape="1">
          <a:blip r:embed="rId3" cstate="screen">
            <a:clrChange>
              <a:clrFrom>
                <a:srgbClr val="FAFAFA"/>
              </a:clrFrom>
              <a:clrTo>
                <a:srgbClr val="FAFAFA">
                  <a:alpha val="0"/>
                </a:srgbClr>
              </a:clrTo>
            </a:clrChange>
            <a:extLst>
              <a:ext uri="{28A0092B-C50C-407E-A947-70E740481C1C}">
                <a14:useLocalDpi xmlns:a14="http://schemas.microsoft.com/office/drawing/2010/main"/>
              </a:ext>
            </a:extLst>
          </a:blip>
          <a:srcRect/>
          <a:stretch/>
        </p:blipFill>
        <p:spPr>
          <a:xfrm>
            <a:off x="6210300" y="1252171"/>
            <a:ext cx="4114800" cy="5391893"/>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172"/>
          <p:cNvSpPr txBox="1">
            <a:spLocks/>
          </p:cNvSpPr>
          <p:nvPr/>
        </p:nvSpPr>
        <p:spPr>
          <a:xfrm>
            <a:off x="1905005" y="1295400"/>
            <a:ext cx="8610599" cy="962192"/>
          </a:xfrm>
          <a:prstGeom prst="rect">
            <a:avLst/>
          </a:prstGeom>
          <a:noFill/>
          <a:ln>
            <a:noFill/>
          </a:ln>
        </p:spPr>
        <p:txBody>
          <a:bodyPr lIns="91425" tIns="45700" rIns="91425" bIns="45700" anchor="t" anchorCtr="0">
            <a:noAutofit/>
          </a:bodyPr>
          <a:lstStyle>
            <a:defPPr marR="0" algn="l" rtl="0">
              <a:lnSpc>
                <a:spcPct val="100000"/>
              </a:lnSpc>
              <a:spcBef>
                <a:spcPts val="0"/>
              </a:spcBef>
              <a:spcAft>
                <a:spcPts val="0"/>
              </a:spcAft>
            </a:defPPr>
            <a:lvl1pPr marL="342900" marR="0" indent="-165100" algn="l" rtl="0">
              <a:lnSpc>
                <a:spcPct val="100000"/>
              </a:lnSpc>
              <a:spcBef>
                <a:spcPts val="560"/>
              </a:spcBef>
              <a:spcAft>
                <a:spcPts val="600"/>
              </a:spcAft>
              <a:buClr>
                <a:schemeClr val="dk2"/>
              </a:buClr>
              <a:buFont typeface="Noto Symbol"/>
              <a:buChar char="▪"/>
              <a:defRPr sz="1400" b="0" i="0" u="none" strike="noStrike" cap="none" baseline="0">
                <a:solidFill>
                  <a:srgbClr val="000000"/>
                </a:solidFill>
                <a:latin typeface="Arial"/>
                <a:ea typeface="Arial"/>
                <a:cs typeface="Arial"/>
                <a:sym typeface="Arial"/>
                <a:rtl val="0"/>
              </a:defRPr>
            </a:lvl1pPr>
            <a:lvl2pPr marL="742950" marR="0" indent="-133350" algn="l" rtl="0">
              <a:lnSpc>
                <a:spcPct val="100000"/>
              </a:lnSpc>
              <a:spcBef>
                <a:spcPts val="480"/>
              </a:spcBef>
              <a:spcAft>
                <a:spcPts val="600"/>
              </a:spcAft>
              <a:buClr>
                <a:schemeClr val="accent2"/>
              </a:buClr>
              <a:buFont typeface="Arial"/>
              <a:buChar char="–"/>
              <a:defRPr sz="1400" b="0" i="0" u="none" strike="noStrike" cap="none" baseline="0">
                <a:solidFill>
                  <a:srgbClr val="000000"/>
                </a:solidFill>
                <a:latin typeface="Arial"/>
                <a:ea typeface="Arial"/>
                <a:cs typeface="Arial"/>
                <a:sym typeface="Arial"/>
                <a:rtl val="0"/>
              </a:defRPr>
            </a:lvl2pPr>
            <a:lvl3pPr marL="1143000" marR="0" indent="-101600" algn="l" rtl="0">
              <a:lnSpc>
                <a:spcPct val="100000"/>
              </a:lnSpc>
              <a:spcBef>
                <a:spcPts val="400"/>
              </a:spcBef>
              <a:spcAft>
                <a:spcPts val="600"/>
              </a:spcAft>
              <a:buClr>
                <a:schemeClr val="accent1"/>
              </a:buClr>
              <a:buFont typeface="Arial"/>
              <a:buChar char="•"/>
              <a:defRPr sz="1400" b="0" i="0" u="none" strike="noStrike" cap="none" baseline="0">
                <a:solidFill>
                  <a:srgbClr val="000000"/>
                </a:solidFill>
                <a:latin typeface="Arial"/>
                <a:ea typeface="Arial"/>
                <a:cs typeface="Arial"/>
                <a:sym typeface="Arial"/>
                <a:rtl val="0"/>
              </a:defRPr>
            </a:lvl3pPr>
            <a:lvl4pPr marL="1600200" marR="0" indent="-101600" algn="l" rtl="0">
              <a:lnSpc>
                <a:spcPct val="100000"/>
              </a:lnSpc>
              <a:spcBef>
                <a:spcPts val="400"/>
              </a:spcBef>
              <a:spcAft>
                <a:spcPts val="600"/>
              </a:spcAft>
              <a:buClr>
                <a:schemeClr val="dk2"/>
              </a:buClr>
              <a:buFont typeface="Arial"/>
              <a:buChar char="–"/>
              <a:defRPr sz="1400" b="0" i="0" u="none" strike="noStrike" cap="none" baseline="0">
                <a:solidFill>
                  <a:srgbClr val="000000"/>
                </a:solidFill>
                <a:latin typeface="Arial"/>
                <a:ea typeface="Arial"/>
                <a:cs typeface="Arial"/>
                <a:sym typeface="Arial"/>
                <a:rtl val="0"/>
              </a:defRPr>
            </a:lvl4pPr>
            <a:lvl5pPr marL="2057400" marR="0" indent="-101600" algn="l" rtl="0">
              <a:lnSpc>
                <a:spcPct val="100000"/>
              </a:lnSpc>
              <a:spcBef>
                <a:spcPts val="400"/>
              </a:spcBef>
              <a:spcAft>
                <a:spcPts val="600"/>
              </a:spcAft>
              <a:buClr>
                <a:schemeClr val="dk2"/>
              </a:buClr>
              <a:buFont typeface="Arial"/>
              <a:buChar char="»"/>
              <a:defRPr sz="1400" b="0" i="0" u="none" strike="noStrike" cap="none" baseline="0">
                <a:solidFill>
                  <a:srgbClr val="000000"/>
                </a:solidFill>
                <a:latin typeface="Arial"/>
                <a:ea typeface="Arial"/>
                <a:cs typeface="Arial"/>
                <a:sym typeface="Arial"/>
                <a:rtl val="0"/>
              </a:defRPr>
            </a:lvl5pPr>
            <a:lvl6pPr marL="2514600" marR="0" indent="-101600" algn="l" rtl="0">
              <a:lnSpc>
                <a:spcPct val="100000"/>
              </a:lnSpc>
              <a:spcBef>
                <a:spcPts val="4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6pPr>
            <a:lvl7pPr marL="2971800" marR="0" indent="-101600" algn="l" rtl="0">
              <a:lnSpc>
                <a:spcPct val="100000"/>
              </a:lnSpc>
              <a:spcBef>
                <a:spcPts val="4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7pPr>
            <a:lvl8pPr marL="3429000" marR="0" indent="-101600" algn="l" rtl="0">
              <a:lnSpc>
                <a:spcPct val="100000"/>
              </a:lnSpc>
              <a:spcBef>
                <a:spcPts val="4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8pPr>
            <a:lvl9pPr marL="3886200" marR="0" indent="-101600" algn="l" rtl="0">
              <a:lnSpc>
                <a:spcPct val="100000"/>
              </a:lnSpc>
              <a:spcBef>
                <a:spcPts val="4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9pPr>
          </a:lstStyle>
          <a:p>
            <a:pPr marL="742950" lvl="2" indent="-342900">
              <a:lnSpc>
                <a:spcPct val="75000"/>
              </a:lnSpc>
              <a:spcBef>
                <a:spcPts val="1080"/>
              </a:spcBef>
              <a:spcAft>
                <a:spcPts val="1200"/>
              </a:spcAft>
              <a:buSzPct val="100000"/>
              <a:buFont typeface="Arial" panose="020B0604020202020204" pitchFamily="34" charset="0"/>
              <a:buChar char="•"/>
            </a:pPr>
            <a:endParaRPr lang="en-US" sz="2400" dirty="0">
              <a:solidFill>
                <a:schemeClr val="tx1"/>
              </a:solidFill>
              <a:latin typeface="+mj-lt"/>
              <a:ea typeface="Arial Narrow"/>
              <a:cs typeface="Arial Narrow"/>
              <a:sym typeface="Arial Narrow"/>
            </a:endParaRP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5800" y="1633576"/>
            <a:ext cx="3314700" cy="4614824"/>
          </a:xfrm>
          <a:prstGeom prst="rect">
            <a:avLst/>
          </a:prstGeom>
        </p:spPr>
      </p:pic>
      <p:sp>
        <p:nvSpPr>
          <p:cNvPr id="2" name="Title 1"/>
          <p:cNvSpPr>
            <a:spLocks noGrp="1"/>
          </p:cNvSpPr>
          <p:nvPr>
            <p:ph type="title"/>
          </p:nvPr>
        </p:nvSpPr>
        <p:spPr>
          <a:xfrm>
            <a:off x="76200" y="0"/>
            <a:ext cx="11582400" cy="1143000"/>
          </a:xfrm>
        </p:spPr>
        <p:txBody>
          <a:bodyPr/>
          <a:lstStyle/>
          <a:p>
            <a:r>
              <a:rPr lang="en-US" dirty="0">
                <a:latin typeface="Arial" panose="020B0604020202020204" pitchFamily="34" charset="0"/>
                <a:ea typeface="Arial Narrow"/>
                <a:cs typeface="Arial" panose="020B0604020202020204" pitchFamily="34" charset="0"/>
                <a:sym typeface="Arial Narrow"/>
              </a:rPr>
              <a:t> HOW TO ENROLL</a:t>
            </a:r>
            <a:endParaRPr lang="en-US" dirty="0"/>
          </a:p>
        </p:txBody>
      </p:sp>
      <p:sp>
        <p:nvSpPr>
          <p:cNvPr id="3" name="Content Placeholder 2"/>
          <p:cNvSpPr>
            <a:spLocks noGrp="1"/>
          </p:cNvSpPr>
          <p:nvPr>
            <p:ph sz="quarter" idx="10"/>
          </p:nvPr>
        </p:nvSpPr>
        <p:spPr>
          <a:xfrm>
            <a:off x="3581395" y="1600200"/>
            <a:ext cx="6705600" cy="4648200"/>
          </a:xfrm>
        </p:spPr>
        <p:txBody>
          <a:bodyPr/>
          <a:lstStyle/>
          <a:p>
            <a:pPr marL="342900" lvl="1" indent="-342900">
              <a:spcBef>
                <a:spcPts val="0"/>
              </a:spcBef>
              <a:buSzPct val="100000"/>
              <a:buFont typeface="Arial" panose="020B0604020202020204" pitchFamily="34" charset="0"/>
              <a:buChar char="•"/>
            </a:pPr>
            <a:r>
              <a:rPr lang="en-US" sz="2400" dirty="0">
                <a:latin typeface="Arial" panose="020B0604020202020204" pitchFamily="34" charset="0"/>
                <a:ea typeface="Arial Narrow"/>
                <a:cs typeface="Arial" panose="020B0604020202020204" pitchFamily="34" charset="0"/>
                <a:sym typeface="Arial Narrow"/>
              </a:rPr>
              <a:t>Submit your form to HR by</a:t>
            </a:r>
            <a:r>
              <a:rPr lang="en-US" sz="2400" b="1" dirty="0">
                <a:latin typeface="Arial" panose="020B0604020202020204" pitchFamily="34" charset="0"/>
                <a:ea typeface="Arial Narrow"/>
                <a:cs typeface="Arial" panose="020B0604020202020204" pitchFamily="34" charset="0"/>
                <a:sym typeface="Arial Narrow"/>
              </a:rPr>
              <a:t> </a:t>
            </a:r>
            <a:r>
              <a:rPr lang="en-US" sz="2400" b="1" dirty="0">
                <a:solidFill>
                  <a:srgbClr val="FF0000"/>
                </a:solidFill>
                <a:latin typeface="Arial" panose="020B0604020202020204" pitchFamily="34" charset="0"/>
                <a:ea typeface="Arial Narrow"/>
                <a:cs typeface="Arial" panose="020B0604020202020204" pitchFamily="34" charset="0"/>
                <a:sym typeface="Arial Narrow"/>
              </a:rPr>
              <a:t>MAY 28</a:t>
            </a:r>
            <a:r>
              <a:rPr lang="en-US" sz="2400" b="1" baseline="30000" dirty="0">
                <a:solidFill>
                  <a:srgbClr val="FF0000"/>
                </a:solidFill>
                <a:latin typeface="Arial" panose="020B0604020202020204" pitchFamily="34" charset="0"/>
                <a:ea typeface="Arial Narrow"/>
                <a:cs typeface="Arial" panose="020B0604020202020204" pitchFamily="34" charset="0"/>
                <a:sym typeface="Arial Narrow"/>
              </a:rPr>
              <a:t>TH</a:t>
            </a:r>
            <a:r>
              <a:rPr lang="en-US" sz="2400" b="1" dirty="0">
                <a:solidFill>
                  <a:srgbClr val="FF0000"/>
                </a:solidFill>
                <a:latin typeface="Arial" panose="020B0604020202020204" pitchFamily="34" charset="0"/>
                <a:ea typeface="Arial Narrow"/>
                <a:cs typeface="Arial" panose="020B0604020202020204" pitchFamily="34" charset="0"/>
                <a:sym typeface="Arial Narrow"/>
              </a:rPr>
              <a:t>, 2021</a:t>
            </a:r>
          </a:p>
          <a:p>
            <a:pPr marL="342900" lvl="1" indent="-342900">
              <a:spcBef>
                <a:spcPts val="0"/>
              </a:spcBef>
              <a:buSzPct val="100000"/>
              <a:buFont typeface="Arial" panose="020B0604020202020204" pitchFamily="34" charset="0"/>
              <a:buChar char="•"/>
            </a:pPr>
            <a:endParaRPr lang="en-US" sz="2400" b="1" dirty="0">
              <a:solidFill>
                <a:srgbClr val="FF0000"/>
              </a:solidFill>
              <a:latin typeface="Arial" panose="020B0604020202020204" pitchFamily="34" charset="0"/>
              <a:ea typeface="Arial Narrow"/>
              <a:cs typeface="Arial" panose="020B0604020202020204" pitchFamily="34" charset="0"/>
              <a:sym typeface="Arial Narrow"/>
            </a:endParaRPr>
          </a:p>
          <a:p>
            <a:pPr marL="342900" lvl="1" indent="-342900">
              <a:spcBef>
                <a:spcPts val="0"/>
              </a:spcBef>
              <a:buSzPct val="100000"/>
              <a:buFont typeface="Arial" panose="020B0604020202020204" pitchFamily="34" charset="0"/>
              <a:buChar char="•"/>
            </a:pPr>
            <a:r>
              <a:rPr lang="en-US" sz="2400" b="1" dirty="0">
                <a:solidFill>
                  <a:srgbClr val="FF0000"/>
                </a:solidFill>
                <a:latin typeface="Arial" panose="020B0604020202020204" pitchFamily="34" charset="0"/>
                <a:ea typeface="Arial Narrow"/>
                <a:cs typeface="Arial" panose="020B0604020202020204" pitchFamily="34" charset="0"/>
                <a:sym typeface="Arial Narrow"/>
              </a:rPr>
              <a:t>Everyone</a:t>
            </a:r>
            <a:r>
              <a:rPr lang="en-US" sz="2400" dirty="0">
                <a:solidFill>
                  <a:srgbClr val="FF0000"/>
                </a:solidFill>
                <a:latin typeface="Arial" panose="020B0604020202020204" pitchFamily="34" charset="0"/>
                <a:ea typeface="Arial Narrow"/>
                <a:cs typeface="Arial" panose="020B0604020202020204" pitchFamily="34" charset="0"/>
                <a:sym typeface="Arial Narrow"/>
              </a:rPr>
              <a:t> </a:t>
            </a:r>
            <a:r>
              <a:rPr lang="en-US" sz="2400" dirty="0">
                <a:latin typeface="Arial" panose="020B0604020202020204" pitchFamily="34" charset="0"/>
                <a:ea typeface="Arial Narrow"/>
                <a:cs typeface="Arial" panose="020B0604020202020204" pitchFamily="34" charset="0"/>
                <a:sym typeface="Arial Narrow"/>
              </a:rPr>
              <a:t>must submit an enrollment form</a:t>
            </a:r>
          </a:p>
          <a:p>
            <a:pPr marL="342900" lvl="1" indent="-342900">
              <a:spcBef>
                <a:spcPts val="0"/>
              </a:spcBef>
              <a:buSzPct val="100000"/>
              <a:buFont typeface="Arial" panose="020B0604020202020204" pitchFamily="34" charset="0"/>
              <a:buChar char="•"/>
            </a:pPr>
            <a:endParaRPr lang="en-US" sz="2400" dirty="0">
              <a:solidFill>
                <a:schemeClr val="dk2"/>
              </a:solidFill>
              <a:latin typeface="Arial" panose="020B0604020202020204" pitchFamily="34" charset="0"/>
              <a:ea typeface="Arial Narrow"/>
              <a:cs typeface="Arial" panose="020B0604020202020204" pitchFamily="34" charset="0"/>
              <a:sym typeface="Arial Narrow"/>
            </a:endParaRPr>
          </a:p>
          <a:p>
            <a:pPr marL="342900" lvl="1" indent="-342900">
              <a:spcBef>
                <a:spcPts val="0"/>
              </a:spcBef>
              <a:buSzPct val="100000"/>
              <a:buFont typeface="Arial" panose="020B0604020202020204" pitchFamily="34" charset="0"/>
              <a:buChar char="•"/>
            </a:pPr>
            <a:r>
              <a:rPr lang="en-US" sz="2400" dirty="0">
                <a:latin typeface="Arial" panose="020B0604020202020204" pitchFamily="34" charset="0"/>
                <a:cs typeface="Arial" panose="020B0604020202020204" pitchFamily="34" charset="0"/>
                <a:sym typeface="Arial Narrow"/>
              </a:rPr>
              <a:t>Benefits are effective July 1, 2021 through June 30, 2022</a:t>
            </a:r>
          </a:p>
          <a:p>
            <a:pPr marL="742950" lvl="2" indent="-342900">
              <a:lnSpc>
                <a:spcPct val="75000"/>
              </a:lnSpc>
              <a:spcBef>
                <a:spcPts val="1080"/>
              </a:spcBef>
              <a:spcAft>
                <a:spcPts val="1200"/>
              </a:spcAft>
              <a:buSzPct val="100000"/>
            </a:pPr>
            <a:endParaRPr lang="en-US" sz="2400" dirty="0">
              <a:ea typeface="Arial Narrow"/>
              <a:cs typeface="Arial Narrow"/>
              <a:sym typeface="Arial Narrow"/>
            </a:endParaRPr>
          </a:p>
          <a:p>
            <a:endParaRPr lang="en-US" dirty="0"/>
          </a:p>
        </p:txBody>
      </p:sp>
    </p:spTree>
    <p:extLst>
      <p:ext uri="{BB962C8B-B14F-4D97-AF65-F5344CB8AC3E}">
        <p14:creationId xmlns:p14="http://schemas.microsoft.com/office/powerpoint/2010/main" val="25269007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43050" y="1135121"/>
            <a:ext cx="9144000" cy="5722883"/>
          </a:xfrm>
          <a:prstGeom prst="rect">
            <a:avLst/>
          </a:prstGeom>
        </p:spPr>
      </p:pic>
      <p:sp>
        <p:nvSpPr>
          <p:cNvPr id="2" name="Title 1"/>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17848172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9|1.9|1.2|1|1"/>
</p:tagLst>
</file>

<file path=ppt/tags/tag2.xml><?xml version="1.0" encoding="utf-8"?>
<p:tagLst xmlns:a="http://schemas.openxmlformats.org/drawingml/2006/main" xmlns:r="http://schemas.openxmlformats.org/officeDocument/2006/relationships" xmlns:p="http://schemas.openxmlformats.org/presentationml/2006/main">
  <p:tag name="TIMING" val="|1.6"/>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EyeMed Brand Colors">
      <a:dk1>
        <a:sysClr val="windowText" lastClr="000000"/>
      </a:dk1>
      <a:lt1>
        <a:sysClr val="window" lastClr="FFFFFF"/>
      </a:lt1>
      <a:dk2>
        <a:srgbClr val="A7A8AA"/>
      </a:dk2>
      <a:lt2>
        <a:srgbClr val="62BB46"/>
      </a:lt2>
      <a:accent1>
        <a:srgbClr val="F57F2A"/>
      </a:accent1>
      <a:accent2>
        <a:srgbClr val="FDB913"/>
      </a:accent2>
      <a:accent3>
        <a:srgbClr val="E40571"/>
      </a:accent3>
      <a:accent4>
        <a:srgbClr val="9F248F"/>
      </a:accent4>
      <a:accent5>
        <a:srgbClr val="A7A8AA"/>
      </a:accent5>
      <a:accent6>
        <a:srgbClr val="FFFFFF"/>
      </a:accent6>
      <a:hlink>
        <a:srgbClr val="000000"/>
      </a:hlink>
      <a:folHlink>
        <a:srgbClr val="E40571"/>
      </a:folHlink>
    </a:clrScheme>
    <a:fontScheme name="Custom 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NortonLifeLock Theme">
  <a:themeElements>
    <a:clrScheme name="Norton LifeLock">
      <a:dk1>
        <a:srgbClr val="000000"/>
      </a:dk1>
      <a:lt1>
        <a:sysClr val="window" lastClr="FFFFFF"/>
      </a:lt1>
      <a:dk2>
        <a:srgbClr val="242E39"/>
      </a:dk2>
      <a:lt2>
        <a:srgbClr val="E5E4E4"/>
      </a:lt2>
      <a:accent1>
        <a:srgbClr val="FFC200"/>
      </a:accent1>
      <a:accent2>
        <a:srgbClr val="7F7F7F"/>
      </a:accent2>
      <a:accent3>
        <a:srgbClr val="E4241C"/>
      </a:accent3>
      <a:accent4>
        <a:srgbClr val="213C60"/>
      </a:accent4>
      <a:accent5>
        <a:srgbClr val="1957AA"/>
      </a:accent5>
      <a:accent6>
        <a:srgbClr val="399933"/>
      </a:accent6>
      <a:hlink>
        <a:srgbClr val="E4241C"/>
      </a:hlink>
      <a:folHlink>
        <a:srgbClr val="242E39"/>
      </a:folHlink>
    </a:clrScheme>
    <a:fontScheme name="LifeLoc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effectLst/>
      </a:spPr>
      <a:bodyPr lIns="121899" tIns="60949" rIns="121899" bIns="60949" rtlCol="0" anchor="ctr"/>
      <a:lstStyle>
        <a:defPPr algn="ctr">
          <a:defRPr dirty="0" err="1" smtClean="0"/>
        </a:defPPr>
      </a:lstStyle>
      <a:style>
        <a:lnRef idx="1">
          <a:schemeClr val="accent1"/>
        </a:lnRef>
        <a:fillRef idx="3">
          <a:schemeClr val="accent1"/>
        </a:fillRef>
        <a:effectRef idx="2">
          <a:schemeClr val="accent1"/>
        </a:effectRef>
        <a:fontRef idx="minor">
          <a:schemeClr val="lt1"/>
        </a:fontRef>
      </a:style>
    </a:spDef>
    <a:lnDef>
      <a:spPr>
        <a:ln w="25400">
          <a:solidFill>
            <a:schemeClr val="tx2"/>
          </a:solidFill>
          <a:miter lim="800000"/>
          <a:headEnd type="none" w="med" len="med"/>
          <a:tailEnd type="none" w="med" len="med"/>
        </a:ln>
        <a:effectLst/>
      </a:spPr>
      <a:bodyPr/>
      <a:lstStyle/>
      <a:style>
        <a:lnRef idx="1">
          <a:schemeClr val="accent1"/>
        </a:lnRef>
        <a:fillRef idx="0">
          <a:schemeClr val="accent1"/>
        </a:fillRef>
        <a:effectRef idx="0">
          <a:schemeClr val="accent1"/>
        </a:effectRef>
        <a:fontRef idx="minor">
          <a:schemeClr val="tx1"/>
        </a:fontRef>
      </a:style>
    </a:lnDef>
    <a:txDef>
      <a: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a:spPr>
      <a:bodyPr vert="horz" wrap="square" lIns="0" tIns="0" rIns="0" bIns="0" numCol="1" rtlCol="0" anchor="t" anchorCtr="0" compatLnSpc="1">
        <a:prstTxWarp prst="textNoShape">
          <a:avLst/>
        </a:prstTxWarp>
        <a:spAutoFit/>
      </a:bodyPr>
      <a:lstStyle>
        <a:defPPr>
          <a:buClr>
            <a:schemeClr val="bg2"/>
          </a:buClr>
          <a:defRPr dirty="0"/>
        </a:defPPr>
      </a:lstStyle>
    </a:txDef>
  </a:objectDefaults>
  <a:extraClrSchemeLst/>
  <a:extLst>
    <a:ext uri="{05A4C25C-085E-4340-85A3-A5531E510DB2}">
      <thm15:themeFamily xmlns:thm15="http://schemas.microsoft.com/office/thememl/2012/main" name="NortonLifeLock Theme" id="{F66944D5-E79B-4B9B-A022-E742EC4855DA}" vid="{F2A02B39-AA19-498C-8A4D-918FB2E00B6D}"/>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PG template 2018">
  <a:themeElements>
    <a:clrScheme name="Product Performance Group">
      <a:dk1>
        <a:srgbClr val="1E1E1E"/>
      </a:dk1>
      <a:lt1>
        <a:srgbClr val="FFFFFF"/>
      </a:lt1>
      <a:dk2>
        <a:srgbClr val="0080C7"/>
      </a:dk2>
      <a:lt2>
        <a:srgbClr val="B4C2CC"/>
      </a:lt2>
      <a:accent1>
        <a:srgbClr val="005587"/>
      </a:accent1>
      <a:accent2>
        <a:srgbClr val="1FBFC9"/>
      </a:accent2>
      <a:accent3>
        <a:srgbClr val="B21E8B"/>
      </a:accent3>
      <a:accent4>
        <a:srgbClr val="4CA05A"/>
      </a:accent4>
      <a:accent5>
        <a:srgbClr val="FFD362"/>
      </a:accent5>
      <a:accent6>
        <a:srgbClr val="FF7200"/>
      </a:accent6>
      <a:hlink>
        <a:srgbClr val="004F77"/>
      </a:hlink>
      <a:folHlink>
        <a:srgbClr val="0080C7"/>
      </a:folHlink>
    </a:clrScheme>
    <a:fontScheme name="Internal Template 20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effectLst/>
      </a:spPr>
      <a:bodyPr tIns="91440" bIns="91440" rtlCol="0" anchor="ctr"/>
      <a:lstStyle>
        <a:defPPr algn="ctr">
          <a:defRPr sz="18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spcAft>
            <a:spcPts val="600"/>
          </a:spcAft>
          <a:defRPr sz="1800" b="0" dirty="0" smtClean="0"/>
        </a:defPPr>
      </a:lstStyle>
    </a:txDef>
  </a:objectDefaults>
  <a:extraClrSchemeLst/>
  <a:extLst>
    <a:ext uri="{05A4C25C-085E-4340-85A3-A5531E510DB2}">
      <thm15:themeFamily xmlns:thm15="http://schemas.microsoft.com/office/thememl/2012/main" name="PPG template 2018" id="{315D814C-304C-4D23-80FB-CD96BB96554D}" vid="{5005D04D-A156-4AB4-9721-62C0498AE441}"/>
    </a:ext>
  </a:extLst>
</a:theme>
</file>

<file path=ppt/theme/theme6.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2080</TotalTime>
  <Words>4605</Words>
  <Application>Microsoft Office PowerPoint</Application>
  <PresentationFormat>Widescreen</PresentationFormat>
  <Paragraphs>593</Paragraphs>
  <Slides>61</Slides>
  <Notes>33</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61</vt:i4>
      </vt:variant>
    </vt:vector>
  </HeadingPairs>
  <TitlesOfParts>
    <vt:vector size="76" baseType="lpstr">
      <vt:lpstr>Arial</vt:lpstr>
      <vt:lpstr>Arial Black</vt:lpstr>
      <vt:lpstr>Arial Narrow</vt:lpstr>
      <vt:lpstr>Calibri</vt:lpstr>
      <vt:lpstr>Courier New</vt:lpstr>
      <vt:lpstr>Proxima Nova</vt:lpstr>
      <vt:lpstr>Proxima Nova Alt Cn Rg</vt:lpstr>
      <vt:lpstr>Source Sans Pro</vt:lpstr>
      <vt:lpstr>Verdana</vt:lpstr>
      <vt:lpstr>Wingdings</vt:lpstr>
      <vt:lpstr>Custom Design</vt:lpstr>
      <vt:lpstr>1_Office Theme</vt:lpstr>
      <vt:lpstr>NortonLifeLock Theme</vt:lpstr>
      <vt:lpstr>1_Custom Design</vt:lpstr>
      <vt:lpstr>PPG template 2018</vt:lpstr>
      <vt:lpstr>PowerPoint Presentation</vt:lpstr>
      <vt:lpstr>AGENDA</vt:lpstr>
      <vt:lpstr>PowerPoint Presentation</vt:lpstr>
      <vt:lpstr>PowerPoint Presentation</vt:lpstr>
      <vt:lpstr>PowerPoint Presentation</vt:lpstr>
      <vt:lpstr>MEDICAL</vt:lpstr>
      <vt:lpstr>Medical Plan Comparison</vt:lpstr>
      <vt:lpstr>Dental Coverage</vt:lpstr>
      <vt:lpstr>Dental Plan Comparison</vt:lpstr>
      <vt:lpstr>Finding a BCBSIL Network Dentist</vt:lpstr>
      <vt:lpstr>Finding a BCBSIL Network Dentist</vt:lpstr>
      <vt:lpstr>Finding a BCBSIL Network Dentist</vt:lpstr>
      <vt:lpstr>Finding a BCBSIL Network Dentist</vt:lpstr>
      <vt:lpstr>Finding a BCBSIL Network Dentist</vt:lpstr>
      <vt:lpstr>Vision coverage</vt:lpstr>
      <vt:lpstr>PowerPoint Presentation</vt:lpstr>
      <vt:lpstr>We’ve got you covered: Your vision benefits at-a-glance</vt:lpstr>
      <vt:lpstr>A few more benefit basics</vt:lpstr>
      <vt:lpstr>PowerPoint Presentation</vt:lpstr>
      <vt:lpstr>How to find an eye doctor</vt:lpstr>
      <vt:lpstr>Enjoy more extras: Member-only savings &amp; discounts</vt:lpstr>
      <vt:lpstr>PowerPoint Presentation</vt:lpstr>
      <vt:lpstr>Life/AD&amp;D and  Disability Insurance</vt:lpstr>
      <vt:lpstr>Life Insurance</vt:lpstr>
      <vt:lpstr>If something were to happen to you tomorrow, would your loved ones be able to...</vt:lpstr>
      <vt:lpstr>Included with your Life Insurance Plan: Beneficiary Resource Services™:</vt:lpstr>
      <vt:lpstr>Included with your Life Insurance Plan: Travel Resource Services™:</vt:lpstr>
      <vt:lpstr>Included with your Life Insurance Plan: Solutions for Education Professionals</vt:lpstr>
      <vt:lpstr>Included with your Life Insurance Plan: Solutions for Education Professionals</vt:lpstr>
      <vt:lpstr>DearbornCares</vt:lpstr>
      <vt:lpstr>Who are you protecting?</vt:lpstr>
      <vt:lpstr>Disability Insurance</vt:lpstr>
      <vt:lpstr>What is Disability Insurance?</vt:lpstr>
      <vt:lpstr>PowerPoint Presentation</vt:lpstr>
      <vt:lpstr>Voluntary Short-Term Disability Benefits</vt:lpstr>
      <vt:lpstr>PowerPoint Presentation</vt:lpstr>
      <vt:lpstr>NORTONLIFELOCK BENEFIT PLANS OVERVIEW</vt:lpstr>
      <vt:lpstr>OUR CORE ID THEFT PROTECTION</vt:lpstr>
      <vt:lpstr>HOW WE HELP PROTECT EMPLOYEES</vt:lpstr>
      <vt:lpstr>ADDITIONAL KEY FEATURES</vt:lpstr>
      <vt:lpstr>NORTON DEVICE SECURITY</vt:lpstr>
      <vt:lpstr>DEVICE PROTECTION IN ACTION</vt:lpstr>
      <vt:lpstr>NORTON FAMILY PARENTAL CONTROLS</vt:lpstr>
      <vt:lpstr>NORTON PASSWORD MANAGER</vt:lpstr>
      <vt:lpstr>MEMBERSHIP PLANS &amp; PRICING</vt:lpstr>
      <vt:lpstr>HOW TO ENROLL IN NORTONLIFELOCK BENEFIT</vt:lpstr>
      <vt:lpstr>HOW TO ENROLL</vt:lpstr>
      <vt:lpstr>POST-ENROLLMENT  MEMBER EXPERIENCE</vt:lpstr>
      <vt:lpstr>PowerPoint Presentation</vt:lpstr>
      <vt:lpstr>AUTOMATIC-ON FEATURES</vt:lpstr>
      <vt:lpstr>AUTOMATIC-ON FEATURES</vt:lpstr>
      <vt:lpstr>WELCOME EMAIL</vt:lpstr>
      <vt:lpstr>IDENTITY VERIFICATION</vt:lpstr>
      <vt:lpstr>CREATE AN ACCOUNT</vt:lpstr>
      <vt:lpstr>MEMBER ACCOUNT TUTORIAL</vt:lpstr>
      <vt:lpstr>YOUR PERSONALIZED DASHBOARD</vt:lpstr>
      <vt:lpstr>DOWNLOAD NEW MOBILE APPS</vt:lpstr>
      <vt:lpstr>QUESTIONS?</vt:lpstr>
      <vt:lpstr>Employee Assistance Program (EAP)</vt:lpstr>
      <vt:lpstr> HOW TO ENROLL</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2013 BENEFITS OPEN ENROLLMENT</dc:title>
  <dc:creator>Hartman, Anne</dc:creator>
  <cp:lastModifiedBy>Wolber, Melody</cp:lastModifiedBy>
  <cp:revision>83</cp:revision>
  <dcterms:modified xsi:type="dcterms:W3CDTF">2021-05-11T19:57:57Z</dcterms:modified>
</cp:coreProperties>
</file>