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9" r:id="rId1"/>
  </p:sldMasterIdLst>
  <p:notesMasterIdLst>
    <p:notesMasterId r:id="rId14"/>
  </p:notesMasterIdLst>
  <p:sldIdLst>
    <p:sldId id="256" r:id="rId2"/>
    <p:sldId id="274" r:id="rId3"/>
    <p:sldId id="258" r:id="rId4"/>
    <p:sldId id="267" r:id="rId5"/>
    <p:sldId id="259" r:id="rId6"/>
    <p:sldId id="273" r:id="rId7"/>
    <p:sldId id="260" r:id="rId8"/>
    <p:sldId id="261" r:id="rId9"/>
    <p:sldId id="266" r:id="rId10"/>
    <p:sldId id="269" r:id="rId11"/>
    <p:sldId id="270" r:id="rId12"/>
    <p:sldId id="272" r:id="rId13"/>
  </p:sldIdLst>
  <p:sldSz cx="9144000" cy="5143500" type="screen16x9"/>
  <p:notesSz cx="6858000" cy="9144000"/>
  <p:embeddedFontLst>
    <p:embeddedFont>
      <p:font typeface="Montserrat" pitchFamily="2" charset="77"/>
      <p:regular r:id="rId15"/>
      <p:bold r:id="rId16"/>
      <p:italic r:id="rId17"/>
      <p:boldItalic r:id="rId18"/>
    </p:embeddedFont>
    <p:embeddedFont>
      <p:font typeface="Oswald" pitchFamily="2" charset="77"/>
      <p:regular r:id="rId19"/>
      <p:bold r:id="rId20"/>
    </p:embeddedFont>
    <p:embeddedFont>
      <p:font typeface="Playfair Display" pitchFamily="2" charset="77"/>
      <p:regular r:id="rId21"/>
      <p:bold r:id="rId22"/>
      <p:italic r:id="rId23"/>
      <p:boldItalic r:id="rId24"/>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FB56BC5-C384-420A-F80D-94FD9FC3F228}" v="22" dt="2022-11-01T15:06:21.362"/>
    <p1510:client id="{8EE17856-8F02-63C1-BD1A-B5C87C3EE06B}" v="207" dt="2022-11-01T14:55:12.535"/>
    <p1510:client id="{8FEAB325-C929-39BB-A9DB-374F6062B360}" v="72" dt="2022-11-01T13:56:53.421"/>
    <p1510:client id="{B154B22D-352A-0E4C-050A-B20F56344110}" v="50" dt="2022-11-01T13:47:38.54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0"/>
    <p:restoredTop sz="94632"/>
  </p:normalViewPr>
  <p:slideViewPr>
    <p:cSldViewPr snapToGrid="0">
      <p:cViewPr varScale="1">
        <p:scale>
          <a:sx n="142" d="100"/>
          <a:sy n="142" d="100"/>
        </p:scale>
        <p:origin x="760" y="168"/>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4.fntdata"/><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font" Target="fonts/font7.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3.fntdata"/><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font" Target="fonts/font2.fntdata"/><Relationship Id="rId20" Type="http://schemas.openxmlformats.org/officeDocument/2006/relationships/font" Target="fonts/font6.fntdata"/><Relationship Id="rId29"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10.fntdata"/><Relationship Id="rId5" Type="http://schemas.openxmlformats.org/officeDocument/2006/relationships/slide" Target="slides/slide4.xml"/><Relationship Id="rId15" Type="http://schemas.openxmlformats.org/officeDocument/2006/relationships/font" Target="fonts/font1.fntdata"/><Relationship Id="rId23" Type="http://schemas.openxmlformats.org/officeDocument/2006/relationships/font" Target="fonts/font9.fntdata"/><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font" Target="fonts/font5.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 Id="rId22" Type="http://schemas.openxmlformats.org/officeDocument/2006/relationships/font" Target="fonts/font8.fntdata"/><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3" Type="http://schemas.openxmlformats.org/officeDocument/2006/relationships/hyperlink" Target="https://us.thesportsedit.com/blogs/news/nutrition-what-is-mindful-movement" TargetMode="External"/><Relationship Id="rId2" Type="http://schemas.openxmlformats.org/officeDocument/2006/relationships/slide" Target="../slides/slide9.xml"/><Relationship Id="rId1" Type="http://schemas.openxmlformats.org/officeDocument/2006/relationships/notesMaster" Target="../notesMasters/notesMaster1.xml"/><Relationship Id="rId4" Type="http://schemas.openxmlformats.org/officeDocument/2006/relationships/hyperlink" Target="https://www.health.harvard.edu/staying-healthy/yoga-for-better-mental-health" TargetMode="Externa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
        <p:cNvGrpSpPr/>
        <p:nvPr/>
      </p:nvGrpSpPr>
      <p:grpSpPr>
        <a:xfrm>
          <a:off x="0" y="0"/>
          <a:ext cx="0" cy="0"/>
          <a:chOff x="0" y="0"/>
          <a:chExt cx="0" cy="0"/>
        </a:xfrm>
      </p:grpSpPr>
      <p:sp>
        <p:nvSpPr>
          <p:cNvPr id="55" name="Google Shape;55;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6" name="Google Shape;56;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6"/>
        <p:cNvGrpSpPr/>
        <p:nvPr/>
      </p:nvGrpSpPr>
      <p:grpSpPr>
        <a:xfrm>
          <a:off x="0" y="0"/>
          <a:ext cx="0" cy="0"/>
          <a:chOff x="0" y="0"/>
          <a:chExt cx="0" cy="0"/>
        </a:xfrm>
      </p:grpSpPr>
      <p:sp>
        <p:nvSpPr>
          <p:cNvPr id="67" name="Google Shape;67;g16fd2e71e88_1_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8" name="Google Shape;68;g16fd2e71e88_1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1200"/>
              </a:spcBef>
              <a:spcAft>
                <a:spcPts val="0"/>
              </a:spcAft>
              <a:buNone/>
            </a:pPr>
            <a:r>
              <a:rPr lang="en" sz="1800">
                <a:solidFill>
                  <a:schemeClr val="dk1"/>
                </a:solidFill>
                <a:latin typeface="Playfair Display"/>
                <a:ea typeface="Playfair Display"/>
                <a:cs typeface="Playfair Display"/>
                <a:sym typeface="Playfair Display"/>
              </a:rPr>
              <a:t>“Two words that come to your mind when you hear ‘Mental Health’”</a:t>
            </a:r>
            <a:endParaRPr sz="1800">
              <a:solidFill>
                <a:schemeClr val="dk1"/>
              </a:solidFill>
              <a:latin typeface="Playfair Display"/>
              <a:ea typeface="Playfair Display"/>
              <a:cs typeface="Playfair Display"/>
              <a:sym typeface="Playfair Display"/>
            </a:endParaRPr>
          </a:p>
          <a:p>
            <a:pPr marL="0" lvl="0" indent="0" algn="l" rtl="0">
              <a:lnSpc>
                <a:spcPct val="115000"/>
              </a:lnSpc>
              <a:spcBef>
                <a:spcPts val="1200"/>
              </a:spcBef>
              <a:spcAft>
                <a:spcPts val="0"/>
              </a:spcAft>
              <a:buClr>
                <a:schemeClr val="dk1"/>
              </a:buClr>
              <a:buSzPts val="1100"/>
              <a:buFont typeface="Arial"/>
              <a:buNone/>
            </a:pPr>
            <a:r>
              <a:rPr lang="en" sz="1800">
                <a:solidFill>
                  <a:schemeClr val="dk1"/>
                </a:solidFill>
                <a:latin typeface="Playfair Display"/>
                <a:ea typeface="Playfair Display"/>
                <a:cs typeface="Playfair Display"/>
                <a:sym typeface="Playfair Display"/>
              </a:rPr>
              <a:t>Mental health includes our emotional, psychological, and social well-being. It affects how we think, feel, and act. It also helps determine how we handle stress, relate to others, and make choices. Mental health is important at every stage of life, from childhood and adolescence through adulthood.</a:t>
            </a:r>
            <a:endParaRPr sz="1800">
              <a:solidFill>
                <a:schemeClr val="dk1"/>
              </a:solidFill>
              <a:latin typeface="Playfair Display"/>
              <a:ea typeface="Playfair Display"/>
              <a:cs typeface="Playfair Display"/>
              <a:sym typeface="Playfair Display"/>
            </a:endParaRPr>
          </a:p>
          <a:p>
            <a:pPr marL="0" lvl="0" indent="0" algn="l" rtl="0">
              <a:spcBef>
                <a:spcPts val="120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
        <p:cNvGrpSpPr/>
        <p:nvPr/>
      </p:nvGrpSpPr>
      <p:grpSpPr>
        <a:xfrm>
          <a:off x="0" y="0"/>
          <a:ext cx="0" cy="0"/>
          <a:chOff x="0" y="0"/>
          <a:chExt cx="0" cy="0"/>
        </a:xfrm>
      </p:grpSpPr>
      <p:sp>
        <p:nvSpPr>
          <p:cNvPr id="61" name="Google Shape;61;g16fd2e71e88_1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2" name="Google Shape;62;g16fd2e71e88_1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Two word checkin</a:t>
            </a:r>
            <a:endParaRPr/>
          </a:p>
        </p:txBody>
      </p:sp>
    </p:spTree>
    <p:extLst>
      <p:ext uri="{BB962C8B-B14F-4D97-AF65-F5344CB8AC3E}">
        <p14:creationId xmlns:p14="http://schemas.microsoft.com/office/powerpoint/2010/main" val="158656751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
        <p:cNvGrpSpPr/>
        <p:nvPr/>
      </p:nvGrpSpPr>
      <p:grpSpPr>
        <a:xfrm>
          <a:off x="0" y="0"/>
          <a:ext cx="0" cy="0"/>
          <a:chOff x="0" y="0"/>
          <a:chExt cx="0" cy="0"/>
        </a:xfrm>
      </p:grpSpPr>
      <p:sp>
        <p:nvSpPr>
          <p:cNvPr id="61" name="Google Shape;61;g16fd2e71e88_1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2" name="Google Shape;62;g16fd2e71e88_1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Two word checkin</a:t>
            </a:r>
            <a:endParaRPr/>
          </a:p>
        </p:txBody>
      </p:sp>
    </p:spTree>
    <p:extLst>
      <p:ext uri="{BB962C8B-B14F-4D97-AF65-F5344CB8AC3E}">
        <p14:creationId xmlns:p14="http://schemas.microsoft.com/office/powerpoint/2010/main" val="168850716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
        <p:cNvGrpSpPr/>
        <p:nvPr/>
      </p:nvGrpSpPr>
      <p:grpSpPr>
        <a:xfrm>
          <a:off x="0" y="0"/>
          <a:ext cx="0" cy="0"/>
          <a:chOff x="0" y="0"/>
          <a:chExt cx="0" cy="0"/>
        </a:xfrm>
      </p:grpSpPr>
      <p:sp>
        <p:nvSpPr>
          <p:cNvPr id="61" name="Google Shape;61;g16fd2e71e88_1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2" name="Google Shape;62;g16fd2e71e88_1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Two word checkin</a:t>
            </a:r>
            <a:endParaRPr/>
          </a:p>
        </p:txBody>
      </p:sp>
    </p:spTree>
    <p:extLst>
      <p:ext uri="{BB962C8B-B14F-4D97-AF65-F5344CB8AC3E}">
        <p14:creationId xmlns:p14="http://schemas.microsoft.com/office/powerpoint/2010/main" val="318707056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
        <p:cNvGrpSpPr/>
        <p:nvPr/>
      </p:nvGrpSpPr>
      <p:grpSpPr>
        <a:xfrm>
          <a:off x="0" y="0"/>
          <a:ext cx="0" cy="0"/>
          <a:chOff x="0" y="0"/>
          <a:chExt cx="0" cy="0"/>
        </a:xfrm>
      </p:grpSpPr>
      <p:sp>
        <p:nvSpPr>
          <p:cNvPr id="61" name="Google Shape;61;g16fd2e71e88_1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2" name="Google Shape;62;g16fd2e71e88_1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Two word checkin</a:t>
            </a:r>
            <a:endParaRPr/>
          </a:p>
        </p:txBody>
      </p:sp>
    </p:spTree>
    <p:extLst>
      <p:ext uri="{BB962C8B-B14F-4D97-AF65-F5344CB8AC3E}">
        <p14:creationId xmlns:p14="http://schemas.microsoft.com/office/powerpoint/2010/main" val="108435885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1"/>
        <p:cNvGrpSpPr/>
        <p:nvPr/>
      </p:nvGrpSpPr>
      <p:grpSpPr>
        <a:xfrm>
          <a:off x="0" y="0"/>
          <a:ext cx="0" cy="0"/>
          <a:chOff x="0" y="0"/>
          <a:chExt cx="0" cy="0"/>
        </a:xfrm>
      </p:grpSpPr>
      <p:sp>
        <p:nvSpPr>
          <p:cNvPr id="122" name="Google Shape;122;g1742bae1cbb_0_3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3" name="Google Shape;123;g1742bae1cbb_0_3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u="sng">
                <a:solidFill>
                  <a:schemeClr val="hlink"/>
                </a:solidFill>
                <a:hlinkClick r:id="rId3"/>
              </a:rPr>
              <a:t>https://us.thesportsedit.com/blogs/news/nutrition-what-is-mindful-movement</a:t>
            </a:r>
            <a:endParaRPr/>
          </a:p>
          <a:p>
            <a:pPr marL="0" lvl="0" indent="0" algn="l" rtl="0">
              <a:spcBef>
                <a:spcPts val="0"/>
              </a:spcBef>
              <a:spcAft>
                <a:spcPts val="0"/>
              </a:spcAft>
              <a:buNone/>
            </a:pPr>
            <a:r>
              <a:rPr lang="en" u="sng">
                <a:solidFill>
                  <a:schemeClr val="hlink"/>
                </a:solidFill>
                <a:hlinkClick r:id="rId4"/>
              </a:rPr>
              <a:t>https://www.health.harvard.edu/staying-healthy/yoga-for-better-mental-health</a:t>
            </a:r>
            <a:endParaRPr/>
          </a:p>
          <a:p>
            <a:pPr marL="0" lvl="0" indent="0" algn="l" rtl="0">
              <a:spcBef>
                <a:spcPts val="0"/>
              </a:spcBef>
              <a:spcAft>
                <a:spcPts val="0"/>
              </a:spcAft>
              <a:buNone/>
            </a:pPr>
            <a:endParaRPr/>
          </a:p>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bg>
      <p:bgPr>
        <a:solidFill>
          <a:schemeClr val="dk1"/>
        </a:solidFill>
        <a:effectLst/>
      </p:bgPr>
    </p:bg>
    <p:spTree>
      <p:nvGrpSpPr>
        <p:cNvPr id="1" name="Shape 9"/>
        <p:cNvGrpSpPr/>
        <p:nvPr/>
      </p:nvGrpSpPr>
      <p:grpSpPr>
        <a:xfrm>
          <a:off x="0" y="0"/>
          <a:ext cx="0" cy="0"/>
          <a:chOff x="0" y="0"/>
          <a:chExt cx="0" cy="0"/>
        </a:xfrm>
      </p:grpSpPr>
      <p:sp>
        <p:nvSpPr>
          <p:cNvPr id="10" name="Google Shape;10;p2"/>
          <p:cNvSpPr/>
          <p:nvPr/>
        </p:nvSpPr>
        <p:spPr>
          <a:xfrm>
            <a:off x="4286250" y="0"/>
            <a:ext cx="72300" cy="51435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 name="Google Shape;11;p2"/>
          <p:cNvSpPr/>
          <p:nvPr/>
        </p:nvSpPr>
        <p:spPr>
          <a:xfrm>
            <a:off x="4358475" y="0"/>
            <a:ext cx="3853200" cy="5143500"/>
          </a:xfrm>
          <a:prstGeom prst="rect">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 name="Google Shape;12;p2"/>
          <p:cNvSpPr txBox="1">
            <a:spLocks noGrp="1"/>
          </p:cNvSpPr>
          <p:nvPr>
            <p:ph type="ctrTitle"/>
          </p:nvPr>
        </p:nvSpPr>
        <p:spPr>
          <a:xfrm>
            <a:off x="344250" y="1403850"/>
            <a:ext cx="8455500" cy="2146800"/>
          </a:xfrm>
          <a:prstGeom prst="rect">
            <a:avLst/>
          </a:prstGeom>
          <a:solidFill>
            <a:srgbClr val="FFFFFF"/>
          </a:solidFill>
        </p:spPr>
        <p:txBody>
          <a:bodyPr spcFirstLastPara="1" wrap="square" lIns="91425" tIns="91425" rIns="91425" bIns="91425" anchor="ctr" anchorCtr="0">
            <a:normAutofit/>
          </a:bodyPr>
          <a:lstStyle>
            <a:lvl1pPr lvl="0" algn="ctr">
              <a:spcBef>
                <a:spcPts val="0"/>
              </a:spcBef>
              <a:spcAft>
                <a:spcPts val="0"/>
              </a:spcAft>
              <a:buSzPts val="6800"/>
              <a:buFont typeface="Playfair Display"/>
              <a:buNone/>
              <a:defRPr sz="6800" b="1">
                <a:latin typeface="Playfair Display"/>
                <a:ea typeface="Playfair Display"/>
                <a:cs typeface="Playfair Display"/>
                <a:sym typeface="Playfair Display"/>
              </a:defRPr>
            </a:lvl1pPr>
            <a:lvl2pPr lvl="1" algn="ctr">
              <a:spcBef>
                <a:spcPts val="0"/>
              </a:spcBef>
              <a:spcAft>
                <a:spcPts val="0"/>
              </a:spcAft>
              <a:buSzPts val="6800"/>
              <a:buFont typeface="Playfair Display"/>
              <a:buNone/>
              <a:defRPr sz="6800" b="1">
                <a:latin typeface="Playfair Display"/>
                <a:ea typeface="Playfair Display"/>
                <a:cs typeface="Playfair Display"/>
                <a:sym typeface="Playfair Display"/>
              </a:defRPr>
            </a:lvl2pPr>
            <a:lvl3pPr lvl="2" algn="ctr">
              <a:spcBef>
                <a:spcPts val="0"/>
              </a:spcBef>
              <a:spcAft>
                <a:spcPts val="0"/>
              </a:spcAft>
              <a:buSzPts val="6800"/>
              <a:buFont typeface="Playfair Display"/>
              <a:buNone/>
              <a:defRPr sz="6800" b="1">
                <a:latin typeface="Playfair Display"/>
                <a:ea typeface="Playfair Display"/>
                <a:cs typeface="Playfair Display"/>
                <a:sym typeface="Playfair Display"/>
              </a:defRPr>
            </a:lvl3pPr>
            <a:lvl4pPr lvl="3" algn="ctr">
              <a:spcBef>
                <a:spcPts val="0"/>
              </a:spcBef>
              <a:spcAft>
                <a:spcPts val="0"/>
              </a:spcAft>
              <a:buSzPts val="6800"/>
              <a:buFont typeface="Playfair Display"/>
              <a:buNone/>
              <a:defRPr sz="6800" b="1">
                <a:latin typeface="Playfair Display"/>
                <a:ea typeface="Playfair Display"/>
                <a:cs typeface="Playfair Display"/>
                <a:sym typeface="Playfair Display"/>
              </a:defRPr>
            </a:lvl4pPr>
            <a:lvl5pPr lvl="4" algn="ctr">
              <a:spcBef>
                <a:spcPts val="0"/>
              </a:spcBef>
              <a:spcAft>
                <a:spcPts val="0"/>
              </a:spcAft>
              <a:buSzPts val="6800"/>
              <a:buFont typeface="Playfair Display"/>
              <a:buNone/>
              <a:defRPr sz="6800" b="1">
                <a:latin typeface="Playfair Display"/>
                <a:ea typeface="Playfair Display"/>
                <a:cs typeface="Playfair Display"/>
                <a:sym typeface="Playfair Display"/>
              </a:defRPr>
            </a:lvl5pPr>
            <a:lvl6pPr lvl="5" algn="ctr">
              <a:spcBef>
                <a:spcPts val="0"/>
              </a:spcBef>
              <a:spcAft>
                <a:spcPts val="0"/>
              </a:spcAft>
              <a:buSzPts val="6800"/>
              <a:buFont typeface="Playfair Display"/>
              <a:buNone/>
              <a:defRPr sz="6800" b="1">
                <a:latin typeface="Playfair Display"/>
                <a:ea typeface="Playfair Display"/>
                <a:cs typeface="Playfair Display"/>
                <a:sym typeface="Playfair Display"/>
              </a:defRPr>
            </a:lvl6pPr>
            <a:lvl7pPr lvl="6" algn="ctr">
              <a:spcBef>
                <a:spcPts val="0"/>
              </a:spcBef>
              <a:spcAft>
                <a:spcPts val="0"/>
              </a:spcAft>
              <a:buSzPts val="6800"/>
              <a:buFont typeface="Playfair Display"/>
              <a:buNone/>
              <a:defRPr sz="6800" b="1">
                <a:latin typeface="Playfair Display"/>
                <a:ea typeface="Playfair Display"/>
                <a:cs typeface="Playfair Display"/>
                <a:sym typeface="Playfair Display"/>
              </a:defRPr>
            </a:lvl7pPr>
            <a:lvl8pPr lvl="7" algn="ctr">
              <a:spcBef>
                <a:spcPts val="0"/>
              </a:spcBef>
              <a:spcAft>
                <a:spcPts val="0"/>
              </a:spcAft>
              <a:buSzPts val="6800"/>
              <a:buFont typeface="Playfair Display"/>
              <a:buNone/>
              <a:defRPr sz="6800" b="1">
                <a:latin typeface="Playfair Display"/>
                <a:ea typeface="Playfair Display"/>
                <a:cs typeface="Playfair Display"/>
                <a:sym typeface="Playfair Display"/>
              </a:defRPr>
            </a:lvl8pPr>
            <a:lvl9pPr lvl="8" algn="ctr">
              <a:spcBef>
                <a:spcPts val="0"/>
              </a:spcBef>
              <a:spcAft>
                <a:spcPts val="0"/>
              </a:spcAft>
              <a:buSzPts val="6800"/>
              <a:buFont typeface="Playfair Display"/>
              <a:buNone/>
              <a:defRPr sz="6800" b="1">
                <a:latin typeface="Playfair Display"/>
                <a:ea typeface="Playfair Display"/>
                <a:cs typeface="Playfair Display"/>
                <a:sym typeface="Playfair Display"/>
              </a:defRPr>
            </a:lvl9pPr>
          </a:lstStyle>
          <a:p>
            <a:endParaRPr/>
          </a:p>
        </p:txBody>
      </p:sp>
      <p:sp>
        <p:nvSpPr>
          <p:cNvPr id="13" name="Google Shape;13;p2"/>
          <p:cNvSpPr txBox="1">
            <a:spLocks noGrp="1"/>
          </p:cNvSpPr>
          <p:nvPr>
            <p:ph type="subTitle" idx="1"/>
          </p:nvPr>
        </p:nvSpPr>
        <p:spPr>
          <a:xfrm>
            <a:off x="344250" y="3550650"/>
            <a:ext cx="4910100" cy="577800"/>
          </a:xfrm>
          <a:prstGeom prst="rect">
            <a:avLst/>
          </a:prstGeom>
          <a:solidFill>
            <a:schemeClr val="dk2"/>
          </a:solidFill>
        </p:spPr>
        <p:txBody>
          <a:bodyPr spcFirstLastPara="1" wrap="square" lIns="91425" tIns="91425" rIns="91425" bIns="91425" anchor="ctr" anchorCtr="0">
            <a:normAutofit/>
          </a:bodyPr>
          <a:lstStyle>
            <a:lvl1pPr lvl="0">
              <a:lnSpc>
                <a:spcPct val="100000"/>
              </a:lnSpc>
              <a:spcBef>
                <a:spcPts val="0"/>
              </a:spcBef>
              <a:spcAft>
                <a:spcPts val="0"/>
              </a:spcAft>
              <a:buClr>
                <a:schemeClr val="lt1"/>
              </a:buClr>
              <a:buSzPts val="2400"/>
              <a:buFont typeface="Montserrat"/>
              <a:buNone/>
              <a:defRPr sz="2400" b="1">
                <a:solidFill>
                  <a:schemeClr val="lt1"/>
                </a:solidFill>
                <a:latin typeface="Montserrat"/>
                <a:ea typeface="Montserrat"/>
                <a:cs typeface="Montserrat"/>
                <a:sym typeface="Montserrat"/>
              </a:defRPr>
            </a:lvl1pPr>
            <a:lvl2pPr lvl="1">
              <a:lnSpc>
                <a:spcPct val="100000"/>
              </a:lnSpc>
              <a:spcBef>
                <a:spcPts val="0"/>
              </a:spcBef>
              <a:spcAft>
                <a:spcPts val="0"/>
              </a:spcAft>
              <a:buClr>
                <a:schemeClr val="lt1"/>
              </a:buClr>
              <a:buSzPts val="2400"/>
              <a:buFont typeface="Montserrat"/>
              <a:buNone/>
              <a:defRPr sz="2400" b="1">
                <a:solidFill>
                  <a:schemeClr val="lt1"/>
                </a:solidFill>
                <a:latin typeface="Montserrat"/>
                <a:ea typeface="Montserrat"/>
                <a:cs typeface="Montserrat"/>
                <a:sym typeface="Montserrat"/>
              </a:defRPr>
            </a:lvl2pPr>
            <a:lvl3pPr lvl="2">
              <a:lnSpc>
                <a:spcPct val="100000"/>
              </a:lnSpc>
              <a:spcBef>
                <a:spcPts val="0"/>
              </a:spcBef>
              <a:spcAft>
                <a:spcPts val="0"/>
              </a:spcAft>
              <a:buClr>
                <a:schemeClr val="lt1"/>
              </a:buClr>
              <a:buSzPts val="2400"/>
              <a:buFont typeface="Montserrat"/>
              <a:buNone/>
              <a:defRPr sz="2400" b="1">
                <a:solidFill>
                  <a:schemeClr val="lt1"/>
                </a:solidFill>
                <a:latin typeface="Montserrat"/>
                <a:ea typeface="Montserrat"/>
                <a:cs typeface="Montserrat"/>
                <a:sym typeface="Montserrat"/>
              </a:defRPr>
            </a:lvl3pPr>
            <a:lvl4pPr lvl="3">
              <a:lnSpc>
                <a:spcPct val="100000"/>
              </a:lnSpc>
              <a:spcBef>
                <a:spcPts val="0"/>
              </a:spcBef>
              <a:spcAft>
                <a:spcPts val="0"/>
              </a:spcAft>
              <a:buClr>
                <a:schemeClr val="lt1"/>
              </a:buClr>
              <a:buSzPts val="2400"/>
              <a:buFont typeface="Montserrat"/>
              <a:buNone/>
              <a:defRPr sz="2400" b="1">
                <a:solidFill>
                  <a:schemeClr val="lt1"/>
                </a:solidFill>
                <a:latin typeface="Montserrat"/>
                <a:ea typeface="Montserrat"/>
                <a:cs typeface="Montserrat"/>
                <a:sym typeface="Montserrat"/>
              </a:defRPr>
            </a:lvl4pPr>
            <a:lvl5pPr lvl="4">
              <a:lnSpc>
                <a:spcPct val="100000"/>
              </a:lnSpc>
              <a:spcBef>
                <a:spcPts val="0"/>
              </a:spcBef>
              <a:spcAft>
                <a:spcPts val="0"/>
              </a:spcAft>
              <a:buClr>
                <a:schemeClr val="lt1"/>
              </a:buClr>
              <a:buSzPts val="2400"/>
              <a:buFont typeface="Montserrat"/>
              <a:buNone/>
              <a:defRPr sz="2400" b="1">
                <a:solidFill>
                  <a:schemeClr val="lt1"/>
                </a:solidFill>
                <a:latin typeface="Montserrat"/>
                <a:ea typeface="Montserrat"/>
                <a:cs typeface="Montserrat"/>
                <a:sym typeface="Montserrat"/>
              </a:defRPr>
            </a:lvl5pPr>
            <a:lvl6pPr lvl="5">
              <a:lnSpc>
                <a:spcPct val="100000"/>
              </a:lnSpc>
              <a:spcBef>
                <a:spcPts val="0"/>
              </a:spcBef>
              <a:spcAft>
                <a:spcPts val="0"/>
              </a:spcAft>
              <a:buClr>
                <a:schemeClr val="lt1"/>
              </a:buClr>
              <a:buSzPts val="2400"/>
              <a:buFont typeface="Montserrat"/>
              <a:buNone/>
              <a:defRPr sz="2400" b="1">
                <a:solidFill>
                  <a:schemeClr val="lt1"/>
                </a:solidFill>
                <a:latin typeface="Montserrat"/>
                <a:ea typeface="Montserrat"/>
                <a:cs typeface="Montserrat"/>
                <a:sym typeface="Montserrat"/>
              </a:defRPr>
            </a:lvl6pPr>
            <a:lvl7pPr lvl="6">
              <a:lnSpc>
                <a:spcPct val="100000"/>
              </a:lnSpc>
              <a:spcBef>
                <a:spcPts val="0"/>
              </a:spcBef>
              <a:spcAft>
                <a:spcPts val="0"/>
              </a:spcAft>
              <a:buClr>
                <a:schemeClr val="lt1"/>
              </a:buClr>
              <a:buSzPts val="2400"/>
              <a:buFont typeface="Montserrat"/>
              <a:buNone/>
              <a:defRPr sz="2400" b="1">
                <a:solidFill>
                  <a:schemeClr val="lt1"/>
                </a:solidFill>
                <a:latin typeface="Montserrat"/>
                <a:ea typeface="Montserrat"/>
                <a:cs typeface="Montserrat"/>
                <a:sym typeface="Montserrat"/>
              </a:defRPr>
            </a:lvl7pPr>
            <a:lvl8pPr lvl="7">
              <a:lnSpc>
                <a:spcPct val="100000"/>
              </a:lnSpc>
              <a:spcBef>
                <a:spcPts val="0"/>
              </a:spcBef>
              <a:spcAft>
                <a:spcPts val="0"/>
              </a:spcAft>
              <a:buClr>
                <a:schemeClr val="lt1"/>
              </a:buClr>
              <a:buSzPts val="2400"/>
              <a:buFont typeface="Montserrat"/>
              <a:buNone/>
              <a:defRPr sz="2400" b="1">
                <a:solidFill>
                  <a:schemeClr val="lt1"/>
                </a:solidFill>
                <a:latin typeface="Montserrat"/>
                <a:ea typeface="Montserrat"/>
                <a:cs typeface="Montserrat"/>
                <a:sym typeface="Montserrat"/>
              </a:defRPr>
            </a:lvl8pPr>
            <a:lvl9pPr lvl="8">
              <a:lnSpc>
                <a:spcPct val="100000"/>
              </a:lnSpc>
              <a:spcBef>
                <a:spcPts val="0"/>
              </a:spcBef>
              <a:spcAft>
                <a:spcPts val="0"/>
              </a:spcAft>
              <a:buClr>
                <a:schemeClr val="lt1"/>
              </a:buClr>
              <a:buSzPts val="2400"/>
              <a:buFont typeface="Montserrat"/>
              <a:buNone/>
              <a:defRPr sz="2400" b="1">
                <a:solidFill>
                  <a:schemeClr val="lt1"/>
                </a:solidFill>
                <a:latin typeface="Montserrat"/>
                <a:ea typeface="Montserrat"/>
                <a:cs typeface="Montserrat"/>
                <a:sym typeface="Montserrat"/>
              </a:defRPr>
            </a:lvl9pPr>
          </a:lstStyle>
          <a:p>
            <a:endParaRPr/>
          </a:p>
        </p:txBody>
      </p:sp>
      <p:sp>
        <p:nvSpPr>
          <p:cNvPr id="14" name="Google Shape;14;p2"/>
          <p:cNvSpPr txBox="1">
            <a:spLocks noGrp="1"/>
          </p:cNvSpPr>
          <p:nvPr>
            <p:ph type="sldNum" idx="12"/>
          </p:nvPr>
        </p:nvSpPr>
        <p:spPr>
          <a:xfrm>
            <a:off x="8497999" y="4688759"/>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bg>
      <p:bgPr>
        <a:solidFill>
          <a:schemeClr val="accent4"/>
        </a:solidFill>
        <a:effectLst/>
      </p:bgPr>
    </p:bg>
    <p:spTree>
      <p:nvGrpSpPr>
        <p:cNvPr id="1" name="Shape 15"/>
        <p:cNvGrpSpPr/>
        <p:nvPr/>
      </p:nvGrpSpPr>
      <p:grpSpPr>
        <a:xfrm>
          <a:off x="0" y="0"/>
          <a:ext cx="0" cy="0"/>
          <a:chOff x="0" y="0"/>
          <a:chExt cx="0" cy="0"/>
        </a:xfrm>
      </p:grpSpPr>
      <p:sp>
        <p:nvSpPr>
          <p:cNvPr id="16" name="Google Shape;16;p3"/>
          <p:cNvSpPr/>
          <p:nvPr/>
        </p:nvSpPr>
        <p:spPr>
          <a:xfrm rot="5400000">
            <a:off x="4550700" y="-498600"/>
            <a:ext cx="42600" cy="84558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 name="Google Shape;17;p3"/>
          <p:cNvSpPr txBox="1">
            <a:spLocks noGrp="1"/>
          </p:cNvSpPr>
          <p:nvPr>
            <p:ph type="title"/>
          </p:nvPr>
        </p:nvSpPr>
        <p:spPr>
          <a:xfrm>
            <a:off x="344250" y="1403850"/>
            <a:ext cx="8455500" cy="2146800"/>
          </a:xfrm>
          <a:prstGeom prst="rect">
            <a:avLst/>
          </a:prstGeom>
          <a:solidFill>
            <a:srgbClr val="FFFFFF"/>
          </a:solidFill>
        </p:spPr>
        <p:txBody>
          <a:bodyPr spcFirstLastPara="1" wrap="square" lIns="91425" tIns="91425" rIns="91425" bIns="91425" anchor="ctr" anchorCtr="0">
            <a:normAutofit/>
          </a:bodyPr>
          <a:lstStyle>
            <a:lvl1pPr lvl="0" algn="ctr">
              <a:spcBef>
                <a:spcPts val="0"/>
              </a:spcBef>
              <a:spcAft>
                <a:spcPts val="0"/>
              </a:spcAft>
              <a:buSzPts val="4800"/>
              <a:buFont typeface="Playfair Display"/>
              <a:buNone/>
              <a:defRPr sz="4800" b="1">
                <a:latin typeface="Playfair Display"/>
                <a:ea typeface="Playfair Display"/>
                <a:cs typeface="Playfair Display"/>
                <a:sym typeface="Playfair Display"/>
              </a:defRPr>
            </a:lvl1pPr>
            <a:lvl2pPr lvl="1" algn="ctr">
              <a:spcBef>
                <a:spcPts val="0"/>
              </a:spcBef>
              <a:spcAft>
                <a:spcPts val="0"/>
              </a:spcAft>
              <a:buSzPts val="4800"/>
              <a:buFont typeface="Playfair Display"/>
              <a:buNone/>
              <a:defRPr sz="4800" b="1">
                <a:latin typeface="Playfair Display"/>
                <a:ea typeface="Playfair Display"/>
                <a:cs typeface="Playfair Display"/>
                <a:sym typeface="Playfair Display"/>
              </a:defRPr>
            </a:lvl2pPr>
            <a:lvl3pPr lvl="2" algn="ctr">
              <a:spcBef>
                <a:spcPts val="0"/>
              </a:spcBef>
              <a:spcAft>
                <a:spcPts val="0"/>
              </a:spcAft>
              <a:buSzPts val="4800"/>
              <a:buFont typeface="Playfair Display"/>
              <a:buNone/>
              <a:defRPr sz="4800" b="1">
                <a:latin typeface="Playfair Display"/>
                <a:ea typeface="Playfair Display"/>
                <a:cs typeface="Playfair Display"/>
                <a:sym typeface="Playfair Display"/>
              </a:defRPr>
            </a:lvl3pPr>
            <a:lvl4pPr lvl="3" algn="ctr">
              <a:spcBef>
                <a:spcPts val="0"/>
              </a:spcBef>
              <a:spcAft>
                <a:spcPts val="0"/>
              </a:spcAft>
              <a:buSzPts val="4800"/>
              <a:buFont typeface="Playfair Display"/>
              <a:buNone/>
              <a:defRPr sz="4800" b="1">
                <a:latin typeface="Playfair Display"/>
                <a:ea typeface="Playfair Display"/>
                <a:cs typeface="Playfair Display"/>
                <a:sym typeface="Playfair Display"/>
              </a:defRPr>
            </a:lvl4pPr>
            <a:lvl5pPr lvl="4" algn="ctr">
              <a:spcBef>
                <a:spcPts val="0"/>
              </a:spcBef>
              <a:spcAft>
                <a:spcPts val="0"/>
              </a:spcAft>
              <a:buSzPts val="4800"/>
              <a:buFont typeface="Playfair Display"/>
              <a:buNone/>
              <a:defRPr sz="4800" b="1">
                <a:latin typeface="Playfair Display"/>
                <a:ea typeface="Playfair Display"/>
                <a:cs typeface="Playfair Display"/>
                <a:sym typeface="Playfair Display"/>
              </a:defRPr>
            </a:lvl5pPr>
            <a:lvl6pPr lvl="5" algn="ctr">
              <a:spcBef>
                <a:spcPts val="0"/>
              </a:spcBef>
              <a:spcAft>
                <a:spcPts val="0"/>
              </a:spcAft>
              <a:buSzPts val="4800"/>
              <a:buFont typeface="Playfair Display"/>
              <a:buNone/>
              <a:defRPr sz="4800" b="1">
                <a:latin typeface="Playfair Display"/>
                <a:ea typeface="Playfair Display"/>
                <a:cs typeface="Playfair Display"/>
                <a:sym typeface="Playfair Display"/>
              </a:defRPr>
            </a:lvl6pPr>
            <a:lvl7pPr lvl="6" algn="ctr">
              <a:spcBef>
                <a:spcPts val="0"/>
              </a:spcBef>
              <a:spcAft>
                <a:spcPts val="0"/>
              </a:spcAft>
              <a:buSzPts val="4800"/>
              <a:buFont typeface="Playfair Display"/>
              <a:buNone/>
              <a:defRPr sz="4800" b="1">
                <a:latin typeface="Playfair Display"/>
                <a:ea typeface="Playfair Display"/>
                <a:cs typeface="Playfair Display"/>
                <a:sym typeface="Playfair Display"/>
              </a:defRPr>
            </a:lvl7pPr>
            <a:lvl8pPr lvl="7" algn="ctr">
              <a:spcBef>
                <a:spcPts val="0"/>
              </a:spcBef>
              <a:spcAft>
                <a:spcPts val="0"/>
              </a:spcAft>
              <a:buSzPts val="4800"/>
              <a:buFont typeface="Playfair Display"/>
              <a:buNone/>
              <a:defRPr sz="4800" b="1">
                <a:latin typeface="Playfair Display"/>
                <a:ea typeface="Playfair Display"/>
                <a:cs typeface="Playfair Display"/>
                <a:sym typeface="Playfair Display"/>
              </a:defRPr>
            </a:lvl8pPr>
            <a:lvl9pPr lvl="8" algn="ctr">
              <a:spcBef>
                <a:spcPts val="0"/>
              </a:spcBef>
              <a:spcAft>
                <a:spcPts val="0"/>
              </a:spcAft>
              <a:buSzPts val="4800"/>
              <a:buFont typeface="Playfair Display"/>
              <a:buNone/>
              <a:defRPr sz="4800" b="1">
                <a:latin typeface="Playfair Display"/>
                <a:ea typeface="Playfair Display"/>
                <a:cs typeface="Playfair Display"/>
                <a:sym typeface="Playfair Display"/>
              </a:defRPr>
            </a:lvl9pPr>
          </a:lstStyle>
          <a:p>
            <a:endParaRPr/>
          </a:p>
        </p:txBody>
      </p:sp>
      <p:sp>
        <p:nvSpPr>
          <p:cNvPr id="18" name="Google Shape;18;p3"/>
          <p:cNvSpPr txBox="1">
            <a:spLocks noGrp="1"/>
          </p:cNvSpPr>
          <p:nvPr>
            <p:ph type="sldNum" idx="12"/>
          </p:nvPr>
        </p:nvSpPr>
        <p:spPr>
          <a:xfrm>
            <a:off x="8497999" y="4688759"/>
            <a:ext cx="548700" cy="393600"/>
          </a:xfrm>
          <a:prstGeom prst="rect">
            <a:avLst/>
          </a:prstGeom>
        </p:spPr>
        <p:txBody>
          <a:bodyPr spcFirstLastPara="1" wrap="square" lIns="91425" tIns="91425" rIns="91425" bIns="91425" anchor="ctr" anchorCtr="0">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9"/>
        <p:cNvGrpSpPr/>
        <p:nvPr/>
      </p:nvGrpSpPr>
      <p:grpSpPr>
        <a:xfrm>
          <a:off x="0" y="0"/>
          <a:ext cx="0" cy="0"/>
          <a:chOff x="0" y="0"/>
          <a:chExt cx="0" cy="0"/>
        </a:xfrm>
      </p:grpSpPr>
      <p:sp>
        <p:nvSpPr>
          <p:cNvPr id="20" name="Google Shape;20;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
        <p:nvSpPr>
          <p:cNvPr id="21" name="Google Shape;21;p4"/>
          <p:cNvSpPr txBox="1">
            <a:spLocks noGrp="1"/>
          </p:cNvSpPr>
          <p:nvPr>
            <p:ph type="body" idx="1"/>
          </p:nvPr>
        </p:nvSpPr>
        <p:spPr>
          <a:xfrm>
            <a:off x="311700" y="1234075"/>
            <a:ext cx="8520600" cy="33348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22" name="Google Shape;22;p4"/>
          <p:cNvSpPr txBox="1">
            <a:spLocks noGrp="1"/>
          </p:cNvSpPr>
          <p:nvPr>
            <p:ph type="sldNum" idx="12"/>
          </p:nvPr>
        </p:nvSpPr>
        <p:spPr>
          <a:xfrm>
            <a:off x="8497999" y="4688759"/>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3"/>
        <p:cNvGrpSpPr/>
        <p:nvPr/>
      </p:nvGrpSpPr>
      <p:grpSpPr>
        <a:xfrm>
          <a:off x="0" y="0"/>
          <a:ext cx="0" cy="0"/>
          <a:chOff x="0" y="0"/>
          <a:chExt cx="0" cy="0"/>
        </a:xfrm>
      </p:grpSpPr>
      <p:sp>
        <p:nvSpPr>
          <p:cNvPr id="24" name="Google Shape;24;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
        <p:nvSpPr>
          <p:cNvPr id="25" name="Google Shape;25;p5"/>
          <p:cNvSpPr txBox="1">
            <a:spLocks noGrp="1"/>
          </p:cNvSpPr>
          <p:nvPr>
            <p:ph type="body" idx="1"/>
          </p:nvPr>
        </p:nvSpPr>
        <p:spPr>
          <a:xfrm>
            <a:off x="311700" y="1234050"/>
            <a:ext cx="3999900" cy="33348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6" name="Google Shape;26;p5"/>
          <p:cNvSpPr txBox="1">
            <a:spLocks noGrp="1"/>
          </p:cNvSpPr>
          <p:nvPr>
            <p:ph type="body" idx="2"/>
          </p:nvPr>
        </p:nvSpPr>
        <p:spPr>
          <a:xfrm>
            <a:off x="4832400" y="1234050"/>
            <a:ext cx="3999900" cy="33348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7" name="Google Shape;27;p5"/>
          <p:cNvSpPr txBox="1">
            <a:spLocks noGrp="1"/>
          </p:cNvSpPr>
          <p:nvPr>
            <p:ph type="sldNum" idx="12"/>
          </p:nvPr>
        </p:nvSpPr>
        <p:spPr>
          <a:xfrm>
            <a:off x="8497999" y="4688759"/>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31"/>
        <p:cNvGrpSpPr/>
        <p:nvPr/>
      </p:nvGrpSpPr>
      <p:grpSpPr>
        <a:xfrm>
          <a:off x="0" y="0"/>
          <a:ext cx="0" cy="0"/>
          <a:chOff x="0" y="0"/>
          <a:chExt cx="0" cy="0"/>
        </a:xfrm>
      </p:grpSpPr>
      <p:sp>
        <p:nvSpPr>
          <p:cNvPr id="32" name="Google Shape;32;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3" name="Google Shape;33;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rm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4" name="Google Shape;34;p7"/>
          <p:cNvSpPr txBox="1">
            <a:spLocks noGrp="1"/>
          </p:cNvSpPr>
          <p:nvPr>
            <p:ph type="sldNum" idx="12"/>
          </p:nvPr>
        </p:nvSpPr>
        <p:spPr>
          <a:xfrm>
            <a:off x="8497999" y="4688759"/>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Main point">
  <p:cSld name="MAIN_POINT">
    <p:bg>
      <p:bgPr>
        <a:solidFill>
          <a:schemeClr val="accent3"/>
        </a:solidFill>
        <a:effectLst/>
      </p:bgPr>
    </p:bg>
    <p:spTree>
      <p:nvGrpSpPr>
        <p:cNvPr id="1" name="Shape 35"/>
        <p:cNvGrpSpPr/>
        <p:nvPr/>
      </p:nvGrpSpPr>
      <p:grpSpPr>
        <a:xfrm>
          <a:off x="0" y="0"/>
          <a:ext cx="0" cy="0"/>
          <a:chOff x="0" y="0"/>
          <a:chExt cx="0" cy="0"/>
        </a:xfrm>
      </p:grpSpPr>
      <p:sp>
        <p:nvSpPr>
          <p:cNvPr id="36" name="Google Shape;36;p8"/>
          <p:cNvSpPr txBox="1">
            <a:spLocks noGrp="1"/>
          </p:cNvSpPr>
          <p:nvPr>
            <p:ph type="title"/>
          </p:nvPr>
        </p:nvSpPr>
        <p:spPr>
          <a:xfrm>
            <a:off x="490250" y="526350"/>
            <a:ext cx="5618700" cy="4090800"/>
          </a:xfrm>
          <a:prstGeom prst="rect">
            <a:avLst/>
          </a:prstGeom>
        </p:spPr>
        <p:txBody>
          <a:bodyPr spcFirstLastPara="1" wrap="square" lIns="91425" tIns="91425" rIns="91425" bIns="91425" anchor="ctr" anchorCtr="0">
            <a:normAutofit/>
          </a:bodyPr>
          <a:lstStyle>
            <a:lvl1pPr lvl="0">
              <a:spcBef>
                <a:spcPts val="0"/>
              </a:spcBef>
              <a:spcAft>
                <a:spcPts val="0"/>
              </a:spcAft>
              <a:buClr>
                <a:schemeClr val="lt1"/>
              </a:buClr>
              <a:buSzPts val="5400"/>
              <a:buFont typeface="Playfair Display"/>
              <a:buNone/>
              <a:defRPr sz="5400">
                <a:solidFill>
                  <a:schemeClr val="lt1"/>
                </a:solidFill>
                <a:latin typeface="Playfair Display"/>
                <a:ea typeface="Playfair Display"/>
                <a:cs typeface="Playfair Display"/>
                <a:sym typeface="Playfair Display"/>
              </a:defRPr>
            </a:lvl1pPr>
            <a:lvl2pPr lvl="1">
              <a:spcBef>
                <a:spcPts val="0"/>
              </a:spcBef>
              <a:spcAft>
                <a:spcPts val="0"/>
              </a:spcAft>
              <a:buClr>
                <a:schemeClr val="lt1"/>
              </a:buClr>
              <a:buSzPts val="5400"/>
              <a:buFont typeface="Playfair Display"/>
              <a:buNone/>
              <a:defRPr sz="5400">
                <a:solidFill>
                  <a:schemeClr val="lt1"/>
                </a:solidFill>
                <a:latin typeface="Playfair Display"/>
                <a:ea typeface="Playfair Display"/>
                <a:cs typeface="Playfair Display"/>
                <a:sym typeface="Playfair Display"/>
              </a:defRPr>
            </a:lvl2pPr>
            <a:lvl3pPr lvl="2">
              <a:spcBef>
                <a:spcPts val="0"/>
              </a:spcBef>
              <a:spcAft>
                <a:spcPts val="0"/>
              </a:spcAft>
              <a:buClr>
                <a:schemeClr val="lt1"/>
              </a:buClr>
              <a:buSzPts val="5400"/>
              <a:buFont typeface="Playfair Display"/>
              <a:buNone/>
              <a:defRPr sz="5400">
                <a:solidFill>
                  <a:schemeClr val="lt1"/>
                </a:solidFill>
                <a:latin typeface="Playfair Display"/>
                <a:ea typeface="Playfair Display"/>
                <a:cs typeface="Playfair Display"/>
                <a:sym typeface="Playfair Display"/>
              </a:defRPr>
            </a:lvl3pPr>
            <a:lvl4pPr lvl="3">
              <a:spcBef>
                <a:spcPts val="0"/>
              </a:spcBef>
              <a:spcAft>
                <a:spcPts val="0"/>
              </a:spcAft>
              <a:buClr>
                <a:schemeClr val="lt1"/>
              </a:buClr>
              <a:buSzPts val="5400"/>
              <a:buFont typeface="Playfair Display"/>
              <a:buNone/>
              <a:defRPr sz="5400">
                <a:solidFill>
                  <a:schemeClr val="lt1"/>
                </a:solidFill>
                <a:latin typeface="Playfair Display"/>
                <a:ea typeface="Playfair Display"/>
                <a:cs typeface="Playfair Display"/>
                <a:sym typeface="Playfair Display"/>
              </a:defRPr>
            </a:lvl4pPr>
            <a:lvl5pPr lvl="4">
              <a:spcBef>
                <a:spcPts val="0"/>
              </a:spcBef>
              <a:spcAft>
                <a:spcPts val="0"/>
              </a:spcAft>
              <a:buClr>
                <a:schemeClr val="lt1"/>
              </a:buClr>
              <a:buSzPts val="5400"/>
              <a:buFont typeface="Playfair Display"/>
              <a:buNone/>
              <a:defRPr sz="5400">
                <a:solidFill>
                  <a:schemeClr val="lt1"/>
                </a:solidFill>
                <a:latin typeface="Playfair Display"/>
                <a:ea typeface="Playfair Display"/>
                <a:cs typeface="Playfair Display"/>
                <a:sym typeface="Playfair Display"/>
              </a:defRPr>
            </a:lvl5pPr>
            <a:lvl6pPr lvl="5">
              <a:spcBef>
                <a:spcPts val="0"/>
              </a:spcBef>
              <a:spcAft>
                <a:spcPts val="0"/>
              </a:spcAft>
              <a:buClr>
                <a:schemeClr val="lt1"/>
              </a:buClr>
              <a:buSzPts val="5400"/>
              <a:buFont typeface="Playfair Display"/>
              <a:buNone/>
              <a:defRPr sz="5400">
                <a:solidFill>
                  <a:schemeClr val="lt1"/>
                </a:solidFill>
                <a:latin typeface="Playfair Display"/>
                <a:ea typeface="Playfair Display"/>
                <a:cs typeface="Playfair Display"/>
                <a:sym typeface="Playfair Display"/>
              </a:defRPr>
            </a:lvl6pPr>
            <a:lvl7pPr lvl="6">
              <a:spcBef>
                <a:spcPts val="0"/>
              </a:spcBef>
              <a:spcAft>
                <a:spcPts val="0"/>
              </a:spcAft>
              <a:buClr>
                <a:schemeClr val="lt1"/>
              </a:buClr>
              <a:buSzPts val="5400"/>
              <a:buFont typeface="Playfair Display"/>
              <a:buNone/>
              <a:defRPr sz="5400">
                <a:solidFill>
                  <a:schemeClr val="lt1"/>
                </a:solidFill>
                <a:latin typeface="Playfair Display"/>
                <a:ea typeface="Playfair Display"/>
                <a:cs typeface="Playfair Display"/>
                <a:sym typeface="Playfair Display"/>
              </a:defRPr>
            </a:lvl7pPr>
            <a:lvl8pPr lvl="7">
              <a:spcBef>
                <a:spcPts val="0"/>
              </a:spcBef>
              <a:spcAft>
                <a:spcPts val="0"/>
              </a:spcAft>
              <a:buClr>
                <a:schemeClr val="lt1"/>
              </a:buClr>
              <a:buSzPts val="5400"/>
              <a:buFont typeface="Playfair Display"/>
              <a:buNone/>
              <a:defRPr sz="5400">
                <a:solidFill>
                  <a:schemeClr val="lt1"/>
                </a:solidFill>
                <a:latin typeface="Playfair Display"/>
                <a:ea typeface="Playfair Display"/>
                <a:cs typeface="Playfair Display"/>
                <a:sym typeface="Playfair Display"/>
              </a:defRPr>
            </a:lvl8pPr>
            <a:lvl9pPr lvl="8">
              <a:spcBef>
                <a:spcPts val="0"/>
              </a:spcBef>
              <a:spcAft>
                <a:spcPts val="0"/>
              </a:spcAft>
              <a:buClr>
                <a:schemeClr val="lt1"/>
              </a:buClr>
              <a:buSzPts val="5400"/>
              <a:buFont typeface="Playfair Display"/>
              <a:buNone/>
              <a:defRPr sz="5400">
                <a:solidFill>
                  <a:schemeClr val="lt1"/>
                </a:solidFill>
                <a:latin typeface="Playfair Display"/>
                <a:ea typeface="Playfair Display"/>
                <a:cs typeface="Playfair Display"/>
                <a:sym typeface="Playfair Display"/>
              </a:defRPr>
            </a:lvl9pPr>
          </a:lstStyle>
          <a:p>
            <a:endParaRPr/>
          </a:p>
        </p:txBody>
      </p:sp>
      <p:sp>
        <p:nvSpPr>
          <p:cNvPr id="37" name="Google Shape;37;p8"/>
          <p:cNvSpPr txBox="1">
            <a:spLocks noGrp="1"/>
          </p:cNvSpPr>
          <p:nvPr>
            <p:ph type="sldNum" idx="12"/>
          </p:nvPr>
        </p:nvSpPr>
        <p:spPr>
          <a:xfrm>
            <a:off x="8497999" y="4688759"/>
            <a:ext cx="548700" cy="393600"/>
          </a:xfrm>
          <a:prstGeom prst="rect">
            <a:avLst/>
          </a:prstGeom>
        </p:spPr>
        <p:txBody>
          <a:bodyPr spcFirstLastPara="1" wrap="square" lIns="91425" tIns="91425" rIns="91425" bIns="91425" anchor="ctr" anchorCtr="0">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8"/>
        <p:cNvGrpSpPr/>
        <p:nvPr/>
      </p:nvGrpSpPr>
      <p:grpSpPr>
        <a:xfrm>
          <a:off x="0" y="0"/>
          <a:ext cx="0" cy="0"/>
          <a:chOff x="0" y="0"/>
          <a:chExt cx="0" cy="0"/>
        </a:xfrm>
      </p:grpSpPr>
      <p:sp>
        <p:nvSpPr>
          <p:cNvPr id="39" name="Google Shape;39;p9"/>
          <p:cNvSpPr/>
          <p:nvPr/>
        </p:nvSpPr>
        <p:spPr>
          <a:xfrm>
            <a:off x="4572000" y="-75"/>
            <a:ext cx="4572000" cy="51435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40" name="Google Shape;40;p9"/>
          <p:cNvCxnSpPr/>
          <p:nvPr/>
        </p:nvCxnSpPr>
        <p:spPr>
          <a:xfrm>
            <a:off x="5029675" y="4495500"/>
            <a:ext cx="468300" cy="0"/>
          </a:xfrm>
          <a:prstGeom prst="straightConnector1">
            <a:avLst/>
          </a:prstGeom>
          <a:noFill/>
          <a:ln w="19050" cap="flat" cmpd="sng">
            <a:solidFill>
              <a:schemeClr val="dk2"/>
            </a:solidFill>
            <a:prstDash val="solid"/>
            <a:round/>
            <a:headEnd type="none" w="sm" len="sm"/>
            <a:tailEnd type="none" w="sm" len="sm"/>
          </a:ln>
        </p:spPr>
      </p:cxnSp>
      <p:sp>
        <p:nvSpPr>
          <p:cNvPr id="41" name="Google Shape;41;p9"/>
          <p:cNvSpPr txBox="1">
            <a:spLocks noGrp="1"/>
          </p:cNvSpPr>
          <p:nvPr>
            <p:ph type="title"/>
          </p:nvPr>
        </p:nvSpPr>
        <p:spPr>
          <a:xfrm>
            <a:off x="265500" y="1081675"/>
            <a:ext cx="4045200" cy="17862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42" name="Google Shape;42;p9"/>
          <p:cNvSpPr txBox="1">
            <a:spLocks noGrp="1"/>
          </p:cNvSpPr>
          <p:nvPr>
            <p:ph type="subTitle" idx="1"/>
          </p:nvPr>
        </p:nvSpPr>
        <p:spPr>
          <a:xfrm>
            <a:off x="265500" y="2921401"/>
            <a:ext cx="4045200" cy="13455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43" name="Google Shape;43;p9"/>
          <p:cNvSpPr txBox="1">
            <a:spLocks noGrp="1"/>
          </p:cNvSpPr>
          <p:nvPr>
            <p:ph type="body" idx="2"/>
          </p:nvPr>
        </p:nvSpPr>
        <p:spPr>
          <a:xfrm>
            <a:off x="4939500" y="724200"/>
            <a:ext cx="3837000" cy="3695100"/>
          </a:xfrm>
          <a:prstGeom prst="rect">
            <a:avLst/>
          </a:prstGeom>
        </p:spPr>
        <p:txBody>
          <a:bodyPr spcFirstLastPara="1" wrap="square" lIns="91425" tIns="91425" rIns="91425" bIns="91425" anchor="ctr" anchorCtr="0">
            <a:normAutofit/>
          </a:bodyPr>
          <a:lstStyle>
            <a:lvl1pPr marL="457200" lvl="0" indent="-342900">
              <a:spcBef>
                <a:spcPts val="0"/>
              </a:spcBef>
              <a:spcAft>
                <a:spcPts val="0"/>
              </a:spcAft>
              <a:buSzPts val="1800"/>
              <a:buChar char="●"/>
              <a:defRPr>
                <a:highlight>
                  <a:schemeClr val="lt1"/>
                </a:highlight>
              </a:defRPr>
            </a:lvl1pPr>
            <a:lvl2pPr marL="914400" lvl="1" indent="-317500">
              <a:spcBef>
                <a:spcPts val="0"/>
              </a:spcBef>
              <a:spcAft>
                <a:spcPts val="0"/>
              </a:spcAft>
              <a:buSzPts val="1400"/>
              <a:buChar char="○"/>
              <a:defRPr>
                <a:highlight>
                  <a:schemeClr val="lt1"/>
                </a:highlight>
              </a:defRPr>
            </a:lvl2pPr>
            <a:lvl3pPr marL="1371600" lvl="2" indent="-317500">
              <a:spcBef>
                <a:spcPts val="0"/>
              </a:spcBef>
              <a:spcAft>
                <a:spcPts val="0"/>
              </a:spcAft>
              <a:buSzPts val="1400"/>
              <a:buChar char="■"/>
              <a:defRPr>
                <a:highlight>
                  <a:schemeClr val="lt1"/>
                </a:highlight>
              </a:defRPr>
            </a:lvl3pPr>
            <a:lvl4pPr marL="1828800" lvl="3" indent="-317500">
              <a:spcBef>
                <a:spcPts val="0"/>
              </a:spcBef>
              <a:spcAft>
                <a:spcPts val="0"/>
              </a:spcAft>
              <a:buSzPts val="1400"/>
              <a:buChar char="●"/>
              <a:defRPr>
                <a:highlight>
                  <a:schemeClr val="lt1"/>
                </a:highlight>
              </a:defRPr>
            </a:lvl4pPr>
            <a:lvl5pPr marL="2286000" lvl="4" indent="-317500">
              <a:spcBef>
                <a:spcPts val="0"/>
              </a:spcBef>
              <a:spcAft>
                <a:spcPts val="0"/>
              </a:spcAft>
              <a:buSzPts val="1400"/>
              <a:buChar char="○"/>
              <a:defRPr>
                <a:highlight>
                  <a:schemeClr val="lt1"/>
                </a:highlight>
              </a:defRPr>
            </a:lvl5pPr>
            <a:lvl6pPr marL="2743200" lvl="5" indent="-317500">
              <a:spcBef>
                <a:spcPts val="0"/>
              </a:spcBef>
              <a:spcAft>
                <a:spcPts val="0"/>
              </a:spcAft>
              <a:buSzPts val="1400"/>
              <a:buChar char="■"/>
              <a:defRPr>
                <a:highlight>
                  <a:schemeClr val="lt1"/>
                </a:highlight>
              </a:defRPr>
            </a:lvl6pPr>
            <a:lvl7pPr marL="3200400" lvl="6" indent="-317500">
              <a:spcBef>
                <a:spcPts val="0"/>
              </a:spcBef>
              <a:spcAft>
                <a:spcPts val="0"/>
              </a:spcAft>
              <a:buSzPts val="1400"/>
              <a:buChar char="●"/>
              <a:defRPr>
                <a:highlight>
                  <a:schemeClr val="lt1"/>
                </a:highlight>
              </a:defRPr>
            </a:lvl7pPr>
            <a:lvl8pPr marL="3657600" lvl="7" indent="-317500">
              <a:spcBef>
                <a:spcPts val="0"/>
              </a:spcBef>
              <a:spcAft>
                <a:spcPts val="0"/>
              </a:spcAft>
              <a:buSzPts val="1400"/>
              <a:buChar char="○"/>
              <a:defRPr>
                <a:highlight>
                  <a:schemeClr val="lt1"/>
                </a:highlight>
              </a:defRPr>
            </a:lvl8pPr>
            <a:lvl9pPr marL="4114800" lvl="8" indent="-317500">
              <a:spcBef>
                <a:spcPts val="0"/>
              </a:spcBef>
              <a:spcAft>
                <a:spcPts val="0"/>
              </a:spcAft>
              <a:buSzPts val="1400"/>
              <a:buChar char="■"/>
              <a:defRPr>
                <a:highlight>
                  <a:schemeClr val="lt1"/>
                </a:highlight>
              </a:defRPr>
            </a:lvl9pPr>
          </a:lstStyle>
          <a:p>
            <a:endParaRPr/>
          </a:p>
        </p:txBody>
      </p:sp>
      <p:sp>
        <p:nvSpPr>
          <p:cNvPr id="44" name="Google Shape;44;p9"/>
          <p:cNvSpPr txBox="1">
            <a:spLocks noGrp="1"/>
          </p:cNvSpPr>
          <p:nvPr>
            <p:ph type="sldNum" idx="12"/>
          </p:nvPr>
        </p:nvSpPr>
        <p:spPr>
          <a:xfrm>
            <a:off x="8497999" y="4688759"/>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5"/>
        <p:cNvGrpSpPr/>
        <p:nvPr/>
      </p:nvGrpSpPr>
      <p:grpSpPr>
        <a:xfrm>
          <a:off x="0" y="0"/>
          <a:ext cx="0" cy="0"/>
          <a:chOff x="0" y="0"/>
          <a:chExt cx="0" cy="0"/>
        </a:xfrm>
      </p:grpSpPr>
      <p:sp>
        <p:nvSpPr>
          <p:cNvPr id="46" name="Google Shape;46;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SzPts val="1800"/>
              <a:buNone/>
              <a:defRPr>
                <a:highlight>
                  <a:schemeClr val="dk1"/>
                </a:highlight>
              </a:defRPr>
            </a:lvl1pPr>
          </a:lstStyle>
          <a:p>
            <a:endParaRPr/>
          </a:p>
        </p:txBody>
      </p:sp>
      <p:sp>
        <p:nvSpPr>
          <p:cNvPr id="47" name="Google Shape;47;p10"/>
          <p:cNvSpPr txBox="1">
            <a:spLocks noGrp="1"/>
          </p:cNvSpPr>
          <p:nvPr>
            <p:ph type="sldNum" idx="12"/>
          </p:nvPr>
        </p:nvSpPr>
        <p:spPr>
          <a:xfrm>
            <a:off x="8497999" y="4688759"/>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pop">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2"/>
              </a:buClr>
              <a:buSzPts val="3000"/>
              <a:buFont typeface="Oswald"/>
              <a:buNone/>
              <a:defRPr sz="3000">
                <a:solidFill>
                  <a:schemeClr val="dk2"/>
                </a:solidFill>
                <a:highlight>
                  <a:schemeClr val="dk1"/>
                </a:highlight>
                <a:latin typeface="Oswald"/>
                <a:ea typeface="Oswald"/>
                <a:cs typeface="Oswald"/>
                <a:sym typeface="Oswald"/>
              </a:defRPr>
            </a:lvl1pPr>
            <a:lvl2pPr lvl="1">
              <a:spcBef>
                <a:spcPts val="0"/>
              </a:spcBef>
              <a:spcAft>
                <a:spcPts val="0"/>
              </a:spcAft>
              <a:buClr>
                <a:schemeClr val="dk2"/>
              </a:buClr>
              <a:buSzPts val="3000"/>
              <a:buFont typeface="Oswald"/>
              <a:buNone/>
              <a:defRPr sz="3000">
                <a:solidFill>
                  <a:schemeClr val="dk2"/>
                </a:solidFill>
                <a:highlight>
                  <a:schemeClr val="dk1"/>
                </a:highlight>
                <a:latin typeface="Oswald"/>
                <a:ea typeface="Oswald"/>
                <a:cs typeface="Oswald"/>
                <a:sym typeface="Oswald"/>
              </a:defRPr>
            </a:lvl2pPr>
            <a:lvl3pPr lvl="2">
              <a:spcBef>
                <a:spcPts val="0"/>
              </a:spcBef>
              <a:spcAft>
                <a:spcPts val="0"/>
              </a:spcAft>
              <a:buClr>
                <a:schemeClr val="dk2"/>
              </a:buClr>
              <a:buSzPts val="3000"/>
              <a:buFont typeface="Oswald"/>
              <a:buNone/>
              <a:defRPr sz="3000">
                <a:solidFill>
                  <a:schemeClr val="dk2"/>
                </a:solidFill>
                <a:highlight>
                  <a:schemeClr val="dk1"/>
                </a:highlight>
                <a:latin typeface="Oswald"/>
                <a:ea typeface="Oswald"/>
                <a:cs typeface="Oswald"/>
                <a:sym typeface="Oswald"/>
              </a:defRPr>
            </a:lvl3pPr>
            <a:lvl4pPr lvl="3">
              <a:spcBef>
                <a:spcPts val="0"/>
              </a:spcBef>
              <a:spcAft>
                <a:spcPts val="0"/>
              </a:spcAft>
              <a:buClr>
                <a:schemeClr val="dk2"/>
              </a:buClr>
              <a:buSzPts val="3000"/>
              <a:buFont typeface="Oswald"/>
              <a:buNone/>
              <a:defRPr sz="3000">
                <a:solidFill>
                  <a:schemeClr val="dk2"/>
                </a:solidFill>
                <a:highlight>
                  <a:schemeClr val="dk1"/>
                </a:highlight>
                <a:latin typeface="Oswald"/>
                <a:ea typeface="Oswald"/>
                <a:cs typeface="Oswald"/>
                <a:sym typeface="Oswald"/>
              </a:defRPr>
            </a:lvl4pPr>
            <a:lvl5pPr lvl="4">
              <a:spcBef>
                <a:spcPts val="0"/>
              </a:spcBef>
              <a:spcAft>
                <a:spcPts val="0"/>
              </a:spcAft>
              <a:buClr>
                <a:schemeClr val="dk2"/>
              </a:buClr>
              <a:buSzPts val="3000"/>
              <a:buFont typeface="Oswald"/>
              <a:buNone/>
              <a:defRPr sz="3000">
                <a:solidFill>
                  <a:schemeClr val="dk2"/>
                </a:solidFill>
                <a:highlight>
                  <a:schemeClr val="dk1"/>
                </a:highlight>
                <a:latin typeface="Oswald"/>
                <a:ea typeface="Oswald"/>
                <a:cs typeface="Oswald"/>
                <a:sym typeface="Oswald"/>
              </a:defRPr>
            </a:lvl5pPr>
            <a:lvl6pPr lvl="5">
              <a:spcBef>
                <a:spcPts val="0"/>
              </a:spcBef>
              <a:spcAft>
                <a:spcPts val="0"/>
              </a:spcAft>
              <a:buClr>
                <a:schemeClr val="dk2"/>
              </a:buClr>
              <a:buSzPts val="3000"/>
              <a:buFont typeface="Oswald"/>
              <a:buNone/>
              <a:defRPr sz="3000">
                <a:solidFill>
                  <a:schemeClr val="dk2"/>
                </a:solidFill>
                <a:highlight>
                  <a:schemeClr val="dk1"/>
                </a:highlight>
                <a:latin typeface="Oswald"/>
                <a:ea typeface="Oswald"/>
                <a:cs typeface="Oswald"/>
                <a:sym typeface="Oswald"/>
              </a:defRPr>
            </a:lvl6pPr>
            <a:lvl7pPr lvl="6">
              <a:spcBef>
                <a:spcPts val="0"/>
              </a:spcBef>
              <a:spcAft>
                <a:spcPts val="0"/>
              </a:spcAft>
              <a:buClr>
                <a:schemeClr val="dk2"/>
              </a:buClr>
              <a:buSzPts val="3000"/>
              <a:buFont typeface="Oswald"/>
              <a:buNone/>
              <a:defRPr sz="3000">
                <a:solidFill>
                  <a:schemeClr val="dk2"/>
                </a:solidFill>
                <a:highlight>
                  <a:schemeClr val="dk1"/>
                </a:highlight>
                <a:latin typeface="Oswald"/>
                <a:ea typeface="Oswald"/>
                <a:cs typeface="Oswald"/>
                <a:sym typeface="Oswald"/>
              </a:defRPr>
            </a:lvl7pPr>
            <a:lvl8pPr lvl="7">
              <a:spcBef>
                <a:spcPts val="0"/>
              </a:spcBef>
              <a:spcAft>
                <a:spcPts val="0"/>
              </a:spcAft>
              <a:buClr>
                <a:schemeClr val="dk2"/>
              </a:buClr>
              <a:buSzPts val="3000"/>
              <a:buFont typeface="Oswald"/>
              <a:buNone/>
              <a:defRPr sz="3000">
                <a:solidFill>
                  <a:schemeClr val="dk2"/>
                </a:solidFill>
                <a:highlight>
                  <a:schemeClr val="dk1"/>
                </a:highlight>
                <a:latin typeface="Oswald"/>
                <a:ea typeface="Oswald"/>
                <a:cs typeface="Oswald"/>
                <a:sym typeface="Oswald"/>
              </a:defRPr>
            </a:lvl8pPr>
            <a:lvl9pPr lvl="8">
              <a:spcBef>
                <a:spcPts val="0"/>
              </a:spcBef>
              <a:spcAft>
                <a:spcPts val="0"/>
              </a:spcAft>
              <a:buClr>
                <a:schemeClr val="dk2"/>
              </a:buClr>
              <a:buSzPts val="3000"/>
              <a:buFont typeface="Oswald"/>
              <a:buNone/>
              <a:defRPr sz="3000">
                <a:solidFill>
                  <a:schemeClr val="dk2"/>
                </a:solidFill>
                <a:highlight>
                  <a:schemeClr val="dk1"/>
                </a:highlight>
                <a:latin typeface="Oswald"/>
                <a:ea typeface="Oswald"/>
                <a:cs typeface="Oswald"/>
                <a:sym typeface="Oswald"/>
              </a:defRPr>
            </a:lvl9pPr>
          </a:lstStyle>
          <a:p>
            <a:endParaRPr/>
          </a:p>
        </p:txBody>
      </p:sp>
      <p:sp>
        <p:nvSpPr>
          <p:cNvPr id="7" name="Google Shape;7;p1"/>
          <p:cNvSpPr txBox="1">
            <a:spLocks noGrp="1"/>
          </p:cNvSpPr>
          <p:nvPr>
            <p:ph type="body" idx="1"/>
          </p:nvPr>
        </p:nvSpPr>
        <p:spPr>
          <a:xfrm>
            <a:off x="311700" y="1234075"/>
            <a:ext cx="8520600" cy="33348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2"/>
              </a:buClr>
              <a:buSzPts val="1800"/>
              <a:buFont typeface="Playfair Display"/>
              <a:buChar char="●"/>
              <a:defRPr sz="1800">
                <a:solidFill>
                  <a:schemeClr val="dk2"/>
                </a:solidFill>
                <a:latin typeface="Playfair Display"/>
                <a:ea typeface="Playfair Display"/>
                <a:cs typeface="Playfair Display"/>
                <a:sym typeface="Playfair Display"/>
              </a:defRPr>
            </a:lvl1pPr>
            <a:lvl2pPr marL="914400" lvl="1" indent="-317500">
              <a:lnSpc>
                <a:spcPct val="115000"/>
              </a:lnSpc>
              <a:spcBef>
                <a:spcPts val="0"/>
              </a:spcBef>
              <a:spcAft>
                <a:spcPts val="0"/>
              </a:spcAft>
              <a:buClr>
                <a:schemeClr val="dk2"/>
              </a:buClr>
              <a:buSzPts val="1400"/>
              <a:buFont typeface="Playfair Display"/>
              <a:buChar char="○"/>
              <a:defRPr>
                <a:solidFill>
                  <a:schemeClr val="dk2"/>
                </a:solidFill>
                <a:latin typeface="Playfair Display"/>
                <a:ea typeface="Playfair Display"/>
                <a:cs typeface="Playfair Display"/>
                <a:sym typeface="Playfair Display"/>
              </a:defRPr>
            </a:lvl2pPr>
            <a:lvl3pPr marL="1371600" lvl="2" indent="-317500">
              <a:lnSpc>
                <a:spcPct val="115000"/>
              </a:lnSpc>
              <a:spcBef>
                <a:spcPts val="0"/>
              </a:spcBef>
              <a:spcAft>
                <a:spcPts val="0"/>
              </a:spcAft>
              <a:buClr>
                <a:schemeClr val="dk2"/>
              </a:buClr>
              <a:buSzPts val="1400"/>
              <a:buFont typeface="Playfair Display"/>
              <a:buChar char="■"/>
              <a:defRPr>
                <a:solidFill>
                  <a:schemeClr val="dk2"/>
                </a:solidFill>
                <a:latin typeface="Playfair Display"/>
                <a:ea typeface="Playfair Display"/>
                <a:cs typeface="Playfair Display"/>
                <a:sym typeface="Playfair Display"/>
              </a:defRPr>
            </a:lvl3pPr>
            <a:lvl4pPr marL="1828800" lvl="3" indent="-317500">
              <a:lnSpc>
                <a:spcPct val="115000"/>
              </a:lnSpc>
              <a:spcBef>
                <a:spcPts val="0"/>
              </a:spcBef>
              <a:spcAft>
                <a:spcPts val="0"/>
              </a:spcAft>
              <a:buClr>
                <a:schemeClr val="dk2"/>
              </a:buClr>
              <a:buSzPts val="1400"/>
              <a:buFont typeface="Playfair Display"/>
              <a:buChar char="●"/>
              <a:defRPr>
                <a:solidFill>
                  <a:schemeClr val="dk2"/>
                </a:solidFill>
                <a:latin typeface="Playfair Display"/>
                <a:ea typeface="Playfair Display"/>
                <a:cs typeface="Playfair Display"/>
                <a:sym typeface="Playfair Display"/>
              </a:defRPr>
            </a:lvl4pPr>
            <a:lvl5pPr marL="2286000" lvl="4" indent="-317500">
              <a:lnSpc>
                <a:spcPct val="115000"/>
              </a:lnSpc>
              <a:spcBef>
                <a:spcPts val="0"/>
              </a:spcBef>
              <a:spcAft>
                <a:spcPts val="0"/>
              </a:spcAft>
              <a:buClr>
                <a:schemeClr val="dk2"/>
              </a:buClr>
              <a:buSzPts val="1400"/>
              <a:buFont typeface="Playfair Display"/>
              <a:buChar char="○"/>
              <a:defRPr>
                <a:solidFill>
                  <a:schemeClr val="dk2"/>
                </a:solidFill>
                <a:latin typeface="Playfair Display"/>
                <a:ea typeface="Playfair Display"/>
                <a:cs typeface="Playfair Display"/>
                <a:sym typeface="Playfair Display"/>
              </a:defRPr>
            </a:lvl5pPr>
            <a:lvl6pPr marL="2743200" lvl="5" indent="-317500">
              <a:lnSpc>
                <a:spcPct val="115000"/>
              </a:lnSpc>
              <a:spcBef>
                <a:spcPts val="0"/>
              </a:spcBef>
              <a:spcAft>
                <a:spcPts val="0"/>
              </a:spcAft>
              <a:buClr>
                <a:schemeClr val="dk2"/>
              </a:buClr>
              <a:buSzPts val="1400"/>
              <a:buFont typeface="Playfair Display"/>
              <a:buChar char="■"/>
              <a:defRPr>
                <a:solidFill>
                  <a:schemeClr val="dk2"/>
                </a:solidFill>
                <a:latin typeface="Playfair Display"/>
                <a:ea typeface="Playfair Display"/>
                <a:cs typeface="Playfair Display"/>
                <a:sym typeface="Playfair Display"/>
              </a:defRPr>
            </a:lvl6pPr>
            <a:lvl7pPr marL="3200400" lvl="6" indent="-317500">
              <a:lnSpc>
                <a:spcPct val="115000"/>
              </a:lnSpc>
              <a:spcBef>
                <a:spcPts val="0"/>
              </a:spcBef>
              <a:spcAft>
                <a:spcPts val="0"/>
              </a:spcAft>
              <a:buClr>
                <a:schemeClr val="dk2"/>
              </a:buClr>
              <a:buSzPts val="1400"/>
              <a:buFont typeface="Playfair Display"/>
              <a:buChar char="●"/>
              <a:defRPr>
                <a:solidFill>
                  <a:schemeClr val="dk2"/>
                </a:solidFill>
                <a:latin typeface="Playfair Display"/>
                <a:ea typeface="Playfair Display"/>
                <a:cs typeface="Playfair Display"/>
                <a:sym typeface="Playfair Display"/>
              </a:defRPr>
            </a:lvl7pPr>
            <a:lvl8pPr marL="3657600" lvl="7" indent="-317500">
              <a:lnSpc>
                <a:spcPct val="115000"/>
              </a:lnSpc>
              <a:spcBef>
                <a:spcPts val="0"/>
              </a:spcBef>
              <a:spcAft>
                <a:spcPts val="0"/>
              </a:spcAft>
              <a:buClr>
                <a:schemeClr val="dk2"/>
              </a:buClr>
              <a:buSzPts val="1400"/>
              <a:buFont typeface="Playfair Display"/>
              <a:buChar char="○"/>
              <a:defRPr>
                <a:solidFill>
                  <a:schemeClr val="dk2"/>
                </a:solidFill>
                <a:latin typeface="Playfair Display"/>
                <a:ea typeface="Playfair Display"/>
                <a:cs typeface="Playfair Display"/>
                <a:sym typeface="Playfair Display"/>
              </a:defRPr>
            </a:lvl8pPr>
            <a:lvl9pPr marL="4114800" lvl="8" indent="-317500">
              <a:lnSpc>
                <a:spcPct val="115000"/>
              </a:lnSpc>
              <a:spcBef>
                <a:spcPts val="0"/>
              </a:spcBef>
              <a:spcAft>
                <a:spcPts val="0"/>
              </a:spcAft>
              <a:buClr>
                <a:schemeClr val="dk2"/>
              </a:buClr>
              <a:buSzPts val="1400"/>
              <a:buFont typeface="Playfair Display"/>
              <a:buChar char="■"/>
              <a:defRPr>
                <a:solidFill>
                  <a:schemeClr val="dk2"/>
                </a:solidFill>
                <a:latin typeface="Playfair Display"/>
                <a:ea typeface="Playfair Display"/>
                <a:cs typeface="Playfair Display"/>
                <a:sym typeface="Playfair Display"/>
              </a:defRPr>
            </a:lvl9pPr>
          </a:lstStyle>
          <a:p>
            <a:endParaRPr/>
          </a:p>
        </p:txBody>
      </p:sp>
      <p:sp>
        <p:nvSpPr>
          <p:cNvPr id="8" name="Google Shape;8;p1"/>
          <p:cNvSpPr txBox="1">
            <a:spLocks noGrp="1"/>
          </p:cNvSpPr>
          <p:nvPr>
            <p:ph type="sldNum" idx="12"/>
          </p:nvPr>
        </p:nvSpPr>
        <p:spPr>
          <a:xfrm>
            <a:off x="8497999" y="4688759"/>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2"/>
                </a:solidFill>
                <a:latin typeface="Playfair Display"/>
                <a:ea typeface="Playfair Display"/>
                <a:cs typeface="Playfair Display"/>
                <a:sym typeface="Playfair Display"/>
              </a:defRPr>
            </a:lvl1pPr>
            <a:lvl2pPr lvl="1" algn="r">
              <a:buNone/>
              <a:defRPr sz="1000">
                <a:solidFill>
                  <a:schemeClr val="dk2"/>
                </a:solidFill>
                <a:latin typeface="Playfair Display"/>
                <a:ea typeface="Playfair Display"/>
                <a:cs typeface="Playfair Display"/>
                <a:sym typeface="Playfair Display"/>
              </a:defRPr>
            </a:lvl2pPr>
            <a:lvl3pPr lvl="2" algn="r">
              <a:buNone/>
              <a:defRPr sz="1000">
                <a:solidFill>
                  <a:schemeClr val="dk2"/>
                </a:solidFill>
                <a:latin typeface="Playfair Display"/>
                <a:ea typeface="Playfair Display"/>
                <a:cs typeface="Playfair Display"/>
                <a:sym typeface="Playfair Display"/>
              </a:defRPr>
            </a:lvl3pPr>
            <a:lvl4pPr lvl="3" algn="r">
              <a:buNone/>
              <a:defRPr sz="1000">
                <a:solidFill>
                  <a:schemeClr val="dk2"/>
                </a:solidFill>
                <a:latin typeface="Playfair Display"/>
                <a:ea typeface="Playfair Display"/>
                <a:cs typeface="Playfair Display"/>
                <a:sym typeface="Playfair Display"/>
              </a:defRPr>
            </a:lvl4pPr>
            <a:lvl5pPr lvl="4" algn="r">
              <a:buNone/>
              <a:defRPr sz="1000">
                <a:solidFill>
                  <a:schemeClr val="dk2"/>
                </a:solidFill>
                <a:latin typeface="Playfair Display"/>
                <a:ea typeface="Playfair Display"/>
                <a:cs typeface="Playfair Display"/>
                <a:sym typeface="Playfair Display"/>
              </a:defRPr>
            </a:lvl5pPr>
            <a:lvl6pPr lvl="5" algn="r">
              <a:buNone/>
              <a:defRPr sz="1000">
                <a:solidFill>
                  <a:schemeClr val="dk2"/>
                </a:solidFill>
                <a:latin typeface="Playfair Display"/>
                <a:ea typeface="Playfair Display"/>
                <a:cs typeface="Playfair Display"/>
                <a:sym typeface="Playfair Display"/>
              </a:defRPr>
            </a:lvl6pPr>
            <a:lvl7pPr lvl="6" algn="r">
              <a:buNone/>
              <a:defRPr sz="1000">
                <a:solidFill>
                  <a:schemeClr val="dk2"/>
                </a:solidFill>
                <a:latin typeface="Playfair Display"/>
                <a:ea typeface="Playfair Display"/>
                <a:cs typeface="Playfair Display"/>
                <a:sym typeface="Playfair Display"/>
              </a:defRPr>
            </a:lvl7pPr>
            <a:lvl8pPr lvl="7" algn="r">
              <a:buNone/>
              <a:defRPr sz="1000">
                <a:solidFill>
                  <a:schemeClr val="dk2"/>
                </a:solidFill>
                <a:latin typeface="Playfair Display"/>
                <a:ea typeface="Playfair Display"/>
                <a:cs typeface="Playfair Display"/>
                <a:sym typeface="Playfair Display"/>
              </a:defRPr>
            </a:lvl8pPr>
            <a:lvl9pPr lvl="8" algn="r">
              <a:buNone/>
              <a:defRPr sz="1000">
                <a:solidFill>
                  <a:schemeClr val="dk2"/>
                </a:solidFill>
                <a:latin typeface="Playfair Display"/>
                <a:ea typeface="Playfair Display"/>
                <a:cs typeface="Playfair Display"/>
                <a:sym typeface="Playfair Display"/>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3" r:id="rId5"/>
    <p:sldLayoutId id="2147483654" r:id="rId6"/>
    <p:sldLayoutId id="2147483655" r:id="rId7"/>
    <p:sldLayoutId id="2147483656" r:id="rId8"/>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hyperlink" Target="https://youtu.be/49mfPFTZsHs" TargetMode="External"/><Relationship Id="rId2" Type="http://schemas.openxmlformats.org/officeDocument/2006/relationships/notesSlide" Target="../notesSlides/notesSlide2.xml"/><Relationship Id="rId1" Type="http://schemas.openxmlformats.org/officeDocument/2006/relationships/slideLayout" Target="../slideLayouts/slideLayout4.xml"/><Relationship Id="rId6" Type="http://schemas.openxmlformats.org/officeDocument/2006/relationships/image" Target="../media/image2.jpeg"/><Relationship Id="rId5" Type="http://schemas.openxmlformats.org/officeDocument/2006/relationships/hyperlink" Target="http://www.youtube.com/watch?v=49mfPFTZsHs" TargetMode="External"/><Relationship Id="rId4" Type="http://schemas.openxmlformats.org/officeDocument/2006/relationships/image" Target="../media/image1.jpeg"/></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hyperlink" Target="https://us.thesportsedit.com/blogs/news/nutrition-what-is-mindful-movement" TargetMode="External"/><Relationship Id="rId7" Type="http://schemas.openxmlformats.org/officeDocument/2006/relationships/image" Target="../media/image10.jpeg"/><Relationship Id="rId2" Type="http://schemas.openxmlformats.org/officeDocument/2006/relationships/notesSlide" Target="../notesSlides/notesSlide7.xml"/><Relationship Id="rId1" Type="http://schemas.openxmlformats.org/officeDocument/2006/relationships/slideLayout" Target="../slideLayouts/slideLayout7.xml"/><Relationship Id="rId6" Type="http://schemas.openxmlformats.org/officeDocument/2006/relationships/image" Target="../media/image9.jpeg"/><Relationship Id="rId5" Type="http://schemas.openxmlformats.org/officeDocument/2006/relationships/image" Target="../media/image8.jpeg"/><Relationship Id="rId4" Type="http://schemas.openxmlformats.org/officeDocument/2006/relationships/hyperlink" Target="https://www.health.harvard.edu/staying-healthy/yoga-for-better-mental-health" TargetMode="External"/></Relationships>
</file>

<file path=ppt/slides/_rels/slide1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hyperlink" Target="https://www.thedailymeditation.com/body-scan-meditation-3" TargetMode="External"/><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7"/>
        <p:cNvGrpSpPr/>
        <p:nvPr/>
      </p:nvGrpSpPr>
      <p:grpSpPr>
        <a:xfrm>
          <a:off x="0" y="0"/>
          <a:ext cx="0" cy="0"/>
          <a:chOff x="0" y="0"/>
          <a:chExt cx="0" cy="0"/>
        </a:xfrm>
      </p:grpSpPr>
      <p:sp>
        <p:nvSpPr>
          <p:cNvPr id="58" name="Google Shape;58;p13"/>
          <p:cNvSpPr txBox="1">
            <a:spLocks noGrp="1"/>
          </p:cNvSpPr>
          <p:nvPr>
            <p:ph type="ctrTitle"/>
          </p:nvPr>
        </p:nvSpPr>
        <p:spPr>
          <a:xfrm>
            <a:off x="344250" y="1403850"/>
            <a:ext cx="8455500" cy="2146800"/>
          </a:xfrm>
          <a:prstGeom prst="rect">
            <a:avLst/>
          </a:prstGeom>
        </p:spPr>
        <p:txBody>
          <a:bodyPr spcFirstLastPara="1" wrap="square" lIns="91425" tIns="91425" rIns="91425" bIns="91425" anchor="ctr" anchorCtr="0">
            <a:normAutofit/>
          </a:bodyPr>
          <a:lstStyle/>
          <a:p>
            <a:pPr marL="0" lvl="0" indent="0" algn="ctr" rtl="0">
              <a:spcBef>
                <a:spcPts val="0"/>
              </a:spcBef>
              <a:spcAft>
                <a:spcPts val="0"/>
              </a:spcAft>
              <a:buClr>
                <a:schemeClr val="dk1"/>
              </a:buClr>
              <a:buSzPts val="1100"/>
              <a:buFont typeface="Arial"/>
              <a:buNone/>
            </a:pPr>
            <a:r>
              <a:rPr lang="en" sz="5400" dirty="0"/>
              <a:t>Supporting Your</a:t>
            </a:r>
            <a:br>
              <a:rPr lang="en" sz="5400" dirty="0"/>
            </a:br>
            <a:r>
              <a:rPr lang="en" sz="5400" dirty="0"/>
              <a:t> Child's Mental Health</a:t>
            </a:r>
            <a:endParaRPr sz="6600" dirty="0"/>
          </a:p>
        </p:txBody>
      </p:sp>
      <p:sp>
        <p:nvSpPr>
          <p:cNvPr id="59" name="Google Shape;59;p13"/>
          <p:cNvSpPr txBox="1">
            <a:spLocks noGrp="1"/>
          </p:cNvSpPr>
          <p:nvPr>
            <p:ph type="subTitle" idx="1"/>
          </p:nvPr>
        </p:nvSpPr>
        <p:spPr>
          <a:xfrm>
            <a:off x="344250" y="3550650"/>
            <a:ext cx="8455500" cy="849900"/>
          </a:xfrm>
          <a:prstGeom prst="rect">
            <a:avLst/>
          </a:prstGeom>
        </p:spPr>
        <p:txBody>
          <a:bodyPr spcFirstLastPara="1" wrap="square" lIns="91425" tIns="91425" rIns="91425" bIns="91425" anchor="ctr" anchorCtr="0">
            <a:normAutofit fontScale="40000" lnSpcReduction="20000"/>
          </a:bodyPr>
          <a:lstStyle/>
          <a:p>
            <a:pPr marL="0" lvl="0" indent="0" algn="l" rtl="0">
              <a:spcBef>
                <a:spcPts val="0"/>
              </a:spcBef>
              <a:spcAft>
                <a:spcPts val="0"/>
              </a:spcAft>
              <a:buNone/>
            </a:pPr>
            <a:r>
              <a:rPr lang="en" dirty="0"/>
              <a:t>Jonathan Ybarra M. Ed., LPC-S</a:t>
            </a:r>
            <a:endParaRPr dirty="0"/>
          </a:p>
          <a:p>
            <a:pPr marL="0" lvl="0" indent="0" algn="l" rtl="0">
              <a:spcBef>
                <a:spcPts val="0"/>
              </a:spcBef>
              <a:spcAft>
                <a:spcPts val="0"/>
              </a:spcAft>
              <a:buNone/>
            </a:pPr>
            <a:r>
              <a:rPr lang="en" dirty="0"/>
              <a:t>Maricela Hinojosa M. Ed., LPC-S</a:t>
            </a:r>
            <a:endParaRPr dirty="0"/>
          </a:p>
          <a:p>
            <a:pPr marL="0" lvl="0" indent="0" algn="l" rtl="0">
              <a:spcBef>
                <a:spcPts val="0"/>
              </a:spcBef>
              <a:spcAft>
                <a:spcPts val="0"/>
              </a:spcAft>
              <a:buNone/>
            </a:pPr>
            <a:r>
              <a:rPr lang="en" dirty="0"/>
              <a:t>Marcela Fernandez M. Ed., LPC</a:t>
            </a:r>
          </a:p>
          <a:p>
            <a:pPr marL="0" lvl="0" indent="0" algn="l" rtl="0">
              <a:spcBef>
                <a:spcPts val="0"/>
              </a:spcBef>
              <a:spcAft>
                <a:spcPts val="0"/>
              </a:spcAft>
              <a:buNone/>
            </a:pPr>
            <a:r>
              <a:rPr lang="en" b="0" dirty="0"/>
              <a:t>S</a:t>
            </a:r>
            <a:r>
              <a:rPr lang="en-US" b="0" dirty="0" err="1"/>
              <a:t>outh</a:t>
            </a:r>
            <a:r>
              <a:rPr lang="en-US" b="0" dirty="0"/>
              <a:t> Texas ISD</a:t>
            </a:r>
          </a:p>
          <a:p>
            <a:pPr marL="0" lvl="0" indent="0" algn="l" rtl="0">
              <a:spcBef>
                <a:spcPts val="0"/>
              </a:spcBef>
              <a:spcAft>
                <a:spcPts val="0"/>
              </a:spcAft>
              <a:buNone/>
            </a:pPr>
            <a:r>
              <a:rPr lang="en-US" b="0" dirty="0"/>
              <a:t>November 2022</a:t>
            </a:r>
            <a:endParaRPr b="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B3AB5B-4BEA-C03B-852D-E317BCB8BB4F}"/>
              </a:ext>
            </a:extLst>
          </p:cNvPr>
          <p:cNvSpPr>
            <a:spLocks noGrp="1"/>
          </p:cNvSpPr>
          <p:nvPr>
            <p:ph type="title"/>
          </p:nvPr>
        </p:nvSpPr>
        <p:spPr>
          <a:xfrm>
            <a:off x="344250" y="1276260"/>
            <a:ext cx="8455500" cy="1970286"/>
          </a:xfrm>
        </p:spPr>
        <p:txBody>
          <a:bodyPr>
            <a:noAutofit/>
          </a:bodyPr>
          <a:lstStyle/>
          <a:p>
            <a:pPr marL="114300" indent="0" algn="l">
              <a:spcAft>
                <a:spcPts val="600"/>
              </a:spcAft>
            </a:pPr>
            <a:br>
              <a:rPr lang="en" sz="1800" b="1" dirty="0">
                <a:solidFill>
                  <a:schemeClr val="bg2"/>
                </a:solidFill>
              </a:rPr>
            </a:br>
            <a:r>
              <a:rPr lang="en" sz="1800" b="1" dirty="0">
                <a:solidFill>
                  <a:schemeClr val="bg2"/>
                </a:solidFill>
              </a:rPr>
              <a:t>1. Learn About Mental Health</a:t>
            </a:r>
            <a:br>
              <a:rPr lang="en-US" sz="1800" b="1" dirty="0">
                <a:solidFill>
                  <a:schemeClr val="bg2"/>
                </a:solidFill>
              </a:rPr>
            </a:br>
            <a:br>
              <a:rPr lang="en" sz="1800" b="1" dirty="0">
                <a:solidFill>
                  <a:schemeClr val="bg2"/>
                </a:solidFill>
              </a:rPr>
            </a:br>
            <a:r>
              <a:rPr lang="en" sz="1800" b="1" dirty="0">
                <a:solidFill>
                  <a:schemeClr val="bg2"/>
                </a:solidFill>
              </a:rPr>
              <a:t>2. Learn Ways to Support Your Child’s Mental Health</a:t>
            </a:r>
            <a:br>
              <a:rPr lang="en-US" sz="1800" b="1" dirty="0">
                <a:solidFill>
                  <a:schemeClr val="bg2"/>
                </a:solidFill>
              </a:rPr>
            </a:br>
            <a:br>
              <a:rPr lang="en" sz="1800" b="1" dirty="0">
                <a:solidFill>
                  <a:schemeClr val="bg2"/>
                </a:solidFill>
              </a:rPr>
            </a:br>
            <a:r>
              <a:rPr lang="en" sz="1800" b="1" dirty="0">
                <a:solidFill>
                  <a:schemeClr val="bg2"/>
                </a:solidFill>
              </a:rPr>
              <a:t>3. Learn to U</a:t>
            </a:r>
            <a:r>
              <a:rPr lang="en-US" sz="1800" b="1" dirty="0">
                <a:solidFill>
                  <a:schemeClr val="bg2"/>
                </a:solidFill>
              </a:rPr>
              <a:t>s</a:t>
            </a:r>
            <a:r>
              <a:rPr lang="en" sz="1800" b="1" dirty="0">
                <a:solidFill>
                  <a:schemeClr val="bg2"/>
                </a:solidFill>
              </a:rPr>
              <a:t>e Mindful Movement to Support Mental Health</a:t>
            </a:r>
            <a:br>
              <a:rPr lang="en" sz="1800" b="1" dirty="0">
                <a:solidFill>
                  <a:schemeClr val="bg2"/>
                </a:solidFill>
              </a:rPr>
            </a:br>
            <a:endParaRPr lang="en-US" sz="1800" dirty="0"/>
          </a:p>
        </p:txBody>
      </p:sp>
      <p:sp>
        <p:nvSpPr>
          <p:cNvPr id="3" name="TextBox 2">
            <a:extLst>
              <a:ext uri="{FF2B5EF4-FFF2-40B4-BE49-F238E27FC236}">
                <a16:creationId xmlns:a16="http://schemas.microsoft.com/office/drawing/2014/main" id="{22451998-FADD-068C-B4CF-4E09C9054825}"/>
              </a:ext>
            </a:extLst>
          </p:cNvPr>
          <p:cNvSpPr txBox="1"/>
          <p:nvPr/>
        </p:nvSpPr>
        <p:spPr>
          <a:xfrm>
            <a:off x="259647" y="521208"/>
            <a:ext cx="3185487" cy="646331"/>
          </a:xfrm>
          <a:prstGeom prst="rect">
            <a:avLst/>
          </a:prstGeom>
          <a:noFill/>
        </p:spPr>
        <p:txBody>
          <a:bodyPr wrap="none" rtlCol="0">
            <a:spAutoFit/>
          </a:bodyPr>
          <a:lstStyle/>
          <a:p>
            <a:r>
              <a:rPr lang="en-US" sz="3600" dirty="0">
                <a:highlight>
                  <a:srgbClr val="FFFF00"/>
                </a:highlight>
              </a:rPr>
              <a:t>OBJECTIVES:</a:t>
            </a:r>
          </a:p>
        </p:txBody>
      </p:sp>
    </p:spTree>
    <p:extLst>
      <p:ext uri="{BB962C8B-B14F-4D97-AF65-F5344CB8AC3E}">
        <p14:creationId xmlns:p14="http://schemas.microsoft.com/office/powerpoint/2010/main" val="256402220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69"/>
        <p:cNvGrpSpPr/>
        <p:nvPr/>
      </p:nvGrpSpPr>
      <p:grpSpPr>
        <a:xfrm>
          <a:off x="0" y="0"/>
          <a:ext cx="0" cy="0"/>
          <a:chOff x="0" y="0"/>
          <a:chExt cx="0" cy="0"/>
        </a:xfrm>
      </p:grpSpPr>
      <p:sp>
        <p:nvSpPr>
          <p:cNvPr id="70" name="Google Shape;70;p1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2400" dirty="0">
                <a:latin typeface="Playfair Display" panose="020B0604020202020204" charset="0"/>
              </a:rPr>
              <a:t>What is Mental Health?</a:t>
            </a:r>
            <a:endParaRPr sz="2400" dirty="0">
              <a:latin typeface="Playfair Display" panose="020B0604020202020204" charset="0"/>
            </a:endParaRPr>
          </a:p>
        </p:txBody>
      </p:sp>
      <p:sp>
        <p:nvSpPr>
          <p:cNvPr id="71" name="Google Shape;71;p15">
            <a:hlinkClick r:id="rId3"/>
          </p:cNvPr>
          <p:cNvSpPr txBox="1">
            <a:spLocks noGrp="1"/>
          </p:cNvSpPr>
          <p:nvPr>
            <p:ph type="body" idx="1"/>
          </p:nvPr>
        </p:nvSpPr>
        <p:spPr>
          <a:xfrm>
            <a:off x="311700" y="1234050"/>
            <a:ext cx="3999900" cy="3334800"/>
          </a:xfrm>
          <a:prstGeom prst="rect">
            <a:avLst/>
          </a:prstGeom>
        </p:spPr>
        <p:txBody>
          <a:bodyPr spcFirstLastPara="1" wrap="square" lIns="91425" tIns="91425" rIns="91425" bIns="91425" anchor="t" anchorCtr="0">
            <a:normAutofit/>
          </a:bodyPr>
          <a:lstStyle/>
          <a:p>
            <a:pPr marL="457200" lvl="0" indent="-317500" algn="l" rtl="0">
              <a:spcBef>
                <a:spcPts val="0"/>
              </a:spcBef>
              <a:spcAft>
                <a:spcPts val="0"/>
              </a:spcAft>
              <a:buSzPts val="1400"/>
              <a:buChar char="●"/>
            </a:pPr>
            <a:r>
              <a:rPr lang="en" sz="1600" dirty="0">
                <a:latin typeface="Playfair Display" panose="020B0604020202020204" charset="0"/>
              </a:rPr>
              <a:t>Two-word check-in</a:t>
            </a:r>
            <a:endParaRPr sz="1600" dirty="0">
              <a:latin typeface="Playfair Display" panose="020B0604020202020204" charset="0"/>
            </a:endParaRPr>
          </a:p>
          <a:p>
            <a:pPr marL="0" lvl="0" indent="0" algn="l" rtl="0">
              <a:spcBef>
                <a:spcPts val="1200"/>
              </a:spcBef>
              <a:spcAft>
                <a:spcPts val="0"/>
              </a:spcAft>
              <a:buNone/>
            </a:pPr>
            <a:endParaRPr dirty="0"/>
          </a:p>
          <a:p>
            <a:pPr marL="457200" lvl="0" indent="0" algn="l" rtl="0">
              <a:spcBef>
                <a:spcPts val="1200"/>
              </a:spcBef>
              <a:spcAft>
                <a:spcPts val="0"/>
              </a:spcAft>
              <a:buNone/>
            </a:pPr>
            <a:endParaRPr dirty="0"/>
          </a:p>
          <a:p>
            <a:pPr marL="457200" lvl="0" indent="0" algn="l" rtl="0">
              <a:spcBef>
                <a:spcPts val="1200"/>
              </a:spcBef>
              <a:spcAft>
                <a:spcPts val="1200"/>
              </a:spcAft>
              <a:buNone/>
            </a:pPr>
            <a:endParaRPr dirty="0"/>
          </a:p>
        </p:txBody>
      </p:sp>
      <p:pic>
        <p:nvPicPr>
          <p:cNvPr id="72" name="Google Shape;72;p15"/>
          <p:cNvPicPr preferRelativeResize="0"/>
          <p:nvPr/>
        </p:nvPicPr>
        <p:blipFill>
          <a:blip r:embed="rId4">
            <a:alphaModFix/>
          </a:blip>
          <a:stretch>
            <a:fillRect/>
          </a:stretch>
        </p:blipFill>
        <p:spPr>
          <a:xfrm>
            <a:off x="650925" y="1927425"/>
            <a:ext cx="2886576" cy="2069928"/>
          </a:xfrm>
          <a:prstGeom prst="rect">
            <a:avLst/>
          </a:prstGeom>
          <a:noFill/>
          <a:ln>
            <a:noFill/>
          </a:ln>
        </p:spPr>
      </p:pic>
      <p:pic>
        <p:nvPicPr>
          <p:cNvPr id="73" name="Google Shape;73;p15" descr="It’s not always easy to tell others that your child has challenges managing their thoughts or feelings. And it might not be easy for your child to express that either. Even though it's normal for people of any age to experience these challenges, our culture has told us we need to fear them. In this video, we ask why it is this way and what we can all do to give each other the support we need to get help.&#10;&#10;If you feel like your child needs urgent help, free, confidential, professional help is available 24/7 through Colorado Crisis Services. If your child is in crisis, call or text now:&#10;&#10;844-493-8255&#10;&#10;Text “TALK” to 38255" title="Break the Stigma Around Children's Mental Health">
            <a:hlinkClick r:id="rId5"/>
          </p:cNvPr>
          <p:cNvPicPr preferRelativeResize="0"/>
          <p:nvPr/>
        </p:nvPicPr>
        <p:blipFill>
          <a:blip r:embed="rId6">
            <a:alphaModFix/>
          </a:blip>
          <a:stretch>
            <a:fillRect/>
          </a:stretch>
        </p:blipFill>
        <p:spPr>
          <a:xfrm>
            <a:off x="4120450" y="695350"/>
            <a:ext cx="4572000" cy="3429000"/>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3"/>
                                        </p:tgtEl>
                                        <p:attrNameLst>
                                          <p:attrName>style.visibility</p:attrName>
                                        </p:attrNameLst>
                                      </p:cBhvr>
                                      <p:to>
                                        <p:strVal val="visible"/>
                                      </p:to>
                                    </p:set>
                                    <p:animEffect transition="in" filter="fade">
                                      <p:cBhvr>
                                        <p:cTn id="7" dur="1000"/>
                                        <p:tgtEl>
                                          <p:spTgt spid="7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94EB87-4102-48B9-B645-6608692C3FFB}"/>
              </a:ext>
            </a:extLst>
          </p:cNvPr>
          <p:cNvSpPr>
            <a:spLocks noGrp="1"/>
          </p:cNvSpPr>
          <p:nvPr>
            <p:ph type="title"/>
          </p:nvPr>
        </p:nvSpPr>
        <p:spPr>
          <a:xfrm>
            <a:off x="285524" y="259287"/>
            <a:ext cx="4045200" cy="929825"/>
          </a:xfrm>
        </p:spPr>
        <p:txBody>
          <a:bodyPr>
            <a:normAutofit/>
          </a:bodyPr>
          <a:lstStyle/>
          <a:p>
            <a:r>
              <a:rPr lang="en-US" sz="2400" dirty="0">
                <a:latin typeface="Playfair Display" panose="020B0604020202020204" charset="0"/>
              </a:rPr>
              <a:t>What is Mental Health? </a:t>
            </a:r>
          </a:p>
        </p:txBody>
      </p:sp>
      <p:sp>
        <p:nvSpPr>
          <p:cNvPr id="3" name="Text Placeholder 2">
            <a:extLst>
              <a:ext uri="{FF2B5EF4-FFF2-40B4-BE49-F238E27FC236}">
                <a16:creationId xmlns:a16="http://schemas.microsoft.com/office/drawing/2014/main" id="{B582FD9A-786F-4C30-BF32-14265A0CD229}"/>
              </a:ext>
            </a:extLst>
          </p:cNvPr>
          <p:cNvSpPr>
            <a:spLocks noGrp="1"/>
          </p:cNvSpPr>
          <p:nvPr>
            <p:ph type="body" idx="2"/>
          </p:nvPr>
        </p:nvSpPr>
        <p:spPr/>
        <p:txBody>
          <a:bodyPr>
            <a:normAutofit fontScale="85000" lnSpcReduction="10000"/>
          </a:bodyPr>
          <a:lstStyle/>
          <a:p>
            <a:r>
              <a:rPr lang="en-US"/>
              <a:t>Mental health includes our emotional, psychological, and social well-being.</a:t>
            </a:r>
          </a:p>
          <a:p>
            <a:endParaRPr lang="en-US"/>
          </a:p>
          <a:p>
            <a:r>
              <a:rPr lang="en-US"/>
              <a:t> It affects how we think, feel, and act. </a:t>
            </a:r>
          </a:p>
          <a:p>
            <a:endParaRPr lang="en-US"/>
          </a:p>
          <a:p>
            <a:r>
              <a:rPr lang="en-US"/>
              <a:t>It also helps determine how we handle stress, relate to others, and make choices. </a:t>
            </a:r>
          </a:p>
          <a:p>
            <a:endParaRPr lang="en-US"/>
          </a:p>
          <a:p>
            <a:r>
              <a:rPr lang="en-US"/>
              <a:t>Mental health is important at every stage of life, from childhood and adolescence through adulthood.</a:t>
            </a:r>
          </a:p>
          <a:p>
            <a:endParaRPr lang="en-US"/>
          </a:p>
        </p:txBody>
      </p:sp>
      <p:sp>
        <p:nvSpPr>
          <p:cNvPr id="5" name="TextBox 4">
            <a:extLst>
              <a:ext uri="{FF2B5EF4-FFF2-40B4-BE49-F238E27FC236}">
                <a16:creationId xmlns:a16="http://schemas.microsoft.com/office/drawing/2014/main" id="{739FFD4A-A77D-9D3F-9F37-E46C207C635A}"/>
              </a:ext>
            </a:extLst>
          </p:cNvPr>
          <p:cNvSpPr txBox="1"/>
          <p:nvPr/>
        </p:nvSpPr>
        <p:spPr>
          <a:xfrm>
            <a:off x="4572000" y="4620280"/>
            <a:ext cx="4786685" cy="276999"/>
          </a:xfrm>
          <a:prstGeom prst="rect">
            <a:avLst/>
          </a:prstGeom>
          <a:noFill/>
        </p:spPr>
        <p:txBody>
          <a:bodyPr wrap="square">
            <a:spAutoFit/>
          </a:bodyPr>
          <a:lstStyle/>
          <a:p>
            <a:pPr algn="ctr"/>
            <a:r>
              <a:rPr lang="en-US" sz="1200"/>
              <a:t>Source: https://</a:t>
            </a:r>
            <a:r>
              <a:rPr lang="en-US" sz="1200" err="1"/>
              <a:t>www.cdc.gov</a:t>
            </a:r>
            <a:r>
              <a:rPr lang="en-US" sz="1200"/>
              <a:t>/</a:t>
            </a:r>
            <a:r>
              <a:rPr lang="en-US" sz="1200" err="1"/>
              <a:t>mentalhealth</a:t>
            </a:r>
            <a:r>
              <a:rPr lang="en-US" sz="1200"/>
              <a:t>/learn/</a:t>
            </a:r>
            <a:r>
              <a:rPr lang="en-US" sz="1200" err="1"/>
              <a:t>index.htm</a:t>
            </a:r>
            <a:endParaRPr lang="en-US" sz="1200"/>
          </a:p>
        </p:txBody>
      </p:sp>
      <p:pic>
        <p:nvPicPr>
          <p:cNvPr id="9" name="Picture 8">
            <a:extLst>
              <a:ext uri="{FF2B5EF4-FFF2-40B4-BE49-F238E27FC236}">
                <a16:creationId xmlns:a16="http://schemas.microsoft.com/office/drawing/2014/main" id="{C3DA2ED1-3048-5DE0-558D-9A787FDA1B8E}"/>
              </a:ext>
            </a:extLst>
          </p:cNvPr>
          <p:cNvPicPr>
            <a:picLocks noChangeAspect="1"/>
          </p:cNvPicPr>
          <p:nvPr/>
        </p:nvPicPr>
        <p:blipFill>
          <a:blip r:embed="rId2"/>
          <a:stretch>
            <a:fillRect/>
          </a:stretch>
        </p:blipFill>
        <p:spPr>
          <a:xfrm>
            <a:off x="936524" y="1752503"/>
            <a:ext cx="2743200" cy="1371600"/>
          </a:xfrm>
          <a:prstGeom prst="rect">
            <a:avLst/>
          </a:prstGeom>
        </p:spPr>
      </p:pic>
    </p:spTree>
    <p:extLst>
      <p:ext uri="{BB962C8B-B14F-4D97-AF65-F5344CB8AC3E}">
        <p14:creationId xmlns:p14="http://schemas.microsoft.com/office/powerpoint/2010/main" val="399891036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63"/>
        <p:cNvGrpSpPr/>
        <p:nvPr/>
      </p:nvGrpSpPr>
      <p:grpSpPr>
        <a:xfrm>
          <a:off x="0" y="0"/>
          <a:ext cx="0" cy="0"/>
          <a:chOff x="0" y="0"/>
          <a:chExt cx="0" cy="0"/>
        </a:xfrm>
      </p:grpSpPr>
      <p:sp>
        <p:nvSpPr>
          <p:cNvPr id="6" name="Title 5">
            <a:extLst>
              <a:ext uri="{FF2B5EF4-FFF2-40B4-BE49-F238E27FC236}">
                <a16:creationId xmlns:a16="http://schemas.microsoft.com/office/drawing/2014/main" id="{767F92C9-AB05-6966-CB86-0BFA0DFC2560}"/>
              </a:ext>
            </a:extLst>
          </p:cNvPr>
          <p:cNvSpPr>
            <a:spLocks noGrp="1"/>
          </p:cNvSpPr>
          <p:nvPr>
            <p:ph type="title"/>
          </p:nvPr>
        </p:nvSpPr>
        <p:spPr>
          <a:xfrm>
            <a:off x="2287852" y="183780"/>
            <a:ext cx="4185107" cy="755700"/>
          </a:xfrm>
        </p:spPr>
        <p:txBody>
          <a:bodyPr>
            <a:normAutofit/>
          </a:bodyPr>
          <a:lstStyle/>
          <a:p>
            <a:pPr algn="ctr"/>
            <a:r>
              <a:rPr lang="en-US" dirty="0">
                <a:highlight>
                  <a:srgbClr val="F8E71C"/>
                </a:highlight>
                <a:latin typeface="Playfair Display" panose="020B0604020202020204" charset="0"/>
              </a:rPr>
              <a:t>What is Mental Health?</a:t>
            </a:r>
          </a:p>
        </p:txBody>
      </p:sp>
      <p:sp>
        <p:nvSpPr>
          <p:cNvPr id="8" name="Text Placeholder 7">
            <a:extLst>
              <a:ext uri="{FF2B5EF4-FFF2-40B4-BE49-F238E27FC236}">
                <a16:creationId xmlns:a16="http://schemas.microsoft.com/office/drawing/2014/main" id="{32824A67-795E-5582-C2F1-0D75B6AA79CB}"/>
              </a:ext>
            </a:extLst>
          </p:cNvPr>
          <p:cNvSpPr>
            <a:spLocks noGrp="1"/>
          </p:cNvSpPr>
          <p:nvPr>
            <p:ph type="body" idx="1"/>
          </p:nvPr>
        </p:nvSpPr>
        <p:spPr>
          <a:xfrm>
            <a:off x="607779" y="1609938"/>
            <a:ext cx="3104078" cy="3179400"/>
          </a:xfrm>
        </p:spPr>
        <p:txBody>
          <a:bodyPr/>
          <a:lstStyle/>
          <a:p>
            <a:pPr marL="152400" indent="0">
              <a:buNone/>
            </a:pPr>
            <a:r>
              <a:rPr lang="en-US" sz="2000" b="1" dirty="0"/>
              <a:t>Positive mental health allows people to:</a:t>
            </a:r>
          </a:p>
          <a:p>
            <a:pPr>
              <a:lnSpc>
                <a:spcPct val="114999"/>
              </a:lnSpc>
            </a:pPr>
            <a:endParaRPr lang="en-US" dirty="0"/>
          </a:p>
          <a:p>
            <a:pPr marL="152400" indent="0">
              <a:lnSpc>
                <a:spcPct val="114999"/>
              </a:lnSpc>
              <a:buNone/>
            </a:pPr>
            <a:endParaRPr lang="en-US" sz="1400" dirty="0"/>
          </a:p>
          <a:p>
            <a:pPr>
              <a:lnSpc>
                <a:spcPct val="114999"/>
              </a:lnSpc>
            </a:pPr>
            <a:r>
              <a:rPr lang="en-US" sz="1400" dirty="0"/>
              <a:t>Realize their full potential</a:t>
            </a:r>
          </a:p>
          <a:p>
            <a:pPr>
              <a:lnSpc>
                <a:spcPct val="114999"/>
              </a:lnSpc>
            </a:pPr>
            <a:r>
              <a:rPr lang="en-US" sz="1400" dirty="0"/>
              <a:t>Cope with the stresses of life</a:t>
            </a:r>
          </a:p>
          <a:p>
            <a:pPr>
              <a:lnSpc>
                <a:spcPct val="114999"/>
              </a:lnSpc>
            </a:pPr>
            <a:r>
              <a:rPr lang="en-US" sz="1400" dirty="0"/>
              <a:t>Work productively</a:t>
            </a:r>
          </a:p>
          <a:p>
            <a:pPr>
              <a:lnSpc>
                <a:spcPct val="114999"/>
              </a:lnSpc>
            </a:pPr>
            <a:r>
              <a:rPr lang="en-US" sz="1400" dirty="0"/>
              <a:t>Make meaningful contributions to their communities</a:t>
            </a:r>
          </a:p>
          <a:p>
            <a:pPr>
              <a:lnSpc>
                <a:spcPct val="114999"/>
              </a:lnSpc>
            </a:pPr>
            <a:endParaRPr lang="en-US" dirty="0"/>
          </a:p>
        </p:txBody>
      </p:sp>
      <p:pic>
        <p:nvPicPr>
          <p:cNvPr id="9" name="Picture 9" descr="A picture containing indoor, piece&#10;&#10;Description automatically generated">
            <a:extLst>
              <a:ext uri="{FF2B5EF4-FFF2-40B4-BE49-F238E27FC236}">
                <a16:creationId xmlns:a16="http://schemas.microsoft.com/office/drawing/2014/main" id="{B2AD54EB-3F5F-E05C-E5A6-C232FBC80AAA}"/>
              </a:ext>
            </a:extLst>
          </p:cNvPr>
          <p:cNvPicPr>
            <a:picLocks noChangeAspect="1"/>
          </p:cNvPicPr>
          <p:nvPr/>
        </p:nvPicPr>
        <p:blipFill>
          <a:blip r:embed="rId3"/>
          <a:stretch>
            <a:fillRect/>
          </a:stretch>
        </p:blipFill>
        <p:spPr>
          <a:xfrm>
            <a:off x="5190322" y="1995635"/>
            <a:ext cx="2743200" cy="1827014"/>
          </a:xfrm>
          <a:prstGeom prst="rect">
            <a:avLst/>
          </a:prstGeom>
        </p:spPr>
      </p:pic>
    </p:spTree>
    <p:extLst>
      <p:ext uri="{BB962C8B-B14F-4D97-AF65-F5344CB8AC3E}">
        <p14:creationId xmlns:p14="http://schemas.microsoft.com/office/powerpoint/2010/main" val="239659483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63"/>
        <p:cNvGrpSpPr/>
        <p:nvPr/>
      </p:nvGrpSpPr>
      <p:grpSpPr>
        <a:xfrm>
          <a:off x="0" y="0"/>
          <a:ext cx="0" cy="0"/>
          <a:chOff x="0" y="0"/>
          <a:chExt cx="0" cy="0"/>
        </a:xfrm>
      </p:grpSpPr>
      <p:sp>
        <p:nvSpPr>
          <p:cNvPr id="64" name="Google Shape;64;p1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sz="2000" dirty="0">
                <a:latin typeface="Playfair Display" panose="020B0604020202020204" charset="0"/>
              </a:rPr>
              <a:t>Ways to Support Your Child’s Mental Health:</a:t>
            </a:r>
            <a:endParaRPr sz="2000" dirty="0">
              <a:latin typeface="Playfair Display" panose="020B0604020202020204" charset="0"/>
            </a:endParaRPr>
          </a:p>
        </p:txBody>
      </p:sp>
      <p:sp>
        <p:nvSpPr>
          <p:cNvPr id="65" name="Google Shape;65;p14"/>
          <p:cNvSpPr txBox="1">
            <a:spLocks noGrp="1"/>
          </p:cNvSpPr>
          <p:nvPr>
            <p:ph type="body" idx="1"/>
          </p:nvPr>
        </p:nvSpPr>
        <p:spPr>
          <a:xfrm>
            <a:off x="99450" y="1318975"/>
            <a:ext cx="8520600" cy="3334800"/>
          </a:xfrm>
          <a:prstGeom prst="rect">
            <a:avLst/>
          </a:prstGeom>
        </p:spPr>
        <p:txBody>
          <a:bodyPr spcFirstLastPara="1" wrap="square" lIns="91425" tIns="91425" rIns="91425" bIns="91425" anchor="t" anchorCtr="0">
            <a:normAutofit fontScale="92500" lnSpcReduction="10000"/>
          </a:bodyPr>
          <a:lstStyle/>
          <a:p>
            <a:endParaRPr lang="en"/>
          </a:p>
          <a:p>
            <a:r>
              <a:rPr lang="en"/>
              <a:t>Understand, What is Mental Health</a:t>
            </a:r>
          </a:p>
          <a:p>
            <a:pPr marL="114300" indent="0">
              <a:buNone/>
            </a:pPr>
            <a:endParaRPr lang="en-US"/>
          </a:p>
          <a:p>
            <a:r>
              <a:rPr lang="en-US"/>
              <a:t>Provide love, attention and support at their comfort level</a:t>
            </a:r>
          </a:p>
          <a:p>
            <a:pPr marL="114300" indent="0">
              <a:buNone/>
            </a:pPr>
            <a:endParaRPr lang="en-US"/>
          </a:p>
          <a:p>
            <a:r>
              <a:rPr lang="en-US"/>
              <a:t>Stay connected with family and friends </a:t>
            </a:r>
          </a:p>
          <a:p>
            <a:endParaRPr lang="en-US"/>
          </a:p>
          <a:p>
            <a:r>
              <a:rPr lang="en"/>
              <a:t>Give to the community, volunteer or fundraise. Make it a family event</a:t>
            </a:r>
          </a:p>
          <a:p>
            <a:endParaRPr lang="en"/>
          </a:p>
          <a:p>
            <a:r>
              <a:rPr lang="en-US"/>
              <a:t>Stay Active: Take walks together, play a game/sport, communicate the importance of physical activity</a:t>
            </a:r>
          </a:p>
          <a:p>
            <a:endParaRPr lang="en"/>
          </a:p>
          <a:p>
            <a:endParaRPr lang="en-US"/>
          </a:p>
          <a:p>
            <a:endParaRPr lang="en-US"/>
          </a:p>
          <a:p>
            <a:endParaRPr/>
          </a:p>
          <a:p>
            <a:pPr marL="0" lvl="0" indent="0" algn="l" rtl="0">
              <a:spcBef>
                <a:spcPts val="1200"/>
              </a:spcBef>
              <a:spcAft>
                <a:spcPts val="1200"/>
              </a:spcAft>
              <a:buNone/>
            </a:pPr>
            <a:endParaRPr/>
          </a:p>
        </p:txBody>
      </p:sp>
      <p:pic>
        <p:nvPicPr>
          <p:cNvPr id="1028" name="Picture 4" descr="Volunteering and part-time work | Barclays">
            <a:extLst>
              <a:ext uri="{FF2B5EF4-FFF2-40B4-BE49-F238E27FC236}">
                <a16:creationId xmlns:a16="http://schemas.microsoft.com/office/drawing/2014/main" id="{22A4368B-21B7-0F77-4F49-D2081B50871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93524" y="731375"/>
            <a:ext cx="2558036" cy="143845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0506620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63"/>
        <p:cNvGrpSpPr/>
        <p:nvPr/>
      </p:nvGrpSpPr>
      <p:grpSpPr>
        <a:xfrm>
          <a:off x="0" y="0"/>
          <a:ext cx="0" cy="0"/>
          <a:chOff x="0" y="0"/>
          <a:chExt cx="0" cy="0"/>
        </a:xfrm>
      </p:grpSpPr>
      <p:sp>
        <p:nvSpPr>
          <p:cNvPr id="64" name="Google Shape;64;p1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sz="2000" dirty="0">
                <a:latin typeface="Playfair Display" panose="020B0604020202020204" charset="0"/>
              </a:rPr>
              <a:t>Ways to Support Your Child’s Mental Health Cont’d:</a:t>
            </a:r>
            <a:endParaRPr sz="2000" dirty="0">
              <a:latin typeface="Playfair Display" panose="020B0604020202020204" charset="0"/>
            </a:endParaRPr>
          </a:p>
        </p:txBody>
      </p:sp>
      <p:sp>
        <p:nvSpPr>
          <p:cNvPr id="65" name="Google Shape;65;p14"/>
          <p:cNvSpPr txBox="1">
            <a:spLocks noGrp="1"/>
          </p:cNvSpPr>
          <p:nvPr>
            <p:ph type="body" idx="1"/>
          </p:nvPr>
        </p:nvSpPr>
        <p:spPr>
          <a:xfrm>
            <a:off x="99450" y="1318975"/>
            <a:ext cx="8520600" cy="3334800"/>
          </a:xfrm>
          <a:prstGeom prst="rect">
            <a:avLst/>
          </a:prstGeom>
        </p:spPr>
        <p:txBody>
          <a:bodyPr spcFirstLastPara="1" wrap="square" lIns="91425" tIns="91425" rIns="91425" bIns="91425" anchor="t" anchorCtr="0">
            <a:normAutofit/>
          </a:bodyPr>
          <a:lstStyle/>
          <a:p>
            <a:pPr marL="114300" indent="0">
              <a:buNone/>
            </a:pPr>
            <a:endParaRPr lang="en-US"/>
          </a:p>
          <a:p>
            <a:r>
              <a:rPr lang="en-US"/>
              <a:t>Create </a:t>
            </a:r>
            <a:r>
              <a:rPr lang="en-US" u="sng"/>
              <a:t>family</a:t>
            </a:r>
            <a:r>
              <a:rPr lang="en-US"/>
              <a:t> house rules for electronic use, reduce social media usage</a:t>
            </a:r>
          </a:p>
          <a:p>
            <a:endParaRPr lang="en-US"/>
          </a:p>
          <a:p>
            <a:r>
              <a:rPr lang="en-US"/>
              <a:t>Model proper sleep habits</a:t>
            </a:r>
          </a:p>
          <a:p>
            <a:endParaRPr lang="en-US"/>
          </a:p>
          <a:p>
            <a:r>
              <a:rPr lang="en-US"/>
              <a:t>Eat Healthy foods e.g., fruits and vegetables</a:t>
            </a:r>
          </a:p>
          <a:p>
            <a:endParaRPr lang="en-US"/>
          </a:p>
          <a:p>
            <a:r>
              <a:rPr lang="en-US"/>
              <a:t>Teach importance of relaxation, take a time out</a:t>
            </a:r>
          </a:p>
          <a:p>
            <a:pPr marL="114300" indent="0">
              <a:buNone/>
            </a:pPr>
            <a:endParaRPr lang="en-US"/>
          </a:p>
          <a:p>
            <a:endParaRPr lang="en-US"/>
          </a:p>
          <a:p>
            <a:endParaRPr lang="en-US"/>
          </a:p>
          <a:p>
            <a:endParaRPr lang="en-US"/>
          </a:p>
          <a:p>
            <a:endParaRPr/>
          </a:p>
          <a:p>
            <a:pPr marL="0" lvl="0" indent="0" algn="l" rtl="0">
              <a:spcBef>
                <a:spcPts val="1200"/>
              </a:spcBef>
              <a:spcAft>
                <a:spcPts val="1200"/>
              </a:spcAft>
              <a:buNone/>
            </a:pPr>
            <a:endParaRPr/>
          </a:p>
        </p:txBody>
      </p:sp>
      <p:pic>
        <p:nvPicPr>
          <p:cNvPr id="2050" name="Picture 2" descr="Healthy Food Choices">
            <a:extLst>
              <a:ext uri="{FF2B5EF4-FFF2-40B4-BE49-F238E27FC236}">
                <a16:creationId xmlns:a16="http://schemas.microsoft.com/office/drawing/2014/main" id="{C5A8DDE8-2B1A-2046-9646-71B3CBB6AF7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34248" y="2179485"/>
            <a:ext cx="3156058" cy="186985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5689430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63"/>
        <p:cNvGrpSpPr/>
        <p:nvPr/>
      </p:nvGrpSpPr>
      <p:grpSpPr>
        <a:xfrm>
          <a:off x="0" y="0"/>
          <a:ext cx="0" cy="0"/>
          <a:chOff x="0" y="0"/>
          <a:chExt cx="0" cy="0"/>
        </a:xfrm>
      </p:grpSpPr>
      <p:sp>
        <p:nvSpPr>
          <p:cNvPr id="64" name="Google Shape;64;p1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sz="2000" dirty="0">
                <a:latin typeface="Playfair Display" panose="020B0604020202020204" charset="0"/>
              </a:rPr>
              <a:t>Ways to Support Your Child’s Mental Health Cont’d:</a:t>
            </a:r>
            <a:endParaRPr sz="2000" dirty="0">
              <a:latin typeface="Playfair Display" panose="020B0604020202020204" charset="0"/>
            </a:endParaRPr>
          </a:p>
        </p:txBody>
      </p:sp>
      <p:sp>
        <p:nvSpPr>
          <p:cNvPr id="65" name="Google Shape;65;p14"/>
          <p:cNvSpPr txBox="1">
            <a:spLocks noGrp="1"/>
          </p:cNvSpPr>
          <p:nvPr>
            <p:ph type="body" idx="1"/>
          </p:nvPr>
        </p:nvSpPr>
        <p:spPr>
          <a:xfrm>
            <a:off x="99450" y="1318975"/>
            <a:ext cx="8520600" cy="3334800"/>
          </a:xfrm>
          <a:prstGeom prst="rect">
            <a:avLst/>
          </a:prstGeom>
        </p:spPr>
        <p:txBody>
          <a:bodyPr spcFirstLastPara="1" wrap="square" lIns="91425" tIns="91425" rIns="91425" bIns="91425" anchor="t" anchorCtr="0">
            <a:normAutofit/>
          </a:bodyPr>
          <a:lstStyle/>
          <a:p>
            <a:pPr marL="114300" indent="0">
              <a:buNone/>
            </a:pPr>
            <a:endParaRPr lang="en-US" dirty="0"/>
          </a:p>
          <a:p>
            <a:r>
              <a:rPr lang="en-US" dirty="0"/>
              <a:t>Teach them to plan for the morning the night before e.g., lay out clothes, have backpack ready</a:t>
            </a:r>
          </a:p>
          <a:p>
            <a:pPr marL="114300" indent="0">
              <a:buNone/>
            </a:pPr>
            <a:endParaRPr lang="en-US" dirty="0"/>
          </a:p>
          <a:p>
            <a:r>
              <a:rPr lang="en-US" dirty="0"/>
              <a:t>Sign them up for classes to learn new things</a:t>
            </a:r>
          </a:p>
          <a:p>
            <a:pPr marL="114300" indent="0">
              <a:buNone/>
            </a:pPr>
            <a:endParaRPr lang="en-US" dirty="0"/>
          </a:p>
          <a:p>
            <a:r>
              <a:rPr lang="en-US" dirty="0"/>
              <a:t>Model desired behaviors</a:t>
            </a:r>
          </a:p>
          <a:p>
            <a:endParaRPr lang="en-US" dirty="0"/>
          </a:p>
          <a:p>
            <a:endParaRPr lang="en-US" dirty="0"/>
          </a:p>
          <a:p>
            <a:endParaRPr dirty="0"/>
          </a:p>
          <a:p>
            <a:pPr marL="0" lvl="0" indent="0" algn="l" rtl="0">
              <a:spcBef>
                <a:spcPts val="1200"/>
              </a:spcBef>
              <a:spcAft>
                <a:spcPts val="1200"/>
              </a:spcAft>
              <a:buNone/>
            </a:pPr>
            <a:endParaRPr dirty="0"/>
          </a:p>
        </p:txBody>
      </p:sp>
      <p:pic>
        <p:nvPicPr>
          <p:cNvPr id="3084" name="Picture 12" descr="Virtual and In-Person Cooking Classes for Teens | Kitchen On Fire">
            <a:extLst>
              <a:ext uri="{FF2B5EF4-FFF2-40B4-BE49-F238E27FC236}">
                <a16:creationId xmlns:a16="http://schemas.microsoft.com/office/drawing/2014/main" id="{A71DB875-A740-D61C-7B26-9BE40983428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58463" y="3113189"/>
            <a:ext cx="3773837" cy="164777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5666231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24"/>
        <p:cNvGrpSpPr/>
        <p:nvPr/>
      </p:nvGrpSpPr>
      <p:grpSpPr>
        <a:xfrm>
          <a:off x="0" y="0"/>
          <a:ext cx="0" cy="0"/>
          <a:chOff x="0" y="0"/>
          <a:chExt cx="0" cy="0"/>
        </a:xfrm>
      </p:grpSpPr>
      <p:sp>
        <p:nvSpPr>
          <p:cNvPr id="125" name="Google Shape;125;p23"/>
          <p:cNvSpPr txBox="1">
            <a:spLocks noGrp="1"/>
          </p:cNvSpPr>
          <p:nvPr>
            <p:ph type="title"/>
          </p:nvPr>
        </p:nvSpPr>
        <p:spPr>
          <a:xfrm>
            <a:off x="73419" y="35073"/>
            <a:ext cx="4416305" cy="1490122"/>
          </a:xfrm>
          <a:prstGeom prst="rect">
            <a:avLst/>
          </a:prstGeom>
          <a:solidFill>
            <a:schemeClr val="accent4"/>
          </a:solidFill>
        </p:spPr>
        <p:txBody>
          <a:bodyPr spcFirstLastPara="1" wrap="square" lIns="91425" tIns="91425" rIns="91425" bIns="91425" anchor="t" anchorCtr="0">
            <a:noAutofit/>
          </a:bodyPr>
          <a:lstStyle/>
          <a:p>
            <a:pPr marL="457200">
              <a:lnSpc>
                <a:spcPct val="114999"/>
              </a:lnSpc>
            </a:pPr>
            <a:r>
              <a:rPr lang="en" sz="2400" dirty="0">
                <a:latin typeface="Playfair Display"/>
              </a:rPr>
              <a:t>Mental Health and</a:t>
            </a:r>
            <a:br>
              <a:rPr lang="en" sz="2400" dirty="0">
                <a:latin typeface="Playfair Display"/>
              </a:rPr>
            </a:br>
            <a:r>
              <a:rPr lang="en" sz="2400" dirty="0">
                <a:latin typeface="Playfair Display"/>
              </a:rPr>
              <a:t> Mindful Movement</a:t>
            </a:r>
            <a:endParaRPr lang="en-US" sz="2400" dirty="0">
              <a:latin typeface="Playfair Display"/>
            </a:endParaRPr>
          </a:p>
          <a:p>
            <a:pPr marL="457200">
              <a:lnSpc>
                <a:spcPct val="114999"/>
              </a:lnSpc>
              <a:spcBef>
                <a:spcPts val="1200"/>
              </a:spcBef>
            </a:pPr>
            <a:endParaRPr lang="en" sz="1600" b="1" dirty="0">
              <a:highlight>
                <a:srgbClr val="F8E71C"/>
              </a:highlight>
              <a:latin typeface="Playfair Display"/>
            </a:endParaRPr>
          </a:p>
        </p:txBody>
      </p:sp>
      <p:sp>
        <p:nvSpPr>
          <p:cNvPr id="126" name="Google Shape;126;p23"/>
          <p:cNvSpPr txBox="1">
            <a:spLocks noGrp="1"/>
          </p:cNvSpPr>
          <p:nvPr>
            <p:ph type="body" idx="2"/>
          </p:nvPr>
        </p:nvSpPr>
        <p:spPr>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 sz="1600"/>
              <a:t>What is it?</a:t>
            </a:r>
            <a:endParaRPr sz="1600"/>
          </a:p>
          <a:p>
            <a:pPr marL="0" lvl="0" indent="0" algn="l" rtl="0">
              <a:spcBef>
                <a:spcPts val="1200"/>
              </a:spcBef>
              <a:spcAft>
                <a:spcPts val="0"/>
              </a:spcAft>
              <a:buNone/>
            </a:pPr>
            <a:r>
              <a:rPr lang="en" sz="1600">
                <a:solidFill>
                  <a:srgbClr val="2F2A29"/>
                </a:solidFill>
              </a:rPr>
              <a:t>“engaging in different exercises while placing all of your attention (or as much as you can) on the movements of your body as well as your breathing.”</a:t>
            </a:r>
            <a:endParaRPr sz="1600">
              <a:solidFill>
                <a:srgbClr val="2F2A29"/>
              </a:solidFill>
            </a:endParaRPr>
          </a:p>
          <a:p>
            <a:pPr marL="0" lvl="0" indent="0" algn="l" rtl="0">
              <a:spcBef>
                <a:spcPts val="1200"/>
              </a:spcBef>
              <a:spcAft>
                <a:spcPts val="0"/>
              </a:spcAft>
              <a:buNone/>
            </a:pPr>
            <a:endParaRPr sz="1600">
              <a:solidFill>
                <a:srgbClr val="2F2A29"/>
              </a:solidFill>
              <a:highlight>
                <a:srgbClr val="FFFFFF"/>
              </a:highlight>
              <a:latin typeface="Arial"/>
              <a:ea typeface="Arial"/>
              <a:cs typeface="Arial"/>
              <a:sym typeface="Arial"/>
            </a:endParaRPr>
          </a:p>
          <a:p>
            <a:pPr marL="0" lvl="0" indent="0" algn="l" rtl="0">
              <a:spcBef>
                <a:spcPts val="1200"/>
              </a:spcBef>
              <a:spcAft>
                <a:spcPts val="1200"/>
              </a:spcAft>
              <a:buClr>
                <a:schemeClr val="dk2"/>
              </a:buClr>
              <a:buSzPts val="1100"/>
              <a:buFont typeface="Arial"/>
              <a:buNone/>
            </a:pPr>
            <a:r>
              <a:rPr lang="en" sz="1600"/>
              <a:t>How does it help?</a:t>
            </a:r>
            <a:endParaRPr sz="1600">
              <a:solidFill>
                <a:srgbClr val="2F2A29"/>
              </a:solidFill>
              <a:highlight>
                <a:srgbClr val="FFFFFF"/>
              </a:highlight>
              <a:latin typeface="Arial"/>
              <a:ea typeface="Arial"/>
              <a:cs typeface="Arial"/>
              <a:sym typeface="Arial"/>
            </a:endParaRPr>
          </a:p>
        </p:txBody>
      </p:sp>
      <p:sp>
        <p:nvSpPr>
          <p:cNvPr id="127" name="Google Shape;127;p23"/>
          <p:cNvSpPr txBox="1"/>
          <p:nvPr/>
        </p:nvSpPr>
        <p:spPr>
          <a:xfrm>
            <a:off x="4939500" y="3249779"/>
            <a:ext cx="4105200" cy="1169521"/>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600">
                <a:latin typeface="Playfair Display"/>
                <a:ea typeface="Playfair Display"/>
                <a:cs typeface="Playfair Display"/>
                <a:sym typeface="Playfair Display"/>
              </a:rPr>
              <a:t>Lower stress and anxiety</a:t>
            </a:r>
            <a:endParaRPr sz="1600">
              <a:latin typeface="Playfair Display"/>
              <a:ea typeface="Playfair Display"/>
              <a:cs typeface="Playfair Display"/>
              <a:sym typeface="Playfair Display"/>
            </a:endParaRPr>
          </a:p>
          <a:p>
            <a:pPr marL="0" lvl="0" indent="0" algn="l" rtl="0">
              <a:spcBef>
                <a:spcPts val="0"/>
              </a:spcBef>
              <a:spcAft>
                <a:spcPts val="0"/>
              </a:spcAft>
              <a:buNone/>
            </a:pPr>
            <a:r>
              <a:rPr lang="en" sz="1600">
                <a:latin typeface="Playfair Display"/>
                <a:ea typeface="Playfair Display"/>
                <a:cs typeface="Playfair Display"/>
                <a:sym typeface="Playfair Display"/>
              </a:rPr>
              <a:t>Improve mood</a:t>
            </a:r>
            <a:endParaRPr sz="1600">
              <a:latin typeface="Playfair Display"/>
              <a:ea typeface="Playfair Display"/>
              <a:cs typeface="Playfair Display"/>
              <a:sym typeface="Playfair Display"/>
            </a:endParaRPr>
          </a:p>
          <a:p>
            <a:pPr marL="0" lvl="0" indent="0" algn="l" rtl="0">
              <a:spcBef>
                <a:spcPts val="0"/>
              </a:spcBef>
              <a:spcAft>
                <a:spcPts val="0"/>
              </a:spcAft>
              <a:buNone/>
            </a:pPr>
            <a:r>
              <a:rPr lang="en" sz="1600">
                <a:latin typeface="Playfair Display"/>
                <a:ea typeface="Playfair Display"/>
                <a:cs typeface="Playfair Display"/>
                <a:sym typeface="Playfair Display"/>
              </a:rPr>
              <a:t>Improve focus</a:t>
            </a:r>
            <a:endParaRPr sz="1600">
              <a:latin typeface="Playfair Display"/>
              <a:ea typeface="Playfair Display"/>
              <a:cs typeface="Playfair Display"/>
              <a:sym typeface="Playfair Display"/>
            </a:endParaRPr>
          </a:p>
          <a:p>
            <a:pPr marL="0" lvl="0" indent="0" algn="l" rtl="0">
              <a:spcBef>
                <a:spcPts val="0"/>
              </a:spcBef>
              <a:spcAft>
                <a:spcPts val="0"/>
              </a:spcAft>
              <a:buNone/>
            </a:pPr>
            <a:r>
              <a:rPr lang="en" sz="1600">
                <a:latin typeface="Playfair Display"/>
                <a:ea typeface="Playfair Display"/>
                <a:cs typeface="Playfair Display"/>
                <a:sym typeface="Playfair Display"/>
              </a:rPr>
              <a:t>Enhance relaxation and sleep</a:t>
            </a:r>
            <a:endParaRPr sz="1600">
              <a:latin typeface="Playfair Display"/>
              <a:ea typeface="Playfair Display"/>
              <a:cs typeface="Playfair Display"/>
              <a:sym typeface="Playfair Display"/>
            </a:endParaRPr>
          </a:p>
        </p:txBody>
      </p:sp>
      <p:sp>
        <p:nvSpPr>
          <p:cNvPr id="3" name="TextBox 2">
            <a:extLst>
              <a:ext uri="{FF2B5EF4-FFF2-40B4-BE49-F238E27FC236}">
                <a16:creationId xmlns:a16="http://schemas.microsoft.com/office/drawing/2014/main" id="{53BFC2C1-84C1-7061-8FDC-5B00C93513E5}"/>
              </a:ext>
            </a:extLst>
          </p:cNvPr>
          <p:cNvSpPr txBox="1"/>
          <p:nvPr/>
        </p:nvSpPr>
        <p:spPr>
          <a:xfrm>
            <a:off x="144965" y="4496321"/>
            <a:ext cx="4548827" cy="507831"/>
          </a:xfrm>
          <a:prstGeom prst="rect">
            <a:avLst/>
          </a:prstGeom>
          <a:noFill/>
        </p:spPr>
        <p:txBody>
          <a:bodyPr wrap="square" lIns="91440" tIns="45720" rIns="91440" bIns="45720" anchor="t">
            <a:spAutoFit/>
          </a:bodyPr>
          <a:lstStyle/>
          <a:p>
            <a:pPr marL="0" lvl="0" indent="0" algn="l" rtl="0">
              <a:spcBef>
                <a:spcPts val="0"/>
              </a:spcBef>
              <a:spcAft>
                <a:spcPts val="0"/>
              </a:spcAft>
              <a:buNone/>
            </a:pPr>
            <a:r>
              <a:rPr lang="en-US" sz="900" u="sng" dirty="0">
                <a:solidFill>
                  <a:srgbClr val="002060"/>
                </a:solidFill>
                <a:hlinkClick r:id="rId3">
                  <a:extLst>
                    <a:ext uri="{A12FA001-AC4F-418D-AE19-62706E023703}">
                      <ahyp:hlinkClr xmlns:ahyp="http://schemas.microsoft.com/office/drawing/2018/hyperlinkcolor" val="tx"/>
                    </a:ext>
                  </a:extLst>
                </a:hlinkClick>
              </a:rPr>
              <a:t>Sources:</a:t>
            </a:r>
            <a:endParaRPr lang="en-US" sz="900" u="sng" dirty="0">
              <a:solidFill>
                <a:srgbClr val="002060"/>
              </a:solidFill>
            </a:endParaRPr>
          </a:p>
          <a:p>
            <a:pPr marL="0" lvl="0" indent="0" algn="l" rtl="0">
              <a:spcBef>
                <a:spcPts val="0"/>
              </a:spcBef>
              <a:spcAft>
                <a:spcPts val="0"/>
              </a:spcAft>
              <a:buNone/>
            </a:pPr>
            <a:r>
              <a:rPr lang="en-US" sz="900" u="sng" dirty="0">
                <a:solidFill>
                  <a:srgbClr val="002060"/>
                </a:solidFill>
                <a:hlinkClick r:id="rId3">
                  <a:extLst>
                    <a:ext uri="{A12FA001-AC4F-418D-AE19-62706E023703}">
                      <ahyp:hlinkClr xmlns:ahyp="http://schemas.microsoft.com/office/drawing/2018/hyperlinkcolor" val="tx"/>
                    </a:ext>
                  </a:extLst>
                </a:hlinkClick>
              </a:rPr>
              <a:t>https://us.thesportsedit.com/blogs/news/nutrition-what-is-mindful-movement</a:t>
            </a:r>
            <a:endParaRPr lang="en-US" sz="900" dirty="0">
              <a:solidFill>
                <a:srgbClr val="002060"/>
              </a:solidFill>
            </a:endParaRPr>
          </a:p>
          <a:p>
            <a:pPr marL="0" lvl="0" indent="0" algn="l" rtl="0">
              <a:spcBef>
                <a:spcPts val="0"/>
              </a:spcBef>
              <a:spcAft>
                <a:spcPts val="0"/>
              </a:spcAft>
              <a:buNone/>
            </a:pPr>
            <a:r>
              <a:rPr lang="en-US" sz="900" u="sng" dirty="0">
                <a:solidFill>
                  <a:srgbClr val="002060"/>
                </a:solidFill>
                <a:hlinkClick r:id="rId4">
                  <a:extLst>
                    <a:ext uri="{A12FA001-AC4F-418D-AE19-62706E023703}">
                      <ahyp:hlinkClr xmlns:ahyp="http://schemas.microsoft.com/office/drawing/2018/hyperlinkcolor" val="tx"/>
                    </a:ext>
                  </a:extLst>
                </a:hlinkClick>
              </a:rPr>
              <a:t>https://www.health.harvard.edu/staying-healthy/yoga-for-better-mental-health</a:t>
            </a:r>
            <a:endParaRPr lang="en-US" sz="900" dirty="0">
              <a:solidFill>
                <a:srgbClr val="002060"/>
              </a:solidFill>
            </a:endParaRPr>
          </a:p>
        </p:txBody>
      </p:sp>
      <p:pic>
        <p:nvPicPr>
          <p:cNvPr id="14" name="Picture 13" descr="People practicing yoga">
            <a:extLst>
              <a:ext uri="{FF2B5EF4-FFF2-40B4-BE49-F238E27FC236}">
                <a16:creationId xmlns:a16="http://schemas.microsoft.com/office/drawing/2014/main" id="{F6267779-5B60-5C45-E744-AF41CAD57027}"/>
              </a:ext>
            </a:extLst>
          </p:cNvPr>
          <p:cNvPicPr>
            <a:picLocks noChangeAspect="1"/>
          </p:cNvPicPr>
          <p:nvPr/>
        </p:nvPicPr>
        <p:blipFill>
          <a:blip r:embed="rId5"/>
          <a:stretch>
            <a:fillRect/>
          </a:stretch>
        </p:blipFill>
        <p:spPr>
          <a:xfrm>
            <a:off x="1602753" y="3115104"/>
            <a:ext cx="1371600" cy="914400"/>
          </a:xfrm>
          <a:prstGeom prst="rect">
            <a:avLst/>
          </a:prstGeom>
        </p:spPr>
      </p:pic>
      <p:pic>
        <p:nvPicPr>
          <p:cNvPr id="16" name="Picture 15" descr="Man doing yoga with daughter">
            <a:extLst>
              <a:ext uri="{FF2B5EF4-FFF2-40B4-BE49-F238E27FC236}">
                <a16:creationId xmlns:a16="http://schemas.microsoft.com/office/drawing/2014/main" id="{B8EE57E5-024F-4EAE-5CEA-ACAA97186920}"/>
              </a:ext>
            </a:extLst>
          </p:cNvPr>
          <p:cNvPicPr>
            <a:picLocks noChangeAspect="1"/>
          </p:cNvPicPr>
          <p:nvPr/>
        </p:nvPicPr>
        <p:blipFill>
          <a:blip r:embed="rId6"/>
          <a:stretch>
            <a:fillRect/>
          </a:stretch>
        </p:blipFill>
        <p:spPr>
          <a:xfrm>
            <a:off x="607358" y="1883195"/>
            <a:ext cx="1370918" cy="914400"/>
          </a:xfrm>
          <a:prstGeom prst="rect">
            <a:avLst/>
          </a:prstGeom>
        </p:spPr>
      </p:pic>
      <p:pic>
        <p:nvPicPr>
          <p:cNvPr id="32" name="Picture 31" descr="Woman doing yoga">
            <a:extLst>
              <a:ext uri="{FF2B5EF4-FFF2-40B4-BE49-F238E27FC236}">
                <a16:creationId xmlns:a16="http://schemas.microsoft.com/office/drawing/2014/main" id="{DC5D1E61-3EB8-F3C2-11A4-841C3B763006}"/>
              </a:ext>
            </a:extLst>
          </p:cNvPr>
          <p:cNvPicPr>
            <a:picLocks noChangeAspect="1"/>
          </p:cNvPicPr>
          <p:nvPr/>
        </p:nvPicPr>
        <p:blipFill>
          <a:blip r:embed="rId7"/>
          <a:stretch>
            <a:fillRect/>
          </a:stretch>
        </p:blipFill>
        <p:spPr>
          <a:xfrm>
            <a:off x="2806756" y="1949029"/>
            <a:ext cx="1371600" cy="914400"/>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7C2D9E-DECF-244F-0017-CF93DEC85C1A}"/>
              </a:ext>
            </a:extLst>
          </p:cNvPr>
          <p:cNvSpPr>
            <a:spLocks noGrp="1"/>
          </p:cNvSpPr>
          <p:nvPr>
            <p:ph type="title"/>
          </p:nvPr>
        </p:nvSpPr>
        <p:spPr>
          <a:xfrm>
            <a:off x="361898" y="48844"/>
            <a:ext cx="4045200" cy="1786200"/>
          </a:xfrm>
        </p:spPr>
        <p:txBody>
          <a:bodyPr/>
          <a:lstStyle/>
          <a:p>
            <a:r>
              <a:rPr lang="en-US" dirty="0">
                <a:latin typeface="Playfair Display" panose="020B0604020202020204" charset="0"/>
              </a:rPr>
              <a:t>Chair Yoga</a:t>
            </a:r>
          </a:p>
        </p:txBody>
      </p:sp>
      <p:sp>
        <p:nvSpPr>
          <p:cNvPr id="3" name="Subtitle 2">
            <a:extLst>
              <a:ext uri="{FF2B5EF4-FFF2-40B4-BE49-F238E27FC236}">
                <a16:creationId xmlns:a16="http://schemas.microsoft.com/office/drawing/2014/main" id="{66099348-A97E-73A4-7A39-EA6C8C3196BA}"/>
              </a:ext>
            </a:extLst>
          </p:cNvPr>
          <p:cNvSpPr>
            <a:spLocks noGrp="1"/>
          </p:cNvSpPr>
          <p:nvPr>
            <p:ph type="subTitle" idx="1"/>
          </p:nvPr>
        </p:nvSpPr>
        <p:spPr>
          <a:xfrm>
            <a:off x="299928" y="2019395"/>
            <a:ext cx="4045200" cy="1345500"/>
          </a:xfrm>
        </p:spPr>
        <p:txBody>
          <a:bodyPr/>
          <a:lstStyle/>
          <a:p>
            <a:r>
              <a:rPr lang="en-US" dirty="0"/>
              <a:t>Let’s Practice!</a:t>
            </a:r>
          </a:p>
        </p:txBody>
      </p:sp>
      <p:sp>
        <p:nvSpPr>
          <p:cNvPr id="4" name="Text Placeholder 3">
            <a:extLst>
              <a:ext uri="{FF2B5EF4-FFF2-40B4-BE49-F238E27FC236}">
                <a16:creationId xmlns:a16="http://schemas.microsoft.com/office/drawing/2014/main" id="{A28517D2-4D49-B9EB-AD2E-3AD739FD2319}"/>
              </a:ext>
            </a:extLst>
          </p:cNvPr>
          <p:cNvSpPr>
            <a:spLocks noGrp="1"/>
          </p:cNvSpPr>
          <p:nvPr>
            <p:ph type="body" idx="2"/>
          </p:nvPr>
        </p:nvSpPr>
        <p:spPr/>
        <p:txBody>
          <a:bodyPr/>
          <a:lstStyle/>
          <a:p>
            <a:r>
              <a:rPr lang="en-US"/>
              <a:t>Deep Belly Breath</a:t>
            </a:r>
          </a:p>
          <a:p>
            <a:r>
              <a:rPr lang="en-US"/>
              <a:t>Shoulder Stretch</a:t>
            </a:r>
          </a:p>
          <a:p>
            <a:r>
              <a:rPr lang="en-US"/>
              <a:t>Wrist Stretch</a:t>
            </a:r>
          </a:p>
          <a:p>
            <a:r>
              <a:rPr lang="en-US"/>
              <a:t>Seated Side Stretch</a:t>
            </a:r>
          </a:p>
          <a:p>
            <a:r>
              <a:rPr lang="en-US"/>
              <a:t>Seated Twist</a:t>
            </a:r>
          </a:p>
          <a:p>
            <a:r>
              <a:rPr lang="en-US"/>
              <a:t>Seated Forward Fold/Half Sun Salutation</a:t>
            </a:r>
          </a:p>
          <a:p>
            <a:pPr marL="114300" indent="0">
              <a:buNone/>
            </a:pPr>
            <a:endParaRPr lang="en-US"/>
          </a:p>
        </p:txBody>
      </p:sp>
      <p:pic>
        <p:nvPicPr>
          <p:cNvPr id="5" name="Picture 5" descr="A picture containing person, ground, outdoor&#10;&#10;Description automatically generated">
            <a:extLst>
              <a:ext uri="{FF2B5EF4-FFF2-40B4-BE49-F238E27FC236}">
                <a16:creationId xmlns:a16="http://schemas.microsoft.com/office/drawing/2014/main" id="{49248FAE-0856-6952-BF15-AC3A3BF64AFA}"/>
              </a:ext>
            </a:extLst>
          </p:cNvPr>
          <p:cNvPicPr>
            <a:picLocks noChangeAspect="1"/>
          </p:cNvPicPr>
          <p:nvPr/>
        </p:nvPicPr>
        <p:blipFill>
          <a:blip r:embed="rId2"/>
          <a:stretch>
            <a:fillRect/>
          </a:stretch>
        </p:blipFill>
        <p:spPr>
          <a:xfrm>
            <a:off x="1864547" y="3139807"/>
            <a:ext cx="973731" cy="1129229"/>
          </a:xfrm>
          <a:prstGeom prst="rect">
            <a:avLst/>
          </a:prstGeom>
        </p:spPr>
      </p:pic>
    </p:spTree>
    <p:extLst>
      <p:ext uri="{BB962C8B-B14F-4D97-AF65-F5344CB8AC3E}">
        <p14:creationId xmlns:p14="http://schemas.microsoft.com/office/powerpoint/2010/main" val="147131090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7C2D9E-DECF-244F-0017-CF93DEC85C1A}"/>
              </a:ext>
            </a:extLst>
          </p:cNvPr>
          <p:cNvSpPr>
            <a:spLocks noGrp="1"/>
          </p:cNvSpPr>
          <p:nvPr>
            <p:ph type="title"/>
          </p:nvPr>
        </p:nvSpPr>
        <p:spPr>
          <a:xfrm>
            <a:off x="293042" y="165898"/>
            <a:ext cx="4045200" cy="1455694"/>
          </a:xfrm>
        </p:spPr>
        <p:txBody>
          <a:bodyPr/>
          <a:lstStyle/>
          <a:p>
            <a:r>
              <a:rPr lang="en-US" dirty="0">
                <a:latin typeface="Playfair Display" panose="020B0604020202020204" charset="0"/>
              </a:rPr>
              <a:t>Chair Yoga</a:t>
            </a:r>
          </a:p>
        </p:txBody>
      </p:sp>
      <p:sp>
        <p:nvSpPr>
          <p:cNvPr id="3" name="Subtitle 2">
            <a:extLst>
              <a:ext uri="{FF2B5EF4-FFF2-40B4-BE49-F238E27FC236}">
                <a16:creationId xmlns:a16="http://schemas.microsoft.com/office/drawing/2014/main" id="{66099348-A97E-73A4-7A39-EA6C8C3196BA}"/>
              </a:ext>
            </a:extLst>
          </p:cNvPr>
          <p:cNvSpPr>
            <a:spLocks noGrp="1"/>
          </p:cNvSpPr>
          <p:nvPr>
            <p:ph type="subTitle" idx="1"/>
          </p:nvPr>
        </p:nvSpPr>
        <p:spPr>
          <a:xfrm>
            <a:off x="265500" y="1991853"/>
            <a:ext cx="4045200" cy="1345500"/>
          </a:xfrm>
        </p:spPr>
        <p:txBody>
          <a:bodyPr/>
          <a:lstStyle/>
          <a:p>
            <a:r>
              <a:rPr lang="en-US" dirty="0"/>
              <a:t>Body Scan-</a:t>
            </a:r>
          </a:p>
          <a:p>
            <a:r>
              <a:rPr lang="en-US" dirty="0"/>
              <a:t> How do you feel?</a:t>
            </a:r>
            <a:endParaRPr lang="en-US"/>
          </a:p>
        </p:txBody>
      </p:sp>
      <p:sp>
        <p:nvSpPr>
          <p:cNvPr id="4" name="Text Placeholder 3">
            <a:extLst>
              <a:ext uri="{FF2B5EF4-FFF2-40B4-BE49-F238E27FC236}">
                <a16:creationId xmlns:a16="http://schemas.microsoft.com/office/drawing/2014/main" id="{A28517D2-4D49-B9EB-AD2E-3AD739FD2319}"/>
              </a:ext>
            </a:extLst>
          </p:cNvPr>
          <p:cNvSpPr>
            <a:spLocks noGrp="1"/>
          </p:cNvSpPr>
          <p:nvPr>
            <p:ph type="body" idx="2"/>
          </p:nvPr>
        </p:nvSpPr>
        <p:spPr>
          <a:xfrm>
            <a:off x="4891302" y="496976"/>
            <a:ext cx="3878313" cy="3171799"/>
          </a:xfrm>
        </p:spPr>
        <p:txBody>
          <a:bodyPr/>
          <a:lstStyle/>
          <a:p>
            <a:pPr marL="114300" indent="0">
              <a:buNone/>
            </a:pPr>
            <a:r>
              <a:rPr lang="en-US" sz="2000"/>
              <a:t>How could this mindful movement help your:</a:t>
            </a:r>
            <a:endParaRPr lang="en-US" sz="2000">
              <a:highlight>
                <a:srgbClr val="FFFFFF"/>
              </a:highlight>
            </a:endParaRPr>
          </a:p>
          <a:p>
            <a:r>
              <a:rPr lang="en-US" sz="2000"/>
              <a:t>emotional, </a:t>
            </a:r>
            <a:endParaRPr lang="en-US" sz="2000">
              <a:highlight>
                <a:srgbClr val="FFFFFF"/>
              </a:highlight>
            </a:endParaRPr>
          </a:p>
          <a:p>
            <a:pPr>
              <a:lnSpc>
                <a:spcPct val="114999"/>
              </a:lnSpc>
            </a:pPr>
            <a:r>
              <a:rPr lang="en-US" sz="2000"/>
              <a:t>psychological, and </a:t>
            </a:r>
            <a:endParaRPr lang="en-US" sz="2000">
              <a:highlight>
                <a:srgbClr val="FFFFFF"/>
              </a:highlight>
            </a:endParaRPr>
          </a:p>
          <a:p>
            <a:pPr>
              <a:lnSpc>
                <a:spcPct val="114999"/>
              </a:lnSpc>
            </a:pPr>
            <a:r>
              <a:rPr lang="en-US" sz="2000"/>
              <a:t>social well-being?</a:t>
            </a:r>
            <a:endParaRPr lang="en-US" sz="2000">
              <a:highlight>
                <a:srgbClr val="FFFFFF"/>
              </a:highlight>
            </a:endParaRPr>
          </a:p>
          <a:p>
            <a:pPr algn="ctr"/>
            <a:endParaRPr lang="en-US">
              <a:highlight>
                <a:srgbClr val="FFFFFF"/>
              </a:highlight>
            </a:endParaRPr>
          </a:p>
          <a:p>
            <a:pPr marL="114300" indent="0">
              <a:buNone/>
            </a:pPr>
            <a:endParaRPr lang="en-US"/>
          </a:p>
        </p:txBody>
      </p:sp>
      <p:pic>
        <p:nvPicPr>
          <p:cNvPr id="6" name="Picture 6" descr="Text, application&#10;&#10;Description automatically generated">
            <a:extLst>
              <a:ext uri="{FF2B5EF4-FFF2-40B4-BE49-F238E27FC236}">
                <a16:creationId xmlns:a16="http://schemas.microsoft.com/office/drawing/2014/main" id="{48BACB35-8B21-B8A9-BC9F-26CFF92F4E16}"/>
              </a:ext>
            </a:extLst>
          </p:cNvPr>
          <p:cNvPicPr>
            <a:picLocks noChangeAspect="1"/>
          </p:cNvPicPr>
          <p:nvPr/>
        </p:nvPicPr>
        <p:blipFill>
          <a:blip r:embed="rId2"/>
          <a:stretch>
            <a:fillRect/>
          </a:stretch>
        </p:blipFill>
        <p:spPr>
          <a:xfrm>
            <a:off x="6863508" y="3031704"/>
            <a:ext cx="1861850" cy="1861850"/>
          </a:xfrm>
          <a:prstGeom prst="rect">
            <a:avLst/>
          </a:prstGeom>
        </p:spPr>
      </p:pic>
      <p:sp>
        <p:nvSpPr>
          <p:cNvPr id="7" name="TextBox 6">
            <a:extLst>
              <a:ext uri="{FF2B5EF4-FFF2-40B4-BE49-F238E27FC236}">
                <a16:creationId xmlns:a16="http://schemas.microsoft.com/office/drawing/2014/main" id="{F92F45FA-FBAD-4C2B-F86C-9EA9C0060610}"/>
              </a:ext>
            </a:extLst>
          </p:cNvPr>
          <p:cNvSpPr txBox="1"/>
          <p:nvPr/>
        </p:nvSpPr>
        <p:spPr>
          <a:xfrm>
            <a:off x="4605050" y="4725547"/>
            <a:ext cx="2192357" cy="33855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800">
                <a:hlinkClick r:id="rId3"/>
              </a:rPr>
              <a:t>Body Scan Meditation Script From Jon Kabat Zinn (thedailymeditation.com)</a:t>
            </a:r>
            <a:endParaRPr lang="en-US" sz="800"/>
          </a:p>
        </p:txBody>
      </p:sp>
    </p:spTree>
    <p:extLst>
      <p:ext uri="{BB962C8B-B14F-4D97-AF65-F5344CB8AC3E}">
        <p14:creationId xmlns:p14="http://schemas.microsoft.com/office/powerpoint/2010/main" val="55162538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0B7F0A-C2AF-A287-522A-BD0302B05A18}"/>
              </a:ext>
            </a:extLst>
          </p:cNvPr>
          <p:cNvSpPr>
            <a:spLocks noGrp="1"/>
          </p:cNvSpPr>
          <p:nvPr>
            <p:ph type="title"/>
          </p:nvPr>
        </p:nvSpPr>
        <p:spPr/>
        <p:txBody>
          <a:bodyPr>
            <a:normAutofit/>
          </a:bodyPr>
          <a:lstStyle/>
          <a:p>
            <a:r>
              <a:rPr lang="en-US"/>
              <a:t>Questions?</a:t>
            </a:r>
            <a:br>
              <a:rPr lang="en-US"/>
            </a:br>
            <a:br>
              <a:rPr lang="en-US"/>
            </a:br>
            <a:r>
              <a:rPr lang="en-US" sz="2200"/>
              <a:t>Thank you for supporting your family’s mental health.</a:t>
            </a:r>
          </a:p>
        </p:txBody>
      </p:sp>
    </p:spTree>
    <p:extLst>
      <p:ext uri="{BB962C8B-B14F-4D97-AF65-F5344CB8AC3E}">
        <p14:creationId xmlns:p14="http://schemas.microsoft.com/office/powerpoint/2010/main" val="546886052"/>
      </p:ext>
    </p:extLst>
  </p:cSld>
  <p:clrMapOvr>
    <a:masterClrMapping/>
  </p:clrMapOvr>
</p:sld>
</file>

<file path=ppt/theme/theme1.xml><?xml version="1.0" encoding="utf-8"?>
<a:theme xmlns:a="http://schemas.openxmlformats.org/drawingml/2006/main" name="Pop">
  <a:themeElements>
    <a:clrScheme name="Pop">
      <a:dk1>
        <a:srgbClr val="F8E71C"/>
      </a:dk1>
      <a:lt1>
        <a:srgbClr val="FFFFFF"/>
      </a:lt1>
      <a:dk2>
        <a:srgbClr val="000000"/>
      </a:dk2>
      <a:lt2>
        <a:srgbClr val="D9D9D9"/>
      </a:lt2>
      <a:accent1>
        <a:srgbClr val="666666"/>
      </a:accent1>
      <a:accent2>
        <a:srgbClr val="483165"/>
      </a:accent2>
      <a:accent3>
        <a:srgbClr val="EB1E95"/>
      </a:accent3>
      <a:accent4>
        <a:srgbClr val="01AFD1"/>
      </a:accent4>
      <a:accent5>
        <a:srgbClr val="0F9D58"/>
      </a:accent5>
      <a:accent6>
        <a:srgbClr val="9C27B0"/>
      </a:accent6>
      <a:hlink>
        <a:srgbClr val="0F9D58"/>
      </a:hlink>
      <a:folHlink>
        <a:srgbClr val="0F9D58"/>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15</TotalTime>
  <Words>610</Words>
  <Application>Microsoft Macintosh PowerPoint</Application>
  <PresentationFormat>On-screen Show (16:9)</PresentationFormat>
  <Paragraphs>101</Paragraphs>
  <Slides>12</Slides>
  <Notes>7</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12</vt:i4>
      </vt:variant>
    </vt:vector>
  </HeadingPairs>
  <TitlesOfParts>
    <vt:vector size="17" baseType="lpstr">
      <vt:lpstr>Playfair Display</vt:lpstr>
      <vt:lpstr>Montserrat</vt:lpstr>
      <vt:lpstr>Oswald</vt:lpstr>
      <vt:lpstr>Arial</vt:lpstr>
      <vt:lpstr>Pop</vt:lpstr>
      <vt:lpstr>Supporting Your  Child's Mental Health</vt:lpstr>
      <vt:lpstr> 1. Learn About Mental Health  2. Learn Ways to Support Your Child’s Mental Health  3. Learn to Use Mindful Movement to Support Mental Health </vt:lpstr>
      <vt:lpstr>What is Mental Health?</vt:lpstr>
      <vt:lpstr>What is Mental Health? </vt:lpstr>
      <vt:lpstr>What is Mental Health?</vt:lpstr>
      <vt:lpstr>Ways to Support Your Child’s Mental Health:</vt:lpstr>
      <vt:lpstr>Ways to Support Your Child’s Mental Health Cont’d:</vt:lpstr>
      <vt:lpstr>Ways to Support Your Child’s Mental Health Cont’d:</vt:lpstr>
      <vt:lpstr>Mental Health and  Mindful Movement </vt:lpstr>
      <vt:lpstr>Chair Yoga</vt:lpstr>
      <vt:lpstr>Chair Yoga</vt:lpstr>
      <vt:lpstr>Questions?  Thank you for supporting your family’s mental health.</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Supporting Your Child's Mental Health</dc:title>
  <dc:creator>Ybarra, Jonathan</dc:creator>
  <cp:lastModifiedBy>Ponce, Cindy</cp:lastModifiedBy>
  <cp:revision>14</cp:revision>
  <cp:lastPrinted>2022-10-31T13:48:14Z</cp:lastPrinted>
  <dcterms:modified xsi:type="dcterms:W3CDTF">2022-11-15T20:14:21Z</dcterms:modified>
</cp:coreProperties>
</file>