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2" r:id="rId2"/>
    <p:sldId id="256" r:id="rId3"/>
    <p:sldId id="258" r:id="rId4"/>
    <p:sldId id="257" r:id="rId5"/>
    <p:sldId id="259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878" autoAdjust="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A45B2F2-E199-4D8B-9D9E-EEE6B9DB67E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/>
          </a:p>
        </p:txBody>
      </p:sp>
      <p:sp>
        <p:nvSpPr>
          <p:cNvPr id="922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9EB12C9-E725-4113-8C1E-C2E8A2FFA84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40103F-04FD-4328-B091-8458F4FEEF18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How do these formal representations differ from the ideas in the “typical” responses that we looked at earlier?</a:t>
            </a:r>
          </a:p>
          <a:p>
            <a:r>
              <a:rPr lang="en-US"/>
              <a:t>How are the three representations similar?  How are they different?</a:t>
            </a:r>
          </a:p>
          <a:p>
            <a:r>
              <a:rPr lang="en-US"/>
              <a:t>How would you explain the relationship between the three to someone else–-a child? parent? peer?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4310F3-B47B-4936-B590-D13C78B552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9D9A0-93AC-412C-8958-D9A47764BF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35A91E-2F68-424E-933B-F5363B3941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16F60D-ECFB-495A-AFFC-06C38C9335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C53A22-4A2E-4478-AFD7-5D8F43FF7D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55DEC-605A-4CFA-BD35-323EEA319A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0732C-1E6D-44EC-BA1E-423D05D816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80CB7-6DBF-4664-BE07-C2DC7FFC5A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6257A-EDEC-45B3-A211-496867DAA6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01FE55-4B61-45D6-BD4A-2844E5367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C62DA-76AC-4C9E-BF64-A698D9ECC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5280851D-167E-4A87-A764-9B17F0327DD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/>
              <a:t>Science and engineering are the same thing.</a:t>
            </a:r>
            <a:br>
              <a:rPr lang="en-US" sz="2400"/>
            </a:br>
            <a:endParaRPr lang="en-US" sz="2400"/>
          </a:p>
          <a:p>
            <a:r>
              <a:rPr lang="en-US" sz="2400"/>
              <a:t>Engineering is a branch of science.</a:t>
            </a:r>
            <a:br>
              <a:rPr lang="en-US" sz="2400"/>
            </a:br>
            <a:endParaRPr lang="en-US" sz="2400"/>
          </a:p>
          <a:p>
            <a:r>
              <a:rPr lang="en-US" sz="2400"/>
              <a:t>Technology is only computers or things that plug into the wall.</a:t>
            </a:r>
            <a:br>
              <a:rPr lang="en-US" sz="2400"/>
            </a:br>
            <a:endParaRPr lang="en-US" sz="2400"/>
          </a:p>
          <a:p>
            <a:r>
              <a:rPr lang="en-US" sz="2400"/>
              <a:t>Science and engineering are mutually exclusive fields.</a:t>
            </a:r>
            <a:br>
              <a:rPr lang="en-US" sz="2400"/>
            </a:br>
            <a:endParaRPr lang="en-US" sz="2400"/>
          </a:p>
          <a:p>
            <a:r>
              <a:rPr lang="en-US" sz="2400"/>
              <a:t>Engineers fix cars/drive trains/work on computers/etc.</a:t>
            </a:r>
          </a:p>
        </p:txBody>
      </p:sp>
      <p:pic>
        <p:nvPicPr>
          <p:cNvPr id="8196" name="Picture 4" descr="EiE new MOS lockupsmal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172200"/>
            <a:ext cx="1828800" cy="625475"/>
          </a:xfrm>
          <a:prstGeom prst="rect">
            <a:avLst/>
          </a:prstGeom>
          <a:noFill/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04800" y="304800"/>
            <a:ext cx="822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Some common ideas about science, engineering, and technology:</a:t>
            </a: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381000" y="1447800"/>
            <a:ext cx="838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iE new MOS lockupsmal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172200"/>
            <a:ext cx="1828800" cy="625475"/>
          </a:xfrm>
          <a:prstGeom prst="rect">
            <a:avLst/>
          </a:prstGeom>
          <a:noFill/>
        </p:spPr>
      </p:pic>
      <p:pic>
        <p:nvPicPr>
          <p:cNvPr id="2053" name="Picture 5" descr="hillel"/>
          <p:cNvPicPr>
            <a:picLocks noChangeAspect="1" noChangeArrowheads="1"/>
          </p:cNvPicPr>
          <p:nvPr/>
        </p:nvPicPr>
        <p:blipFill>
          <a:blip r:embed="rId3" cstate="print"/>
          <a:srcRect l="11137" t="15770" r="5800" b="47133"/>
          <a:stretch>
            <a:fillRect/>
          </a:stretch>
        </p:blipFill>
        <p:spPr bwMode="auto">
          <a:xfrm>
            <a:off x="381000" y="1235075"/>
            <a:ext cx="8915400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52400" y="457200"/>
            <a:ext cx="883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MA Dept. of Ed. Science and Technology/Engineering Curriculum Framework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EiE new MOS lockupsmal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172200"/>
            <a:ext cx="1828800" cy="625475"/>
          </a:xfrm>
          <a:prstGeom prst="rect">
            <a:avLst/>
          </a:prstGeom>
          <a:noFill/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28600" y="990600"/>
            <a:ext cx="8686800" cy="495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2200" b="0"/>
              <a:t> </a:t>
            </a:r>
            <a:r>
              <a:rPr lang="en-US" sz="2200"/>
              <a:t>Science: </a:t>
            </a:r>
            <a:r>
              <a:rPr lang="en-US" sz="2200" b="0"/>
              <a:t>The process of inquiring into the natural or human-</a:t>
            </a:r>
            <a:br>
              <a:rPr lang="en-US" sz="2200" b="0"/>
            </a:br>
            <a:r>
              <a:rPr lang="en-US" sz="2200" b="0"/>
              <a:t>  made world in an attempt to make observations, develop </a:t>
            </a:r>
            <a:br>
              <a:rPr lang="en-US" sz="2200" b="0"/>
            </a:br>
            <a:r>
              <a:rPr lang="en-US" sz="2200" b="0"/>
              <a:t>  explanations for what is observed, and test these ideas by </a:t>
            </a:r>
            <a:br>
              <a:rPr lang="en-US" sz="2200" b="0"/>
            </a:br>
            <a:r>
              <a:rPr lang="en-US" sz="2200" b="0"/>
              <a:t>  making predictions and comparing them to what happens in </a:t>
            </a:r>
            <a:br>
              <a:rPr lang="en-US" sz="2200" b="0"/>
            </a:br>
            <a:r>
              <a:rPr lang="en-US" sz="2200" b="0"/>
              <a:t>  new situations.</a:t>
            </a:r>
            <a:endParaRPr lang="en-US" sz="220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200" b="0"/>
              <a:t> </a:t>
            </a:r>
            <a:r>
              <a:rPr lang="en-US" sz="2200"/>
              <a:t>Engineering:</a:t>
            </a:r>
            <a:r>
              <a:rPr lang="en-US" sz="2200" b="0"/>
              <a:t> A problem-solving process (called the   </a:t>
            </a:r>
            <a:br>
              <a:rPr lang="en-US" sz="2200" b="0"/>
            </a:br>
            <a:r>
              <a:rPr lang="en-US" sz="2200" b="0"/>
              <a:t>  Engineering Design Process) that can be described as: Ask, </a:t>
            </a:r>
            <a:br>
              <a:rPr lang="en-US" sz="2200" b="0"/>
            </a:br>
            <a:r>
              <a:rPr lang="en-US" sz="2200" b="0"/>
              <a:t>  Imagine, Plan, Create, and Improve.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200" b="0"/>
              <a:t> </a:t>
            </a:r>
            <a:r>
              <a:rPr lang="en-US" sz="2200"/>
              <a:t>Engineer: </a:t>
            </a:r>
            <a:r>
              <a:rPr lang="en-US" sz="2200" b="0"/>
              <a:t>A person who uses his or her creativity and </a:t>
            </a:r>
            <a:br>
              <a:rPr lang="en-US" sz="2200" b="0"/>
            </a:br>
            <a:r>
              <a:rPr lang="en-US" sz="2200" b="0"/>
              <a:t>  understanding of materials, tools, mathematics, and science to </a:t>
            </a:r>
            <a:br>
              <a:rPr lang="en-US" sz="2200" b="0"/>
            </a:br>
            <a:r>
              <a:rPr lang="en-US" sz="2200" b="0"/>
              <a:t>  design things that solve problems for people.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2200" b="0"/>
              <a:t> </a:t>
            </a:r>
            <a:r>
              <a:rPr lang="en-US" sz="2200"/>
              <a:t>Technology:</a:t>
            </a:r>
            <a:r>
              <a:rPr lang="en-US" sz="2200" b="0"/>
              <a:t> Any thing or process that humans create or use</a:t>
            </a:r>
            <a:br>
              <a:rPr lang="en-US" sz="2200" b="0"/>
            </a:br>
            <a:r>
              <a:rPr lang="en-US" sz="2200" b="0"/>
              <a:t>  to solve a problem or meet a need.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1524000" y="228600"/>
            <a:ext cx="61722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600" i="1"/>
              <a:t>Engineering is Elementary</a:t>
            </a:r>
            <a:r>
              <a:rPr lang="en-US" sz="2600"/>
              <a:t> Definitions</a:t>
            </a:r>
          </a:p>
        </p:txBody>
      </p:sp>
      <p:sp>
        <p:nvSpPr>
          <p:cNvPr id="4103" name="Line 7"/>
          <p:cNvSpPr>
            <a:spLocks noChangeShapeType="1"/>
          </p:cNvSpPr>
          <p:nvPr/>
        </p:nvSpPr>
        <p:spPr bwMode="auto">
          <a:xfrm>
            <a:off x="228600" y="762000"/>
            <a:ext cx="861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EDP Black Tex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"/>
            <a:ext cx="7086600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EiE new MOS lockupsmall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172200"/>
            <a:ext cx="1828800" cy="625475"/>
          </a:xfrm>
          <a:prstGeom prst="rect">
            <a:avLst/>
          </a:prstGeom>
          <a:noFill/>
        </p:spPr>
      </p:pic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352800" y="3549650"/>
            <a:ext cx="2590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/>
              <a:t>(To design/improve a </a:t>
            </a:r>
            <a:br>
              <a:rPr lang="en-US" b="0"/>
            </a:br>
            <a:r>
              <a:rPr lang="en-US" b="0"/>
              <a:t>technology)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486400" y="5484813"/>
            <a:ext cx="25146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/>
              <a:t>*and test using controlled scientific experimentation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914400" y="1371600"/>
            <a:ext cx="25908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/>
              <a:t>*conduct experiments, examine scientific data, etc.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iE new MOS lockupsmall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172200"/>
            <a:ext cx="1828800" cy="625475"/>
          </a:xfrm>
          <a:prstGeom prst="rect">
            <a:avLst/>
          </a:prstGeom>
          <a:noFill/>
        </p:spPr>
      </p:pic>
      <p:pic>
        <p:nvPicPr>
          <p:cNvPr id="5125" name="Picture 5" descr="hillel"/>
          <p:cNvPicPr>
            <a:picLocks noChangeAspect="1" noChangeArrowheads="1"/>
          </p:cNvPicPr>
          <p:nvPr/>
        </p:nvPicPr>
        <p:blipFill>
          <a:blip r:embed="rId4" cstate="print"/>
          <a:srcRect l="11137" t="15770" r="5800" b="47133"/>
          <a:stretch>
            <a:fillRect/>
          </a:stretch>
        </p:blipFill>
        <p:spPr bwMode="auto">
          <a:xfrm>
            <a:off x="0" y="228600"/>
            <a:ext cx="4953000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 descr="EDP Black Tex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429000"/>
            <a:ext cx="41910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421188" y="3857625"/>
            <a:ext cx="14462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0"/>
              <a:t>*conduct experiments, look at scientific data, etc.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772400" y="6019800"/>
            <a:ext cx="1447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/>
              <a:t>*and test using controlled scientific experimentation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4953000" y="200025"/>
            <a:ext cx="4038600" cy="307657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1400" b="0"/>
              <a:t> </a:t>
            </a:r>
            <a:r>
              <a:rPr lang="en-US" sz="1400"/>
              <a:t>Science: </a:t>
            </a:r>
            <a:r>
              <a:rPr lang="en-US" sz="1400" b="0"/>
              <a:t>The process of inquiring into the natural or human-made world in an attempt to make observations, develop explanations for what is observed, and test these ideas by making predictions and comparing them to what happens in new situations.</a:t>
            </a:r>
            <a:endParaRPr lang="en-US" sz="1400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400" b="0"/>
              <a:t> </a:t>
            </a:r>
            <a:r>
              <a:rPr lang="en-US" sz="1400"/>
              <a:t>Engineering:</a:t>
            </a:r>
            <a:r>
              <a:rPr lang="en-US" sz="1400" b="0"/>
              <a:t> A problem-solving process (called the Engineering Design Process) that can be described as: Ask, </a:t>
            </a:r>
            <a:br>
              <a:rPr lang="en-US" sz="1400" b="0"/>
            </a:br>
            <a:r>
              <a:rPr lang="en-US" sz="1400" b="0"/>
              <a:t>  Imagine, Plan, Create, and Improve.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1400" b="0"/>
              <a:t> </a:t>
            </a:r>
            <a:r>
              <a:rPr lang="en-US" sz="1400"/>
              <a:t>Technology:</a:t>
            </a:r>
            <a:r>
              <a:rPr lang="en-US" sz="1400" b="0"/>
              <a:t> Any thing or process that humans create or use to solve a problem or meet a need.</a:t>
            </a:r>
          </a:p>
        </p:txBody>
      </p:sp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152400" y="3886200"/>
            <a:ext cx="4038600" cy="14573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/>
              <a:t>What are Science, Engineering, and Technology? </a:t>
            </a:r>
            <a:br>
              <a:rPr lang="en-US" sz="2200"/>
            </a:br>
            <a:r>
              <a:rPr lang="en-US" sz="2200"/>
              <a:t>How are they related?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213</Words>
  <Application>Microsoft Office PowerPoint</Application>
  <PresentationFormat>On-screen Show (4:3)</PresentationFormat>
  <Paragraphs>25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Default Design</vt:lpstr>
      <vt:lpstr>Slide 1</vt:lpstr>
      <vt:lpstr>Slide 2</vt:lpstr>
      <vt:lpstr>Slide 3</vt:lpstr>
      <vt:lpstr>Slide 4</vt:lpstr>
      <vt:lpstr>Slide 5</vt:lpstr>
    </vt:vector>
  </TitlesOfParts>
  <Company>Museum of 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ksargianis</dc:creator>
  <cp:lastModifiedBy>gegnor</cp:lastModifiedBy>
  <cp:revision>16</cp:revision>
  <dcterms:created xsi:type="dcterms:W3CDTF">2006-10-10T12:55:33Z</dcterms:created>
  <dcterms:modified xsi:type="dcterms:W3CDTF">2011-04-14T14:05:34Z</dcterms:modified>
</cp:coreProperties>
</file>