
<file path=[Content_Types].xml><?xml version="1.0" encoding="utf-8"?>
<Types xmlns="http://schemas.openxmlformats.org/package/2006/content-types">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omments/comment1.xml" ContentType="application/vnd.openxmlformats-officedocument.presentationml.comments+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2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Lst>
  <p:sldSz cx="9144000" cy="6858000" type="screen4x3"/>
  <p:notesSz cx="6858000" cy="92964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29" roundtripDataSignature="AMtx7mgHqegb3FKLDvU3Ym+yUgB29UexDw=="/>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Amber Yocom" initials=""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20" d="100"/>
          <a:sy n="120" d="100"/>
        </p:scale>
        <p:origin x="1344" y="9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customschemas.google.com/relationships/presentationmetadata" Target="meta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30" Type="http://schemas.openxmlformats.org/officeDocument/2006/relationships/commentAuthors" Target="commentAuthors.xml"/></Relationships>
</file>

<file path=ppt/comments/comment1.xml><?xml version="1.0" encoding="utf-8"?>
<p:cmLst xmlns:a="http://schemas.openxmlformats.org/drawingml/2006/main" xmlns:r="http://schemas.openxmlformats.org/officeDocument/2006/relationships" xmlns:p="http://schemas.openxmlformats.org/presentationml/2006/main">
  <p:cm authorId="0" dt="2021-09-02T14:25:26.669" idx="1">
    <p:pos x="398" y="1296"/>
    <p:text>make non year specific???</p:text>
    <p:extLst>
      <p:ext uri="{C676402C-5697-4E1C-873F-D02D1690AC5C}">
        <p15:threadingInfo xmlns:p15="http://schemas.microsoft.com/office/powerpoint/2012/main" timeZoneBias="0"/>
      </p:ext>
      <p: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commentPostId="AAAAOGbopl8"/>
      </p:ext>
    </p:extLs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64820"/>
          </a:xfrm>
          <a:prstGeom prst="rect">
            <a:avLst/>
          </a:prstGeom>
          <a:noFill/>
          <a:ln>
            <a:noFill/>
          </a:ln>
        </p:spPr>
        <p:txBody>
          <a:bodyPr spcFirstLastPara="1" wrap="square" lIns="93175" tIns="46575" rIns="93175" bIns="46575"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64820"/>
          </a:xfrm>
          <a:prstGeom prst="rect">
            <a:avLst/>
          </a:prstGeom>
          <a:noFill/>
          <a:ln>
            <a:noFill/>
          </a:ln>
        </p:spPr>
        <p:txBody>
          <a:bodyPr spcFirstLastPara="1" wrap="square" lIns="93175" tIns="46575" rIns="93175" bIns="46575"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1106488" y="698500"/>
            <a:ext cx="4645025" cy="3484563"/>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15790"/>
            <a:ext cx="5486400" cy="4183380"/>
          </a:xfrm>
          <a:prstGeom prst="rect">
            <a:avLst/>
          </a:prstGeom>
          <a:noFill/>
          <a:ln>
            <a:noFill/>
          </a:ln>
        </p:spPr>
        <p:txBody>
          <a:bodyPr spcFirstLastPara="1" wrap="square" lIns="93175" tIns="46575" rIns="93175" bIns="46575" anchor="t" anchorCtr="0">
            <a:norm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829967"/>
            <a:ext cx="2971800" cy="464820"/>
          </a:xfrm>
          <a:prstGeom prst="rect">
            <a:avLst/>
          </a:prstGeom>
          <a:noFill/>
          <a:ln>
            <a:noFill/>
          </a:ln>
        </p:spPr>
        <p:txBody>
          <a:bodyPr spcFirstLastPara="1" wrap="square" lIns="93175" tIns="46575" rIns="93175" bIns="46575"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829967"/>
            <a:ext cx="2971800" cy="464820"/>
          </a:xfrm>
          <a:prstGeom prst="rect">
            <a:avLst/>
          </a:prstGeom>
          <a:noFill/>
          <a:ln>
            <a:noFill/>
          </a:ln>
        </p:spPr>
        <p:txBody>
          <a:bodyPr spcFirstLastPara="1" wrap="square" lIns="93175" tIns="46575" rIns="93175" bIns="46575"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3" Type="http://schemas.openxmlformats.org/officeDocument/2006/relationships/hyperlink" Target="http://www.ohiohighered.org/sgs" TargetMode="External"/><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
        <p:cNvGrpSpPr/>
        <p:nvPr/>
      </p:nvGrpSpPr>
      <p:grpSpPr>
        <a:xfrm>
          <a:off x="0" y="0"/>
          <a:ext cx="0" cy="0"/>
          <a:chOff x="0" y="0"/>
          <a:chExt cx="0" cy="0"/>
        </a:xfrm>
      </p:grpSpPr>
      <p:sp>
        <p:nvSpPr>
          <p:cNvPr id="144" name="Google Shape;144;p1:notes"/>
          <p:cNvSpPr>
            <a:spLocks noGrp="1" noRot="1" noChangeAspect="1"/>
          </p:cNvSpPr>
          <p:nvPr>
            <p:ph type="sldImg" idx="2"/>
          </p:nvPr>
        </p:nvSpPr>
        <p:spPr>
          <a:xfrm>
            <a:off x="1106488" y="698500"/>
            <a:ext cx="4645025" cy="3484563"/>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5" name="Google Shape;145;p1:notes"/>
          <p:cNvSpPr txBox="1">
            <a:spLocks noGrp="1"/>
          </p:cNvSpPr>
          <p:nvPr>
            <p:ph type="body" idx="1"/>
          </p:nvPr>
        </p:nvSpPr>
        <p:spPr>
          <a:xfrm>
            <a:off x="685800" y="4415790"/>
            <a:ext cx="5486400" cy="4183380"/>
          </a:xfrm>
          <a:prstGeom prst="rect">
            <a:avLst/>
          </a:prstGeom>
          <a:noFill/>
          <a:ln>
            <a:noFill/>
          </a:ln>
        </p:spPr>
        <p:txBody>
          <a:bodyPr spcFirstLastPara="1" wrap="square" lIns="93175" tIns="46575" rIns="93175" bIns="46575" anchor="t" anchorCtr="0">
            <a:normAutofit/>
          </a:bodyPr>
          <a:lstStyle/>
          <a:p>
            <a:pPr marL="0" lvl="0" indent="0" algn="l" rtl="0">
              <a:lnSpc>
                <a:spcPct val="100000"/>
              </a:lnSpc>
              <a:spcBef>
                <a:spcPts val="0"/>
              </a:spcBef>
              <a:spcAft>
                <a:spcPts val="0"/>
              </a:spcAft>
              <a:buSzPts val="1400"/>
              <a:buNone/>
            </a:pPr>
            <a:r>
              <a:rPr lang="en-US"/>
              <a:t>Welcome to NSCC Financial Aid Night 2022-2023!  My name is  ____ and as a disclaimer if you are intending to complete a FAFSA for any other year other than 2022-2023 please contact the financial aid office in case any changes have occurred.  Without further ado, let’s go over the basics of financial aid.</a:t>
            </a:r>
            <a:endParaRPr/>
          </a:p>
        </p:txBody>
      </p:sp>
      <p:sp>
        <p:nvSpPr>
          <p:cNvPr id="146" name="Google Shape;146;p1:notes"/>
          <p:cNvSpPr txBox="1">
            <a:spLocks noGrp="1"/>
          </p:cNvSpPr>
          <p:nvPr>
            <p:ph type="sldNum" idx="12"/>
          </p:nvPr>
        </p:nvSpPr>
        <p:spPr>
          <a:xfrm>
            <a:off x="3884613" y="8829967"/>
            <a:ext cx="2971800" cy="464820"/>
          </a:xfrm>
          <a:prstGeom prst="rect">
            <a:avLst/>
          </a:prstGeom>
          <a:noFill/>
          <a:ln>
            <a:noFill/>
          </a:ln>
        </p:spPr>
        <p:txBody>
          <a:bodyPr spcFirstLastPara="1" wrap="square" lIns="93175" tIns="46575" rIns="93175" bIns="46575" anchor="b" anchorCtr="0">
            <a:noAutofit/>
          </a:bodyPr>
          <a:lstStyle/>
          <a:p>
            <a:pPr marL="0" lvl="0" indent="0" algn="r" rtl="0">
              <a:lnSpc>
                <a:spcPct val="100000"/>
              </a:lnSpc>
              <a:spcBef>
                <a:spcPts val="0"/>
              </a:spcBef>
              <a:spcAft>
                <a:spcPts val="0"/>
              </a:spcAft>
              <a:buSzPts val="1400"/>
              <a:buNone/>
            </a:pPr>
            <a:fld id="{00000000-1234-1234-1234-123412341234}" type="slidenum">
              <a:rPr lang="en-US"/>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
        <p:cNvGrpSpPr/>
        <p:nvPr/>
      </p:nvGrpSpPr>
      <p:grpSpPr>
        <a:xfrm>
          <a:off x="0" y="0"/>
          <a:ext cx="0" cy="0"/>
          <a:chOff x="0" y="0"/>
          <a:chExt cx="0" cy="0"/>
        </a:xfrm>
      </p:grpSpPr>
      <p:sp>
        <p:nvSpPr>
          <p:cNvPr id="152" name="Google Shape;152;p2:notes"/>
          <p:cNvSpPr>
            <a:spLocks noGrp="1" noRot="1" noChangeAspect="1"/>
          </p:cNvSpPr>
          <p:nvPr>
            <p:ph type="sldImg" idx="2"/>
          </p:nvPr>
        </p:nvSpPr>
        <p:spPr>
          <a:xfrm>
            <a:off x="1106488" y="698500"/>
            <a:ext cx="4645025" cy="3484563"/>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3" name="Google Shape;153;p2:notes"/>
          <p:cNvSpPr txBox="1">
            <a:spLocks noGrp="1"/>
          </p:cNvSpPr>
          <p:nvPr>
            <p:ph type="body" idx="1"/>
          </p:nvPr>
        </p:nvSpPr>
        <p:spPr>
          <a:xfrm>
            <a:off x="685800" y="4415790"/>
            <a:ext cx="5486400" cy="4183380"/>
          </a:xfrm>
          <a:prstGeom prst="rect">
            <a:avLst/>
          </a:prstGeom>
          <a:noFill/>
          <a:ln>
            <a:noFill/>
          </a:ln>
        </p:spPr>
        <p:txBody>
          <a:bodyPr spcFirstLastPara="1" wrap="square" lIns="93175" tIns="46575" rIns="93175" bIns="46575" anchor="t" anchorCtr="0">
            <a:normAutofit/>
          </a:bodyPr>
          <a:lstStyle/>
          <a:p>
            <a:pPr marL="0" lvl="0" indent="0" algn="l" rtl="0">
              <a:lnSpc>
                <a:spcPct val="100000"/>
              </a:lnSpc>
              <a:spcBef>
                <a:spcPts val="0"/>
              </a:spcBef>
              <a:spcAft>
                <a:spcPts val="0"/>
              </a:spcAft>
              <a:buSzPts val="1400"/>
              <a:buNone/>
            </a:pPr>
            <a:r>
              <a:rPr lang="en-US" sz="1200" b="0" i="0">
                <a:solidFill>
                  <a:schemeClr val="dk1"/>
                </a:solidFill>
                <a:latin typeface="Calibri"/>
                <a:ea typeface="Calibri"/>
                <a:cs typeface="Calibri"/>
                <a:sym typeface="Calibri"/>
              </a:rPr>
              <a:t>Financial aid is money to help families pay for college or career school. Financial aid includes grants, work-study, loans, and scholarships to help make college or career school more affordable.</a:t>
            </a:r>
            <a:r>
              <a:rPr lang="en-US"/>
              <a:t> </a:t>
            </a:r>
            <a:endParaRPr/>
          </a:p>
        </p:txBody>
      </p:sp>
      <p:sp>
        <p:nvSpPr>
          <p:cNvPr id="154" name="Google Shape;154;p2:notes"/>
          <p:cNvSpPr txBox="1">
            <a:spLocks noGrp="1"/>
          </p:cNvSpPr>
          <p:nvPr>
            <p:ph type="sldNum" idx="12"/>
          </p:nvPr>
        </p:nvSpPr>
        <p:spPr>
          <a:xfrm>
            <a:off x="3884613" y="8829967"/>
            <a:ext cx="2971800" cy="464820"/>
          </a:xfrm>
          <a:prstGeom prst="rect">
            <a:avLst/>
          </a:prstGeom>
          <a:noFill/>
          <a:ln>
            <a:noFill/>
          </a:ln>
        </p:spPr>
        <p:txBody>
          <a:bodyPr spcFirstLastPara="1" wrap="square" lIns="93175" tIns="46575" rIns="93175" bIns="46575" anchor="b" anchorCtr="0">
            <a:noAutofit/>
          </a:bodyPr>
          <a:lstStyle/>
          <a:p>
            <a:pPr marL="0" lvl="0" indent="0" algn="r" rtl="0">
              <a:lnSpc>
                <a:spcPct val="100000"/>
              </a:lnSpc>
              <a:spcBef>
                <a:spcPts val="0"/>
              </a:spcBef>
              <a:spcAft>
                <a:spcPts val="0"/>
              </a:spcAft>
              <a:buSzPts val="1400"/>
              <a:buNone/>
            </a:pPr>
            <a:fld id="{00000000-1234-1234-1234-123412341234}" type="slidenum">
              <a:rPr lang="en-US"/>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8"/>
        <p:cNvGrpSpPr/>
        <p:nvPr/>
      </p:nvGrpSpPr>
      <p:grpSpPr>
        <a:xfrm>
          <a:off x="0" y="0"/>
          <a:ext cx="0" cy="0"/>
          <a:chOff x="0" y="0"/>
          <a:chExt cx="0" cy="0"/>
        </a:xfrm>
      </p:grpSpPr>
      <p:sp>
        <p:nvSpPr>
          <p:cNvPr id="159" name="Google Shape;159;p3:notes"/>
          <p:cNvSpPr txBox="1">
            <a:spLocks noGrp="1"/>
          </p:cNvSpPr>
          <p:nvPr>
            <p:ph type="body" idx="1"/>
          </p:nvPr>
        </p:nvSpPr>
        <p:spPr>
          <a:xfrm>
            <a:off x="685800" y="4415790"/>
            <a:ext cx="5486400" cy="4183380"/>
          </a:xfrm>
          <a:prstGeom prst="rect">
            <a:avLst/>
          </a:prstGeom>
          <a:noFill/>
          <a:ln>
            <a:noFill/>
          </a:ln>
        </p:spPr>
        <p:txBody>
          <a:bodyPr spcFirstLastPara="1" wrap="square" lIns="93175" tIns="46575" rIns="93175" bIns="46575" anchor="t" anchorCtr="0">
            <a:noAutofit/>
          </a:bodyPr>
          <a:lstStyle/>
          <a:p>
            <a:pPr marL="0" lvl="0" indent="0" algn="l" rtl="0">
              <a:lnSpc>
                <a:spcPct val="100000"/>
              </a:lnSpc>
              <a:spcBef>
                <a:spcPts val="0"/>
              </a:spcBef>
              <a:spcAft>
                <a:spcPts val="0"/>
              </a:spcAft>
              <a:buSzPts val="1400"/>
              <a:buNone/>
            </a:pPr>
            <a:r>
              <a:rPr lang="en-US"/>
              <a:t>There are other college expenses other than tuition, fees, and books.  You can expect personal expenses to occur such as rent, gasoline and car maintenance, and additional equipment for your field of study.</a:t>
            </a:r>
            <a:endParaRPr/>
          </a:p>
        </p:txBody>
      </p:sp>
      <p:sp>
        <p:nvSpPr>
          <p:cNvPr id="160" name="Google Shape;160;p3:notes"/>
          <p:cNvSpPr>
            <a:spLocks noGrp="1" noRot="1" noChangeAspect="1"/>
          </p:cNvSpPr>
          <p:nvPr>
            <p:ph type="sldImg" idx="2"/>
          </p:nvPr>
        </p:nvSpPr>
        <p:spPr>
          <a:xfrm>
            <a:off x="1106488" y="698500"/>
            <a:ext cx="4645025" cy="3484563"/>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4"/>
        <p:cNvGrpSpPr/>
        <p:nvPr/>
      </p:nvGrpSpPr>
      <p:grpSpPr>
        <a:xfrm>
          <a:off x="0" y="0"/>
          <a:ext cx="0" cy="0"/>
          <a:chOff x="0" y="0"/>
          <a:chExt cx="0" cy="0"/>
        </a:xfrm>
      </p:grpSpPr>
      <p:sp>
        <p:nvSpPr>
          <p:cNvPr id="165" name="Google Shape;165;p4:notes"/>
          <p:cNvSpPr txBox="1">
            <a:spLocks noGrp="1"/>
          </p:cNvSpPr>
          <p:nvPr>
            <p:ph type="body" idx="1"/>
          </p:nvPr>
        </p:nvSpPr>
        <p:spPr>
          <a:xfrm>
            <a:off x="685800" y="4415790"/>
            <a:ext cx="5486400" cy="4183380"/>
          </a:xfrm>
          <a:prstGeom prst="rect">
            <a:avLst/>
          </a:prstGeom>
          <a:noFill/>
          <a:ln>
            <a:noFill/>
          </a:ln>
        </p:spPr>
        <p:txBody>
          <a:bodyPr spcFirstLastPara="1" wrap="square" lIns="93175" tIns="46575" rIns="93175" bIns="46575" anchor="t" anchorCtr="0">
            <a:noAutofit/>
          </a:bodyPr>
          <a:lstStyle/>
          <a:p>
            <a:pPr marL="0" lvl="0" indent="0" algn="l" rtl="0">
              <a:lnSpc>
                <a:spcPct val="100000"/>
              </a:lnSpc>
              <a:spcBef>
                <a:spcPts val="0"/>
              </a:spcBef>
              <a:spcAft>
                <a:spcPts val="0"/>
              </a:spcAft>
              <a:buSzPts val="1400"/>
              <a:buNone/>
            </a:pPr>
            <a:r>
              <a:rPr lang="en-US"/>
              <a:t>In order to receive federal financial aid, the applicant must be a US citizen or an eligible noncitizen, have a high school diploma or equivalent, be registered for an eligible degree/program at an eligible school, have a valid SSN, and </a:t>
            </a:r>
            <a:r>
              <a:rPr lang="en-US">
                <a:highlight>
                  <a:srgbClr val="FFFF00"/>
                </a:highlight>
              </a:rPr>
              <a:t>males will need to be registered for selective service.</a:t>
            </a:r>
            <a:r>
              <a:rPr lang="en-US"/>
              <a:t> Schools will also have an academic progress policy which students will be required to follow to maintain good financial aid standing.</a:t>
            </a:r>
            <a:endParaRPr/>
          </a:p>
        </p:txBody>
      </p:sp>
      <p:sp>
        <p:nvSpPr>
          <p:cNvPr id="166" name="Google Shape;166;p4:notes"/>
          <p:cNvSpPr>
            <a:spLocks noGrp="1" noRot="1" noChangeAspect="1"/>
          </p:cNvSpPr>
          <p:nvPr>
            <p:ph type="sldImg" idx="2"/>
          </p:nvPr>
        </p:nvSpPr>
        <p:spPr>
          <a:xfrm>
            <a:off x="1106488" y="698500"/>
            <a:ext cx="4645025" cy="3484563"/>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0"/>
        <p:cNvGrpSpPr/>
        <p:nvPr/>
      </p:nvGrpSpPr>
      <p:grpSpPr>
        <a:xfrm>
          <a:off x="0" y="0"/>
          <a:ext cx="0" cy="0"/>
          <a:chOff x="0" y="0"/>
          <a:chExt cx="0" cy="0"/>
        </a:xfrm>
      </p:grpSpPr>
      <p:sp>
        <p:nvSpPr>
          <p:cNvPr id="171" name="Google Shape;171;p5:notes"/>
          <p:cNvSpPr>
            <a:spLocks noGrp="1" noRot="1" noChangeAspect="1"/>
          </p:cNvSpPr>
          <p:nvPr>
            <p:ph type="sldImg" idx="2"/>
          </p:nvPr>
        </p:nvSpPr>
        <p:spPr>
          <a:xfrm>
            <a:off x="1106488" y="698500"/>
            <a:ext cx="4645025" cy="3484563"/>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2" name="Google Shape;172;p5:notes"/>
          <p:cNvSpPr txBox="1">
            <a:spLocks noGrp="1"/>
          </p:cNvSpPr>
          <p:nvPr>
            <p:ph type="body" idx="1"/>
          </p:nvPr>
        </p:nvSpPr>
        <p:spPr>
          <a:xfrm>
            <a:off x="685800" y="4415790"/>
            <a:ext cx="5486400" cy="4183380"/>
          </a:xfrm>
          <a:prstGeom prst="rect">
            <a:avLst/>
          </a:prstGeom>
          <a:noFill/>
          <a:ln>
            <a:noFill/>
          </a:ln>
        </p:spPr>
        <p:txBody>
          <a:bodyPr spcFirstLastPara="1" wrap="square" lIns="93175" tIns="46575" rIns="93175" bIns="46575" anchor="t" anchorCtr="0">
            <a:normAutofit/>
          </a:bodyPr>
          <a:lstStyle/>
          <a:p>
            <a:pPr marL="0" lvl="0" indent="0" algn="l" rtl="0">
              <a:lnSpc>
                <a:spcPct val="100000"/>
              </a:lnSpc>
              <a:spcBef>
                <a:spcPts val="0"/>
              </a:spcBef>
              <a:spcAft>
                <a:spcPts val="0"/>
              </a:spcAft>
              <a:buSzPts val="1400"/>
              <a:buNone/>
            </a:pPr>
            <a:r>
              <a:rPr lang="en-US"/>
              <a:t>FAFSA stands for Free Application for Federal Student Aid.  Since it is a free application, never pay to submit your FAFSA!  Make sure you are on </a:t>
            </a:r>
            <a:r>
              <a:rPr lang="en-US">
                <a:highlight>
                  <a:srgbClr val="FFFF00"/>
                </a:highlight>
              </a:rPr>
              <a:t>FAFSA.GOV</a:t>
            </a:r>
            <a:r>
              <a:rPr lang="en-US"/>
              <a:t> – NOT .com.  Other sites will try to charge you a fee to complete.  You can also complete the FAFSA on your phone or tablet using the app myStudentAid.</a:t>
            </a:r>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endParaRPr/>
          </a:p>
        </p:txBody>
      </p:sp>
      <p:sp>
        <p:nvSpPr>
          <p:cNvPr id="173" name="Google Shape;173;p5:notes"/>
          <p:cNvSpPr txBox="1">
            <a:spLocks noGrp="1"/>
          </p:cNvSpPr>
          <p:nvPr>
            <p:ph type="sldNum" idx="12"/>
          </p:nvPr>
        </p:nvSpPr>
        <p:spPr>
          <a:xfrm>
            <a:off x="3884613" y="8829967"/>
            <a:ext cx="2971800" cy="464820"/>
          </a:xfrm>
          <a:prstGeom prst="rect">
            <a:avLst/>
          </a:prstGeom>
          <a:noFill/>
          <a:ln>
            <a:noFill/>
          </a:ln>
        </p:spPr>
        <p:txBody>
          <a:bodyPr spcFirstLastPara="1" wrap="square" lIns="93175" tIns="46575" rIns="93175" bIns="46575" anchor="b" anchorCtr="0">
            <a:noAutofit/>
          </a:bodyPr>
          <a:lstStyle/>
          <a:p>
            <a:pPr marL="0" lvl="0" indent="0" algn="r" rtl="0">
              <a:lnSpc>
                <a:spcPct val="100000"/>
              </a:lnSpc>
              <a:spcBef>
                <a:spcPts val="0"/>
              </a:spcBef>
              <a:spcAft>
                <a:spcPts val="0"/>
              </a:spcAft>
              <a:buSzPts val="1400"/>
              <a:buNone/>
            </a:pPr>
            <a:fld id="{00000000-1234-1234-1234-123412341234}" type="slidenum">
              <a:rPr lang="en-US"/>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7"/>
        <p:cNvGrpSpPr/>
        <p:nvPr/>
      </p:nvGrpSpPr>
      <p:grpSpPr>
        <a:xfrm>
          <a:off x="0" y="0"/>
          <a:ext cx="0" cy="0"/>
          <a:chOff x="0" y="0"/>
          <a:chExt cx="0" cy="0"/>
        </a:xfrm>
      </p:grpSpPr>
      <p:sp>
        <p:nvSpPr>
          <p:cNvPr id="178" name="Google Shape;178;p6:notes"/>
          <p:cNvSpPr>
            <a:spLocks noGrp="1" noRot="1" noChangeAspect="1"/>
          </p:cNvSpPr>
          <p:nvPr>
            <p:ph type="sldImg" idx="2"/>
          </p:nvPr>
        </p:nvSpPr>
        <p:spPr>
          <a:xfrm>
            <a:off x="1106488" y="698500"/>
            <a:ext cx="4645025" cy="3484563"/>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9" name="Google Shape;179;p6:notes"/>
          <p:cNvSpPr txBox="1">
            <a:spLocks noGrp="1"/>
          </p:cNvSpPr>
          <p:nvPr>
            <p:ph type="body" idx="1"/>
          </p:nvPr>
        </p:nvSpPr>
        <p:spPr>
          <a:xfrm>
            <a:off x="685800" y="4415790"/>
            <a:ext cx="5486400" cy="4183380"/>
          </a:xfrm>
          <a:prstGeom prst="rect">
            <a:avLst/>
          </a:prstGeom>
          <a:noFill/>
          <a:ln>
            <a:noFill/>
          </a:ln>
        </p:spPr>
        <p:txBody>
          <a:bodyPr spcFirstLastPara="1" wrap="square" lIns="93175" tIns="46575" rIns="93175" bIns="46575" anchor="t" anchorCtr="0">
            <a:normAutofit/>
          </a:bodyPr>
          <a:lstStyle/>
          <a:p>
            <a:pPr marL="0" lvl="0" indent="0" algn="l" rtl="0">
              <a:lnSpc>
                <a:spcPct val="100000"/>
              </a:lnSpc>
              <a:spcBef>
                <a:spcPts val="0"/>
              </a:spcBef>
              <a:spcAft>
                <a:spcPts val="0"/>
              </a:spcAft>
              <a:buSzPts val="1400"/>
              <a:buNone/>
            </a:pPr>
            <a:r>
              <a:rPr lang="en-US"/>
              <a:t>For dependent students, both student and a parent need to create a Federal Student Aid (or FSA) ID to complete the FAFSA.  The FSA ID is your and your parent’s electronic signature. Please make sure to write down your username, password, and security questions. Schools cannot help you retrieve this information.  As a reminder, never share your FSA ID with anyone!</a:t>
            </a:r>
            <a:endParaRPr/>
          </a:p>
        </p:txBody>
      </p:sp>
      <p:sp>
        <p:nvSpPr>
          <p:cNvPr id="180" name="Google Shape;180;p6:notes"/>
          <p:cNvSpPr txBox="1">
            <a:spLocks noGrp="1"/>
          </p:cNvSpPr>
          <p:nvPr>
            <p:ph type="sldNum" idx="12"/>
          </p:nvPr>
        </p:nvSpPr>
        <p:spPr>
          <a:xfrm>
            <a:off x="3884613" y="8829967"/>
            <a:ext cx="2971800" cy="464820"/>
          </a:xfrm>
          <a:prstGeom prst="rect">
            <a:avLst/>
          </a:prstGeom>
          <a:noFill/>
          <a:ln>
            <a:noFill/>
          </a:ln>
        </p:spPr>
        <p:txBody>
          <a:bodyPr spcFirstLastPara="1" wrap="square" lIns="93175" tIns="46575" rIns="93175" bIns="46575" anchor="b" anchorCtr="0">
            <a:noAutofit/>
          </a:bodyPr>
          <a:lstStyle/>
          <a:p>
            <a:pPr marL="0" lvl="0" indent="0" algn="r" rtl="0">
              <a:lnSpc>
                <a:spcPct val="100000"/>
              </a:lnSpc>
              <a:spcBef>
                <a:spcPts val="0"/>
              </a:spcBef>
              <a:spcAft>
                <a:spcPts val="0"/>
              </a:spcAft>
              <a:buSzPts val="1400"/>
              <a:buNone/>
            </a:pPr>
            <a:fld id="{00000000-1234-1234-1234-123412341234}" type="slidenum">
              <a:rPr lang="en-US"/>
              <a:t>6</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4"/>
        <p:cNvGrpSpPr/>
        <p:nvPr/>
      </p:nvGrpSpPr>
      <p:grpSpPr>
        <a:xfrm>
          <a:off x="0" y="0"/>
          <a:ext cx="0" cy="0"/>
          <a:chOff x="0" y="0"/>
          <a:chExt cx="0" cy="0"/>
        </a:xfrm>
      </p:grpSpPr>
      <p:sp>
        <p:nvSpPr>
          <p:cNvPr id="185" name="Google Shape;185;p7:notes"/>
          <p:cNvSpPr>
            <a:spLocks noGrp="1" noRot="1" noChangeAspect="1"/>
          </p:cNvSpPr>
          <p:nvPr>
            <p:ph type="sldImg" idx="2"/>
          </p:nvPr>
        </p:nvSpPr>
        <p:spPr>
          <a:xfrm>
            <a:off x="1106488" y="698500"/>
            <a:ext cx="4645025" cy="3484563"/>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6" name="Google Shape;186;p7:notes"/>
          <p:cNvSpPr txBox="1">
            <a:spLocks noGrp="1"/>
          </p:cNvSpPr>
          <p:nvPr>
            <p:ph type="body" idx="1"/>
          </p:nvPr>
        </p:nvSpPr>
        <p:spPr>
          <a:xfrm>
            <a:off x="685800" y="4415790"/>
            <a:ext cx="5486400" cy="4183380"/>
          </a:xfrm>
          <a:prstGeom prst="rect">
            <a:avLst/>
          </a:prstGeom>
          <a:noFill/>
          <a:ln>
            <a:noFill/>
          </a:ln>
        </p:spPr>
        <p:txBody>
          <a:bodyPr spcFirstLastPara="1" wrap="square" lIns="93175" tIns="46575" rIns="93175" bIns="46575" anchor="t" anchorCtr="0">
            <a:normAutofit/>
          </a:bodyPr>
          <a:lstStyle/>
          <a:p>
            <a:pPr marL="0" lvl="0" indent="0" algn="l" rtl="0">
              <a:lnSpc>
                <a:spcPct val="100000"/>
              </a:lnSpc>
              <a:spcBef>
                <a:spcPts val="0"/>
              </a:spcBef>
              <a:spcAft>
                <a:spcPts val="0"/>
              </a:spcAft>
              <a:buSzPts val="1400"/>
              <a:buNone/>
            </a:pPr>
            <a:r>
              <a:rPr lang="en-US"/>
              <a:t>When you begin to fill out your FAFSA you will want to have some documents and information with you. You will want to have your and your parents FSA ID, Driver’s licenses and social security numbers. You will also want to have </a:t>
            </a:r>
            <a:r>
              <a:rPr lang="en-US">
                <a:highlight>
                  <a:srgbClr val="FFFF00"/>
                </a:highlight>
              </a:rPr>
              <a:t>2019</a:t>
            </a:r>
            <a:r>
              <a:rPr lang="en-US"/>
              <a:t> W2 and Tax forms for anyone that worked and/or filed taxes that year. You’ll also want access to current bank statements and any business and investment information. If applicable, you’ll need your alien registration or permanent resident card as well. </a:t>
            </a:r>
            <a:endParaRPr/>
          </a:p>
          <a:p>
            <a:pPr marL="0" lvl="0" indent="0" algn="l" rtl="0">
              <a:lnSpc>
                <a:spcPct val="100000"/>
              </a:lnSpc>
              <a:spcBef>
                <a:spcPts val="0"/>
              </a:spcBef>
              <a:spcAft>
                <a:spcPts val="0"/>
              </a:spcAft>
              <a:buSzPts val="1400"/>
              <a:buNone/>
            </a:pPr>
            <a:endParaRPr/>
          </a:p>
        </p:txBody>
      </p:sp>
      <p:sp>
        <p:nvSpPr>
          <p:cNvPr id="187" name="Google Shape;187;p7:notes"/>
          <p:cNvSpPr txBox="1">
            <a:spLocks noGrp="1"/>
          </p:cNvSpPr>
          <p:nvPr>
            <p:ph type="sldNum" idx="12"/>
          </p:nvPr>
        </p:nvSpPr>
        <p:spPr>
          <a:xfrm>
            <a:off x="3884613" y="8829967"/>
            <a:ext cx="2971800" cy="464820"/>
          </a:xfrm>
          <a:prstGeom prst="rect">
            <a:avLst/>
          </a:prstGeom>
          <a:noFill/>
          <a:ln>
            <a:noFill/>
          </a:ln>
        </p:spPr>
        <p:txBody>
          <a:bodyPr spcFirstLastPara="1" wrap="square" lIns="93175" tIns="46575" rIns="93175" bIns="46575" anchor="b" anchorCtr="0">
            <a:noAutofit/>
          </a:bodyPr>
          <a:lstStyle/>
          <a:p>
            <a:pPr marL="0" lvl="0" indent="0" algn="r" rtl="0">
              <a:lnSpc>
                <a:spcPct val="100000"/>
              </a:lnSpc>
              <a:spcBef>
                <a:spcPts val="0"/>
              </a:spcBef>
              <a:spcAft>
                <a:spcPts val="0"/>
              </a:spcAft>
              <a:buSzPts val="1400"/>
              <a:buNone/>
            </a:pPr>
            <a:fld id="{00000000-1234-1234-1234-123412341234}" type="slidenum">
              <a:rPr lang="en-US"/>
              <a:t>7</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1"/>
        <p:cNvGrpSpPr/>
        <p:nvPr/>
      </p:nvGrpSpPr>
      <p:grpSpPr>
        <a:xfrm>
          <a:off x="0" y="0"/>
          <a:ext cx="0" cy="0"/>
          <a:chOff x="0" y="0"/>
          <a:chExt cx="0" cy="0"/>
        </a:xfrm>
      </p:grpSpPr>
      <p:sp>
        <p:nvSpPr>
          <p:cNvPr id="192" name="Google Shape;192;p8:notes"/>
          <p:cNvSpPr>
            <a:spLocks noGrp="1" noRot="1" noChangeAspect="1"/>
          </p:cNvSpPr>
          <p:nvPr>
            <p:ph type="sldImg" idx="2"/>
          </p:nvPr>
        </p:nvSpPr>
        <p:spPr>
          <a:xfrm>
            <a:off x="1106488" y="698500"/>
            <a:ext cx="4645025" cy="3484563"/>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3" name="Google Shape;193;p8:notes"/>
          <p:cNvSpPr txBox="1">
            <a:spLocks noGrp="1"/>
          </p:cNvSpPr>
          <p:nvPr>
            <p:ph type="body" idx="1"/>
          </p:nvPr>
        </p:nvSpPr>
        <p:spPr>
          <a:xfrm>
            <a:off x="685800" y="4415790"/>
            <a:ext cx="5486400" cy="4183380"/>
          </a:xfrm>
          <a:prstGeom prst="rect">
            <a:avLst/>
          </a:prstGeom>
          <a:noFill/>
          <a:ln>
            <a:noFill/>
          </a:ln>
        </p:spPr>
        <p:txBody>
          <a:bodyPr spcFirstLastPara="1" wrap="square" lIns="93175" tIns="46575" rIns="93175" bIns="46575" anchor="t" anchorCtr="0">
            <a:normAutofit/>
          </a:bodyPr>
          <a:lstStyle/>
          <a:p>
            <a:pPr marL="0" lvl="0" indent="0" algn="l" rtl="0">
              <a:lnSpc>
                <a:spcPct val="100000"/>
              </a:lnSpc>
              <a:spcBef>
                <a:spcPts val="0"/>
              </a:spcBef>
              <a:spcAft>
                <a:spcPts val="0"/>
              </a:spcAft>
              <a:buSzPts val="1400"/>
              <a:buNone/>
            </a:pPr>
            <a:r>
              <a:rPr lang="en-US"/>
              <a:t>To determine a student’s dependency status, there are several yes or no questions on the FAFSA.  If you can say “yes” to any of the following questions, you could qualify as independent.  Being a dependent student means you must still use your parents income on the FAFSA. Even if you do not live with your parents and you pay all of your own bills.</a:t>
            </a:r>
            <a:endParaRPr/>
          </a:p>
        </p:txBody>
      </p:sp>
      <p:sp>
        <p:nvSpPr>
          <p:cNvPr id="194" name="Google Shape;194;p8:notes"/>
          <p:cNvSpPr txBox="1">
            <a:spLocks noGrp="1"/>
          </p:cNvSpPr>
          <p:nvPr>
            <p:ph type="sldNum" idx="12"/>
          </p:nvPr>
        </p:nvSpPr>
        <p:spPr>
          <a:xfrm>
            <a:off x="3884613" y="8829967"/>
            <a:ext cx="2971800" cy="464820"/>
          </a:xfrm>
          <a:prstGeom prst="rect">
            <a:avLst/>
          </a:prstGeom>
          <a:noFill/>
          <a:ln>
            <a:noFill/>
          </a:ln>
        </p:spPr>
        <p:txBody>
          <a:bodyPr spcFirstLastPara="1" wrap="square" lIns="93175" tIns="46575" rIns="93175" bIns="46575" anchor="b" anchorCtr="0">
            <a:noAutofit/>
          </a:bodyPr>
          <a:lstStyle/>
          <a:p>
            <a:pPr marL="0" lvl="0" indent="0" algn="r" rtl="0">
              <a:lnSpc>
                <a:spcPct val="100000"/>
              </a:lnSpc>
              <a:spcBef>
                <a:spcPts val="0"/>
              </a:spcBef>
              <a:spcAft>
                <a:spcPts val="0"/>
              </a:spcAft>
              <a:buSzPts val="1400"/>
              <a:buNone/>
            </a:pPr>
            <a:fld id="{00000000-1234-1234-1234-123412341234}" type="slidenum">
              <a:rPr lang="en-US"/>
              <a:t>8</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8"/>
        <p:cNvGrpSpPr/>
        <p:nvPr/>
      </p:nvGrpSpPr>
      <p:grpSpPr>
        <a:xfrm>
          <a:off x="0" y="0"/>
          <a:ext cx="0" cy="0"/>
          <a:chOff x="0" y="0"/>
          <a:chExt cx="0" cy="0"/>
        </a:xfrm>
      </p:grpSpPr>
      <p:sp>
        <p:nvSpPr>
          <p:cNvPr id="199" name="Google Shape;199;p9:notes"/>
          <p:cNvSpPr>
            <a:spLocks noGrp="1" noRot="1" noChangeAspect="1"/>
          </p:cNvSpPr>
          <p:nvPr>
            <p:ph type="sldImg" idx="2"/>
          </p:nvPr>
        </p:nvSpPr>
        <p:spPr>
          <a:xfrm>
            <a:off x="1106488" y="698500"/>
            <a:ext cx="4645025" cy="3484563"/>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0" name="Google Shape;200;p9:notes"/>
          <p:cNvSpPr txBox="1">
            <a:spLocks noGrp="1"/>
          </p:cNvSpPr>
          <p:nvPr>
            <p:ph type="body" idx="1"/>
          </p:nvPr>
        </p:nvSpPr>
        <p:spPr>
          <a:xfrm>
            <a:off x="685800" y="4415790"/>
            <a:ext cx="5486400" cy="4183380"/>
          </a:xfrm>
          <a:prstGeom prst="rect">
            <a:avLst/>
          </a:prstGeom>
          <a:noFill/>
          <a:ln>
            <a:noFill/>
          </a:ln>
        </p:spPr>
        <p:txBody>
          <a:bodyPr spcFirstLastPara="1" wrap="square" lIns="93175" tIns="46575" rIns="93175" bIns="46575" anchor="t" anchorCtr="0">
            <a:normAutofit/>
          </a:bodyPr>
          <a:lstStyle/>
          <a:p>
            <a:pPr marL="0" lvl="0" indent="0" algn="l" rtl="0">
              <a:lnSpc>
                <a:spcPct val="100000"/>
              </a:lnSpc>
              <a:spcBef>
                <a:spcPts val="0"/>
              </a:spcBef>
              <a:spcAft>
                <a:spcPts val="0"/>
              </a:spcAft>
              <a:buSzPts val="1400"/>
              <a:buNone/>
            </a:pPr>
            <a:r>
              <a:rPr lang="en-US"/>
              <a:t>We STRONGLY encourage you to use the data retrieval tool when completing your FAFSA. It will help to provide accurate data, it will save you data entry time, and if flagged for verification, it will save processing time.  Note that if you use the data retrieval tool, it will transfer your 2019 1040 Federal Information, but not all of your W-2 information.  If you are randomly selected for verification, you may still be requested to provide W-2s.</a:t>
            </a:r>
            <a:endParaRPr/>
          </a:p>
          <a:p>
            <a:pPr marL="0" lvl="0" indent="0" algn="l" rtl="0">
              <a:lnSpc>
                <a:spcPct val="100000"/>
              </a:lnSpc>
              <a:spcBef>
                <a:spcPts val="0"/>
              </a:spcBef>
              <a:spcAft>
                <a:spcPts val="0"/>
              </a:spcAft>
              <a:buSzPts val="1400"/>
              <a:buNone/>
            </a:pPr>
            <a:endParaRPr/>
          </a:p>
        </p:txBody>
      </p:sp>
      <p:sp>
        <p:nvSpPr>
          <p:cNvPr id="201" name="Google Shape;201;p9:notes"/>
          <p:cNvSpPr txBox="1">
            <a:spLocks noGrp="1"/>
          </p:cNvSpPr>
          <p:nvPr>
            <p:ph type="sldNum" idx="12"/>
          </p:nvPr>
        </p:nvSpPr>
        <p:spPr>
          <a:xfrm>
            <a:off x="3884613" y="8829967"/>
            <a:ext cx="2971800" cy="464820"/>
          </a:xfrm>
          <a:prstGeom prst="rect">
            <a:avLst/>
          </a:prstGeom>
          <a:noFill/>
          <a:ln>
            <a:noFill/>
          </a:ln>
        </p:spPr>
        <p:txBody>
          <a:bodyPr spcFirstLastPara="1" wrap="square" lIns="93175" tIns="46575" rIns="93175" bIns="46575" anchor="b" anchorCtr="0">
            <a:noAutofit/>
          </a:bodyPr>
          <a:lstStyle/>
          <a:p>
            <a:pPr marL="0" lvl="0" indent="0" algn="r" rtl="0">
              <a:lnSpc>
                <a:spcPct val="100000"/>
              </a:lnSpc>
              <a:spcBef>
                <a:spcPts val="0"/>
              </a:spcBef>
              <a:spcAft>
                <a:spcPts val="0"/>
              </a:spcAft>
              <a:buSzPts val="1400"/>
              <a:buNone/>
            </a:pPr>
            <a:fld id="{00000000-1234-1234-1234-123412341234}" type="slidenum">
              <a:rPr lang="en-US"/>
              <a:t>9</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5"/>
        <p:cNvGrpSpPr/>
        <p:nvPr/>
      </p:nvGrpSpPr>
      <p:grpSpPr>
        <a:xfrm>
          <a:off x="0" y="0"/>
          <a:ext cx="0" cy="0"/>
          <a:chOff x="0" y="0"/>
          <a:chExt cx="0" cy="0"/>
        </a:xfrm>
      </p:grpSpPr>
      <p:sp>
        <p:nvSpPr>
          <p:cNvPr id="206" name="Google Shape;206;p10:notes"/>
          <p:cNvSpPr>
            <a:spLocks noGrp="1" noRot="1" noChangeAspect="1"/>
          </p:cNvSpPr>
          <p:nvPr>
            <p:ph type="sldImg" idx="2"/>
          </p:nvPr>
        </p:nvSpPr>
        <p:spPr>
          <a:xfrm>
            <a:off x="1106488" y="698500"/>
            <a:ext cx="4645025" cy="3484563"/>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7" name="Google Shape;207;p10:notes"/>
          <p:cNvSpPr txBox="1">
            <a:spLocks noGrp="1"/>
          </p:cNvSpPr>
          <p:nvPr>
            <p:ph type="body" idx="1"/>
          </p:nvPr>
        </p:nvSpPr>
        <p:spPr>
          <a:xfrm>
            <a:off x="685800" y="4415790"/>
            <a:ext cx="5486400" cy="4183380"/>
          </a:xfrm>
          <a:prstGeom prst="rect">
            <a:avLst/>
          </a:prstGeom>
          <a:noFill/>
          <a:ln>
            <a:noFill/>
          </a:ln>
        </p:spPr>
        <p:txBody>
          <a:bodyPr spcFirstLastPara="1" wrap="square" lIns="93175" tIns="46575" rIns="93175" bIns="46575" anchor="t" anchorCtr="0">
            <a:normAutofit/>
          </a:bodyPr>
          <a:lstStyle/>
          <a:p>
            <a:pPr marL="0" lvl="0" indent="0" algn="l" rtl="0">
              <a:lnSpc>
                <a:spcPct val="100000"/>
              </a:lnSpc>
              <a:spcBef>
                <a:spcPts val="0"/>
              </a:spcBef>
              <a:spcAft>
                <a:spcPts val="0"/>
              </a:spcAft>
              <a:buSzPts val="1400"/>
              <a:buNone/>
            </a:pPr>
            <a:r>
              <a:rPr lang="en-US"/>
              <a:t>If you are considered dependent by the FAFSA, but have a unique situation where you cannot provide parent information, you may qualify for a Dependency Override.  This would be a situation where you have no contact with your parents.  Parents refusing to provide financial information does not qualify for the Dependency Override.</a:t>
            </a:r>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r>
              <a:rPr lang="en-US"/>
              <a:t>If your household’s financial situation has changed since 2019 for the worst, you may be able to complete a Special Conditions.  This could be due to unemployment, divorce, loss of a parent, etc.  Contact your college’s financial aid office for more information.</a:t>
            </a:r>
            <a:endParaRPr/>
          </a:p>
        </p:txBody>
      </p:sp>
      <p:sp>
        <p:nvSpPr>
          <p:cNvPr id="208" name="Google Shape;208;p10:notes"/>
          <p:cNvSpPr txBox="1">
            <a:spLocks noGrp="1"/>
          </p:cNvSpPr>
          <p:nvPr>
            <p:ph type="sldNum" idx="12"/>
          </p:nvPr>
        </p:nvSpPr>
        <p:spPr>
          <a:xfrm>
            <a:off x="3884613" y="8829967"/>
            <a:ext cx="2971800" cy="464820"/>
          </a:xfrm>
          <a:prstGeom prst="rect">
            <a:avLst/>
          </a:prstGeom>
          <a:noFill/>
          <a:ln>
            <a:noFill/>
          </a:ln>
        </p:spPr>
        <p:txBody>
          <a:bodyPr spcFirstLastPara="1" wrap="square" lIns="93175" tIns="46575" rIns="93175" bIns="46575" anchor="b" anchorCtr="0">
            <a:noAutofit/>
          </a:bodyPr>
          <a:lstStyle/>
          <a:p>
            <a:pPr marL="0" lvl="0" indent="0" algn="r" rtl="0">
              <a:lnSpc>
                <a:spcPct val="100000"/>
              </a:lnSpc>
              <a:spcBef>
                <a:spcPts val="0"/>
              </a:spcBef>
              <a:spcAft>
                <a:spcPts val="0"/>
              </a:spcAft>
              <a:buSzPts val="1400"/>
              <a:buNone/>
            </a:pPr>
            <a:fld id="{00000000-1234-1234-1234-123412341234}" type="slidenum">
              <a:rPr lang="en-US"/>
              <a:t>10</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2"/>
        <p:cNvGrpSpPr/>
        <p:nvPr/>
      </p:nvGrpSpPr>
      <p:grpSpPr>
        <a:xfrm>
          <a:off x="0" y="0"/>
          <a:ext cx="0" cy="0"/>
          <a:chOff x="0" y="0"/>
          <a:chExt cx="0" cy="0"/>
        </a:xfrm>
      </p:grpSpPr>
      <p:sp>
        <p:nvSpPr>
          <p:cNvPr id="213" name="Google Shape;213;p11:notes"/>
          <p:cNvSpPr>
            <a:spLocks noGrp="1" noRot="1" noChangeAspect="1"/>
          </p:cNvSpPr>
          <p:nvPr>
            <p:ph type="sldImg" idx="2"/>
          </p:nvPr>
        </p:nvSpPr>
        <p:spPr>
          <a:xfrm>
            <a:off x="1106488" y="698500"/>
            <a:ext cx="4645025" cy="3484563"/>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4" name="Google Shape;214;p11:notes"/>
          <p:cNvSpPr txBox="1">
            <a:spLocks noGrp="1"/>
          </p:cNvSpPr>
          <p:nvPr>
            <p:ph type="body" idx="1"/>
          </p:nvPr>
        </p:nvSpPr>
        <p:spPr>
          <a:xfrm>
            <a:off x="685800" y="4415790"/>
            <a:ext cx="5486400" cy="4183380"/>
          </a:xfrm>
          <a:prstGeom prst="rect">
            <a:avLst/>
          </a:prstGeom>
          <a:noFill/>
          <a:ln>
            <a:noFill/>
          </a:ln>
        </p:spPr>
        <p:txBody>
          <a:bodyPr spcFirstLastPara="1" wrap="square" lIns="93175" tIns="46575" rIns="93175" bIns="46575" anchor="t" anchorCtr="0">
            <a:normAutofit/>
          </a:bodyPr>
          <a:lstStyle/>
          <a:p>
            <a:pPr marL="0" lvl="0" indent="0" algn="l" rtl="0">
              <a:lnSpc>
                <a:spcPct val="100000"/>
              </a:lnSpc>
              <a:spcBef>
                <a:spcPts val="0"/>
              </a:spcBef>
              <a:spcAft>
                <a:spcPts val="0"/>
              </a:spcAft>
              <a:buSzPts val="1400"/>
              <a:buNone/>
            </a:pPr>
            <a:r>
              <a:rPr lang="en-US"/>
              <a:t>Now that you have finished your FAFSA, a Student Aid Report will be sent to each school you have listed on the FAFSA in 3-5 business days.</a:t>
            </a:r>
            <a:endParaRPr/>
          </a:p>
          <a:p>
            <a:pPr marL="0" lvl="0" indent="0" algn="l" rtl="0">
              <a:lnSpc>
                <a:spcPct val="100000"/>
              </a:lnSpc>
              <a:spcBef>
                <a:spcPts val="0"/>
              </a:spcBef>
              <a:spcAft>
                <a:spcPts val="0"/>
              </a:spcAft>
              <a:buSzPts val="1400"/>
              <a:buNone/>
            </a:pPr>
            <a:r>
              <a:rPr lang="en-US"/>
              <a:t>The college will then determine what additional paperwork you will need and send it to you.  Your college will contact you either by mail or email.</a:t>
            </a:r>
            <a:endParaRPr/>
          </a:p>
          <a:p>
            <a:pPr marL="0" lvl="0" indent="0" algn="l" rtl="0">
              <a:lnSpc>
                <a:spcPct val="100000"/>
              </a:lnSpc>
              <a:spcBef>
                <a:spcPts val="0"/>
              </a:spcBef>
              <a:spcAft>
                <a:spcPts val="0"/>
              </a:spcAft>
              <a:buSzPts val="1400"/>
              <a:buNone/>
            </a:pPr>
            <a:r>
              <a:rPr lang="en-US"/>
              <a:t>The FAFSA is the first step by financial aid, make sure you turn in all the college’s requirements on time!</a:t>
            </a:r>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endParaRPr/>
          </a:p>
        </p:txBody>
      </p:sp>
      <p:sp>
        <p:nvSpPr>
          <p:cNvPr id="215" name="Google Shape;215;p11:notes"/>
          <p:cNvSpPr txBox="1">
            <a:spLocks noGrp="1"/>
          </p:cNvSpPr>
          <p:nvPr>
            <p:ph type="sldNum" idx="12"/>
          </p:nvPr>
        </p:nvSpPr>
        <p:spPr>
          <a:xfrm>
            <a:off x="3884613" y="8829967"/>
            <a:ext cx="2971800" cy="464820"/>
          </a:xfrm>
          <a:prstGeom prst="rect">
            <a:avLst/>
          </a:prstGeom>
          <a:noFill/>
          <a:ln>
            <a:noFill/>
          </a:ln>
        </p:spPr>
        <p:txBody>
          <a:bodyPr spcFirstLastPara="1" wrap="square" lIns="93175" tIns="46575" rIns="93175" bIns="46575" anchor="b" anchorCtr="0">
            <a:noAutofit/>
          </a:bodyPr>
          <a:lstStyle/>
          <a:p>
            <a:pPr marL="0" lvl="0" indent="0" algn="r" rtl="0">
              <a:lnSpc>
                <a:spcPct val="100000"/>
              </a:lnSpc>
              <a:spcBef>
                <a:spcPts val="0"/>
              </a:spcBef>
              <a:spcAft>
                <a:spcPts val="0"/>
              </a:spcAft>
              <a:buSzPts val="1400"/>
              <a:buNone/>
            </a:pPr>
            <a:fld id="{00000000-1234-1234-1234-123412341234}" type="slidenum">
              <a:rPr lang="en-US"/>
              <a:t>11</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9"/>
        <p:cNvGrpSpPr/>
        <p:nvPr/>
      </p:nvGrpSpPr>
      <p:grpSpPr>
        <a:xfrm>
          <a:off x="0" y="0"/>
          <a:ext cx="0" cy="0"/>
          <a:chOff x="0" y="0"/>
          <a:chExt cx="0" cy="0"/>
        </a:xfrm>
      </p:grpSpPr>
      <p:sp>
        <p:nvSpPr>
          <p:cNvPr id="220" name="Google Shape;220;p12:notes"/>
          <p:cNvSpPr txBox="1">
            <a:spLocks noGrp="1"/>
          </p:cNvSpPr>
          <p:nvPr>
            <p:ph type="body" idx="1"/>
          </p:nvPr>
        </p:nvSpPr>
        <p:spPr>
          <a:xfrm>
            <a:off x="685800" y="4415790"/>
            <a:ext cx="5486400" cy="4183380"/>
          </a:xfrm>
          <a:prstGeom prst="rect">
            <a:avLst/>
          </a:prstGeom>
          <a:noFill/>
          <a:ln>
            <a:noFill/>
          </a:ln>
        </p:spPr>
        <p:txBody>
          <a:bodyPr spcFirstLastPara="1" wrap="square" lIns="93175" tIns="46575" rIns="93175" bIns="46575" anchor="t" anchorCtr="0">
            <a:noAutofit/>
          </a:bodyPr>
          <a:lstStyle/>
          <a:p>
            <a:pPr marL="0" lvl="0" indent="0" algn="l" rtl="0">
              <a:lnSpc>
                <a:spcPct val="100000"/>
              </a:lnSpc>
              <a:spcBef>
                <a:spcPts val="0"/>
              </a:spcBef>
              <a:spcAft>
                <a:spcPts val="0"/>
              </a:spcAft>
              <a:buSzPts val="1400"/>
              <a:buNone/>
            </a:pPr>
            <a:r>
              <a:rPr lang="en-US"/>
              <a:t>Expected Family Contribution or EFC is a number generated by your FAFSA information.  This would include household size and income and can impact your eligibility for need based aid.  Both parent and student income are used to calculate EFC.  This number does not vary from college to college.</a:t>
            </a:r>
            <a:endParaRPr/>
          </a:p>
        </p:txBody>
      </p:sp>
      <p:sp>
        <p:nvSpPr>
          <p:cNvPr id="221" name="Google Shape;221;p12:notes"/>
          <p:cNvSpPr>
            <a:spLocks noGrp="1" noRot="1" noChangeAspect="1"/>
          </p:cNvSpPr>
          <p:nvPr>
            <p:ph type="sldImg" idx="2"/>
          </p:nvPr>
        </p:nvSpPr>
        <p:spPr>
          <a:xfrm>
            <a:off x="1106488" y="698500"/>
            <a:ext cx="4645025" cy="3484563"/>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5"/>
        <p:cNvGrpSpPr/>
        <p:nvPr/>
      </p:nvGrpSpPr>
      <p:grpSpPr>
        <a:xfrm>
          <a:off x="0" y="0"/>
          <a:ext cx="0" cy="0"/>
          <a:chOff x="0" y="0"/>
          <a:chExt cx="0" cy="0"/>
        </a:xfrm>
      </p:grpSpPr>
      <p:sp>
        <p:nvSpPr>
          <p:cNvPr id="226" name="Google Shape;226;p13:notes"/>
          <p:cNvSpPr txBox="1">
            <a:spLocks noGrp="1"/>
          </p:cNvSpPr>
          <p:nvPr>
            <p:ph type="body" idx="1"/>
          </p:nvPr>
        </p:nvSpPr>
        <p:spPr>
          <a:xfrm>
            <a:off x="685800" y="4415790"/>
            <a:ext cx="5486400" cy="4183380"/>
          </a:xfrm>
          <a:prstGeom prst="rect">
            <a:avLst/>
          </a:prstGeom>
          <a:noFill/>
          <a:ln>
            <a:noFill/>
          </a:ln>
        </p:spPr>
        <p:txBody>
          <a:bodyPr spcFirstLastPara="1" wrap="square" lIns="93175" tIns="46575" rIns="93175" bIns="46575" anchor="t" anchorCtr="0">
            <a:noAutofit/>
          </a:bodyPr>
          <a:lstStyle/>
          <a:p>
            <a:pPr marL="0" lvl="0" indent="0" algn="l" rtl="0">
              <a:lnSpc>
                <a:spcPct val="100000"/>
              </a:lnSpc>
              <a:spcBef>
                <a:spcPts val="0"/>
              </a:spcBef>
              <a:spcAft>
                <a:spcPts val="0"/>
              </a:spcAft>
              <a:buSzPts val="1400"/>
              <a:buNone/>
            </a:pPr>
            <a:r>
              <a:rPr lang="en-US"/>
              <a:t>To determine your individual financial need the cost of attendance is subtracted from your expected family contribution to find your financial need. The Cost of Attendance will vary from school to school and can include tuition, room &amp; board, travel and many other categories. </a:t>
            </a:r>
            <a:endParaRPr/>
          </a:p>
        </p:txBody>
      </p:sp>
      <p:sp>
        <p:nvSpPr>
          <p:cNvPr id="227" name="Google Shape;227;p13:notes"/>
          <p:cNvSpPr>
            <a:spLocks noGrp="1" noRot="1" noChangeAspect="1"/>
          </p:cNvSpPr>
          <p:nvPr>
            <p:ph type="sldImg" idx="2"/>
          </p:nvPr>
        </p:nvSpPr>
        <p:spPr>
          <a:xfrm>
            <a:off x="1106488" y="698500"/>
            <a:ext cx="4645025" cy="3484563"/>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1"/>
        <p:cNvGrpSpPr/>
        <p:nvPr/>
      </p:nvGrpSpPr>
      <p:grpSpPr>
        <a:xfrm>
          <a:off x="0" y="0"/>
          <a:ext cx="0" cy="0"/>
          <a:chOff x="0" y="0"/>
          <a:chExt cx="0" cy="0"/>
        </a:xfrm>
      </p:grpSpPr>
      <p:sp>
        <p:nvSpPr>
          <p:cNvPr id="232" name="Google Shape;232;p14:notes"/>
          <p:cNvSpPr txBox="1">
            <a:spLocks noGrp="1"/>
          </p:cNvSpPr>
          <p:nvPr>
            <p:ph type="body" idx="1"/>
          </p:nvPr>
        </p:nvSpPr>
        <p:spPr>
          <a:xfrm>
            <a:off x="685800" y="4415790"/>
            <a:ext cx="5486400" cy="4183380"/>
          </a:xfrm>
          <a:prstGeom prst="rect">
            <a:avLst/>
          </a:prstGeom>
          <a:noFill/>
          <a:ln>
            <a:noFill/>
          </a:ln>
        </p:spPr>
        <p:txBody>
          <a:bodyPr spcFirstLastPara="1" wrap="square" lIns="93175" tIns="46575" rIns="93175" bIns="46575" anchor="t" anchorCtr="0">
            <a:noAutofit/>
          </a:bodyPr>
          <a:lstStyle/>
          <a:p>
            <a:pPr marL="0" lvl="0" indent="0" algn="l" rtl="0">
              <a:lnSpc>
                <a:spcPct val="100000"/>
              </a:lnSpc>
              <a:spcBef>
                <a:spcPts val="0"/>
              </a:spcBef>
              <a:spcAft>
                <a:spcPts val="0"/>
              </a:spcAft>
              <a:buSzPts val="1400"/>
              <a:buNone/>
            </a:pPr>
            <a:r>
              <a:rPr lang="en-US"/>
              <a:t>There are two categories of financial aid funding. This first is Need-based aid which includes grants, Federal work study, Federal Direct Subsidized loans and some scholarships. The other category is Non-need-based aid. That includes Federal Direct Unsubsidized loans, Federal Direct PLUS loans and some scholarships. </a:t>
            </a:r>
            <a:endParaRPr/>
          </a:p>
        </p:txBody>
      </p:sp>
      <p:sp>
        <p:nvSpPr>
          <p:cNvPr id="233" name="Google Shape;233;p14:notes"/>
          <p:cNvSpPr>
            <a:spLocks noGrp="1" noRot="1" noChangeAspect="1"/>
          </p:cNvSpPr>
          <p:nvPr>
            <p:ph type="sldImg" idx="2"/>
          </p:nvPr>
        </p:nvSpPr>
        <p:spPr>
          <a:xfrm>
            <a:off x="1106488" y="698500"/>
            <a:ext cx="4645025" cy="3484563"/>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7"/>
        <p:cNvGrpSpPr/>
        <p:nvPr/>
      </p:nvGrpSpPr>
      <p:grpSpPr>
        <a:xfrm>
          <a:off x="0" y="0"/>
          <a:ext cx="0" cy="0"/>
          <a:chOff x="0" y="0"/>
          <a:chExt cx="0" cy="0"/>
        </a:xfrm>
      </p:grpSpPr>
      <p:sp>
        <p:nvSpPr>
          <p:cNvPr id="238" name="Google Shape;238;p15:notes"/>
          <p:cNvSpPr>
            <a:spLocks noGrp="1" noRot="1" noChangeAspect="1"/>
          </p:cNvSpPr>
          <p:nvPr>
            <p:ph type="sldImg" idx="2"/>
          </p:nvPr>
        </p:nvSpPr>
        <p:spPr>
          <a:xfrm>
            <a:off x="1106488" y="698500"/>
            <a:ext cx="4645025" cy="3484563"/>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39" name="Google Shape;239;p15:notes"/>
          <p:cNvSpPr txBox="1">
            <a:spLocks noGrp="1"/>
          </p:cNvSpPr>
          <p:nvPr>
            <p:ph type="body" idx="1"/>
          </p:nvPr>
        </p:nvSpPr>
        <p:spPr>
          <a:xfrm>
            <a:off x="685800" y="4415790"/>
            <a:ext cx="5486400" cy="4183380"/>
          </a:xfrm>
          <a:prstGeom prst="rect">
            <a:avLst/>
          </a:prstGeom>
          <a:noFill/>
          <a:ln>
            <a:noFill/>
          </a:ln>
        </p:spPr>
        <p:txBody>
          <a:bodyPr spcFirstLastPara="1" wrap="square" lIns="93175" tIns="46575" rIns="93175" bIns="46575" anchor="t" anchorCtr="0">
            <a:normAutofit/>
          </a:bodyPr>
          <a:lstStyle/>
          <a:p>
            <a:pPr marL="0" lvl="0" indent="0" algn="l" rtl="0">
              <a:lnSpc>
                <a:spcPct val="100000"/>
              </a:lnSpc>
              <a:spcBef>
                <a:spcPts val="0"/>
              </a:spcBef>
              <a:spcAft>
                <a:spcPts val="0"/>
              </a:spcAft>
              <a:buSzPts val="1400"/>
              <a:buNone/>
            </a:pPr>
            <a:r>
              <a:rPr lang="en-US"/>
              <a:t>Grants are Gift aid….which means you do not have to pay it back. There are different kinds of grants available with the most common one being the Federal Pell Grant. In order to receive one of the federal grants offered you must complete the FAFSA to determine if you’re eligible.</a:t>
            </a:r>
            <a:endParaRPr/>
          </a:p>
          <a:p>
            <a:pPr marL="0" lvl="0" indent="0" algn="l" rtl="0">
              <a:lnSpc>
                <a:spcPct val="100000"/>
              </a:lnSpc>
              <a:spcBef>
                <a:spcPts val="0"/>
              </a:spcBef>
              <a:spcAft>
                <a:spcPts val="0"/>
              </a:spcAft>
              <a:buSzPts val="1400"/>
              <a:buNone/>
            </a:pPr>
            <a:endParaRPr/>
          </a:p>
        </p:txBody>
      </p:sp>
      <p:sp>
        <p:nvSpPr>
          <p:cNvPr id="240" name="Google Shape;240;p15:notes"/>
          <p:cNvSpPr txBox="1">
            <a:spLocks noGrp="1"/>
          </p:cNvSpPr>
          <p:nvPr>
            <p:ph type="sldNum" idx="12"/>
          </p:nvPr>
        </p:nvSpPr>
        <p:spPr>
          <a:xfrm>
            <a:off x="3884613" y="8829967"/>
            <a:ext cx="2971800" cy="464820"/>
          </a:xfrm>
          <a:prstGeom prst="rect">
            <a:avLst/>
          </a:prstGeom>
          <a:noFill/>
          <a:ln>
            <a:noFill/>
          </a:ln>
        </p:spPr>
        <p:txBody>
          <a:bodyPr spcFirstLastPara="1" wrap="square" lIns="93175" tIns="46575" rIns="93175" bIns="46575" anchor="b" anchorCtr="0">
            <a:noAutofit/>
          </a:bodyPr>
          <a:lstStyle/>
          <a:p>
            <a:pPr marL="0" lvl="0" indent="0" algn="r" rtl="0">
              <a:lnSpc>
                <a:spcPct val="100000"/>
              </a:lnSpc>
              <a:spcBef>
                <a:spcPts val="0"/>
              </a:spcBef>
              <a:spcAft>
                <a:spcPts val="0"/>
              </a:spcAft>
              <a:buSzPts val="1400"/>
              <a:buNone/>
            </a:pPr>
            <a:fld id="{00000000-1234-1234-1234-123412341234}" type="slidenum">
              <a:rPr lang="en-US"/>
              <a:t>15</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4"/>
        <p:cNvGrpSpPr/>
        <p:nvPr/>
      </p:nvGrpSpPr>
      <p:grpSpPr>
        <a:xfrm>
          <a:off x="0" y="0"/>
          <a:ext cx="0" cy="0"/>
          <a:chOff x="0" y="0"/>
          <a:chExt cx="0" cy="0"/>
        </a:xfrm>
      </p:grpSpPr>
      <p:sp>
        <p:nvSpPr>
          <p:cNvPr id="245" name="Google Shape;245;p16:notes"/>
          <p:cNvSpPr txBox="1">
            <a:spLocks noGrp="1"/>
          </p:cNvSpPr>
          <p:nvPr>
            <p:ph type="body" idx="1"/>
          </p:nvPr>
        </p:nvSpPr>
        <p:spPr>
          <a:xfrm>
            <a:off x="685800" y="4415790"/>
            <a:ext cx="5486400" cy="4183380"/>
          </a:xfrm>
          <a:prstGeom prst="rect">
            <a:avLst/>
          </a:prstGeom>
          <a:noFill/>
          <a:ln>
            <a:noFill/>
          </a:ln>
        </p:spPr>
        <p:txBody>
          <a:bodyPr spcFirstLastPara="1" wrap="square" lIns="93175" tIns="46575" rIns="93175" bIns="46575" anchor="t" anchorCtr="0">
            <a:noAutofit/>
          </a:bodyPr>
          <a:lstStyle/>
          <a:p>
            <a:pPr marL="0" lvl="0" indent="0" algn="l" rtl="0">
              <a:lnSpc>
                <a:spcPct val="100000"/>
              </a:lnSpc>
              <a:spcBef>
                <a:spcPts val="0"/>
              </a:spcBef>
              <a:spcAft>
                <a:spcPts val="0"/>
              </a:spcAft>
              <a:buSzPts val="1400"/>
              <a:buNone/>
            </a:pPr>
            <a:r>
              <a:rPr lang="en-US"/>
              <a:t>The State of Ohio invests significant resources in a wide array of financial aid programs so that immediate cost-savings are available to students at Ohio public institutions. Many types of grants and scholarships are available and awarded based on areas of study, academic merit, financial need, military status, and more. You can visit </a:t>
            </a:r>
            <a:r>
              <a:rPr lang="en-US" u="sng">
                <a:solidFill>
                  <a:schemeClr val="hlink"/>
                </a:solidFill>
                <a:hlinkClick r:id="rId3"/>
              </a:rPr>
              <a:t>www.ohiohighered.org/sgs</a:t>
            </a:r>
            <a:r>
              <a:rPr lang="en-US"/>
              <a:t> for more information on these scholarships and grants.</a:t>
            </a:r>
            <a:endParaRPr/>
          </a:p>
        </p:txBody>
      </p:sp>
      <p:sp>
        <p:nvSpPr>
          <p:cNvPr id="246" name="Google Shape;246;p16:notes"/>
          <p:cNvSpPr>
            <a:spLocks noGrp="1" noRot="1" noChangeAspect="1"/>
          </p:cNvSpPr>
          <p:nvPr>
            <p:ph type="sldImg" idx="2"/>
          </p:nvPr>
        </p:nvSpPr>
        <p:spPr>
          <a:xfrm>
            <a:off x="1106488" y="698500"/>
            <a:ext cx="4645025" cy="3484563"/>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0"/>
        <p:cNvGrpSpPr/>
        <p:nvPr/>
      </p:nvGrpSpPr>
      <p:grpSpPr>
        <a:xfrm>
          <a:off x="0" y="0"/>
          <a:ext cx="0" cy="0"/>
          <a:chOff x="0" y="0"/>
          <a:chExt cx="0" cy="0"/>
        </a:xfrm>
      </p:grpSpPr>
      <p:sp>
        <p:nvSpPr>
          <p:cNvPr id="251" name="Google Shape;251;p17:notes"/>
          <p:cNvSpPr txBox="1">
            <a:spLocks noGrp="1"/>
          </p:cNvSpPr>
          <p:nvPr>
            <p:ph type="body" idx="1"/>
          </p:nvPr>
        </p:nvSpPr>
        <p:spPr>
          <a:xfrm>
            <a:off x="685800" y="4415790"/>
            <a:ext cx="5486400" cy="4183380"/>
          </a:xfrm>
          <a:prstGeom prst="rect">
            <a:avLst/>
          </a:prstGeom>
          <a:noFill/>
          <a:ln>
            <a:noFill/>
          </a:ln>
        </p:spPr>
        <p:txBody>
          <a:bodyPr spcFirstLastPara="1" wrap="square" lIns="93175" tIns="46575" rIns="93175" bIns="46575" anchor="t" anchorCtr="0">
            <a:noAutofit/>
          </a:bodyPr>
          <a:lstStyle/>
          <a:p>
            <a:pPr marL="0" lvl="0" indent="0" algn="l" rtl="0">
              <a:lnSpc>
                <a:spcPct val="80000"/>
              </a:lnSpc>
              <a:spcBef>
                <a:spcPts val="0"/>
              </a:spcBef>
              <a:spcAft>
                <a:spcPts val="0"/>
              </a:spcAft>
              <a:buClr>
                <a:schemeClr val="dk1"/>
              </a:buClr>
              <a:buSzPts val="1776"/>
              <a:buFont typeface="Arial"/>
              <a:buNone/>
            </a:pPr>
            <a:r>
              <a:rPr lang="en-US">
                <a:solidFill>
                  <a:srgbClr val="3F3F3F"/>
                </a:solidFill>
                <a:latin typeface="Trebuchet MS"/>
                <a:ea typeface="Trebuchet MS"/>
                <a:cs typeface="Trebuchet MS"/>
                <a:sym typeface="Trebuchet MS"/>
              </a:rPr>
              <a:t>Scholarships are funds that do not have to be paid back and are usually awarded on the basis of merit, skill, or unique characteristic. There are various sources of scholarships, below are a few areas to start your scholarship search. Check your college’s Financial Aid Office for foundation and institutional scholarships. The Ohio Department of Education, Community, Civic or Business organizations like the Moose, Legion, Elks, Churchs etc. Also check with your high school guidance counselor as they might have opportunities for you to apply for as well. You can also look on trusted websites. </a:t>
            </a:r>
            <a:endParaRPr/>
          </a:p>
        </p:txBody>
      </p:sp>
      <p:sp>
        <p:nvSpPr>
          <p:cNvPr id="252" name="Google Shape;252;p17:notes"/>
          <p:cNvSpPr>
            <a:spLocks noGrp="1" noRot="1" noChangeAspect="1"/>
          </p:cNvSpPr>
          <p:nvPr>
            <p:ph type="sldImg" idx="2"/>
          </p:nvPr>
        </p:nvSpPr>
        <p:spPr>
          <a:xfrm>
            <a:off x="1106488" y="698500"/>
            <a:ext cx="4645025" cy="3484563"/>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6"/>
        <p:cNvGrpSpPr/>
        <p:nvPr/>
      </p:nvGrpSpPr>
      <p:grpSpPr>
        <a:xfrm>
          <a:off x="0" y="0"/>
          <a:ext cx="0" cy="0"/>
          <a:chOff x="0" y="0"/>
          <a:chExt cx="0" cy="0"/>
        </a:xfrm>
      </p:grpSpPr>
      <p:sp>
        <p:nvSpPr>
          <p:cNvPr id="257" name="Google Shape;257;p18:notes"/>
          <p:cNvSpPr txBox="1">
            <a:spLocks noGrp="1"/>
          </p:cNvSpPr>
          <p:nvPr>
            <p:ph type="body" idx="1"/>
          </p:nvPr>
        </p:nvSpPr>
        <p:spPr>
          <a:xfrm>
            <a:off x="685800" y="4415790"/>
            <a:ext cx="5486400" cy="4183380"/>
          </a:xfrm>
          <a:prstGeom prst="rect">
            <a:avLst/>
          </a:prstGeom>
          <a:noFill/>
          <a:ln>
            <a:noFill/>
          </a:ln>
        </p:spPr>
        <p:txBody>
          <a:bodyPr spcFirstLastPara="1" wrap="square" lIns="93175" tIns="46575" rIns="93175" bIns="46575" anchor="t" anchorCtr="0">
            <a:noAutofit/>
          </a:bodyPr>
          <a:lstStyle/>
          <a:p>
            <a:pPr marL="0" lvl="0" indent="0" algn="l" rtl="0">
              <a:lnSpc>
                <a:spcPct val="100000"/>
              </a:lnSpc>
              <a:spcBef>
                <a:spcPts val="0"/>
              </a:spcBef>
              <a:spcAft>
                <a:spcPts val="0"/>
              </a:spcAft>
              <a:buSzPts val="1400"/>
              <a:buNone/>
            </a:pPr>
            <a:r>
              <a:rPr lang="en-US"/>
              <a:t>NSCC offers a few institutional scholarships specific to high school seniors entering their first year of college. The Presidential Scholarship pays full tuition and the Honors Scholarship pays half tuition. Each have a set of requirements that a student must meet in order to be eligible. Please contact our Admissions Office for further information.</a:t>
            </a:r>
            <a:endParaRPr/>
          </a:p>
        </p:txBody>
      </p:sp>
      <p:sp>
        <p:nvSpPr>
          <p:cNvPr id="258" name="Google Shape;258;p18:notes"/>
          <p:cNvSpPr>
            <a:spLocks noGrp="1" noRot="1" noChangeAspect="1"/>
          </p:cNvSpPr>
          <p:nvPr>
            <p:ph type="sldImg" idx="2"/>
          </p:nvPr>
        </p:nvSpPr>
        <p:spPr>
          <a:xfrm>
            <a:off x="1106488" y="698500"/>
            <a:ext cx="4645025" cy="3484563"/>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6"/>
        <p:cNvGrpSpPr/>
        <p:nvPr/>
      </p:nvGrpSpPr>
      <p:grpSpPr>
        <a:xfrm>
          <a:off x="0" y="0"/>
          <a:ext cx="0" cy="0"/>
          <a:chOff x="0" y="0"/>
          <a:chExt cx="0" cy="0"/>
        </a:xfrm>
      </p:grpSpPr>
      <p:sp>
        <p:nvSpPr>
          <p:cNvPr id="267" name="Google Shape;267;p19:notes"/>
          <p:cNvSpPr txBox="1">
            <a:spLocks noGrp="1"/>
          </p:cNvSpPr>
          <p:nvPr>
            <p:ph type="body" idx="1"/>
          </p:nvPr>
        </p:nvSpPr>
        <p:spPr>
          <a:xfrm>
            <a:off x="685800" y="4415790"/>
            <a:ext cx="5486400" cy="4183380"/>
          </a:xfrm>
          <a:prstGeom prst="rect">
            <a:avLst/>
          </a:prstGeom>
          <a:noFill/>
          <a:ln>
            <a:noFill/>
          </a:ln>
        </p:spPr>
        <p:txBody>
          <a:bodyPr spcFirstLastPara="1" wrap="square" lIns="93175" tIns="46575" rIns="93175" bIns="46575" anchor="t" anchorCtr="0">
            <a:noAutofit/>
          </a:bodyPr>
          <a:lstStyle/>
          <a:p>
            <a:pPr marL="0" lvl="0" indent="0" algn="l" rtl="0">
              <a:lnSpc>
                <a:spcPct val="100000"/>
              </a:lnSpc>
              <a:spcBef>
                <a:spcPts val="0"/>
              </a:spcBef>
              <a:spcAft>
                <a:spcPts val="0"/>
              </a:spcAft>
              <a:buSzPts val="1400"/>
              <a:buNone/>
            </a:pPr>
            <a:r>
              <a:rPr lang="en-US"/>
              <a:t>Student loans are federal funds that can be borrowed to help pay for educational expenses. They must be paid back with interest after you graduate or stop attending. While loans are in investment into your future, be careful to borrow wisely so you don’t have more debt than needed.</a:t>
            </a:r>
            <a:endParaRPr/>
          </a:p>
        </p:txBody>
      </p:sp>
      <p:sp>
        <p:nvSpPr>
          <p:cNvPr id="268" name="Google Shape;268;p19:notes"/>
          <p:cNvSpPr>
            <a:spLocks noGrp="1" noRot="1" noChangeAspect="1"/>
          </p:cNvSpPr>
          <p:nvPr>
            <p:ph type="sldImg" idx="2"/>
          </p:nvPr>
        </p:nvSpPr>
        <p:spPr>
          <a:xfrm>
            <a:off x="1106488" y="698500"/>
            <a:ext cx="4645025" cy="3484563"/>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2"/>
        <p:cNvGrpSpPr/>
        <p:nvPr/>
      </p:nvGrpSpPr>
      <p:grpSpPr>
        <a:xfrm>
          <a:off x="0" y="0"/>
          <a:ext cx="0" cy="0"/>
          <a:chOff x="0" y="0"/>
          <a:chExt cx="0" cy="0"/>
        </a:xfrm>
      </p:grpSpPr>
      <p:sp>
        <p:nvSpPr>
          <p:cNvPr id="273" name="Google Shape;273;p20:notes"/>
          <p:cNvSpPr>
            <a:spLocks noGrp="1" noRot="1" noChangeAspect="1"/>
          </p:cNvSpPr>
          <p:nvPr>
            <p:ph type="sldImg" idx="2"/>
          </p:nvPr>
        </p:nvSpPr>
        <p:spPr>
          <a:xfrm>
            <a:off x="1106488" y="698500"/>
            <a:ext cx="4645025" cy="3484563"/>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4" name="Google Shape;274;p20:notes"/>
          <p:cNvSpPr txBox="1">
            <a:spLocks noGrp="1"/>
          </p:cNvSpPr>
          <p:nvPr>
            <p:ph type="body" idx="1"/>
          </p:nvPr>
        </p:nvSpPr>
        <p:spPr>
          <a:xfrm>
            <a:off x="685800" y="4415790"/>
            <a:ext cx="5486400" cy="4183380"/>
          </a:xfrm>
          <a:prstGeom prst="rect">
            <a:avLst/>
          </a:prstGeom>
          <a:noFill/>
          <a:ln>
            <a:noFill/>
          </a:ln>
        </p:spPr>
        <p:txBody>
          <a:bodyPr spcFirstLastPara="1" wrap="square" lIns="93175" tIns="46575" rIns="93175" bIns="46575" anchor="t" anchorCtr="0">
            <a:normAutofit/>
          </a:bodyPr>
          <a:lstStyle/>
          <a:p>
            <a:pPr marL="0" marR="0" lvl="0" indent="0" algn="l" rtl="0">
              <a:lnSpc>
                <a:spcPct val="100000"/>
              </a:lnSpc>
              <a:spcBef>
                <a:spcPts val="0"/>
              </a:spcBef>
              <a:spcAft>
                <a:spcPts val="0"/>
              </a:spcAft>
              <a:buClr>
                <a:schemeClr val="dk1"/>
              </a:buClr>
              <a:buSzPts val="1200"/>
              <a:buFont typeface="Calibri"/>
              <a:buNone/>
            </a:pPr>
            <a:r>
              <a:rPr lang="en-US"/>
              <a:t>Federal work study is where you get a job on campus or in an approved community service position off campus and earn the amount of money that was awarded. When working a Federal Work Study job, you don’t have to include that pay on next year's FAFSA. </a:t>
            </a:r>
            <a:endParaRPr/>
          </a:p>
          <a:p>
            <a:pPr marL="0" lvl="0" indent="0" algn="l" rtl="0">
              <a:lnSpc>
                <a:spcPct val="100000"/>
              </a:lnSpc>
              <a:spcBef>
                <a:spcPts val="0"/>
              </a:spcBef>
              <a:spcAft>
                <a:spcPts val="0"/>
              </a:spcAft>
              <a:buSzPts val="1400"/>
              <a:buNone/>
            </a:pPr>
            <a:endParaRPr/>
          </a:p>
        </p:txBody>
      </p:sp>
      <p:sp>
        <p:nvSpPr>
          <p:cNvPr id="275" name="Google Shape;275;p20:notes"/>
          <p:cNvSpPr txBox="1">
            <a:spLocks noGrp="1"/>
          </p:cNvSpPr>
          <p:nvPr>
            <p:ph type="sldNum" idx="12"/>
          </p:nvPr>
        </p:nvSpPr>
        <p:spPr>
          <a:xfrm>
            <a:off x="3884613" y="8829967"/>
            <a:ext cx="2971800" cy="464820"/>
          </a:xfrm>
          <a:prstGeom prst="rect">
            <a:avLst/>
          </a:prstGeom>
          <a:noFill/>
          <a:ln>
            <a:noFill/>
          </a:ln>
        </p:spPr>
        <p:txBody>
          <a:bodyPr spcFirstLastPara="1" wrap="square" lIns="93175" tIns="46575" rIns="93175" bIns="46575" anchor="b" anchorCtr="0">
            <a:noAutofit/>
          </a:bodyPr>
          <a:lstStyle/>
          <a:p>
            <a:pPr marL="0" lvl="0" indent="0" algn="r" rtl="0">
              <a:lnSpc>
                <a:spcPct val="100000"/>
              </a:lnSpc>
              <a:spcBef>
                <a:spcPts val="0"/>
              </a:spcBef>
              <a:spcAft>
                <a:spcPts val="0"/>
              </a:spcAft>
              <a:buSzPts val="1400"/>
              <a:buNone/>
            </a:pPr>
            <a:fld id="{00000000-1234-1234-1234-123412341234}" type="slidenum">
              <a:rPr lang="en-US"/>
              <a:t>20</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9"/>
        <p:cNvGrpSpPr/>
        <p:nvPr/>
      </p:nvGrpSpPr>
      <p:grpSpPr>
        <a:xfrm>
          <a:off x="0" y="0"/>
          <a:ext cx="0" cy="0"/>
          <a:chOff x="0" y="0"/>
          <a:chExt cx="0" cy="0"/>
        </a:xfrm>
      </p:grpSpPr>
      <p:sp>
        <p:nvSpPr>
          <p:cNvPr id="280" name="Google Shape;280;p21:notes"/>
          <p:cNvSpPr txBox="1">
            <a:spLocks noGrp="1"/>
          </p:cNvSpPr>
          <p:nvPr>
            <p:ph type="body" idx="1"/>
          </p:nvPr>
        </p:nvSpPr>
        <p:spPr>
          <a:xfrm>
            <a:off x="685800" y="4415790"/>
            <a:ext cx="5486400" cy="4183380"/>
          </a:xfrm>
          <a:prstGeom prst="rect">
            <a:avLst/>
          </a:prstGeom>
          <a:noFill/>
          <a:ln>
            <a:noFill/>
          </a:ln>
        </p:spPr>
        <p:txBody>
          <a:bodyPr spcFirstLastPara="1" wrap="square" lIns="93175" tIns="46575" rIns="93175" bIns="46575" anchor="t" anchorCtr="0">
            <a:noAutofit/>
          </a:bodyPr>
          <a:lstStyle/>
          <a:p>
            <a:pPr marL="0" lvl="0" indent="0" algn="l" rtl="0">
              <a:lnSpc>
                <a:spcPct val="100000"/>
              </a:lnSpc>
              <a:spcBef>
                <a:spcPts val="0"/>
              </a:spcBef>
              <a:spcAft>
                <a:spcPts val="0"/>
              </a:spcAft>
              <a:buSzPts val="1400"/>
              <a:buNone/>
            </a:pPr>
            <a:r>
              <a:rPr lang="en-US"/>
              <a:t>To help make your college journey smooth and successful, we advise students to apply for financial aid early, pay close attention to deadlines, check your college email and school portal often, and reach out to your instructors and advisors with any questions.</a:t>
            </a:r>
            <a:endParaRPr/>
          </a:p>
        </p:txBody>
      </p:sp>
      <p:sp>
        <p:nvSpPr>
          <p:cNvPr id="281" name="Google Shape;281;p21:notes"/>
          <p:cNvSpPr>
            <a:spLocks noGrp="1" noRot="1" noChangeAspect="1"/>
          </p:cNvSpPr>
          <p:nvPr>
            <p:ph type="sldImg" idx="2"/>
          </p:nvPr>
        </p:nvSpPr>
        <p:spPr>
          <a:xfrm>
            <a:off x="1106488" y="698500"/>
            <a:ext cx="4645025" cy="3484563"/>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5"/>
        <p:cNvGrpSpPr/>
        <p:nvPr/>
      </p:nvGrpSpPr>
      <p:grpSpPr>
        <a:xfrm>
          <a:off x="0" y="0"/>
          <a:ext cx="0" cy="0"/>
          <a:chOff x="0" y="0"/>
          <a:chExt cx="0" cy="0"/>
        </a:xfrm>
      </p:grpSpPr>
      <p:sp>
        <p:nvSpPr>
          <p:cNvPr id="286" name="Google Shape;286;p22:notes"/>
          <p:cNvSpPr>
            <a:spLocks noGrp="1" noRot="1" noChangeAspect="1"/>
          </p:cNvSpPr>
          <p:nvPr>
            <p:ph type="sldImg" idx="2"/>
          </p:nvPr>
        </p:nvSpPr>
        <p:spPr>
          <a:xfrm>
            <a:off x="1106488" y="698500"/>
            <a:ext cx="4645025" cy="3484563"/>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87" name="Google Shape;287;p22:notes"/>
          <p:cNvSpPr txBox="1">
            <a:spLocks noGrp="1"/>
          </p:cNvSpPr>
          <p:nvPr>
            <p:ph type="body" idx="1"/>
          </p:nvPr>
        </p:nvSpPr>
        <p:spPr>
          <a:xfrm>
            <a:off x="685800" y="4415790"/>
            <a:ext cx="5486400" cy="4183380"/>
          </a:xfrm>
          <a:prstGeom prst="rect">
            <a:avLst/>
          </a:prstGeom>
          <a:noFill/>
          <a:ln>
            <a:noFill/>
          </a:ln>
        </p:spPr>
        <p:txBody>
          <a:bodyPr spcFirstLastPara="1" wrap="square" lIns="93175" tIns="46575" rIns="93175" bIns="46575" anchor="t" anchorCtr="0">
            <a:normAutofit/>
          </a:bodyPr>
          <a:lstStyle/>
          <a:p>
            <a:pPr marL="0" lvl="0" indent="0" algn="l" rtl="0">
              <a:lnSpc>
                <a:spcPct val="100000"/>
              </a:lnSpc>
              <a:spcBef>
                <a:spcPts val="0"/>
              </a:spcBef>
              <a:spcAft>
                <a:spcPts val="0"/>
              </a:spcAft>
              <a:buSzPts val="1400"/>
              <a:buNone/>
            </a:pPr>
            <a:r>
              <a:rPr lang="en-US"/>
              <a:t>If you have any questions, please contact our office.  Everyone’s situation is different and so not all of your questions may have been answered in this presentation.  Thank you for watching!</a:t>
            </a:r>
            <a:endParaRPr/>
          </a:p>
        </p:txBody>
      </p:sp>
      <p:sp>
        <p:nvSpPr>
          <p:cNvPr id="288" name="Google Shape;288;p22:notes"/>
          <p:cNvSpPr txBox="1">
            <a:spLocks noGrp="1"/>
          </p:cNvSpPr>
          <p:nvPr>
            <p:ph type="sldNum" idx="12"/>
          </p:nvPr>
        </p:nvSpPr>
        <p:spPr>
          <a:xfrm>
            <a:off x="3884613" y="8829967"/>
            <a:ext cx="2971800" cy="464820"/>
          </a:xfrm>
          <a:prstGeom prst="rect">
            <a:avLst/>
          </a:prstGeom>
          <a:noFill/>
          <a:ln>
            <a:noFill/>
          </a:ln>
        </p:spPr>
        <p:txBody>
          <a:bodyPr spcFirstLastPara="1" wrap="square" lIns="93175" tIns="46575" rIns="93175" bIns="46575" anchor="b" anchorCtr="0">
            <a:noAutofit/>
          </a:bodyPr>
          <a:lstStyle/>
          <a:p>
            <a:pPr marL="0" lvl="0" indent="0" algn="r" rtl="0">
              <a:lnSpc>
                <a:spcPct val="100000"/>
              </a:lnSpc>
              <a:spcBef>
                <a:spcPts val="0"/>
              </a:spcBef>
              <a:spcAft>
                <a:spcPts val="0"/>
              </a:spcAft>
              <a:buSzPts val="1400"/>
              <a:buNone/>
            </a:pPr>
            <a:fld id="{00000000-1234-1234-1234-123412341234}" type="slidenum">
              <a:rPr lang="en-US"/>
              <a:t>22</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matchingName="Title Slide" type="title">
  <p:cSld name="TITLE">
    <p:spTree>
      <p:nvGrpSpPr>
        <p:cNvPr id="1" name="Shape 26"/>
        <p:cNvGrpSpPr/>
        <p:nvPr/>
      </p:nvGrpSpPr>
      <p:grpSpPr>
        <a:xfrm>
          <a:off x="0" y="0"/>
          <a:ext cx="0" cy="0"/>
          <a:chOff x="0" y="0"/>
          <a:chExt cx="0" cy="0"/>
        </a:xfrm>
      </p:grpSpPr>
      <p:grpSp>
        <p:nvGrpSpPr>
          <p:cNvPr id="27" name="Google Shape;27;p24"/>
          <p:cNvGrpSpPr/>
          <p:nvPr/>
        </p:nvGrpSpPr>
        <p:grpSpPr>
          <a:xfrm>
            <a:off x="-8466" y="-8468"/>
            <a:ext cx="9169804" cy="6874935"/>
            <a:chOff x="-8466" y="-8468"/>
            <a:chExt cx="9169804" cy="6874935"/>
          </a:xfrm>
        </p:grpSpPr>
        <p:cxnSp>
          <p:nvCxnSpPr>
            <p:cNvPr id="28" name="Google Shape;28;p24"/>
            <p:cNvCxnSpPr/>
            <p:nvPr/>
          </p:nvCxnSpPr>
          <p:spPr>
            <a:xfrm rot="10800000" flipH="1">
              <a:off x="5130830" y="4175605"/>
              <a:ext cx="4022475" cy="2682396"/>
            </a:xfrm>
            <a:prstGeom prst="straightConnector1">
              <a:avLst/>
            </a:prstGeom>
            <a:noFill/>
            <a:ln w="9525" cap="flat" cmpd="sng">
              <a:solidFill>
                <a:srgbClr val="D8D8D8"/>
              </a:solidFill>
              <a:prstDash val="solid"/>
              <a:round/>
              <a:headEnd type="none" w="sm" len="sm"/>
              <a:tailEnd type="none" w="sm" len="sm"/>
            </a:ln>
          </p:spPr>
        </p:cxnSp>
        <p:cxnSp>
          <p:nvCxnSpPr>
            <p:cNvPr id="29" name="Google Shape;29;p24"/>
            <p:cNvCxnSpPr/>
            <p:nvPr/>
          </p:nvCxnSpPr>
          <p:spPr>
            <a:xfrm>
              <a:off x="7042707" y="0"/>
              <a:ext cx="1219200" cy="6858000"/>
            </a:xfrm>
            <a:prstGeom prst="straightConnector1">
              <a:avLst/>
            </a:prstGeom>
            <a:noFill/>
            <a:ln w="9525" cap="flat" cmpd="sng">
              <a:solidFill>
                <a:srgbClr val="BFBFBF"/>
              </a:solidFill>
              <a:prstDash val="solid"/>
              <a:round/>
              <a:headEnd type="none" w="sm" len="sm"/>
              <a:tailEnd type="none" w="sm" len="sm"/>
            </a:ln>
          </p:spPr>
        </p:cxnSp>
        <p:sp>
          <p:nvSpPr>
            <p:cNvPr id="30" name="Google Shape;30;p24"/>
            <p:cNvSpPr/>
            <p:nvPr/>
          </p:nvSpPr>
          <p:spPr>
            <a:xfrm>
              <a:off x="6891896" y="1"/>
              <a:ext cx="2269442" cy="6866466"/>
            </a:xfrm>
            <a:custGeom>
              <a:avLst/>
              <a:gdLst/>
              <a:ahLst/>
              <a:cxnLst/>
              <a:rect l="l" t="t" r="r" b="b"/>
              <a:pathLst>
                <a:path w="2269442" h="6866466" extrusionOk="0">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29411"/>
              </a:scheme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1" name="Google Shape;31;p24"/>
            <p:cNvSpPr/>
            <p:nvPr/>
          </p:nvSpPr>
          <p:spPr>
            <a:xfrm>
              <a:off x="7205158" y="-8467"/>
              <a:ext cx="1948147" cy="6866467"/>
            </a:xfrm>
            <a:custGeom>
              <a:avLst/>
              <a:gdLst/>
              <a:ahLst/>
              <a:cxnLst/>
              <a:rect l="l" t="t" r="r" b="b"/>
              <a:pathLst>
                <a:path w="1948147" h="6866467" extrusionOk="0">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 name="Google Shape;32;p24"/>
            <p:cNvSpPr/>
            <p:nvPr/>
          </p:nvSpPr>
          <p:spPr>
            <a:xfrm>
              <a:off x="6637896" y="3920066"/>
              <a:ext cx="2513565" cy="2937933"/>
            </a:xfrm>
            <a:custGeom>
              <a:avLst/>
              <a:gdLst/>
              <a:ahLst/>
              <a:cxnLst/>
              <a:rect l="l" t="t" r="r" b="b"/>
              <a:pathLst>
                <a:path w="3259667" h="3810000" extrusionOk="0">
                  <a:moveTo>
                    <a:pt x="0" y="3810000"/>
                  </a:moveTo>
                  <a:lnTo>
                    <a:pt x="3251200" y="0"/>
                  </a:lnTo>
                  <a:cubicBezTo>
                    <a:pt x="3254022" y="1270000"/>
                    <a:pt x="3256845" y="2540000"/>
                    <a:pt x="3259667" y="3810000"/>
                  </a:cubicBezTo>
                  <a:lnTo>
                    <a:pt x="0" y="3810000"/>
                  </a:lnTo>
                  <a:close/>
                </a:path>
              </a:pathLst>
            </a:custGeom>
            <a:solidFill>
              <a:schemeClr val="accent2">
                <a:alpha val="71372"/>
              </a:scheme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 name="Google Shape;33;p24"/>
            <p:cNvSpPr/>
            <p:nvPr/>
          </p:nvSpPr>
          <p:spPr>
            <a:xfrm>
              <a:off x="7010429" y="-8467"/>
              <a:ext cx="2142876" cy="6866467"/>
            </a:xfrm>
            <a:custGeom>
              <a:avLst/>
              <a:gdLst/>
              <a:ahLst/>
              <a:cxnLst/>
              <a:rect l="l" t="t" r="r" b="b"/>
              <a:pathLst>
                <a:path w="2853267" h="6866467" extrusionOk="0">
                  <a:moveTo>
                    <a:pt x="0" y="0"/>
                  </a:moveTo>
                  <a:lnTo>
                    <a:pt x="2472267" y="6866467"/>
                  </a:lnTo>
                  <a:lnTo>
                    <a:pt x="2853267" y="6858000"/>
                  </a:lnTo>
                  <a:lnTo>
                    <a:pt x="2853267" y="0"/>
                  </a:lnTo>
                  <a:lnTo>
                    <a:pt x="0" y="0"/>
                  </a:lnTo>
                  <a:close/>
                </a:path>
              </a:pathLst>
            </a:custGeom>
            <a:solidFill>
              <a:srgbClr val="3F7818">
                <a:alpha val="69411"/>
              </a:srgbClr>
            </a:solidFill>
            <a:ln>
              <a:noFill/>
            </a:ln>
          </p:spPr>
        </p:sp>
        <p:sp>
          <p:nvSpPr>
            <p:cNvPr id="34" name="Google Shape;34;p24"/>
            <p:cNvSpPr/>
            <p:nvPr/>
          </p:nvSpPr>
          <p:spPr>
            <a:xfrm>
              <a:off x="8295776" y="-8467"/>
              <a:ext cx="857530" cy="6866467"/>
            </a:xfrm>
            <a:custGeom>
              <a:avLst/>
              <a:gdLst/>
              <a:ahLst/>
              <a:cxnLst/>
              <a:rect l="l" t="t" r="r" b="b"/>
              <a:pathLst>
                <a:path w="1286933" h="6866467" extrusionOk="0">
                  <a:moveTo>
                    <a:pt x="1016000" y="0"/>
                  </a:moveTo>
                  <a:lnTo>
                    <a:pt x="0" y="6866467"/>
                  </a:lnTo>
                  <a:lnTo>
                    <a:pt x="1286933" y="6866467"/>
                  </a:lnTo>
                  <a:cubicBezTo>
                    <a:pt x="1284111" y="4577645"/>
                    <a:pt x="1281288" y="2288822"/>
                    <a:pt x="1278466" y="0"/>
                  </a:cubicBezTo>
                  <a:lnTo>
                    <a:pt x="1016000" y="0"/>
                  </a:lnTo>
                  <a:close/>
                </a:path>
              </a:pathLst>
            </a:custGeom>
            <a:solidFill>
              <a:srgbClr val="BFE471">
                <a:alpha val="6941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5" name="Google Shape;35;p24"/>
            <p:cNvSpPr/>
            <p:nvPr/>
          </p:nvSpPr>
          <p:spPr>
            <a:xfrm>
              <a:off x="8077231" y="-8468"/>
              <a:ext cx="1066770" cy="6866467"/>
            </a:xfrm>
            <a:custGeom>
              <a:avLst/>
              <a:gdLst/>
              <a:ahLst/>
              <a:cxnLst/>
              <a:rect l="l" t="t" r="r" b="b"/>
              <a:pathLst>
                <a:path w="1270244" h="6866467" extrusionOk="0">
                  <a:moveTo>
                    <a:pt x="0" y="0"/>
                  </a:moveTo>
                  <a:lnTo>
                    <a:pt x="1117600" y="6866467"/>
                  </a:lnTo>
                  <a:lnTo>
                    <a:pt x="1270000" y="6866467"/>
                  </a:lnTo>
                  <a:cubicBezTo>
                    <a:pt x="1272822" y="4574822"/>
                    <a:pt x="1250245" y="2291645"/>
                    <a:pt x="1253067" y="0"/>
                  </a:cubicBezTo>
                  <a:lnTo>
                    <a:pt x="0" y="0"/>
                  </a:lnTo>
                  <a:close/>
                </a:path>
              </a:pathLst>
            </a:custGeom>
            <a:solidFill>
              <a:schemeClr val="accent1">
                <a:alpha val="64313"/>
              </a:scheme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6" name="Google Shape;36;p24"/>
            <p:cNvSpPr/>
            <p:nvPr/>
          </p:nvSpPr>
          <p:spPr>
            <a:xfrm>
              <a:off x="8060297" y="4893733"/>
              <a:ext cx="1094086" cy="1964267"/>
            </a:xfrm>
            <a:custGeom>
              <a:avLst/>
              <a:gdLst/>
              <a:ahLst/>
              <a:cxnLst/>
              <a:rect l="l" t="t" r="r" b="b"/>
              <a:pathLst>
                <a:path w="1820333" h="3268133" extrusionOk="0">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7" name="Google Shape;37;p24"/>
            <p:cNvSpPr/>
            <p:nvPr/>
          </p:nvSpPr>
          <p:spPr>
            <a:xfrm>
              <a:off x="-8466" y="-8468"/>
              <a:ext cx="863600" cy="5698067"/>
            </a:xfrm>
            <a:custGeom>
              <a:avLst/>
              <a:gdLst/>
              <a:ahLst/>
              <a:cxnLst/>
              <a:rect l="l" t="t" r="r" b="b"/>
              <a:pathLst>
                <a:path w="863600" h="5698067" extrusionOk="0">
                  <a:moveTo>
                    <a:pt x="0" y="8467"/>
                  </a:moveTo>
                  <a:lnTo>
                    <a:pt x="863600" y="0"/>
                  </a:lnTo>
                  <a:lnTo>
                    <a:pt x="863600" y="16934"/>
                  </a:lnTo>
                  <a:lnTo>
                    <a:pt x="0" y="5698067"/>
                  </a:lnTo>
                  <a:lnTo>
                    <a:pt x="0" y="8467"/>
                  </a:lnTo>
                  <a:close/>
                </a:path>
              </a:pathLst>
            </a:custGeom>
            <a:solidFill>
              <a:schemeClr val="accent1">
                <a:alpha val="84313"/>
              </a:schemeClr>
            </a:solidFill>
            <a:ln>
              <a:noFill/>
            </a:ln>
          </p:spPr>
        </p:sp>
      </p:grpSp>
      <p:sp>
        <p:nvSpPr>
          <p:cNvPr id="38" name="Google Shape;38;p24"/>
          <p:cNvSpPr txBox="1">
            <a:spLocks noGrp="1"/>
          </p:cNvSpPr>
          <p:nvPr>
            <p:ph type="ctrTitle"/>
          </p:nvPr>
        </p:nvSpPr>
        <p:spPr>
          <a:xfrm>
            <a:off x="1130595" y="2404534"/>
            <a:ext cx="5826719" cy="1646302"/>
          </a:xfrm>
          <a:prstGeom prst="rect">
            <a:avLst/>
          </a:prstGeom>
          <a:noFill/>
          <a:ln>
            <a:noFill/>
          </a:ln>
        </p:spPr>
        <p:txBody>
          <a:bodyPr spcFirstLastPara="1" wrap="square" lIns="91425" tIns="45700" rIns="91425" bIns="45700" anchor="b" anchorCtr="0">
            <a:noAutofit/>
          </a:bodyPr>
          <a:lstStyle>
            <a:lvl1pPr lvl="0" algn="r">
              <a:lnSpc>
                <a:spcPct val="100000"/>
              </a:lnSpc>
              <a:spcBef>
                <a:spcPts val="0"/>
              </a:spcBef>
              <a:spcAft>
                <a:spcPts val="0"/>
              </a:spcAft>
              <a:buClr>
                <a:schemeClr val="accent1"/>
              </a:buClr>
              <a:buSzPts val="5400"/>
              <a:buFont typeface="Trebuchet MS"/>
              <a:buNone/>
              <a:defRPr sz="5400">
                <a:solidFill>
                  <a:schemeClr val="accen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9" name="Google Shape;39;p24"/>
          <p:cNvSpPr txBox="1">
            <a:spLocks noGrp="1"/>
          </p:cNvSpPr>
          <p:nvPr>
            <p:ph type="subTitle" idx="1"/>
          </p:nvPr>
        </p:nvSpPr>
        <p:spPr>
          <a:xfrm>
            <a:off x="1130595" y="4050834"/>
            <a:ext cx="5826719" cy="1096899"/>
          </a:xfrm>
          <a:prstGeom prst="rect">
            <a:avLst/>
          </a:prstGeom>
          <a:noFill/>
          <a:ln>
            <a:noFill/>
          </a:ln>
        </p:spPr>
        <p:txBody>
          <a:bodyPr spcFirstLastPara="1" wrap="square" lIns="91425" tIns="45700" rIns="91425" bIns="45700" anchor="t" anchorCtr="0">
            <a:normAutofit/>
          </a:bodyPr>
          <a:lstStyle>
            <a:lvl1pPr lvl="0" algn="r">
              <a:lnSpc>
                <a:spcPct val="100000"/>
              </a:lnSpc>
              <a:spcBef>
                <a:spcPts val="1000"/>
              </a:spcBef>
              <a:spcAft>
                <a:spcPts val="0"/>
              </a:spcAft>
              <a:buSzPts val="1440"/>
              <a:buNone/>
              <a:defRPr>
                <a:solidFill>
                  <a:srgbClr val="7F7F7F"/>
                </a:solidFill>
              </a:defRPr>
            </a:lvl1pPr>
            <a:lvl2pPr lvl="1" algn="ctr">
              <a:lnSpc>
                <a:spcPct val="100000"/>
              </a:lnSpc>
              <a:spcBef>
                <a:spcPts val="1000"/>
              </a:spcBef>
              <a:spcAft>
                <a:spcPts val="0"/>
              </a:spcAft>
              <a:buSzPts val="1280"/>
              <a:buNone/>
              <a:defRPr>
                <a:solidFill>
                  <a:srgbClr val="888888"/>
                </a:solidFill>
              </a:defRPr>
            </a:lvl2pPr>
            <a:lvl3pPr lvl="2" algn="ctr">
              <a:lnSpc>
                <a:spcPct val="100000"/>
              </a:lnSpc>
              <a:spcBef>
                <a:spcPts val="1000"/>
              </a:spcBef>
              <a:spcAft>
                <a:spcPts val="0"/>
              </a:spcAft>
              <a:buSzPts val="1120"/>
              <a:buNone/>
              <a:defRPr>
                <a:solidFill>
                  <a:srgbClr val="888888"/>
                </a:solidFill>
              </a:defRPr>
            </a:lvl3pPr>
            <a:lvl4pPr lvl="3" algn="ctr">
              <a:lnSpc>
                <a:spcPct val="100000"/>
              </a:lnSpc>
              <a:spcBef>
                <a:spcPts val="1000"/>
              </a:spcBef>
              <a:spcAft>
                <a:spcPts val="0"/>
              </a:spcAft>
              <a:buSzPts val="960"/>
              <a:buNone/>
              <a:defRPr>
                <a:solidFill>
                  <a:srgbClr val="888888"/>
                </a:solidFill>
              </a:defRPr>
            </a:lvl4pPr>
            <a:lvl5pPr lvl="4" algn="ctr">
              <a:lnSpc>
                <a:spcPct val="100000"/>
              </a:lnSpc>
              <a:spcBef>
                <a:spcPts val="1000"/>
              </a:spcBef>
              <a:spcAft>
                <a:spcPts val="0"/>
              </a:spcAft>
              <a:buSzPts val="960"/>
              <a:buNone/>
              <a:defRPr>
                <a:solidFill>
                  <a:srgbClr val="888888"/>
                </a:solidFill>
              </a:defRPr>
            </a:lvl5pPr>
            <a:lvl6pPr lvl="5" algn="ctr">
              <a:lnSpc>
                <a:spcPct val="100000"/>
              </a:lnSpc>
              <a:spcBef>
                <a:spcPts val="1000"/>
              </a:spcBef>
              <a:spcAft>
                <a:spcPts val="0"/>
              </a:spcAft>
              <a:buSzPts val="960"/>
              <a:buNone/>
              <a:defRPr>
                <a:solidFill>
                  <a:srgbClr val="888888"/>
                </a:solidFill>
              </a:defRPr>
            </a:lvl6pPr>
            <a:lvl7pPr lvl="6" algn="ctr">
              <a:lnSpc>
                <a:spcPct val="100000"/>
              </a:lnSpc>
              <a:spcBef>
                <a:spcPts val="1000"/>
              </a:spcBef>
              <a:spcAft>
                <a:spcPts val="0"/>
              </a:spcAft>
              <a:buSzPts val="960"/>
              <a:buNone/>
              <a:defRPr>
                <a:solidFill>
                  <a:srgbClr val="888888"/>
                </a:solidFill>
              </a:defRPr>
            </a:lvl7pPr>
            <a:lvl8pPr lvl="7" algn="ctr">
              <a:lnSpc>
                <a:spcPct val="100000"/>
              </a:lnSpc>
              <a:spcBef>
                <a:spcPts val="1000"/>
              </a:spcBef>
              <a:spcAft>
                <a:spcPts val="0"/>
              </a:spcAft>
              <a:buSzPts val="960"/>
              <a:buNone/>
              <a:defRPr>
                <a:solidFill>
                  <a:srgbClr val="888888"/>
                </a:solidFill>
              </a:defRPr>
            </a:lvl8pPr>
            <a:lvl9pPr lvl="8" algn="ctr">
              <a:lnSpc>
                <a:spcPct val="100000"/>
              </a:lnSpc>
              <a:spcBef>
                <a:spcPts val="1000"/>
              </a:spcBef>
              <a:spcAft>
                <a:spcPts val="0"/>
              </a:spcAft>
              <a:buSzPts val="960"/>
              <a:buNone/>
              <a:defRPr>
                <a:solidFill>
                  <a:srgbClr val="888888"/>
                </a:solidFill>
              </a:defRPr>
            </a:lvl9pPr>
          </a:lstStyle>
          <a:p>
            <a:endParaRPr/>
          </a:p>
        </p:txBody>
      </p:sp>
      <p:sp>
        <p:nvSpPr>
          <p:cNvPr id="40" name="Google Shape;40;p24"/>
          <p:cNvSpPr txBox="1">
            <a:spLocks noGrp="1"/>
          </p:cNvSpPr>
          <p:nvPr>
            <p:ph type="dt" idx="10"/>
          </p:nvPr>
        </p:nvSpPr>
        <p:spPr>
          <a:xfrm>
            <a:off x="5405258" y="6041363"/>
            <a:ext cx="684132" cy="365125"/>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1" name="Google Shape;41;p24"/>
          <p:cNvSpPr txBox="1">
            <a:spLocks noGrp="1"/>
          </p:cNvSpPr>
          <p:nvPr>
            <p:ph type="ftr" idx="11"/>
          </p:nvPr>
        </p:nvSpPr>
        <p:spPr>
          <a:xfrm>
            <a:off x="609599" y="6041363"/>
            <a:ext cx="4622973"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2" name="Google Shape;42;p24"/>
          <p:cNvSpPr txBox="1">
            <a:spLocks noGrp="1"/>
          </p:cNvSpPr>
          <p:nvPr>
            <p:ph type="sldNum" idx="12"/>
          </p:nvPr>
        </p:nvSpPr>
        <p:spPr>
          <a:xfrm>
            <a:off x="6444676" y="6041363"/>
            <a:ext cx="51263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43"/>
        <p:cNvGrpSpPr/>
        <p:nvPr/>
      </p:nvGrpSpPr>
      <p:grpSpPr>
        <a:xfrm>
          <a:off x="0" y="0"/>
          <a:ext cx="0" cy="0"/>
          <a:chOff x="0" y="0"/>
          <a:chExt cx="0" cy="0"/>
        </a:xfrm>
      </p:grpSpPr>
      <p:sp>
        <p:nvSpPr>
          <p:cNvPr id="44" name="Google Shape;44;p25"/>
          <p:cNvSpPr txBox="1">
            <a:spLocks noGrp="1"/>
          </p:cNvSpPr>
          <p:nvPr>
            <p:ph type="title"/>
          </p:nvPr>
        </p:nvSpPr>
        <p:spPr>
          <a:xfrm>
            <a:off x="609599" y="609600"/>
            <a:ext cx="6347713" cy="1320800"/>
          </a:xfrm>
          <a:prstGeom prst="rect">
            <a:avLst/>
          </a:prstGeom>
          <a:noFill/>
          <a:ln>
            <a:noFill/>
          </a:ln>
        </p:spPr>
        <p:txBody>
          <a:bodyPr spcFirstLastPara="1" wrap="square" lIns="91425" tIns="45700" rIns="91425" bIns="45700" anchor="t" anchorCtr="0">
            <a:normAutofit/>
          </a:bodyPr>
          <a:lstStyle>
            <a:lvl1pPr lvl="0" algn="l">
              <a:lnSpc>
                <a:spcPct val="100000"/>
              </a:lnSpc>
              <a:spcBef>
                <a:spcPts val="0"/>
              </a:spcBef>
              <a:spcAft>
                <a:spcPts val="0"/>
              </a:spcAft>
              <a:buClr>
                <a:schemeClr val="accen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5" name="Google Shape;45;p25"/>
          <p:cNvSpPr txBox="1">
            <a:spLocks noGrp="1"/>
          </p:cNvSpPr>
          <p:nvPr>
            <p:ph type="body" idx="1"/>
          </p:nvPr>
        </p:nvSpPr>
        <p:spPr>
          <a:xfrm>
            <a:off x="609599" y="2160590"/>
            <a:ext cx="6347714" cy="3880773"/>
          </a:xfrm>
          <a:prstGeom prst="rect">
            <a:avLst/>
          </a:prstGeom>
          <a:noFill/>
          <a:ln>
            <a:noFill/>
          </a:ln>
        </p:spPr>
        <p:txBody>
          <a:bodyPr spcFirstLastPara="1" wrap="square" lIns="91425" tIns="45700" rIns="91425" bIns="45700" anchor="t" anchorCtr="0">
            <a:normAutofit/>
          </a:bodyPr>
          <a:lstStyle>
            <a:lvl1pPr marL="457200" lvl="0" indent="-320040" algn="l">
              <a:lnSpc>
                <a:spcPct val="100000"/>
              </a:lnSpc>
              <a:spcBef>
                <a:spcPts val="1000"/>
              </a:spcBef>
              <a:spcAft>
                <a:spcPts val="0"/>
              </a:spcAft>
              <a:buSzPts val="1440"/>
              <a:buChar char="►"/>
              <a:defRPr/>
            </a:lvl1pPr>
            <a:lvl2pPr marL="914400" lvl="1" indent="-320040" algn="l">
              <a:lnSpc>
                <a:spcPct val="100000"/>
              </a:lnSpc>
              <a:spcBef>
                <a:spcPts val="1000"/>
              </a:spcBef>
              <a:spcAft>
                <a:spcPts val="0"/>
              </a:spcAft>
              <a:buSzPts val="1440"/>
              <a:buChar char="►"/>
              <a:defRPr/>
            </a:lvl2pPr>
            <a:lvl3pPr marL="1371600" lvl="2" indent="-320039" algn="l">
              <a:lnSpc>
                <a:spcPct val="100000"/>
              </a:lnSpc>
              <a:spcBef>
                <a:spcPts val="1000"/>
              </a:spcBef>
              <a:spcAft>
                <a:spcPts val="0"/>
              </a:spcAft>
              <a:buSzPts val="1440"/>
              <a:buChar char="►"/>
              <a:defRPr/>
            </a:lvl3pPr>
            <a:lvl4pPr marL="1828800" lvl="3" indent="-320039" algn="l">
              <a:lnSpc>
                <a:spcPct val="100000"/>
              </a:lnSpc>
              <a:spcBef>
                <a:spcPts val="1000"/>
              </a:spcBef>
              <a:spcAft>
                <a:spcPts val="0"/>
              </a:spcAft>
              <a:buSzPts val="1440"/>
              <a:buChar char="►"/>
              <a:defRPr/>
            </a:lvl4pPr>
            <a:lvl5pPr marL="2286000" lvl="4" indent="-320039" algn="l">
              <a:lnSpc>
                <a:spcPct val="100000"/>
              </a:lnSpc>
              <a:spcBef>
                <a:spcPts val="1000"/>
              </a:spcBef>
              <a:spcAft>
                <a:spcPts val="0"/>
              </a:spcAft>
              <a:buSzPts val="1440"/>
              <a:buChar char="►"/>
              <a:defRPr/>
            </a:lvl5pPr>
            <a:lvl6pPr marL="2743200" lvl="5" indent="-320039" algn="l">
              <a:lnSpc>
                <a:spcPct val="100000"/>
              </a:lnSpc>
              <a:spcBef>
                <a:spcPts val="1000"/>
              </a:spcBef>
              <a:spcAft>
                <a:spcPts val="0"/>
              </a:spcAft>
              <a:buSzPts val="1440"/>
              <a:buChar char="►"/>
              <a:defRPr/>
            </a:lvl6pPr>
            <a:lvl7pPr marL="3200400" lvl="6" indent="-320039" algn="l">
              <a:lnSpc>
                <a:spcPct val="100000"/>
              </a:lnSpc>
              <a:spcBef>
                <a:spcPts val="1000"/>
              </a:spcBef>
              <a:spcAft>
                <a:spcPts val="0"/>
              </a:spcAft>
              <a:buSzPts val="1440"/>
              <a:buChar char="►"/>
              <a:defRPr/>
            </a:lvl7pPr>
            <a:lvl8pPr marL="3657600" lvl="7" indent="-320040" algn="l">
              <a:lnSpc>
                <a:spcPct val="100000"/>
              </a:lnSpc>
              <a:spcBef>
                <a:spcPts val="1000"/>
              </a:spcBef>
              <a:spcAft>
                <a:spcPts val="0"/>
              </a:spcAft>
              <a:buSzPts val="1440"/>
              <a:buChar char="►"/>
              <a:defRPr/>
            </a:lvl8pPr>
            <a:lvl9pPr marL="4114800" lvl="8" indent="-320040" algn="l">
              <a:lnSpc>
                <a:spcPct val="100000"/>
              </a:lnSpc>
              <a:spcBef>
                <a:spcPts val="1000"/>
              </a:spcBef>
              <a:spcAft>
                <a:spcPts val="0"/>
              </a:spcAft>
              <a:buSzPts val="1440"/>
              <a:buChar char="►"/>
              <a:defRPr/>
            </a:lvl9pPr>
          </a:lstStyle>
          <a:p>
            <a:endParaRPr/>
          </a:p>
        </p:txBody>
      </p:sp>
      <p:sp>
        <p:nvSpPr>
          <p:cNvPr id="46" name="Google Shape;46;p25"/>
          <p:cNvSpPr txBox="1">
            <a:spLocks noGrp="1"/>
          </p:cNvSpPr>
          <p:nvPr>
            <p:ph type="dt" idx="10"/>
          </p:nvPr>
        </p:nvSpPr>
        <p:spPr>
          <a:xfrm>
            <a:off x="5405258" y="6041363"/>
            <a:ext cx="684132" cy="365125"/>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7" name="Google Shape;47;p25"/>
          <p:cNvSpPr txBox="1">
            <a:spLocks noGrp="1"/>
          </p:cNvSpPr>
          <p:nvPr>
            <p:ph type="ftr" idx="11"/>
          </p:nvPr>
        </p:nvSpPr>
        <p:spPr>
          <a:xfrm>
            <a:off x="609599" y="6041363"/>
            <a:ext cx="4622973"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8" name="Google Shape;48;p25"/>
          <p:cNvSpPr txBox="1">
            <a:spLocks noGrp="1"/>
          </p:cNvSpPr>
          <p:nvPr>
            <p:ph type="sldNum" idx="12"/>
          </p:nvPr>
        </p:nvSpPr>
        <p:spPr>
          <a:xfrm>
            <a:off x="6444676" y="6041363"/>
            <a:ext cx="51263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9"/>
        <p:cNvGrpSpPr/>
        <p:nvPr/>
      </p:nvGrpSpPr>
      <p:grpSpPr>
        <a:xfrm>
          <a:off x="0" y="0"/>
          <a:ext cx="0" cy="0"/>
          <a:chOff x="0" y="0"/>
          <a:chExt cx="0" cy="0"/>
        </a:xfrm>
      </p:grpSpPr>
      <p:sp>
        <p:nvSpPr>
          <p:cNvPr id="50" name="Google Shape;50;p26"/>
          <p:cNvSpPr txBox="1">
            <a:spLocks noGrp="1"/>
          </p:cNvSpPr>
          <p:nvPr>
            <p:ph type="title"/>
          </p:nvPr>
        </p:nvSpPr>
        <p:spPr>
          <a:xfrm>
            <a:off x="609599" y="609600"/>
            <a:ext cx="6347713" cy="1320800"/>
          </a:xfrm>
          <a:prstGeom prst="rect">
            <a:avLst/>
          </a:prstGeom>
          <a:noFill/>
          <a:ln>
            <a:noFill/>
          </a:ln>
        </p:spPr>
        <p:txBody>
          <a:bodyPr spcFirstLastPara="1" wrap="square" lIns="91425" tIns="45700" rIns="91425" bIns="45700" anchor="t" anchorCtr="0">
            <a:normAutofit/>
          </a:bodyPr>
          <a:lstStyle>
            <a:lvl1pPr lvl="0" algn="l">
              <a:lnSpc>
                <a:spcPct val="100000"/>
              </a:lnSpc>
              <a:spcBef>
                <a:spcPts val="0"/>
              </a:spcBef>
              <a:spcAft>
                <a:spcPts val="0"/>
              </a:spcAft>
              <a:buClr>
                <a:schemeClr val="accent1"/>
              </a:buClr>
              <a:buSzPts val="3600"/>
              <a:buFont typeface="Trebuchet MS"/>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1" name="Google Shape;51;p26"/>
          <p:cNvSpPr txBox="1">
            <a:spLocks noGrp="1"/>
          </p:cNvSpPr>
          <p:nvPr>
            <p:ph type="body" idx="1"/>
          </p:nvPr>
        </p:nvSpPr>
        <p:spPr>
          <a:xfrm>
            <a:off x="609599" y="2160983"/>
            <a:ext cx="3090672" cy="576262"/>
          </a:xfrm>
          <a:prstGeom prst="rect">
            <a:avLst/>
          </a:prstGeom>
          <a:noFill/>
          <a:ln>
            <a:noFill/>
          </a:ln>
        </p:spPr>
        <p:txBody>
          <a:bodyPr spcFirstLastPara="1" wrap="square" lIns="91425" tIns="45700" rIns="91425" bIns="45700" anchor="b" anchorCtr="0">
            <a:noAutofit/>
          </a:bodyPr>
          <a:lstStyle>
            <a:lvl1pPr marL="457200" lvl="0" indent="-228600" algn="l">
              <a:lnSpc>
                <a:spcPct val="100000"/>
              </a:lnSpc>
              <a:spcBef>
                <a:spcPts val="1000"/>
              </a:spcBef>
              <a:spcAft>
                <a:spcPts val="0"/>
              </a:spcAft>
              <a:buSzPts val="1920"/>
              <a:buNone/>
              <a:defRPr sz="2400" b="0"/>
            </a:lvl1pPr>
            <a:lvl2pPr marL="914400" lvl="1" indent="-228600" algn="l">
              <a:lnSpc>
                <a:spcPct val="100000"/>
              </a:lnSpc>
              <a:spcBef>
                <a:spcPts val="1000"/>
              </a:spcBef>
              <a:spcAft>
                <a:spcPts val="0"/>
              </a:spcAft>
              <a:buSzPts val="1600"/>
              <a:buNone/>
              <a:defRPr sz="2000" b="1"/>
            </a:lvl2pPr>
            <a:lvl3pPr marL="1371600" lvl="2" indent="-228600" algn="l">
              <a:lnSpc>
                <a:spcPct val="100000"/>
              </a:lnSpc>
              <a:spcBef>
                <a:spcPts val="1000"/>
              </a:spcBef>
              <a:spcAft>
                <a:spcPts val="0"/>
              </a:spcAft>
              <a:buSzPts val="1440"/>
              <a:buNone/>
              <a:defRPr sz="1800" b="1"/>
            </a:lvl3pPr>
            <a:lvl4pPr marL="1828800" lvl="3" indent="-228600" algn="l">
              <a:lnSpc>
                <a:spcPct val="100000"/>
              </a:lnSpc>
              <a:spcBef>
                <a:spcPts val="1000"/>
              </a:spcBef>
              <a:spcAft>
                <a:spcPts val="0"/>
              </a:spcAft>
              <a:buSzPts val="1280"/>
              <a:buNone/>
              <a:defRPr sz="1600" b="1"/>
            </a:lvl4pPr>
            <a:lvl5pPr marL="2286000" lvl="4" indent="-228600" algn="l">
              <a:lnSpc>
                <a:spcPct val="100000"/>
              </a:lnSpc>
              <a:spcBef>
                <a:spcPts val="1000"/>
              </a:spcBef>
              <a:spcAft>
                <a:spcPts val="0"/>
              </a:spcAft>
              <a:buSzPts val="1280"/>
              <a:buNone/>
              <a:defRPr sz="1600" b="1"/>
            </a:lvl5pPr>
            <a:lvl6pPr marL="2743200" lvl="5" indent="-228600" algn="l">
              <a:lnSpc>
                <a:spcPct val="100000"/>
              </a:lnSpc>
              <a:spcBef>
                <a:spcPts val="1000"/>
              </a:spcBef>
              <a:spcAft>
                <a:spcPts val="0"/>
              </a:spcAft>
              <a:buSzPts val="1280"/>
              <a:buNone/>
              <a:defRPr sz="1600" b="1"/>
            </a:lvl6pPr>
            <a:lvl7pPr marL="3200400" lvl="6" indent="-228600" algn="l">
              <a:lnSpc>
                <a:spcPct val="100000"/>
              </a:lnSpc>
              <a:spcBef>
                <a:spcPts val="1000"/>
              </a:spcBef>
              <a:spcAft>
                <a:spcPts val="0"/>
              </a:spcAft>
              <a:buSzPts val="1280"/>
              <a:buNone/>
              <a:defRPr sz="1600" b="1"/>
            </a:lvl7pPr>
            <a:lvl8pPr marL="3657600" lvl="7" indent="-228600" algn="l">
              <a:lnSpc>
                <a:spcPct val="100000"/>
              </a:lnSpc>
              <a:spcBef>
                <a:spcPts val="1000"/>
              </a:spcBef>
              <a:spcAft>
                <a:spcPts val="0"/>
              </a:spcAft>
              <a:buSzPts val="1280"/>
              <a:buNone/>
              <a:defRPr sz="1600" b="1"/>
            </a:lvl8pPr>
            <a:lvl9pPr marL="4114800" lvl="8" indent="-228600" algn="l">
              <a:lnSpc>
                <a:spcPct val="100000"/>
              </a:lnSpc>
              <a:spcBef>
                <a:spcPts val="1000"/>
              </a:spcBef>
              <a:spcAft>
                <a:spcPts val="0"/>
              </a:spcAft>
              <a:buSzPts val="1280"/>
              <a:buNone/>
              <a:defRPr sz="1600" b="1"/>
            </a:lvl9pPr>
          </a:lstStyle>
          <a:p>
            <a:endParaRPr/>
          </a:p>
        </p:txBody>
      </p:sp>
      <p:sp>
        <p:nvSpPr>
          <p:cNvPr id="52" name="Google Shape;52;p26"/>
          <p:cNvSpPr txBox="1">
            <a:spLocks noGrp="1"/>
          </p:cNvSpPr>
          <p:nvPr>
            <p:ph type="body" idx="2"/>
          </p:nvPr>
        </p:nvSpPr>
        <p:spPr>
          <a:xfrm>
            <a:off x="609599" y="2737246"/>
            <a:ext cx="3090672" cy="3304117"/>
          </a:xfrm>
          <a:prstGeom prst="rect">
            <a:avLst/>
          </a:prstGeom>
          <a:noFill/>
          <a:ln>
            <a:noFill/>
          </a:ln>
        </p:spPr>
        <p:txBody>
          <a:bodyPr spcFirstLastPara="1" wrap="square" lIns="91425" tIns="45700" rIns="91425" bIns="45700" anchor="t" anchorCtr="0">
            <a:normAutofit/>
          </a:bodyPr>
          <a:lstStyle>
            <a:lvl1pPr marL="457200" lvl="0" indent="-320040" algn="l">
              <a:lnSpc>
                <a:spcPct val="100000"/>
              </a:lnSpc>
              <a:spcBef>
                <a:spcPts val="1000"/>
              </a:spcBef>
              <a:spcAft>
                <a:spcPts val="0"/>
              </a:spcAft>
              <a:buSzPts val="1440"/>
              <a:buChar char="►"/>
              <a:defRPr/>
            </a:lvl1pPr>
            <a:lvl2pPr marL="914400" lvl="1" indent="-320040" algn="l">
              <a:lnSpc>
                <a:spcPct val="100000"/>
              </a:lnSpc>
              <a:spcBef>
                <a:spcPts val="1000"/>
              </a:spcBef>
              <a:spcAft>
                <a:spcPts val="0"/>
              </a:spcAft>
              <a:buSzPts val="1440"/>
              <a:buChar char="►"/>
              <a:defRPr/>
            </a:lvl2pPr>
            <a:lvl3pPr marL="1371600" lvl="2" indent="-320039" algn="l">
              <a:lnSpc>
                <a:spcPct val="100000"/>
              </a:lnSpc>
              <a:spcBef>
                <a:spcPts val="1000"/>
              </a:spcBef>
              <a:spcAft>
                <a:spcPts val="0"/>
              </a:spcAft>
              <a:buSzPts val="1440"/>
              <a:buChar char="►"/>
              <a:defRPr/>
            </a:lvl3pPr>
            <a:lvl4pPr marL="1828800" lvl="3" indent="-320039" algn="l">
              <a:lnSpc>
                <a:spcPct val="100000"/>
              </a:lnSpc>
              <a:spcBef>
                <a:spcPts val="1000"/>
              </a:spcBef>
              <a:spcAft>
                <a:spcPts val="0"/>
              </a:spcAft>
              <a:buSzPts val="1440"/>
              <a:buChar char="►"/>
              <a:defRPr/>
            </a:lvl4pPr>
            <a:lvl5pPr marL="2286000" lvl="4" indent="-320039" algn="l">
              <a:lnSpc>
                <a:spcPct val="100000"/>
              </a:lnSpc>
              <a:spcBef>
                <a:spcPts val="1000"/>
              </a:spcBef>
              <a:spcAft>
                <a:spcPts val="0"/>
              </a:spcAft>
              <a:buSzPts val="1440"/>
              <a:buChar char="►"/>
              <a:defRPr/>
            </a:lvl5pPr>
            <a:lvl6pPr marL="2743200" lvl="5" indent="-320039" algn="l">
              <a:lnSpc>
                <a:spcPct val="100000"/>
              </a:lnSpc>
              <a:spcBef>
                <a:spcPts val="1000"/>
              </a:spcBef>
              <a:spcAft>
                <a:spcPts val="0"/>
              </a:spcAft>
              <a:buSzPts val="1440"/>
              <a:buChar char="►"/>
              <a:defRPr/>
            </a:lvl6pPr>
            <a:lvl7pPr marL="3200400" lvl="6" indent="-320039" algn="l">
              <a:lnSpc>
                <a:spcPct val="100000"/>
              </a:lnSpc>
              <a:spcBef>
                <a:spcPts val="1000"/>
              </a:spcBef>
              <a:spcAft>
                <a:spcPts val="0"/>
              </a:spcAft>
              <a:buSzPts val="1440"/>
              <a:buChar char="►"/>
              <a:defRPr/>
            </a:lvl7pPr>
            <a:lvl8pPr marL="3657600" lvl="7" indent="-320040" algn="l">
              <a:lnSpc>
                <a:spcPct val="100000"/>
              </a:lnSpc>
              <a:spcBef>
                <a:spcPts val="1000"/>
              </a:spcBef>
              <a:spcAft>
                <a:spcPts val="0"/>
              </a:spcAft>
              <a:buSzPts val="1440"/>
              <a:buChar char="►"/>
              <a:defRPr/>
            </a:lvl8pPr>
            <a:lvl9pPr marL="4114800" lvl="8" indent="-320040" algn="l">
              <a:lnSpc>
                <a:spcPct val="100000"/>
              </a:lnSpc>
              <a:spcBef>
                <a:spcPts val="1000"/>
              </a:spcBef>
              <a:spcAft>
                <a:spcPts val="0"/>
              </a:spcAft>
              <a:buSzPts val="1440"/>
              <a:buChar char="►"/>
              <a:defRPr/>
            </a:lvl9pPr>
          </a:lstStyle>
          <a:p>
            <a:endParaRPr/>
          </a:p>
        </p:txBody>
      </p:sp>
      <p:sp>
        <p:nvSpPr>
          <p:cNvPr id="53" name="Google Shape;53;p26"/>
          <p:cNvSpPr txBox="1">
            <a:spLocks noGrp="1"/>
          </p:cNvSpPr>
          <p:nvPr>
            <p:ph type="body" idx="3"/>
          </p:nvPr>
        </p:nvSpPr>
        <p:spPr>
          <a:xfrm>
            <a:off x="3866640" y="2160983"/>
            <a:ext cx="3090672" cy="576262"/>
          </a:xfrm>
          <a:prstGeom prst="rect">
            <a:avLst/>
          </a:prstGeom>
          <a:noFill/>
          <a:ln>
            <a:noFill/>
          </a:ln>
        </p:spPr>
        <p:txBody>
          <a:bodyPr spcFirstLastPara="1" wrap="square" lIns="91425" tIns="45700" rIns="91425" bIns="45700" anchor="b" anchorCtr="0">
            <a:noAutofit/>
          </a:bodyPr>
          <a:lstStyle>
            <a:lvl1pPr marL="457200" lvl="0" indent="-228600" algn="l">
              <a:lnSpc>
                <a:spcPct val="100000"/>
              </a:lnSpc>
              <a:spcBef>
                <a:spcPts val="1000"/>
              </a:spcBef>
              <a:spcAft>
                <a:spcPts val="0"/>
              </a:spcAft>
              <a:buSzPts val="1920"/>
              <a:buNone/>
              <a:defRPr sz="2400" b="0"/>
            </a:lvl1pPr>
            <a:lvl2pPr marL="914400" lvl="1" indent="-228600" algn="l">
              <a:lnSpc>
                <a:spcPct val="100000"/>
              </a:lnSpc>
              <a:spcBef>
                <a:spcPts val="1000"/>
              </a:spcBef>
              <a:spcAft>
                <a:spcPts val="0"/>
              </a:spcAft>
              <a:buSzPts val="1600"/>
              <a:buNone/>
              <a:defRPr sz="2000" b="1"/>
            </a:lvl2pPr>
            <a:lvl3pPr marL="1371600" lvl="2" indent="-228600" algn="l">
              <a:lnSpc>
                <a:spcPct val="100000"/>
              </a:lnSpc>
              <a:spcBef>
                <a:spcPts val="1000"/>
              </a:spcBef>
              <a:spcAft>
                <a:spcPts val="0"/>
              </a:spcAft>
              <a:buSzPts val="1440"/>
              <a:buNone/>
              <a:defRPr sz="1800" b="1"/>
            </a:lvl3pPr>
            <a:lvl4pPr marL="1828800" lvl="3" indent="-228600" algn="l">
              <a:lnSpc>
                <a:spcPct val="100000"/>
              </a:lnSpc>
              <a:spcBef>
                <a:spcPts val="1000"/>
              </a:spcBef>
              <a:spcAft>
                <a:spcPts val="0"/>
              </a:spcAft>
              <a:buSzPts val="1280"/>
              <a:buNone/>
              <a:defRPr sz="1600" b="1"/>
            </a:lvl4pPr>
            <a:lvl5pPr marL="2286000" lvl="4" indent="-228600" algn="l">
              <a:lnSpc>
                <a:spcPct val="100000"/>
              </a:lnSpc>
              <a:spcBef>
                <a:spcPts val="1000"/>
              </a:spcBef>
              <a:spcAft>
                <a:spcPts val="0"/>
              </a:spcAft>
              <a:buSzPts val="1280"/>
              <a:buNone/>
              <a:defRPr sz="1600" b="1"/>
            </a:lvl5pPr>
            <a:lvl6pPr marL="2743200" lvl="5" indent="-228600" algn="l">
              <a:lnSpc>
                <a:spcPct val="100000"/>
              </a:lnSpc>
              <a:spcBef>
                <a:spcPts val="1000"/>
              </a:spcBef>
              <a:spcAft>
                <a:spcPts val="0"/>
              </a:spcAft>
              <a:buSzPts val="1280"/>
              <a:buNone/>
              <a:defRPr sz="1600" b="1"/>
            </a:lvl6pPr>
            <a:lvl7pPr marL="3200400" lvl="6" indent="-228600" algn="l">
              <a:lnSpc>
                <a:spcPct val="100000"/>
              </a:lnSpc>
              <a:spcBef>
                <a:spcPts val="1000"/>
              </a:spcBef>
              <a:spcAft>
                <a:spcPts val="0"/>
              </a:spcAft>
              <a:buSzPts val="1280"/>
              <a:buNone/>
              <a:defRPr sz="1600" b="1"/>
            </a:lvl7pPr>
            <a:lvl8pPr marL="3657600" lvl="7" indent="-228600" algn="l">
              <a:lnSpc>
                <a:spcPct val="100000"/>
              </a:lnSpc>
              <a:spcBef>
                <a:spcPts val="1000"/>
              </a:spcBef>
              <a:spcAft>
                <a:spcPts val="0"/>
              </a:spcAft>
              <a:buSzPts val="1280"/>
              <a:buNone/>
              <a:defRPr sz="1600" b="1"/>
            </a:lvl8pPr>
            <a:lvl9pPr marL="4114800" lvl="8" indent="-228600" algn="l">
              <a:lnSpc>
                <a:spcPct val="100000"/>
              </a:lnSpc>
              <a:spcBef>
                <a:spcPts val="1000"/>
              </a:spcBef>
              <a:spcAft>
                <a:spcPts val="0"/>
              </a:spcAft>
              <a:buSzPts val="1280"/>
              <a:buNone/>
              <a:defRPr sz="1600" b="1"/>
            </a:lvl9pPr>
          </a:lstStyle>
          <a:p>
            <a:endParaRPr/>
          </a:p>
        </p:txBody>
      </p:sp>
      <p:sp>
        <p:nvSpPr>
          <p:cNvPr id="54" name="Google Shape;54;p26"/>
          <p:cNvSpPr txBox="1">
            <a:spLocks noGrp="1"/>
          </p:cNvSpPr>
          <p:nvPr>
            <p:ph type="body" idx="4"/>
          </p:nvPr>
        </p:nvSpPr>
        <p:spPr>
          <a:xfrm>
            <a:off x="3866640" y="2737246"/>
            <a:ext cx="3090672" cy="3304117"/>
          </a:xfrm>
          <a:prstGeom prst="rect">
            <a:avLst/>
          </a:prstGeom>
          <a:noFill/>
          <a:ln>
            <a:noFill/>
          </a:ln>
        </p:spPr>
        <p:txBody>
          <a:bodyPr spcFirstLastPara="1" wrap="square" lIns="91425" tIns="45700" rIns="91425" bIns="45700" anchor="t" anchorCtr="0">
            <a:normAutofit/>
          </a:bodyPr>
          <a:lstStyle>
            <a:lvl1pPr marL="457200" lvl="0" indent="-320040" algn="l">
              <a:lnSpc>
                <a:spcPct val="100000"/>
              </a:lnSpc>
              <a:spcBef>
                <a:spcPts val="1000"/>
              </a:spcBef>
              <a:spcAft>
                <a:spcPts val="0"/>
              </a:spcAft>
              <a:buSzPts val="1440"/>
              <a:buChar char="►"/>
              <a:defRPr/>
            </a:lvl1pPr>
            <a:lvl2pPr marL="914400" lvl="1" indent="-320040" algn="l">
              <a:lnSpc>
                <a:spcPct val="100000"/>
              </a:lnSpc>
              <a:spcBef>
                <a:spcPts val="1000"/>
              </a:spcBef>
              <a:spcAft>
                <a:spcPts val="0"/>
              </a:spcAft>
              <a:buSzPts val="1440"/>
              <a:buChar char="►"/>
              <a:defRPr/>
            </a:lvl2pPr>
            <a:lvl3pPr marL="1371600" lvl="2" indent="-320039" algn="l">
              <a:lnSpc>
                <a:spcPct val="100000"/>
              </a:lnSpc>
              <a:spcBef>
                <a:spcPts val="1000"/>
              </a:spcBef>
              <a:spcAft>
                <a:spcPts val="0"/>
              </a:spcAft>
              <a:buSzPts val="1440"/>
              <a:buChar char="►"/>
              <a:defRPr/>
            </a:lvl3pPr>
            <a:lvl4pPr marL="1828800" lvl="3" indent="-320039" algn="l">
              <a:lnSpc>
                <a:spcPct val="100000"/>
              </a:lnSpc>
              <a:spcBef>
                <a:spcPts val="1000"/>
              </a:spcBef>
              <a:spcAft>
                <a:spcPts val="0"/>
              </a:spcAft>
              <a:buSzPts val="1440"/>
              <a:buChar char="►"/>
              <a:defRPr/>
            </a:lvl4pPr>
            <a:lvl5pPr marL="2286000" lvl="4" indent="-320039" algn="l">
              <a:lnSpc>
                <a:spcPct val="100000"/>
              </a:lnSpc>
              <a:spcBef>
                <a:spcPts val="1000"/>
              </a:spcBef>
              <a:spcAft>
                <a:spcPts val="0"/>
              </a:spcAft>
              <a:buSzPts val="1440"/>
              <a:buChar char="►"/>
              <a:defRPr/>
            </a:lvl5pPr>
            <a:lvl6pPr marL="2743200" lvl="5" indent="-320039" algn="l">
              <a:lnSpc>
                <a:spcPct val="100000"/>
              </a:lnSpc>
              <a:spcBef>
                <a:spcPts val="1000"/>
              </a:spcBef>
              <a:spcAft>
                <a:spcPts val="0"/>
              </a:spcAft>
              <a:buSzPts val="1440"/>
              <a:buChar char="►"/>
              <a:defRPr/>
            </a:lvl6pPr>
            <a:lvl7pPr marL="3200400" lvl="6" indent="-320039" algn="l">
              <a:lnSpc>
                <a:spcPct val="100000"/>
              </a:lnSpc>
              <a:spcBef>
                <a:spcPts val="1000"/>
              </a:spcBef>
              <a:spcAft>
                <a:spcPts val="0"/>
              </a:spcAft>
              <a:buSzPts val="1440"/>
              <a:buChar char="►"/>
              <a:defRPr/>
            </a:lvl7pPr>
            <a:lvl8pPr marL="3657600" lvl="7" indent="-320040" algn="l">
              <a:lnSpc>
                <a:spcPct val="100000"/>
              </a:lnSpc>
              <a:spcBef>
                <a:spcPts val="1000"/>
              </a:spcBef>
              <a:spcAft>
                <a:spcPts val="0"/>
              </a:spcAft>
              <a:buSzPts val="1440"/>
              <a:buChar char="►"/>
              <a:defRPr/>
            </a:lvl8pPr>
            <a:lvl9pPr marL="4114800" lvl="8" indent="-320040" algn="l">
              <a:lnSpc>
                <a:spcPct val="100000"/>
              </a:lnSpc>
              <a:spcBef>
                <a:spcPts val="1000"/>
              </a:spcBef>
              <a:spcAft>
                <a:spcPts val="0"/>
              </a:spcAft>
              <a:buSzPts val="1440"/>
              <a:buChar char="►"/>
              <a:defRPr/>
            </a:lvl9pPr>
          </a:lstStyle>
          <a:p>
            <a:endParaRPr/>
          </a:p>
        </p:txBody>
      </p:sp>
      <p:sp>
        <p:nvSpPr>
          <p:cNvPr id="55" name="Google Shape;55;p26"/>
          <p:cNvSpPr txBox="1">
            <a:spLocks noGrp="1"/>
          </p:cNvSpPr>
          <p:nvPr>
            <p:ph type="dt" idx="10"/>
          </p:nvPr>
        </p:nvSpPr>
        <p:spPr>
          <a:xfrm>
            <a:off x="5405258" y="6041363"/>
            <a:ext cx="684132" cy="365125"/>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6" name="Google Shape;56;p26"/>
          <p:cNvSpPr txBox="1">
            <a:spLocks noGrp="1"/>
          </p:cNvSpPr>
          <p:nvPr>
            <p:ph type="ftr" idx="11"/>
          </p:nvPr>
        </p:nvSpPr>
        <p:spPr>
          <a:xfrm>
            <a:off x="609599" y="6041363"/>
            <a:ext cx="4622973"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7" name="Google Shape;57;p26"/>
          <p:cNvSpPr txBox="1">
            <a:spLocks noGrp="1"/>
          </p:cNvSpPr>
          <p:nvPr>
            <p:ph type="sldNum" idx="12"/>
          </p:nvPr>
        </p:nvSpPr>
        <p:spPr>
          <a:xfrm>
            <a:off x="6444676" y="6041363"/>
            <a:ext cx="51263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58"/>
        <p:cNvGrpSpPr/>
        <p:nvPr/>
      </p:nvGrpSpPr>
      <p:grpSpPr>
        <a:xfrm>
          <a:off x="0" y="0"/>
          <a:ext cx="0" cy="0"/>
          <a:chOff x="0" y="0"/>
          <a:chExt cx="0" cy="0"/>
        </a:xfrm>
      </p:grpSpPr>
      <p:sp>
        <p:nvSpPr>
          <p:cNvPr id="59" name="Google Shape;59;p27"/>
          <p:cNvSpPr txBox="1">
            <a:spLocks noGrp="1"/>
          </p:cNvSpPr>
          <p:nvPr>
            <p:ph type="title"/>
          </p:nvPr>
        </p:nvSpPr>
        <p:spPr>
          <a:xfrm>
            <a:off x="609598" y="2700868"/>
            <a:ext cx="6347715" cy="1826581"/>
          </a:xfrm>
          <a:prstGeom prst="rect">
            <a:avLst/>
          </a:prstGeom>
          <a:noFill/>
          <a:ln>
            <a:noFill/>
          </a:ln>
        </p:spPr>
        <p:txBody>
          <a:bodyPr spcFirstLastPara="1" wrap="square" lIns="91425" tIns="45700" rIns="91425" bIns="45700" anchor="b" anchorCtr="0">
            <a:normAutofit/>
          </a:bodyPr>
          <a:lstStyle>
            <a:lvl1pPr lvl="0" algn="l">
              <a:lnSpc>
                <a:spcPct val="100000"/>
              </a:lnSpc>
              <a:spcBef>
                <a:spcPts val="0"/>
              </a:spcBef>
              <a:spcAft>
                <a:spcPts val="0"/>
              </a:spcAft>
              <a:buClr>
                <a:schemeClr val="accent1"/>
              </a:buClr>
              <a:buSzPts val="4000"/>
              <a:buFont typeface="Trebuchet MS"/>
              <a:buNone/>
              <a:defRPr sz="4000" b="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0" name="Google Shape;60;p27"/>
          <p:cNvSpPr txBox="1">
            <a:spLocks noGrp="1"/>
          </p:cNvSpPr>
          <p:nvPr>
            <p:ph type="body" idx="1"/>
          </p:nvPr>
        </p:nvSpPr>
        <p:spPr>
          <a:xfrm>
            <a:off x="609598" y="4527448"/>
            <a:ext cx="6347715" cy="860400"/>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000"/>
              </a:spcBef>
              <a:spcAft>
                <a:spcPts val="0"/>
              </a:spcAft>
              <a:buSzPts val="1600"/>
              <a:buNone/>
              <a:defRPr sz="2000">
                <a:solidFill>
                  <a:srgbClr val="7F7F7F"/>
                </a:solidFill>
              </a:defRPr>
            </a:lvl1pPr>
            <a:lvl2pPr marL="914400" lvl="1" indent="-228600" algn="l">
              <a:lnSpc>
                <a:spcPct val="100000"/>
              </a:lnSpc>
              <a:spcBef>
                <a:spcPts val="1000"/>
              </a:spcBef>
              <a:spcAft>
                <a:spcPts val="0"/>
              </a:spcAft>
              <a:buSzPts val="1440"/>
              <a:buNone/>
              <a:defRPr sz="1800">
                <a:solidFill>
                  <a:srgbClr val="888888"/>
                </a:solidFill>
              </a:defRPr>
            </a:lvl2pPr>
            <a:lvl3pPr marL="1371600" lvl="2" indent="-228600" algn="l">
              <a:lnSpc>
                <a:spcPct val="100000"/>
              </a:lnSpc>
              <a:spcBef>
                <a:spcPts val="1000"/>
              </a:spcBef>
              <a:spcAft>
                <a:spcPts val="0"/>
              </a:spcAft>
              <a:buSzPts val="1280"/>
              <a:buNone/>
              <a:defRPr sz="1600">
                <a:solidFill>
                  <a:srgbClr val="888888"/>
                </a:solidFill>
              </a:defRPr>
            </a:lvl3pPr>
            <a:lvl4pPr marL="1828800" lvl="3" indent="-228600" algn="l">
              <a:lnSpc>
                <a:spcPct val="100000"/>
              </a:lnSpc>
              <a:spcBef>
                <a:spcPts val="1000"/>
              </a:spcBef>
              <a:spcAft>
                <a:spcPts val="0"/>
              </a:spcAft>
              <a:buSzPts val="1120"/>
              <a:buNone/>
              <a:defRPr sz="1400">
                <a:solidFill>
                  <a:srgbClr val="888888"/>
                </a:solidFill>
              </a:defRPr>
            </a:lvl4pPr>
            <a:lvl5pPr marL="2286000" lvl="4" indent="-228600" algn="l">
              <a:lnSpc>
                <a:spcPct val="100000"/>
              </a:lnSpc>
              <a:spcBef>
                <a:spcPts val="1000"/>
              </a:spcBef>
              <a:spcAft>
                <a:spcPts val="0"/>
              </a:spcAft>
              <a:buSzPts val="1120"/>
              <a:buNone/>
              <a:defRPr sz="1400">
                <a:solidFill>
                  <a:srgbClr val="888888"/>
                </a:solidFill>
              </a:defRPr>
            </a:lvl5pPr>
            <a:lvl6pPr marL="2743200" lvl="5" indent="-228600" algn="l">
              <a:lnSpc>
                <a:spcPct val="100000"/>
              </a:lnSpc>
              <a:spcBef>
                <a:spcPts val="1000"/>
              </a:spcBef>
              <a:spcAft>
                <a:spcPts val="0"/>
              </a:spcAft>
              <a:buSzPts val="1120"/>
              <a:buNone/>
              <a:defRPr sz="1400">
                <a:solidFill>
                  <a:srgbClr val="888888"/>
                </a:solidFill>
              </a:defRPr>
            </a:lvl6pPr>
            <a:lvl7pPr marL="3200400" lvl="6" indent="-228600" algn="l">
              <a:lnSpc>
                <a:spcPct val="100000"/>
              </a:lnSpc>
              <a:spcBef>
                <a:spcPts val="1000"/>
              </a:spcBef>
              <a:spcAft>
                <a:spcPts val="0"/>
              </a:spcAft>
              <a:buSzPts val="1120"/>
              <a:buNone/>
              <a:defRPr sz="1400">
                <a:solidFill>
                  <a:srgbClr val="888888"/>
                </a:solidFill>
              </a:defRPr>
            </a:lvl7pPr>
            <a:lvl8pPr marL="3657600" lvl="7" indent="-228600" algn="l">
              <a:lnSpc>
                <a:spcPct val="100000"/>
              </a:lnSpc>
              <a:spcBef>
                <a:spcPts val="1000"/>
              </a:spcBef>
              <a:spcAft>
                <a:spcPts val="0"/>
              </a:spcAft>
              <a:buSzPts val="1120"/>
              <a:buNone/>
              <a:defRPr sz="1400">
                <a:solidFill>
                  <a:srgbClr val="888888"/>
                </a:solidFill>
              </a:defRPr>
            </a:lvl8pPr>
            <a:lvl9pPr marL="4114800" lvl="8" indent="-228600" algn="l">
              <a:lnSpc>
                <a:spcPct val="100000"/>
              </a:lnSpc>
              <a:spcBef>
                <a:spcPts val="1000"/>
              </a:spcBef>
              <a:spcAft>
                <a:spcPts val="0"/>
              </a:spcAft>
              <a:buSzPts val="1120"/>
              <a:buNone/>
              <a:defRPr sz="1400">
                <a:solidFill>
                  <a:srgbClr val="888888"/>
                </a:solidFill>
              </a:defRPr>
            </a:lvl9pPr>
          </a:lstStyle>
          <a:p>
            <a:endParaRPr/>
          </a:p>
        </p:txBody>
      </p:sp>
      <p:sp>
        <p:nvSpPr>
          <p:cNvPr id="61" name="Google Shape;61;p27"/>
          <p:cNvSpPr txBox="1">
            <a:spLocks noGrp="1"/>
          </p:cNvSpPr>
          <p:nvPr>
            <p:ph type="dt" idx="10"/>
          </p:nvPr>
        </p:nvSpPr>
        <p:spPr>
          <a:xfrm>
            <a:off x="5405258" y="6041363"/>
            <a:ext cx="684132" cy="365125"/>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2" name="Google Shape;62;p27"/>
          <p:cNvSpPr txBox="1">
            <a:spLocks noGrp="1"/>
          </p:cNvSpPr>
          <p:nvPr>
            <p:ph type="ftr" idx="11"/>
          </p:nvPr>
        </p:nvSpPr>
        <p:spPr>
          <a:xfrm>
            <a:off x="609599" y="6041363"/>
            <a:ext cx="4622973"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3" name="Google Shape;63;p27"/>
          <p:cNvSpPr txBox="1">
            <a:spLocks noGrp="1"/>
          </p:cNvSpPr>
          <p:nvPr>
            <p:ph type="sldNum" idx="12"/>
          </p:nvPr>
        </p:nvSpPr>
        <p:spPr>
          <a:xfrm>
            <a:off x="6444676" y="6041363"/>
            <a:ext cx="51263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64"/>
        <p:cNvGrpSpPr/>
        <p:nvPr/>
      </p:nvGrpSpPr>
      <p:grpSpPr>
        <a:xfrm>
          <a:off x="0" y="0"/>
          <a:ext cx="0" cy="0"/>
          <a:chOff x="0" y="0"/>
          <a:chExt cx="0" cy="0"/>
        </a:xfrm>
      </p:grpSpPr>
      <p:sp>
        <p:nvSpPr>
          <p:cNvPr id="65" name="Google Shape;65;p28"/>
          <p:cNvSpPr txBox="1">
            <a:spLocks noGrp="1"/>
          </p:cNvSpPr>
          <p:nvPr>
            <p:ph type="title"/>
          </p:nvPr>
        </p:nvSpPr>
        <p:spPr>
          <a:xfrm>
            <a:off x="609600" y="609600"/>
            <a:ext cx="6347714" cy="1320800"/>
          </a:xfrm>
          <a:prstGeom prst="rect">
            <a:avLst/>
          </a:prstGeom>
          <a:noFill/>
          <a:ln>
            <a:noFill/>
          </a:ln>
        </p:spPr>
        <p:txBody>
          <a:bodyPr spcFirstLastPara="1" wrap="square" lIns="91425" tIns="45700" rIns="91425" bIns="45700" anchor="t" anchorCtr="0">
            <a:normAutofit/>
          </a:bodyPr>
          <a:lstStyle>
            <a:lvl1pPr lvl="0" algn="l">
              <a:lnSpc>
                <a:spcPct val="100000"/>
              </a:lnSpc>
              <a:spcBef>
                <a:spcPts val="0"/>
              </a:spcBef>
              <a:spcAft>
                <a:spcPts val="0"/>
              </a:spcAft>
              <a:buClr>
                <a:schemeClr val="accen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6" name="Google Shape;66;p28"/>
          <p:cNvSpPr txBox="1">
            <a:spLocks noGrp="1"/>
          </p:cNvSpPr>
          <p:nvPr>
            <p:ph type="body" idx="1"/>
          </p:nvPr>
        </p:nvSpPr>
        <p:spPr>
          <a:xfrm>
            <a:off x="609600" y="2160589"/>
            <a:ext cx="3088109" cy="3880772"/>
          </a:xfrm>
          <a:prstGeom prst="rect">
            <a:avLst/>
          </a:prstGeom>
          <a:noFill/>
          <a:ln>
            <a:noFill/>
          </a:ln>
        </p:spPr>
        <p:txBody>
          <a:bodyPr spcFirstLastPara="1" wrap="square" lIns="91425" tIns="45700" rIns="91425" bIns="45700" anchor="t" anchorCtr="0">
            <a:normAutofit/>
          </a:bodyPr>
          <a:lstStyle>
            <a:lvl1pPr marL="457200" lvl="0" indent="-320040" algn="l">
              <a:lnSpc>
                <a:spcPct val="100000"/>
              </a:lnSpc>
              <a:spcBef>
                <a:spcPts val="1000"/>
              </a:spcBef>
              <a:spcAft>
                <a:spcPts val="0"/>
              </a:spcAft>
              <a:buSzPts val="1440"/>
              <a:buChar char="►"/>
              <a:defRPr sz="1800"/>
            </a:lvl1pPr>
            <a:lvl2pPr marL="914400" lvl="1" indent="-309880" algn="l">
              <a:lnSpc>
                <a:spcPct val="100000"/>
              </a:lnSpc>
              <a:spcBef>
                <a:spcPts val="1000"/>
              </a:spcBef>
              <a:spcAft>
                <a:spcPts val="0"/>
              </a:spcAft>
              <a:buSzPts val="1280"/>
              <a:buChar char="►"/>
              <a:defRPr sz="1600"/>
            </a:lvl2pPr>
            <a:lvl3pPr marL="1371600" lvl="2" indent="-299719" algn="l">
              <a:lnSpc>
                <a:spcPct val="100000"/>
              </a:lnSpc>
              <a:spcBef>
                <a:spcPts val="1000"/>
              </a:spcBef>
              <a:spcAft>
                <a:spcPts val="0"/>
              </a:spcAft>
              <a:buSzPts val="1120"/>
              <a:buChar char="►"/>
              <a:defRPr sz="1400"/>
            </a:lvl3pPr>
            <a:lvl4pPr marL="1828800" lvl="3" indent="-289560" algn="l">
              <a:lnSpc>
                <a:spcPct val="100000"/>
              </a:lnSpc>
              <a:spcBef>
                <a:spcPts val="1000"/>
              </a:spcBef>
              <a:spcAft>
                <a:spcPts val="0"/>
              </a:spcAft>
              <a:buSzPts val="960"/>
              <a:buChar char="►"/>
              <a:defRPr sz="1200"/>
            </a:lvl4pPr>
            <a:lvl5pPr marL="2286000" lvl="4" indent="-289560" algn="l">
              <a:lnSpc>
                <a:spcPct val="100000"/>
              </a:lnSpc>
              <a:spcBef>
                <a:spcPts val="1000"/>
              </a:spcBef>
              <a:spcAft>
                <a:spcPts val="0"/>
              </a:spcAft>
              <a:buSzPts val="960"/>
              <a:buChar char="►"/>
              <a:defRPr sz="1200"/>
            </a:lvl5pPr>
            <a:lvl6pPr marL="2743200" lvl="5" indent="-289560" algn="l">
              <a:lnSpc>
                <a:spcPct val="100000"/>
              </a:lnSpc>
              <a:spcBef>
                <a:spcPts val="1000"/>
              </a:spcBef>
              <a:spcAft>
                <a:spcPts val="0"/>
              </a:spcAft>
              <a:buSzPts val="960"/>
              <a:buChar char="►"/>
              <a:defRPr sz="1200"/>
            </a:lvl6pPr>
            <a:lvl7pPr marL="3200400" lvl="6" indent="-289560" algn="l">
              <a:lnSpc>
                <a:spcPct val="100000"/>
              </a:lnSpc>
              <a:spcBef>
                <a:spcPts val="1000"/>
              </a:spcBef>
              <a:spcAft>
                <a:spcPts val="0"/>
              </a:spcAft>
              <a:buSzPts val="960"/>
              <a:buChar char="►"/>
              <a:defRPr sz="1200"/>
            </a:lvl7pPr>
            <a:lvl8pPr marL="3657600" lvl="7" indent="-289559" algn="l">
              <a:lnSpc>
                <a:spcPct val="100000"/>
              </a:lnSpc>
              <a:spcBef>
                <a:spcPts val="1000"/>
              </a:spcBef>
              <a:spcAft>
                <a:spcPts val="0"/>
              </a:spcAft>
              <a:buSzPts val="960"/>
              <a:buChar char="►"/>
              <a:defRPr sz="1200"/>
            </a:lvl8pPr>
            <a:lvl9pPr marL="4114800" lvl="8" indent="-289559" algn="l">
              <a:lnSpc>
                <a:spcPct val="100000"/>
              </a:lnSpc>
              <a:spcBef>
                <a:spcPts val="1000"/>
              </a:spcBef>
              <a:spcAft>
                <a:spcPts val="0"/>
              </a:spcAft>
              <a:buSzPts val="960"/>
              <a:buChar char="►"/>
              <a:defRPr sz="1200"/>
            </a:lvl9pPr>
          </a:lstStyle>
          <a:p>
            <a:endParaRPr/>
          </a:p>
        </p:txBody>
      </p:sp>
      <p:sp>
        <p:nvSpPr>
          <p:cNvPr id="67" name="Google Shape;67;p28"/>
          <p:cNvSpPr txBox="1">
            <a:spLocks noGrp="1"/>
          </p:cNvSpPr>
          <p:nvPr>
            <p:ph type="body" idx="2"/>
          </p:nvPr>
        </p:nvSpPr>
        <p:spPr>
          <a:xfrm>
            <a:off x="3869204" y="2160590"/>
            <a:ext cx="3088110" cy="3880773"/>
          </a:xfrm>
          <a:prstGeom prst="rect">
            <a:avLst/>
          </a:prstGeom>
          <a:noFill/>
          <a:ln>
            <a:noFill/>
          </a:ln>
        </p:spPr>
        <p:txBody>
          <a:bodyPr spcFirstLastPara="1" wrap="square" lIns="91425" tIns="45700" rIns="91425" bIns="45700" anchor="t" anchorCtr="0">
            <a:normAutofit/>
          </a:bodyPr>
          <a:lstStyle>
            <a:lvl1pPr marL="457200" lvl="0" indent="-320040" algn="l">
              <a:lnSpc>
                <a:spcPct val="100000"/>
              </a:lnSpc>
              <a:spcBef>
                <a:spcPts val="1000"/>
              </a:spcBef>
              <a:spcAft>
                <a:spcPts val="0"/>
              </a:spcAft>
              <a:buSzPts val="1440"/>
              <a:buChar char="►"/>
              <a:defRPr sz="1800"/>
            </a:lvl1pPr>
            <a:lvl2pPr marL="914400" lvl="1" indent="-309880" algn="l">
              <a:lnSpc>
                <a:spcPct val="100000"/>
              </a:lnSpc>
              <a:spcBef>
                <a:spcPts val="1000"/>
              </a:spcBef>
              <a:spcAft>
                <a:spcPts val="0"/>
              </a:spcAft>
              <a:buSzPts val="1280"/>
              <a:buChar char="►"/>
              <a:defRPr sz="1600"/>
            </a:lvl2pPr>
            <a:lvl3pPr marL="1371600" lvl="2" indent="-299719" algn="l">
              <a:lnSpc>
                <a:spcPct val="100000"/>
              </a:lnSpc>
              <a:spcBef>
                <a:spcPts val="1000"/>
              </a:spcBef>
              <a:spcAft>
                <a:spcPts val="0"/>
              </a:spcAft>
              <a:buSzPts val="1120"/>
              <a:buChar char="►"/>
              <a:defRPr sz="1400"/>
            </a:lvl3pPr>
            <a:lvl4pPr marL="1828800" lvl="3" indent="-289560" algn="l">
              <a:lnSpc>
                <a:spcPct val="100000"/>
              </a:lnSpc>
              <a:spcBef>
                <a:spcPts val="1000"/>
              </a:spcBef>
              <a:spcAft>
                <a:spcPts val="0"/>
              </a:spcAft>
              <a:buSzPts val="960"/>
              <a:buChar char="►"/>
              <a:defRPr sz="1200"/>
            </a:lvl4pPr>
            <a:lvl5pPr marL="2286000" lvl="4" indent="-289560" algn="l">
              <a:lnSpc>
                <a:spcPct val="100000"/>
              </a:lnSpc>
              <a:spcBef>
                <a:spcPts val="1000"/>
              </a:spcBef>
              <a:spcAft>
                <a:spcPts val="0"/>
              </a:spcAft>
              <a:buSzPts val="960"/>
              <a:buChar char="►"/>
              <a:defRPr sz="1200"/>
            </a:lvl5pPr>
            <a:lvl6pPr marL="2743200" lvl="5" indent="-289560" algn="l">
              <a:lnSpc>
                <a:spcPct val="100000"/>
              </a:lnSpc>
              <a:spcBef>
                <a:spcPts val="1000"/>
              </a:spcBef>
              <a:spcAft>
                <a:spcPts val="0"/>
              </a:spcAft>
              <a:buSzPts val="960"/>
              <a:buChar char="►"/>
              <a:defRPr sz="1200"/>
            </a:lvl6pPr>
            <a:lvl7pPr marL="3200400" lvl="6" indent="-289560" algn="l">
              <a:lnSpc>
                <a:spcPct val="100000"/>
              </a:lnSpc>
              <a:spcBef>
                <a:spcPts val="1000"/>
              </a:spcBef>
              <a:spcAft>
                <a:spcPts val="0"/>
              </a:spcAft>
              <a:buSzPts val="960"/>
              <a:buChar char="►"/>
              <a:defRPr sz="1200"/>
            </a:lvl7pPr>
            <a:lvl8pPr marL="3657600" lvl="7" indent="-289559" algn="l">
              <a:lnSpc>
                <a:spcPct val="100000"/>
              </a:lnSpc>
              <a:spcBef>
                <a:spcPts val="1000"/>
              </a:spcBef>
              <a:spcAft>
                <a:spcPts val="0"/>
              </a:spcAft>
              <a:buSzPts val="960"/>
              <a:buChar char="►"/>
              <a:defRPr sz="1200"/>
            </a:lvl8pPr>
            <a:lvl9pPr marL="4114800" lvl="8" indent="-289559" algn="l">
              <a:lnSpc>
                <a:spcPct val="100000"/>
              </a:lnSpc>
              <a:spcBef>
                <a:spcPts val="1000"/>
              </a:spcBef>
              <a:spcAft>
                <a:spcPts val="0"/>
              </a:spcAft>
              <a:buSzPts val="960"/>
              <a:buChar char="►"/>
              <a:defRPr sz="1200"/>
            </a:lvl9pPr>
          </a:lstStyle>
          <a:p>
            <a:endParaRPr/>
          </a:p>
        </p:txBody>
      </p:sp>
      <p:sp>
        <p:nvSpPr>
          <p:cNvPr id="68" name="Google Shape;68;p28"/>
          <p:cNvSpPr txBox="1">
            <a:spLocks noGrp="1"/>
          </p:cNvSpPr>
          <p:nvPr>
            <p:ph type="dt" idx="10"/>
          </p:nvPr>
        </p:nvSpPr>
        <p:spPr>
          <a:xfrm>
            <a:off x="5405258" y="6041363"/>
            <a:ext cx="684132" cy="365125"/>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9" name="Google Shape;69;p28"/>
          <p:cNvSpPr txBox="1">
            <a:spLocks noGrp="1"/>
          </p:cNvSpPr>
          <p:nvPr>
            <p:ph type="ftr" idx="11"/>
          </p:nvPr>
        </p:nvSpPr>
        <p:spPr>
          <a:xfrm>
            <a:off x="609599" y="6041363"/>
            <a:ext cx="4622973"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0" name="Google Shape;70;p28"/>
          <p:cNvSpPr txBox="1">
            <a:spLocks noGrp="1"/>
          </p:cNvSpPr>
          <p:nvPr>
            <p:ph type="sldNum" idx="12"/>
          </p:nvPr>
        </p:nvSpPr>
        <p:spPr>
          <a:xfrm>
            <a:off x="6444676" y="6041363"/>
            <a:ext cx="51263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71"/>
        <p:cNvGrpSpPr/>
        <p:nvPr/>
      </p:nvGrpSpPr>
      <p:grpSpPr>
        <a:xfrm>
          <a:off x="0" y="0"/>
          <a:ext cx="0" cy="0"/>
          <a:chOff x="0" y="0"/>
          <a:chExt cx="0" cy="0"/>
        </a:xfrm>
      </p:grpSpPr>
      <p:sp>
        <p:nvSpPr>
          <p:cNvPr id="72" name="Google Shape;72;p29"/>
          <p:cNvSpPr txBox="1">
            <a:spLocks noGrp="1"/>
          </p:cNvSpPr>
          <p:nvPr>
            <p:ph type="title"/>
          </p:nvPr>
        </p:nvSpPr>
        <p:spPr>
          <a:xfrm>
            <a:off x="609599" y="609600"/>
            <a:ext cx="6347714" cy="1320800"/>
          </a:xfrm>
          <a:prstGeom prst="rect">
            <a:avLst/>
          </a:prstGeom>
          <a:noFill/>
          <a:ln>
            <a:noFill/>
          </a:ln>
        </p:spPr>
        <p:txBody>
          <a:bodyPr spcFirstLastPara="1" wrap="square" lIns="91425" tIns="45700" rIns="91425" bIns="45700" anchor="t" anchorCtr="0">
            <a:normAutofit/>
          </a:bodyPr>
          <a:lstStyle>
            <a:lvl1pPr lvl="0" algn="l">
              <a:lnSpc>
                <a:spcPct val="100000"/>
              </a:lnSpc>
              <a:spcBef>
                <a:spcPts val="0"/>
              </a:spcBef>
              <a:spcAft>
                <a:spcPts val="0"/>
              </a:spcAft>
              <a:buClr>
                <a:schemeClr val="accen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3" name="Google Shape;73;p29"/>
          <p:cNvSpPr txBox="1">
            <a:spLocks noGrp="1"/>
          </p:cNvSpPr>
          <p:nvPr>
            <p:ph type="dt" idx="10"/>
          </p:nvPr>
        </p:nvSpPr>
        <p:spPr>
          <a:xfrm>
            <a:off x="5405258" y="6041363"/>
            <a:ext cx="684132" cy="365125"/>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4" name="Google Shape;74;p29"/>
          <p:cNvSpPr txBox="1">
            <a:spLocks noGrp="1"/>
          </p:cNvSpPr>
          <p:nvPr>
            <p:ph type="ftr" idx="11"/>
          </p:nvPr>
        </p:nvSpPr>
        <p:spPr>
          <a:xfrm>
            <a:off x="609599" y="6041363"/>
            <a:ext cx="4622973"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5" name="Google Shape;75;p29"/>
          <p:cNvSpPr txBox="1">
            <a:spLocks noGrp="1"/>
          </p:cNvSpPr>
          <p:nvPr>
            <p:ph type="sldNum" idx="12"/>
          </p:nvPr>
        </p:nvSpPr>
        <p:spPr>
          <a:xfrm>
            <a:off x="6444676" y="6041363"/>
            <a:ext cx="51263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76"/>
        <p:cNvGrpSpPr/>
        <p:nvPr/>
      </p:nvGrpSpPr>
      <p:grpSpPr>
        <a:xfrm>
          <a:off x="0" y="0"/>
          <a:ext cx="0" cy="0"/>
          <a:chOff x="0" y="0"/>
          <a:chExt cx="0" cy="0"/>
        </a:xfrm>
      </p:grpSpPr>
      <p:sp>
        <p:nvSpPr>
          <p:cNvPr id="77" name="Google Shape;77;p30"/>
          <p:cNvSpPr txBox="1">
            <a:spLocks noGrp="1"/>
          </p:cNvSpPr>
          <p:nvPr>
            <p:ph type="dt" idx="10"/>
          </p:nvPr>
        </p:nvSpPr>
        <p:spPr>
          <a:xfrm>
            <a:off x="5405258" y="6041363"/>
            <a:ext cx="684132" cy="365125"/>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8" name="Google Shape;78;p30"/>
          <p:cNvSpPr txBox="1">
            <a:spLocks noGrp="1"/>
          </p:cNvSpPr>
          <p:nvPr>
            <p:ph type="ftr" idx="11"/>
          </p:nvPr>
        </p:nvSpPr>
        <p:spPr>
          <a:xfrm>
            <a:off x="609599" y="6041363"/>
            <a:ext cx="4622973"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9" name="Google Shape;79;p30"/>
          <p:cNvSpPr txBox="1">
            <a:spLocks noGrp="1"/>
          </p:cNvSpPr>
          <p:nvPr>
            <p:ph type="sldNum" idx="12"/>
          </p:nvPr>
        </p:nvSpPr>
        <p:spPr>
          <a:xfrm>
            <a:off x="6444676" y="6041363"/>
            <a:ext cx="51263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80"/>
        <p:cNvGrpSpPr/>
        <p:nvPr/>
      </p:nvGrpSpPr>
      <p:grpSpPr>
        <a:xfrm>
          <a:off x="0" y="0"/>
          <a:ext cx="0" cy="0"/>
          <a:chOff x="0" y="0"/>
          <a:chExt cx="0" cy="0"/>
        </a:xfrm>
      </p:grpSpPr>
      <p:sp>
        <p:nvSpPr>
          <p:cNvPr id="81" name="Google Shape;81;p31"/>
          <p:cNvSpPr txBox="1">
            <a:spLocks noGrp="1"/>
          </p:cNvSpPr>
          <p:nvPr>
            <p:ph type="title"/>
          </p:nvPr>
        </p:nvSpPr>
        <p:spPr>
          <a:xfrm>
            <a:off x="609599" y="1498604"/>
            <a:ext cx="2790182" cy="1278466"/>
          </a:xfrm>
          <a:prstGeom prst="rect">
            <a:avLst/>
          </a:prstGeom>
          <a:noFill/>
          <a:ln>
            <a:noFill/>
          </a:ln>
        </p:spPr>
        <p:txBody>
          <a:bodyPr spcFirstLastPara="1" wrap="square" lIns="91425" tIns="45700" rIns="91425" bIns="45700" anchor="b" anchorCtr="0">
            <a:normAutofit/>
          </a:bodyPr>
          <a:lstStyle>
            <a:lvl1pPr lvl="0" algn="l">
              <a:lnSpc>
                <a:spcPct val="100000"/>
              </a:lnSpc>
              <a:spcBef>
                <a:spcPts val="0"/>
              </a:spcBef>
              <a:spcAft>
                <a:spcPts val="0"/>
              </a:spcAft>
              <a:buClr>
                <a:schemeClr val="accent1"/>
              </a:buClr>
              <a:buSzPts val="2000"/>
              <a:buFont typeface="Trebuchet MS"/>
              <a:buNone/>
              <a:defRPr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2" name="Google Shape;82;p31"/>
          <p:cNvSpPr txBox="1">
            <a:spLocks noGrp="1"/>
          </p:cNvSpPr>
          <p:nvPr>
            <p:ph type="body" idx="1"/>
          </p:nvPr>
        </p:nvSpPr>
        <p:spPr>
          <a:xfrm>
            <a:off x="3571275" y="514925"/>
            <a:ext cx="3386037" cy="5526437"/>
          </a:xfrm>
          <a:prstGeom prst="rect">
            <a:avLst/>
          </a:prstGeom>
          <a:noFill/>
          <a:ln>
            <a:noFill/>
          </a:ln>
        </p:spPr>
        <p:txBody>
          <a:bodyPr spcFirstLastPara="1" wrap="square" lIns="91425" tIns="45700" rIns="91425" bIns="45700" anchor="t" anchorCtr="0">
            <a:normAutofit/>
          </a:bodyPr>
          <a:lstStyle>
            <a:lvl1pPr marL="457200" lvl="0" indent="-320040" algn="l">
              <a:lnSpc>
                <a:spcPct val="100000"/>
              </a:lnSpc>
              <a:spcBef>
                <a:spcPts val="1000"/>
              </a:spcBef>
              <a:spcAft>
                <a:spcPts val="0"/>
              </a:spcAft>
              <a:buSzPts val="1440"/>
              <a:buChar char="►"/>
              <a:defRPr/>
            </a:lvl1pPr>
            <a:lvl2pPr marL="914400" lvl="1" indent="-320040" algn="l">
              <a:lnSpc>
                <a:spcPct val="100000"/>
              </a:lnSpc>
              <a:spcBef>
                <a:spcPts val="1000"/>
              </a:spcBef>
              <a:spcAft>
                <a:spcPts val="0"/>
              </a:spcAft>
              <a:buSzPts val="1440"/>
              <a:buChar char="►"/>
              <a:defRPr/>
            </a:lvl2pPr>
            <a:lvl3pPr marL="1371600" lvl="2" indent="-320039" algn="l">
              <a:lnSpc>
                <a:spcPct val="100000"/>
              </a:lnSpc>
              <a:spcBef>
                <a:spcPts val="1000"/>
              </a:spcBef>
              <a:spcAft>
                <a:spcPts val="0"/>
              </a:spcAft>
              <a:buSzPts val="1440"/>
              <a:buChar char="►"/>
              <a:defRPr/>
            </a:lvl3pPr>
            <a:lvl4pPr marL="1828800" lvl="3" indent="-320039" algn="l">
              <a:lnSpc>
                <a:spcPct val="100000"/>
              </a:lnSpc>
              <a:spcBef>
                <a:spcPts val="1000"/>
              </a:spcBef>
              <a:spcAft>
                <a:spcPts val="0"/>
              </a:spcAft>
              <a:buSzPts val="1440"/>
              <a:buChar char="►"/>
              <a:defRPr/>
            </a:lvl4pPr>
            <a:lvl5pPr marL="2286000" lvl="4" indent="-320039" algn="l">
              <a:lnSpc>
                <a:spcPct val="100000"/>
              </a:lnSpc>
              <a:spcBef>
                <a:spcPts val="1000"/>
              </a:spcBef>
              <a:spcAft>
                <a:spcPts val="0"/>
              </a:spcAft>
              <a:buSzPts val="1440"/>
              <a:buChar char="►"/>
              <a:defRPr/>
            </a:lvl5pPr>
            <a:lvl6pPr marL="2743200" lvl="5" indent="-320039" algn="l">
              <a:lnSpc>
                <a:spcPct val="100000"/>
              </a:lnSpc>
              <a:spcBef>
                <a:spcPts val="1000"/>
              </a:spcBef>
              <a:spcAft>
                <a:spcPts val="0"/>
              </a:spcAft>
              <a:buSzPts val="1440"/>
              <a:buChar char="►"/>
              <a:defRPr/>
            </a:lvl6pPr>
            <a:lvl7pPr marL="3200400" lvl="6" indent="-320039" algn="l">
              <a:lnSpc>
                <a:spcPct val="100000"/>
              </a:lnSpc>
              <a:spcBef>
                <a:spcPts val="1000"/>
              </a:spcBef>
              <a:spcAft>
                <a:spcPts val="0"/>
              </a:spcAft>
              <a:buSzPts val="1440"/>
              <a:buChar char="►"/>
              <a:defRPr/>
            </a:lvl7pPr>
            <a:lvl8pPr marL="3657600" lvl="7" indent="-320040" algn="l">
              <a:lnSpc>
                <a:spcPct val="100000"/>
              </a:lnSpc>
              <a:spcBef>
                <a:spcPts val="1000"/>
              </a:spcBef>
              <a:spcAft>
                <a:spcPts val="0"/>
              </a:spcAft>
              <a:buSzPts val="1440"/>
              <a:buChar char="►"/>
              <a:defRPr/>
            </a:lvl8pPr>
            <a:lvl9pPr marL="4114800" lvl="8" indent="-320040" algn="l">
              <a:lnSpc>
                <a:spcPct val="100000"/>
              </a:lnSpc>
              <a:spcBef>
                <a:spcPts val="1000"/>
              </a:spcBef>
              <a:spcAft>
                <a:spcPts val="0"/>
              </a:spcAft>
              <a:buSzPts val="1440"/>
              <a:buChar char="►"/>
              <a:defRPr/>
            </a:lvl9pPr>
          </a:lstStyle>
          <a:p>
            <a:endParaRPr/>
          </a:p>
        </p:txBody>
      </p:sp>
      <p:sp>
        <p:nvSpPr>
          <p:cNvPr id="83" name="Google Shape;83;p31"/>
          <p:cNvSpPr txBox="1">
            <a:spLocks noGrp="1"/>
          </p:cNvSpPr>
          <p:nvPr>
            <p:ph type="body" idx="2"/>
          </p:nvPr>
        </p:nvSpPr>
        <p:spPr>
          <a:xfrm>
            <a:off x="609599" y="2777069"/>
            <a:ext cx="2790182" cy="2584449"/>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000"/>
              </a:spcBef>
              <a:spcAft>
                <a:spcPts val="0"/>
              </a:spcAft>
              <a:buSzPts val="1120"/>
              <a:buNone/>
              <a:defRPr sz="1400"/>
            </a:lvl1pPr>
            <a:lvl2pPr marL="914400" lvl="1" indent="-228600" algn="l">
              <a:lnSpc>
                <a:spcPct val="100000"/>
              </a:lnSpc>
              <a:spcBef>
                <a:spcPts val="1000"/>
              </a:spcBef>
              <a:spcAft>
                <a:spcPts val="0"/>
              </a:spcAft>
              <a:buSzPts val="840"/>
              <a:buNone/>
              <a:defRPr sz="1050"/>
            </a:lvl2pPr>
            <a:lvl3pPr marL="1371600" lvl="2" indent="-228600" algn="l">
              <a:lnSpc>
                <a:spcPct val="100000"/>
              </a:lnSpc>
              <a:spcBef>
                <a:spcPts val="1000"/>
              </a:spcBef>
              <a:spcAft>
                <a:spcPts val="0"/>
              </a:spcAft>
              <a:buSzPts val="720"/>
              <a:buNone/>
              <a:defRPr sz="900"/>
            </a:lvl3pPr>
            <a:lvl4pPr marL="1828800" lvl="3" indent="-228600" algn="l">
              <a:lnSpc>
                <a:spcPct val="100000"/>
              </a:lnSpc>
              <a:spcBef>
                <a:spcPts val="1000"/>
              </a:spcBef>
              <a:spcAft>
                <a:spcPts val="0"/>
              </a:spcAft>
              <a:buSzPts val="600"/>
              <a:buNone/>
              <a:defRPr sz="750"/>
            </a:lvl4pPr>
            <a:lvl5pPr marL="2286000" lvl="4" indent="-228600" algn="l">
              <a:lnSpc>
                <a:spcPct val="100000"/>
              </a:lnSpc>
              <a:spcBef>
                <a:spcPts val="1000"/>
              </a:spcBef>
              <a:spcAft>
                <a:spcPts val="0"/>
              </a:spcAft>
              <a:buSzPts val="600"/>
              <a:buNone/>
              <a:defRPr sz="750"/>
            </a:lvl5pPr>
            <a:lvl6pPr marL="2743200" lvl="5" indent="-228600" algn="l">
              <a:lnSpc>
                <a:spcPct val="100000"/>
              </a:lnSpc>
              <a:spcBef>
                <a:spcPts val="1000"/>
              </a:spcBef>
              <a:spcAft>
                <a:spcPts val="0"/>
              </a:spcAft>
              <a:buSzPts val="600"/>
              <a:buNone/>
              <a:defRPr sz="750"/>
            </a:lvl6pPr>
            <a:lvl7pPr marL="3200400" lvl="6" indent="-228600" algn="l">
              <a:lnSpc>
                <a:spcPct val="100000"/>
              </a:lnSpc>
              <a:spcBef>
                <a:spcPts val="1000"/>
              </a:spcBef>
              <a:spcAft>
                <a:spcPts val="0"/>
              </a:spcAft>
              <a:buSzPts val="600"/>
              <a:buNone/>
              <a:defRPr sz="750"/>
            </a:lvl7pPr>
            <a:lvl8pPr marL="3657600" lvl="7" indent="-228600" algn="l">
              <a:lnSpc>
                <a:spcPct val="100000"/>
              </a:lnSpc>
              <a:spcBef>
                <a:spcPts val="1000"/>
              </a:spcBef>
              <a:spcAft>
                <a:spcPts val="0"/>
              </a:spcAft>
              <a:buSzPts val="600"/>
              <a:buNone/>
              <a:defRPr sz="750"/>
            </a:lvl8pPr>
            <a:lvl9pPr marL="4114800" lvl="8" indent="-228600" algn="l">
              <a:lnSpc>
                <a:spcPct val="100000"/>
              </a:lnSpc>
              <a:spcBef>
                <a:spcPts val="1000"/>
              </a:spcBef>
              <a:spcAft>
                <a:spcPts val="0"/>
              </a:spcAft>
              <a:buSzPts val="600"/>
              <a:buNone/>
              <a:defRPr sz="750"/>
            </a:lvl9pPr>
          </a:lstStyle>
          <a:p>
            <a:endParaRPr/>
          </a:p>
        </p:txBody>
      </p:sp>
      <p:sp>
        <p:nvSpPr>
          <p:cNvPr id="84" name="Google Shape;84;p31"/>
          <p:cNvSpPr txBox="1">
            <a:spLocks noGrp="1"/>
          </p:cNvSpPr>
          <p:nvPr>
            <p:ph type="dt" idx="10"/>
          </p:nvPr>
        </p:nvSpPr>
        <p:spPr>
          <a:xfrm>
            <a:off x="5405258" y="6041363"/>
            <a:ext cx="684132" cy="365125"/>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5" name="Google Shape;85;p31"/>
          <p:cNvSpPr txBox="1">
            <a:spLocks noGrp="1"/>
          </p:cNvSpPr>
          <p:nvPr>
            <p:ph type="ftr" idx="11"/>
          </p:nvPr>
        </p:nvSpPr>
        <p:spPr>
          <a:xfrm>
            <a:off x="609599" y="6041363"/>
            <a:ext cx="4622973"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6" name="Google Shape;86;p31"/>
          <p:cNvSpPr txBox="1">
            <a:spLocks noGrp="1"/>
          </p:cNvSpPr>
          <p:nvPr>
            <p:ph type="sldNum" idx="12"/>
          </p:nvPr>
        </p:nvSpPr>
        <p:spPr>
          <a:xfrm>
            <a:off x="6444676" y="6041363"/>
            <a:ext cx="51263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87"/>
        <p:cNvGrpSpPr/>
        <p:nvPr/>
      </p:nvGrpSpPr>
      <p:grpSpPr>
        <a:xfrm>
          <a:off x="0" y="0"/>
          <a:ext cx="0" cy="0"/>
          <a:chOff x="0" y="0"/>
          <a:chExt cx="0" cy="0"/>
        </a:xfrm>
      </p:grpSpPr>
      <p:sp>
        <p:nvSpPr>
          <p:cNvPr id="88" name="Google Shape;88;p32"/>
          <p:cNvSpPr txBox="1">
            <a:spLocks noGrp="1"/>
          </p:cNvSpPr>
          <p:nvPr>
            <p:ph type="title"/>
          </p:nvPr>
        </p:nvSpPr>
        <p:spPr>
          <a:xfrm>
            <a:off x="609599" y="4800600"/>
            <a:ext cx="6347714" cy="566738"/>
          </a:xfrm>
          <a:prstGeom prst="rect">
            <a:avLst/>
          </a:prstGeom>
          <a:noFill/>
          <a:ln>
            <a:noFill/>
          </a:ln>
        </p:spPr>
        <p:txBody>
          <a:bodyPr spcFirstLastPara="1" wrap="square" lIns="91425" tIns="45700" rIns="91425" bIns="45700" anchor="b" anchorCtr="0">
            <a:normAutofit/>
          </a:bodyPr>
          <a:lstStyle>
            <a:lvl1pPr lvl="0" algn="l">
              <a:lnSpc>
                <a:spcPct val="100000"/>
              </a:lnSpc>
              <a:spcBef>
                <a:spcPts val="0"/>
              </a:spcBef>
              <a:spcAft>
                <a:spcPts val="0"/>
              </a:spcAft>
              <a:buClr>
                <a:schemeClr val="accent1"/>
              </a:buClr>
              <a:buSzPts val="2400"/>
              <a:buFont typeface="Trebuchet MS"/>
              <a:buNone/>
              <a:defRPr sz="2400" b="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9" name="Google Shape;89;p32"/>
          <p:cNvSpPr>
            <a:spLocks noGrp="1"/>
          </p:cNvSpPr>
          <p:nvPr>
            <p:ph type="pic" idx="2"/>
          </p:nvPr>
        </p:nvSpPr>
        <p:spPr>
          <a:xfrm>
            <a:off x="609599" y="609600"/>
            <a:ext cx="6347714" cy="3845718"/>
          </a:xfrm>
          <a:prstGeom prst="rect">
            <a:avLst/>
          </a:prstGeom>
          <a:noFill/>
          <a:ln>
            <a:noFill/>
          </a:ln>
        </p:spPr>
      </p:sp>
      <p:sp>
        <p:nvSpPr>
          <p:cNvPr id="90" name="Google Shape;90;p32"/>
          <p:cNvSpPr txBox="1">
            <a:spLocks noGrp="1"/>
          </p:cNvSpPr>
          <p:nvPr>
            <p:ph type="body" idx="1"/>
          </p:nvPr>
        </p:nvSpPr>
        <p:spPr>
          <a:xfrm>
            <a:off x="609599" y="5367338"/>
            <a:ext cx="6347714" cy="674024"/>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000"/>
              </a:spcBef>
              <a:spcAft>
                <a:spcPts val="0"/>
              </a:spcAft>
              <a:buSzPts val="960"/>
              <a:buNone/>
              <a:defRPr sz="1200"/>
            </a:lvl1pPr>
            <a:lvl2pPr marL="914400" lvl="1" indent="-228600" algn="l">
              <a:lnSpc>
                <a:spcPct val="100000"/>
              </a:lnSpc>
              <a:spcBef>
                <a:spcPts val="1000"/>
              </a:spcBef>
              <a:spcAft>
                <a:spcPts val="0"/>
              </a:spcAft>
              <a:buSzPts val="960"/>
              <a:buNone/>
              <a:defRPr sz="1200"/>
            </a:lvl2pPr>
            <a:lvl3pPr marL="1371600" lvl="2" indent="-228600" algn="l">
              <a:lnSpc>
                <a:spcPct val="100000"/>
              </a:lnSpc>
              <a:spcBef>
                <a:spcPts val="1000"/>
              </a:spcBef>
              <a:spcAft>
                <a:spcPts val="0"/>
              </a:spcAft>
              <a:buSzPts val="800"/>
              <a:buNone/>
              <a:defRPr sz="1000"/>
            </a:lvl3pPr>
            <a:lvl4pPr marL="1828800" lvl="3" indent="-228600" algn="l">
              <a:lnSpc>
                <a:spcPct val="100000"/>
              </a:lnSpc>
              <a:spcBef>
                <a:spcPts val="1000"/>
              </a:spcBef>
              <a:spcAft>
                <a:spcPts val="0"/>
              </a:spcAft>
              <a:buSzPts val="720"/>
              <a:buNone/>
              <a:defRPr sz="900"/>
            </a:lvl4pPr>
            <a:lvl5pPr marL="2286000" lvl="4" indent="-228600" algn="l">
              <a:lnSpc>
                <a:spcPct val="100000"/>
              </a:lnSpc>
              <a:spcBef>
                <a:spcPts val="1000"/>
              </a:spcBef>
              <a:spcAft>
                <a:spcPts val="0"/>
              </a:spcAft>
              <a:buSzPts val="720"/>
              <a:buNone/>
              <a:defRPr sz="900"/>
            </a:lvl5pPr>
            <a:lvl6pPr marL="2743200" lvl="5" indent="-228600" algn="l">
              <a:lnSpc>
                <a:spcPct val="100000"/>
              </a:lnSpc>
              <a:spcBef>
                <a:spcPts val="1000"/>
              </a:spcBef>
              <a:spcAft>
                <a:spcPts val="0"/>
              </a:spcAft>
              <a:buSzPts val="720"/>
              <a:buNone/>
              <a:defRPr sz="900"/>
            </a:lvl6pPr>
            <a:lvl7pPr marL="3200400" lvl="6" indent="-228600" algn="l">
              <a:lnSpc>
                <a:spcPct val="100000"/>
              </a:lnSpc>
              <a:spcBef>
                <a:spcPts val="1000"/>
              </a:spcBef>
              <a:spcAft>
                <a:spcPts val="0"/>
              </a:spcAft>
              <a:buSzPts val="720"/>
              <a:buNone/>
              <a:defRPr sz="900"/>
            </a:lvl7pPr>
            <a:lvl8pPr marL="3657600" lvl="7" indent="-228600" algn="l">
              <a:lnSpc>
                <a:spcPct val="100000"/>
              </a:lnSpc>
              <a:spcBef>
                <a:spcPts val="1000"/>
              </a:spcBef>
              <a:spcAft>
                <a:spcPts val="0"/>
              </a:spcAft>
              <a:buSzPts val="720"/>
              <a:buNone/>
              <a:defRPr sz="900"/>
            </a:lvl8pPr>
            <a:lvl9pPr marL="4114800" lvl="8" indent="-228600" algn="l">
              <a:lnSpc>
                <a:spcPct val="100000"/>
              </a:lnSpc>
              <a:spcBef>
                <a:spcPts val="1000"/>
              </a:spcBef>
              <a:spcAft>
                <a:spcPts val="0"/>
              </a:spcAft>
              <a:buSzPts val="720"/>
              <a:buNone/>
              <a:defRPr sz="900"/>
            </a:lvl9pPr>
          </a:lstStyle>
          <a:p>
            <a:endParaRPr/>
          </a:p>
        </p:txBody>
      </p:sp>
      <p:sp>
        <p:nvSpPr>
          <p:cNvPr id="91" name="Google Shape;91;p32"/>
          <p:cNvSpPr txBox="1">
            <a:spLocks noGrp="1"/>
          </p:cNvSpPr>
          <p:nvPr>
            <p:ph type="dt" idx="10"/>
          </p:nvPr>
        </p:nvSpPr>
        <p:spPr>
          <a:xfrm>
            <a:off x="5405258" y="6041363"/>
            <a:ext cx="684132" cy="365125"/>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2" name="Google Shape;92;p32"/>
          <p:cNvSpPr txBox="1">
            <a:spLocks noGrp="1"/>
          </p:cNvSpPr>
          <p:nvPr>
            <p:ph type="ftr" idx="11"/>
          </p:nvPr>
        </p:nvSpPr>
        <p:spPr>
          <a:xfrm>
            <a:off x="609599" y="6041363"/>
            <a:ext cx="4622973"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3" name="Google Shape;93;p32"/>
          <p:cNvSpPr txBox="1">
            <a:spLocks noGrp="1"/>
          </p:cNvSpPr>
          <p:nvPr>
            <p:ph type="sldNum" idx="12"/>
          </p:nvPr>
        </p:nvSpPr>
        <p:spPr>
          <a:xfrm>
            <a:off x="6444676" y="6041363"/>
            <a:ext cx="51263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Caption">
  <p:cSld name="Title and Caption">
    <p:spTree>
      <p:nvGrpSpPr>
        <p:cNvPr id="1" name="Shape 94"/>
        <p:cNvGrpSpPr/>
        <p:nvPr/>
      </p:nvGrpSpPr>
      <p:grpSpPr>
        <a:xfrm>
          <a:off x="0" y="0"/>
          <a:ext cx="0" cy="0"/>
          <a:chOff x="0" y="0"/>
          <a:chExt cx="0" cy="0"/>
        </a:xfrm>
      </p:grpSpPr>
      <p:sp>
        <p:nvSpPr>
          <p:cNvPr id="95" name="Google Shape;95;p33"/>
          <p:cNvSpPr txBox="1">
            <a:spLocks noGrp="1"/>
          </p:cNvSpPr>
          <p:nvPr>
            <p:ph type="title"/>
          </p:nvPr>
        </p:nvSpPr>
        <p:spPr>
          <a:xfrm>
            <a:off x="609600" y="609600"/>
            <a:ext cx="6347714" cy="3403600"/>
          </a:xfrm>
          <a:prstGeom prst="rect">
            <a:avLst/>
          </a:prstGeom>
          <a:noFill/>
          <a:ln>
            <a:noFill/>
          </a:ln>
        </p:spPr>
        <p:txBody>
          <a:bodyPr spcFirstLastPara="1" wrap="square" lIns="91425" tIns="45700" rIns="91425" bIns="45700" anchor="ctr" anchorCtr="0">
            <a:normAutofit/>
          </a:bodyPr>
          <a:lstStyle>
            <a:lvl1pPr lvl="0" algn="l">
              <a:lnSpc>
                <a:spcPct val="100000"/>
              </a:lnSpc>
              <a:spcBef>
                <a:spcPts val="0"/>
              </a:spcBef>
              <a:spcAft>
                <a:spcPts val="0"/>
              </a:spcAft>
              <a:buClr>
                <a:schemeClr val="accent1"/>
              </a:buClr>
              <a:buSzPts val="4400"/>
              <a:buFont typeface="Trebuchet MS"/>
              <a:buNone/>
              <a:defRPr sz="4400" b="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6" name="Google Shape;96;p33"/>
          <p:cNvSpPr txBox="1">
            <a:spLocks noGrp="1"/>
          </p:cNvSpPr>
          <p:nvPr>
            <p:ph type="body" idx="1"/>
          </p:nvPr>
        </p:nvSpPr>
        <p:spPr>
          <a:xfrm>
            <a:off x="609600" y="4470400"/>
            <a:ext cx="6347714" cy="1570962"/>
          </a:xfrm>
          <a:prstGeom prst="rect">
            <a:avLst/>
          </a:prstGeom>
          <a:noFill/>
          <a:ln>
            <a:noFill/>
          </a:ln>
        </p:spPr>
        <p:txBody>
          <a:bodyPr spcFirstLastPara="1" wrap="square" lIns="91425" tIns="45700" rIns="91425" bIns="45700" anchor="ctr" anchorCtr="0">
            <a:normAutofit/>
          </a:bodyPr>
          <a:lstStyle>
            <a:lvl1pPr marL="457200" lvl="0" indent="-228600" algn="l">
              <a:lnSpc>
                <a:spcPct val="100000"/>
              </a:lnSpc>
              <a:spcBef>
                <a:spcPts val="1000"/>
              </a:spcBef>
              <a:spcAft>
                <a:spcPts val="0"/>
              </a:spcAft>
              <a:buSzPts val="1440"/>
              <a:buNone/>
              <a:defRPr sz="1800">
                <a:solidFill>
                  <a:srgbClr val="3F3F3F"/>
                </a:solidFill>
              </a:defRPr>
            </a:lvl1pPr>
            <a:lvl2pPr marL="914400" lvl="1" indent="-228600" algn="l">
              <a:lnSpc>
                <a:spcPct val="100000"/>
              </a:lnSpc>
              <a:spcBef>
                <a:spcPts val="1000"/>
              </a:spcBef>
              <a:spcAft>
                <a:spcPts val="0"/>
              </a:spcAft>
              <a:buSzPts val="1440"/>
              <a:buNone/>
              <a:defRPr sz="1800">
                <a:solidFill>
                  <a:srgbClr val="888888"/>
                </a:solidFill>
              </a:defRPr>
            </a:lvl2pPr>
            <a:lvl3pPr marL="1371600" lvl="2" indent="-228600" algn="l">
              <a:lnSpc>
                <a:spcPct val="100000"/>
              </a:lnSpc>
              <a:spcBef>
                <a:spcPts val="1000"/>
              </a:spcBef>
              <a:spcAft>
                <a:spcPts val="0"/>
              </a:spcAft>
              <a:buSzPts val="1280"/>
              <a:buNone/>
              <a:defRPr sz="1600">
                <a:solidFill>
                  <a:srgbClr val="888888"/>
                </a:solidFill>
              </a:defRPr>
            </a:lvl3pPr>
            <a:lvl4pPr marL="1828800" lvl="3" indent="-228600" algn="l">
              <a:lnSpc>
                <a:spcPct val="100000"/>
              </a:lnSpc>
              <a:spcBef>
                <a:spcPts val="1000"/>
              </a:spcBef>
              <a:spcAft>
                <a:spcPts val="0"/>
              </a:spcAft>
              <a:buSzPts val="1120"/>
              <a:buNone/>
              <a:defRPr sz="1400">
                <a:solidFill>
                  <a:srgbClr val="888888"/>
                </a:solidFill>
              </a:defRPr>
            </a:lvl4pPr>
            <a:lvl5pPr marL="2286000" lvl="4" indent="-228600" algn="l">
              <a:lnSpc>
                <a:spcPct val="100000"/>
              </a:lnSpc>
              <a:spcBef>
                <a:spcPts val="1000"/>
              </a:spcBef>
              <a:spcAft>
                <a:spcPts val="0"/>
              </a:spcAft>
              <a:buSzPts val="1120"/>
              <a:buNone/>
              <a:defRPr sz="1400">
                <a:solidFill>
                  <a:srgbClr val="888888"/>
                </a:solidFill>
              </a:defRPr>
            </a:lvl5pPr>
            <a:lvl6pPr marL="2743200" lvl="5" indent="-228600" algn="l">
              <a:lnSpc>
                <a:spcPct val="100000"/>
              </a:lnSpc>
              <a:spcBef>
                <a:spcPts val="1000"/>
              </a:spcBef>
              <a:spcAft>
                <a:spcPts val="0"/>
              </a:spcAft>
              <a:buSzPts val="1120"/>
              <a:buNone/>
              <a:defRPr sz="1400">
                <a:solidFill>
                  <a:srgbClr val="888888"/>
                </a:solidFill>
              </a:defRPr>
            </a:lvl6pPr>
            <a:lvl7pPr marL="3200400" lvl="6" indent="-228600" algn="l">
              <a:lnSpc>
                <a:spcPct val="100000"/>
              </a:lnSpc>
              <a:spcBef>
                <a:spcPts val="1000"/>
              </a:spcBef>
              <a:spcAft>
                <a:spcPts val="0"/>
              </a:spcAft>
              <a:buSzPts val="1120"/>
              <a:buNone/>
              <a:defRPr sz="1400">
                <a:solidFill>
                  <a:srgbClr val="888888"/>
                </a:solidFill>
              </a:defRPr>
            </a:lvl7pPr>
            <a:lvl8pPr marL="3657600" lvl="7" indent="-228600" algn="l">
              <a:lnSpc>
                <a:spcPct val="100000"/>
              </a:lnSpc>
              <a:spcBef>
                <a:spcPts val="1000"/>
              </a:spcBef>
              <a:spcAft>
                <a:spcPts val="0"/>
              </a:spcAft>
              <a:buSzPts val="1120"/>
              <a:buNone/>
              <a:defRPr sz="1400">
                <a:solidFill>
                  <a:srgbClr val="888888"/>
                </a:solidFill>
              </a:defRPr>
            </a:lvl8pPr>
            <a:lvl9pPr marL="4114800" lvl="8" indent="-228600" algn="l">
              <a:lnSpc>
                <a:spcPct val="100000"/>
              </a:lnSpc>
              <a:spcBef>
                <a:spcPts val="1000"/>
              </a:spcBef>
              <a:spcAft>
                <a:spcPts val="0"/>
              </a:spcAft>
              <a:buSzPts val="1120"/>
              <a:buNone/>
              <a:defRPr sz="1400">
                <a:solidFill>
                  <a:srgbClr val="888888"/>
                </a:solidFill>
              </a:defRPr>
            </a:lvl9pPr>
          </a:lstStyle>
          <a:p>
            <a:endParaRPr/>
          </a:p>
        </p:txBody>
      </p:sp>
      <p:sp>
        <p:nvSpPr>
          <p:cNvPr id="97" name="Google Shape;97;p33"/>
          <p:cNvSpPr txBox="1">
            <a:spLocks noGrp="1"/>
          </p:cNvSpPr>
          <p:nvPr>
            <p:ph type="dt" idx="10"/>
          </p:nvPr>
        </p:nvSpPr>
        <p:spPr>
          <a:xfrm>
            <a:off x="5405258" y="6041363"/>
            <a:ext cx="684132" cy="365125"/>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8" name="Google Shape;98;p33"/>
          <p:cNvSpPr txBox="1">
            <a:spLocks noGrp="1"/>
          </p:cNvSpPr>
          <p:nvPr>
            <p:ph type="ftr" idx="11"/>
          </p:nvPr>
        </p:nvSpPr>
        <p:spPr>
          <a:xfrm>
            <a:off x="609599" y="6041363"/>
            <a:ext cx="4622973"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9" name="Google Shape;99;p33"/>
          <p:cNvSpPr txBox="1">
            <a:spLocks noGrp="1"/>
          </p:cNvSpPr>
          <p:nvPr>
            <p:ph type="sldNum" idx="12"/>
          </p:nvPr>
        </p:nvSpPr>
        <p:spPr>
          <a:xfrm>
            <a:off x="6444676" y="6041363"/>
            <a:ext cx="51263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Quote with Caption">
  <p:cSld name="Quote with Caption">
    <p:spTree>
      <p:nvGrpSpPr>
        <p:cNvPr id="1" name="Shape 100"/>
        <p:cNvGrpSpPr/>
        <p:nvPr/>
      </p:nvGrpSpPr>
      <p:grpSpPr>
        <a:xfrm>
          <a:off x="0" y="0"/>
          <a:ext cx="0" cy="0"/>
          <a:chOff x="0" y="0"/>
          <a:chExt cx="0" cy="0"/>
        </a:xfrm>
      </p:grpSpPr>
      <p:sp>
        <p:nvSpPr>
          <p:cNvPr id="101" name="Google Shape;101;p34"/>
          <p:cNvSpPr txBox="1">
            <a:spLocks noGrp="1"/>
          </p:cNvSpPr>
          <p:nvPr>
            <p:ph type="title"/>
          </p:nvPr>
        </p:nvSpPr>
        <p:spPr>
          <a:xfrm>
            <a:off x="774885" y="609600"/>
            <a:ext cx="6072182" cy="3022600"/>
          </a:xfrm>
          <a:prstGeom prst="rect">
            <a:avLst/>
          </a:prstGeom>
          <a:noFill/>
          <a:ln>
            <a:noFill/>
          </a:ln>
        </p:spPr>
        <p:txBody>
          <a:bodyPr spcFirstLastPara="1" wrap="square" lIns="91425" tIns="45700" rIns="91425" bIns="45700" anchor="ctr" anchorCtr="0">
            <a:normAutofit/>
          </a:bodyPr>
          <a:lstStyle>
            <a:lvl1pPr lvl="0" algn="l">
              <a:lnSpc>
                <a:spcPct val="100000"/>
              </a:lnSpc>
              <a:spcBef>
                <a:spcPts val="0"/>
              </a:spcBef>
              <a:spcAft>
                <a:spcPts val="0"/>
              </a:spcAft>
              <a:buClr>
                <a:schemeClr val="accent1"/>
              </a:buClr>
              <a:buSzPts val="4400"/>
              <a:buFont typeface="Trebuchet MS"/>
              <a:buNone/>
              <a:defRPr sz="4400" b="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2" name="Google Shape;102;p34"/>
          <p:cNvSpPr txBox="1">
            <a:spLocks noGrp="1"/>
          </p:cNvSpPr>
          <p:nvPr>
            <p:ph type="body" idx="1"/>
          </p:nvPr>
        </p:nvSpPr>
        <p:spPr>
          <a:xfrm>
            <a:off x="1101074" y="3632200"/>
            <a:ext cx="5419804" cy="381000"/>
          </a:xfrm>
          <a:prstGeom prst="rect">
            <a:avLst/>
          </a:prstGeom>
          <a:noFill/>
          <a:ln>
            <a:noFill/>
          </a:ln>
        </p:spPr>
        <p:txBody>
          <a:bodyPr spcFirstLastPara="1" wrap="square" lIns="91425" tIns="45700" rIns="91425" bIns="45700" anchor="ctr" anchorCtr="0">
            <a:noAutofit/>
          </a:bodyPr>
          <a:lstStyle>
            <a:lvl1pPr marL="457200" lvl="0" indent="-228600" algn="l">
              <a:lnSpc>
                <a:spcPct val="100000"/>
              </a:lnSpc>
              <a:spcBef>
                <a:spcPts val="1000"/>
              </a:spcBef>
              <a:spcAft>
                <a:spcPts val="0"/>
              </a:spcAft>
              <a:buSzPts val="1280"/>
              <a:buFont typeface="Trebuchet MS"/>
              <a:buNone/>
              <a:defRPr sz="1600">
                <a:solidFill>
                  <a:srgbClr val="7F7F7F"/>
                </a:solidFill>
              </a:defRPr>
            </a:lvl1pPr>
            <a:lvl2pPr marL="914400" lvl="1" indent="-228600" algn="l">
              <a:lnSpc>
                <a:spcPct val="100000"/>
              </a:lnSpc>
              <a:spcBef>
                <a:spcPts val="1000"/>
              </a:spcBef>
              <a:spcAft>
                <a:spcPts val="0"/>
              </a:spcAft>
              <a:buSzPts val="1280"/>
              <a:buFont typeface="Trebuchet MS"/>
              <a:buNone/>
              <a:defRPr/>
            </a:lvl2pPr>
            <a:lvl3pPr marL="1371600" lvl="2" indent="-228600" algn="l">
              <a:lnSpc>
                <a:spcPct val="100000"/>
              </a:lnSpc>
              <a:spcBef>
                <a:spcPts val="1000"/>
              </a:spcBef>
              <a:spcAft>
                <a:spcPts val="0"/>
              </a:spcAft>
              <a:buSzPts val="1120"/>
              <a:buFont typeface="Trebuchet MS"/>
              <a:buNone/>
              <a:defRPr/>
            </a:lvl3pPr>
            <a:lvl4pPr marL="1828800" lvl="3" indent="-228600" algn="l">
              <a:lnSpc>
                <a:spcPct val="100000"/>
              </a:lnSpc>
              <a:spcBef>
                <a:spcPts val="1000"/>
              </a:spcBef>
              <a:spcAft>
                <a:spcPts val="0"/>
              </a:spcAft>
              <a:buSzPts val="960"/>
              <a:buFont typeface="Trebuchet MS"/>
              <a:buNone/>
              <a:defRPr/>
            </a:lvl4pPr>
            <a:lvl5pPr marL="2286000" lvl="4" indent="-228600" algn="l">
              <a:lnSpc>
                <a:spcPct val="100000"/>
              </a:lnSpc>
              <a:spcBef>
                <a:spcPts val="1000"/>
              </a:spcBef>
              <a:spcAft>
                <a:spcPts val="0"/>
              </a:spcAft>
              <a:buSzPts val="960"/>
              <a:buFont typeface="Trebuchet MS"/>
              <a:buNone/>
              <a:defRPr/>
            </a:lvl5pPr>
            <a:lvl6pPr marL="2743200" lvl="5" indent="-320039" algn="l">
              <a:lnSpc>
                <a:spcPct val="100000"/>
              </a:lnSpc>
              <a:spcBef>
                <a:spcPts val="1000"/>
              </a:spcBef>
              <a:spcAft>
                <a:spcPts val="0"/>
              </a:spcAft>
              <a:buSzPts val="1440"/>
              <a:buChar char="►"/>
              <a:defRPr/>
            </a:lvl6pPr>
            <a:lvl7pPr marL="3200400" lvl="6" indent="-320039" algn="l">
              <a:lnSpc>
                <a:spcPct val="100000"/>
              </a:lnSpc>
              <a:spcBef>
                <a:spcPts val="1000"/>
              </a:spcBef>
              <a:spcAft>
                <a:spcPts val="0"/>
              </a:spcAft>
              <a:buSzPts val="1440"/>
              <a:buChar char="►"/>
              <a:defRPr/>
            </a:lvl7pPr>
            <a:lvl8pPr marL="3657600" lvl="7" indent="-320040" algn="l">
              <a:lnSpc>
                <a:spcPct val="100000"/>
              </a:lnSpc>
              <a:spcBef>
                <a:spcPts val="1000"/>
              </a:spcBef>
              <a:spcAft>
                <a:spcPts val="0"/>
              </a:spcAft>
              <a:buSzPts val="1440"/>
              <a:buChar char="►"/>
              <a:defRPr/>
            </a:lvl8pPr>
            <a:lvl9pPr marL="4114800" lvl="8" indent="-320040" algn="l">
              <a:lnSpc>
                <a:spcPct val="100000"/>
              </a:lnSpc>
              <a:spcBef>
                <a:spcPts val="1000"/>
              </a:spcBef>
              <a:spcAft>
                <a:spcPts val="0"/>
              </a:spcAft>
              <a:buSzPts val="1440"/>
              <a:buChar char="►"/>
              <a:defRPr/>
            </a:lvl9pPr>
          </a:lstStyle>
          <a:p>
            <a:endParaRPr/>
          </a:p>
        </p:txBody>
      </p:sp>
      <p:sp>
        <p:nvSpPr>
          <p:cNvPr id="103" name="Google Shape;103;p34"/>
          <p:cNvSpPr txBox="1">
            <a:spLocks noGrp="1"/>
          </p:cNvSpPr>
          <p:nvPr>
            <p:ph type="body" idx="2"/>
          </p:nvPr>
        </p:nvSpPr>
        <p:spPr>
          <a:xfrm>
            <a:off x="609598" y="4470400"/>
            <a:ext cx="6347715" cy="1570962"/>
          </a:xfrm>
          <a:prstGeom prst="rect">
            <a:avLst/>
          </a:prstGeom>
          <a:noFill/>
          <a:ln>
            <a:noFill/>
          </a:ln>
        </p:spPr>
        <p:txBody>
          <a:bodyPr spcFirstLastPara="1" wrap="square" lIns="91425" tIns="45700" rIns="91425" bIns="45700" anchor="ctr" anchorCtr="0">
            <a:normAutofit/>
          </a:bodyPr>
          <a:lstStyle>
            <a:lvl1pPr marL="457200" lvl="0" indent="-228600" algn="l">
              <a:lnSpc>
                <a:spcPct val="100000"/>
              </a:lnSpc>
              <a:spcBef>
                <a:spcPts val="1000"/>
              </a:spcBef>
              <a:spcAft>
                <a:spcPts val="0"/>
              </a:spcAft>
              <a:buSzPts val="1440"/>
              <a:buNone/>
              <a:defRPr sz="1800">
                <a:solidFill>
                  <a:srgbClr val="3F3F3F"/>
                </a:solidFill>
              </a:defRPr>
            </a:lvl1pPr>
            <a:lvl2pPr marL="914400" lvl="1" indent="-228600" algn="l">
              <a:lnSpc>
                <a:spcPct val="100000"/>
              </a:lnSpc>
              <a:spcBef>
                <a:spcPts val="1000"/>
              </a:spcBef>
              <a:spcAft>
                <a:spcPts val="0"/>
              </a:spcAft>
              <a:buSzPts val="1440"/>
              <a:buNone/>
              <a:defRPr sz="1800">
                <a:solidFill>
                  <a:srgbClr val="888888"/>
                </a:solidFill>
              </a:defRPr>
            </a:lvl2pPr>
            <a:lvl3pPr marL="1371600" lvl="2" indent="-228600" algn="l">
              <a:lnSpc>
                <a:spcPct val="100000"/>
              </a:lnSpc>
              <a:spcBef>
                <a:spcPts val="1000"/>
              </a:spcBef>
              <a:spcAft>
                <a:spcPts val="0"/>
              </a:spcAft>
              <a:buSzPts val="1280"/>
              <a:buNone/>
              <a:defRPr sz="1600">
                <a:solidFill>
                  <a:srgbClr val="888888"/>
                </a:solidFill>
              </a:defRPr>
            </a:lvl3pPr>
            <a:lvl4pPr marL="1828800" lvl="3" indent="-228600" algn="l">
              <a:lnSpc>
                <a:spcPct val="100000"/>
              </a:lnSpc>
              <a:spcBef>
                <a:spcPts val="1000"/>
              </a:spcBef>
              <a:spcAft>
                <a:spcPts val="0"/>
              </a:spcAft>
              <a:buSzPts val="1120"/>
              <a:buNone/>
              <a:defRPr sz="1400">
                <a:solidFill>
                  <a:srgbClr val="888888"/>
                </a:solidFill>
              </a:defRPr>
            </a:lvl4pPr>
            <a:lvl5pPr marL="2286000" lvl="4" indent="-228600" algn="l">
              <a:lnSpc>
                <a:spcPct val="100000"/>
              </a:lnSpc>
              <a:spcBef>
                <a:spcPts val="1000"/>
              </a:spcBef>
              <a:spcAft>
                <a:spcPts val="0"/>
              </a:spcAft>
              <a:buSzPts val="1120"/>
              <a:buNone/>
              <a:defRPr sz="1400">
                <a:solidFill>
                  <a:srgbClr val="888888"/>
                </a:solidFill>
              </a:defRPr>
            </a:lvl5pPr>
            <a:lvl6pPr marL="2743200" lvl="5" indent="-228600" algn="l">
              <a:lnSpc>
                <a:spcPct val="100000"/>
              </a:lnSpc>
              <a:spcBef>
                <a:spcPts val="1000"/>
              </a:spcBef>
              <a:spcAft>
                <a:spcPts val="0"/>
              </a:spcAft>
              <a:buSzPts val="1120"/>
              <a:buNone/>
              <a:defRPr sz="1400">
                <a:solidFill>
                  <a:srgbClr val="888888"/>
                </a:solidFill>
              </a:defRPr>
            </a:lvl6pPr>
            <a:lvl7pPr marL="3200400" lvl="6" indent="-228600" algn="l">
              <a:lnSpc>
                <a:spcPct val="100000"/>
              </a:lnSpc>
              <a:spcBef>
                <a:spcPts val="1000"/>
              </a:spcBef>
              <a:spcAft>
                <a:spcPts val="0"/>
              </a:spcAft>
              <a:buSzPts val="1120"/>
              <a:buNone/>
              <a:defRPr sz="1400">
                <a:solidFill>
                  <a:srgbClr val="888888"/>
                </a:solidFill>
              </a:defRPr>
            </a:lvl7pPr>
            <a:lvl8pPr marL="3657600" lvl="7" indent="-228600" algn="l">
              <a:lnSpc>
                <a:spcPct val="100000"/>
              </a:lnSpc>
              <a:spcBef>
                <a:spcPts val="1000"/>
              </a:spcBef>
              <a:spcAft>
                <a:spcPts val="0"/>
              </a:spcAft>
              <a:buSzPts val="1120"/>
              <a:buNone/>
              <a:defRPr sz="1400">
                <a:solidFill>
                  <a:srgbClr val="888888"/>
                </a:solidFill>
              </a:defRPr>
            </a:lvl8pPr>
            <a:lvl9pPr marL="4114800" lvl="8" indent="-228600" algn="l">
              <a:lnSpc>
                <a:spcPct val="100000"/>
              </a:lnSpc>
              <a:spcBef>
                <a:spcPts val="1000"/>
              </a:spcBef>
              <a:spcAft>
                <a:spcPts val="0"/>
              </a:spcAft>
              <a:buSzPts val="1120"/>
              <a:buNone/>
              <a:defRPr sz="1400">
                <a:solidFill>
                  <a:srgbClr val="888888"/>
                </a:solidFill>
              </a:defRPr>
            </a:lvl9pPr>
          </a:lstStyle>
          <a:p>
            <a:endParaRPr/>
          </a:p>
        </p:txBody>
      </p:sp>
      <p:sp>
        <p:nvSpPr>
          <p:cNvPr id="104" name="Google Shape;104;p34"/>
          <p:cNvSpPr txBox="1">
            <a:spLocks noGrp="1"/>
          </p:cNvSpPr>
          <p:nvPr>
            <p:ph type="dt" idx="10"/>
          </p:nvPr>
        </p:nvSpPr>
        <p:spPr>
          <a:xfrm>
            <a:off x="5405258" y="6041363"/>
            <a:ext cx="684132" cy="365125"/>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5" name="Google Shape;105;p34"/>
          <p:cNvSpPr txBox="1">
            <a:spLocks noGrp="1"/>
          </p:cNvSpPr>
          <p:nvPr>
            <p:ph type="ftr" idx="11"/>
          </p:nvPr>
        </p:nvSpPr>
        <p:spPr>
          <a:xfrm>
            <a:off x="609599" y="6041363"/>
            <a:ext cx="4622973"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6" name="Google Shape;106;p34"/>
          <p:cNvSpPr txBox="1">
            <a:spLocks noGrp="1"/>
          </p:cNvSpPr>
          <p:nvPr>
            <p:ph type="sldNum" idx="12"/>
          </p:nvPr>
        </p:nvSpPr>
        <p:spPr>
          <a:xfrm>
            <a:off x="6444676" y="6041363"/>
            <a:ext cx="51263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9pPr>
          </a:lstStyle>
          <a:p>
            <a:pPr marL="0" lvl="0" indent="0" algn="r" rtl="0">
              <a:spcBef>
                <a:spcPts val="0"/>
              </a:spcBef>
              <a:spcAft>
                <a:spcPts val="0"/>
              </a:spcAft>
              <a:buNone/>
            </a:pPr>
            <a:fld id="{00000000-1234-1234-1234-123412341234}" type="slidenum">
              <a:rPr lang="en-US"/>
              <a:t>‹#›</a:t>
            </a:fld>
            <a:endParaRPr/>
          </a:p>
        </p:txBody>
      </p:sp>
      <p:sp>
        <p:nvSpPr>
          <p:cNvPr id="107" name="Google Shape;107;p34"/>
          <p:cNvSpPr txBox="1"/>
          <p:nvPr/>
        </p:nvSpPr>
        <p:spPr>
          <a:xfrm>
            <a:off x="482711" y="790378"/>
            <a:ext cx="457319" cy="584776"/>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8000"/>
              <a:buFont typeface="Arial"/>
              <a:buNone/>
            </a:pPr>
            <a:r>
              <a:rPr lang="en-US" sz="8000" b="0" i="0" u="none" strike="noStrike" cap="none">
                <a:solidFill>
                  <a:srgbClr val="BFE471"/>
                </a:solidFill>
                <a:latin typeface="Arial"/>
                <a:ea typeface="Arial"/>
                <a:cs typeface="Arial"/>
                <a:sym typeface="Arial"/>
              </a:rPr>
              <a:t>“</a:t>
            </a:r>
            <a:endParaRPr sz="1400" b="0" i="0" u="none" strike="noStrike" cap="none">
              <a:solidFill>
                <a:srgbClr val="000000"/>
              </a:solidFill>
              <a:latin typeface="Arial"/>
              <a:ea typeface="Arial"/>
              <a:cs typeface="Arial"/>
              <a:sym typeface="Arial"/>
            </a:endParaRPr>
          </a:p>
        </p:txBody>
      </p:sp>
      <p:sp>
        <p:nvSpPr>
          <p:cNvPr id="108" name="Google Shape;108;p34"/>
          <p:cNvSpPr txBox="1"/>
          <p:nvPr/>
        </p:nvSpPr>
        <p:spPr>
          <a:xfrm>
            <a:off x="6747699" y="2886556"/>
            <a:ext cx="457319" cy="584776"/>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8000"/>
              <a:buFont typeface="Arial"/>
              <a:buNone/>
            </a:pPr>
            <a:r>
              <a:rPr lang="en-US" sz="8000" b="0" i="0" u="none" strike="noStrike" cap="none">
                <a:solidFill>
                  <a:srgbClr val="BFE471"/>
                </a:solidFill>
                <a:latin typeface="Arial"/>
                <a:ea typeface="Arial"/>
                <a:cs typeface="Arial"/>
                <a:sym typeface="Arial"/>
              </a:rPr>
              <a:t>”</a:t>
            </a:r>
            <a:endParaRPr sz="14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Name Card">
  <p:cSld name="Name Card">
    <p:spTree>
      <p:nvGrpSpPr>
        <p:cNvPr id="1" name="Shape 109"/>
        <p:cNvGrpSpPr/>
        <p:nvPr/>
      </p:nvGrpSpPr>
      <p:grpSpPr>
        <a:xfrm>
          <a:off x="0" y="0"/>
          <a:ext cx="0" cy="0"/>
          <a:chOff x="0" y="0"/>
          <a:chExt cx="0" cy="0"/>
        </a:xfrm>
      </p:grpSpPr>
      <p:sp>
        <p:nvSpPr>
          <p:cNvPr id="110" name="Google Shape;110;p35"/>
          <p:cNvSpPr txBox="1">
            <a:spLocks noGrp="1"/>
          </p:cNvSpPr>
          <p:nvPr>
            <p:ph type="title"/>
          </p:nvPr>
        </p:nvSpPr>
        <p:spPr>
          <a:xfrm>
            <a:off x="609598" y="1931988"/>
            <a:ext cx="6347715" cy="2595460"/>
          </a:xfrm>
          <a:prstGeom prst="rect">
            <a:avLst/>
          </a:prstGeom>
          <a:noFill/>
          <a:ln>
            <a:noFill/>
          </a:ln>
        </p:spPr>
        <p:txBody>
          <a:bodyPr spcFirstLastPara="1" wrap="square" lIns="91425" tIns="45700" rIns="91425" bIns="45700" anchor="b" anchorCtr="0">
            <a:normAutofit/>
          </a:bodyPr>
          <a:lstStyle>
            <a:lvl1pPr lvl="0" algn="l">
              <a:lnSpc>
                <a:spcPct val="100000"/>
              </a:lnSpc>
              <a:spcBef>
                <a:spcPts val="0"/>
              </a:spcBef>
              <a:spcAft>
                <a:spcPts val="0"/>
              </a:spcAft>
              <a:buClr>
                <a:schemeClr val="accent1"/>
              </a:buClr>
              <a:buSzPts val="4400"/>
              <a:buFont typeface="Trebuchet MS"/>
              <a:buNone/>
              <a:defRPr sz="4400" b="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1" name="Google Shape;111;p35"/>
          <p:cNvSpPr txBox="1">
            <a:spLocks noGrp="1"/>
          </p:cNvSpPr>
          <p:nvPr>
            <p:ph type="body" idx="1"/>
          </p:nvPr>
        </p:nvSpPr>
        <p:spPr>
          <a:xfrm>
            <a:off x="609598" y="4527448"/>
            <a:ext cx="6347715" cy="1513914"/>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000"/>
              </a:spcBef>
              <a:spcAft>
                <a:spcPts val="0"/>
              </a:spcAft>
              <a:buSzPts val="1440"/>
              <a:buNone/>
              <a:defRPr sz="1800">
                <a:solidFill>
                  <a:srgbClr val="3F3F3F"/>
                </a:solidFill>
              </a:defRPr>
            </a:lvl1pPr>
            <a:lvl2pPr marL="914400" lvl="1" indent="-228600" algn="l">
              <a:lnSpc>
                <a:spcPct val="100000"/>
              </a:lnSpc>
              <a:spcBef>
                <a:spcPts val="1000"/>
              </a:spcBef>
              <a:spcAft>
                <a:spcPts val="0"/>
              </a:spcAft>
              <a:buSzPts val="1440"/>
              <a:buNone/>
              <a:defRPr sz="1800">
                <a:solidFill>
                  <a:srgbClr val="888888"/>
                </a:solidFill>
              </a:defRPr>
            </a:lvl2pPr>
            <a:lvl3pPr marL="1371600" lvl="2" indent="-228600" algn="l">
              <a:lnSpc>
                <a:spcPct val="100000"/>
              </a:lnSpc>
              <a:spcBef>
                <a:spcPts val="1000"/>
              </a:spcBef>
              <a:spcAft>
                <a:spcPts val="0"/>
              </a:spcAft>
              <a:buSzPts val="1280"/>
              <a:buNone/>
              <a:defRPr sz="1600">
                <a:solidFill>
                  <a:srgbClr val="888888"/>
                </a:solidFill>
              </a:defRPr>
            </a:lvl3pPr>
            <a:lvl4pPr marL="1828800" lvl="3" indent="-228600" algn="l">
              <a:lnSpc>
                <a:spcPct val="100000"/>
              </a:lnSpc>
              <a:spcBef>
                <a:spcPts val="1000"/>
              </a:spcBef>
              <a:spcAft>
                <a:spcPts val="0"/>
              </a:spcAft>
              <a:buSzPts val="1120"/>
              <a:buNone/>
              <a:defRPr sz="1400">
                <a:solidFill>
                  <a:srgbClr val="888888"/>
                </a:solidFill>
              </a:defRPr>
            </a:lvl4pPr>
            <a:lvl5pPr marL="2286000" lvl="4" indent="-228600" algn="l">
              <a:lnSpc>
                <a:spcPct val="100000"/>
              </a:lnSpc>
              <a:spcBef>
                <a:spcPts val="1000"/>
              </a:spcBef>
              <a:spcAft>
                <a:spcPts val="0"/>
              </a:spcAft>
              <a:buSzPts val="1120"/>
              <a:buNone/>
              <a:defRPr sz="1400">
                <a:solidFill>
                  <a:srgbClr val="888888"/>
                </a:solidFill>
              </a:defRPr>
            </a:lvl5pPr>
            <a:lvl6pPr marL="2743200" lvl="5" indent="-228600" algn="l">
              <a:lnSpc>
                <a:spcPct val="100000"/>
              </a:lnSpc>
              <a:spcBef>
                <a:spcPts val="1000"/>
              </a:spcBef>
              <a:spcAft>
                <a:spcPts val="0"/>
              </a:spcAft>
              <a:buSzPts val="1120"/>
              <a:buNone/>
              <a:defRPr sz="1400">
                <a:solidFill>
                  <a:srgbClr val="888888"/>
                </a:solidFill>
              </a:defRPr>
            </a:lvl6pPr>
            <a:lvl7pPr marL="3200400" lvl="6" indent="-228600" algn="l">
              <a:lnSpc>
                <a:spcPct val="100000"/>
              </a:lnSpc>
              <a:spcBef>
                <a:spcPts val="1000"/>
              </a:spcBef>
              <a:spcAft>
                <a:spcPts val="0"/>
              </a:spcAft>
              <a:buSzPts val="1120"/>
              <a:buNone/>
              <a:defRPr sz="1400">
                <a:solidFill>
                  <a:srgbClr val="888888"/>
                </a:solidFill>
              </a:defRPr>
            </a:lvl7pPr>
            <a:lvl8pPr marL="3657600" lvl="7" indent="-228600" algn="l">
              <a:lnSpc>
                <a:spcPct val="100000"/>
              </a:lnSpc>
              <a:spcBef>
                <a:spcPts val="1000"/>
              </a:spcBef>
              <a:spcAft>
                <a:spcPts val="0"/>
              </a:spcAft>
              <a:buSzPts val="1120"/>
              <a:buNone/>
              <a:defRPr sz="1400">
                <a:solidFill>
                  <a:srgbClr val="888888"/>
                </a:solidFill>
              </a:defRPr>
            </a:lvl8pPr>
            <a:lvl9pPr marL="4114800" lvl="8" indent="-228600" algn="l">
              <a:lnSpc>
                <a:spcPct val="100000"/>
              </a:lnSpc>
              <a:spcBef>
                <a:spcPts val="1000"/>
              </a:spcBef>
              <a:spcAft>
                <a:spcPts val="0"/>
              </a:spcAft>
              <a:buSzPts val="1120"/>
              <a:buNone/>
              <a:defRPr sz="1400">
                <a:solidFill>
                  <a:srgbClr val="888888"/>
                </a:solidFill>
              </a:defRPr>
            </a:lvl9pPr>
          </a:lstStyle>
          <a:p>
            <a:endParaRPr/>
          </a:p>
        </p:txBody>
      </p:sp>
      <p:sp>
        <p:nvSpPr>
          <p:cNvPr id="112" name="Google Shape;112;p35"/>
          <p:cNvSpPr txBox="1">
            <a:spLocks noGrp="1"/>
          </p:cNvSpPr>
          <p:nvPr>
            <p:ph type="dt" idx="10"/>
          </p:nvPr>
        </p:nvSpPr>
        <p:spPr>
          <a:xfrm>
            <a:off x="5405258" y="6041363"/>
            <a:ext cx="684132" cy="365125"/>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3" name="Google Shape;113;p35"/>
          <p:cNvSpPr txBox="1">
            <a:spLocks noGrp="1"/>
          </p:cNvSpPr>
          <p:nvPr>
            <p:ph type="ftr" idx="11"/>
          </p:nvPr>
        </p:nvSpPr>
        <p:spPr>
          <a:xfrm>
            <a:off x="609599" y="6041363"/>
            <a:ext cx="4622973"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4" name="Google Shape;114;p35"/>
          <p:cNvSpPr txBox="1">
            <a:spLocks noGrp="1"/>
          </p:cNvSpPr>
          <p:nvPr>
            <p:ph type="sldNum" idx="12"/>
          </p:nvPr>
        </p:nvSpPr>
        <p:spPr>
          <a:xfrm>
            <a:off x="6444676" y="6041363"/>
            <a:ext cx="51263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Quote Name Card">
  <p:cSld name="Quote Name Card">
    <p:spTree>
      <p:nvGrpSpPr>
        <p:cNvPr id="1" name="Shape 115"/>
        <p:cNvGrpSpPr/>
        <p:nvPr/>
      </p:nvGrpSpPr>
      <p:grpSpPr>
        <a:xfrm>
          <a:off x="0" y="0"/>
          <a:ext cx="0" cy="0"/>
          <a:chOff x="0" y="0"/>
          <a:chExt cx="0" cy="0"/>
        </a:xfrm>
      </p:grpSpPr>
      <p:sp>
        <p:nvSpPr>
          <p:cNvPr id="116" name="Google Shape;116;p36"/>
          <p:cNvSpPr txBox="1">
            <a:spLocks noGrp="1"/>
          </p:cNvSpPr>
          <p:nvPr>
            <p:ph type="title"/>
          </p:nvPr>
        </p:nvSpPr>
        <p:spPr>
          <a:xfrm>
            <a:off x="774885" y="609600"/>
            <a:ext cx="6072182" cy="3022600"/>
          </a:xfrm>
          <a:prstGeom prst="rect">
            <a:avLst/>
          </a:prstGeom>
          <a:noFill/>
          <a:ln>
            <a:noFill/>
          </a:ln>
        </p:spPr>
        <p:txBody>
          <a:bodyPr spcFirstLastPara="1" wrap="square" lIns="91425" tIns="45700" rIns="91425" bIns="45700" anchor="ctr" anchorCtr="0">
            <a:normAutofit/>
          </a:bodyPr>
          <a:lstStyle>
            <a:lvl1pPr lvl="0" algn="l">
              <a:lnSpc>
                <a:spcPct val="100000"/>
              </a:lnSpc>
              <a:spcBef>
                <a:spcPts val="0"/>
              </a:spcBef>
              <a:spcAft>
                <a:spcPts val="0"/>
              </a:spcAft>
              <a:buClr>
                <a:schemeClr val="accent1"/>
              </a:buClr>
              <a:buSzPts val="4400"/>
              <a:buFont typeface="Trebuchet MS"/>
              <a:buNone/>
              <a:defRPr sz="4400" b="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7" name="Google Shape;117;p36"/>
          <p:cNvSpPr txBox="1">
            <a:spLocks noGrp="1"/>
          </p:cNvSpPr>
          <p:nvPr>
            <p:ph type="body" idx="1"/>
          </p:nvPr>
        </p:nvSpPr>
        <p:spPr>
          <a:xfrm>
            <a:off x="609597" y="4013200"/>
            <a:ext cx="6347716" cy="514248"/>
          </a:xfrm>
          <a:prstGeom prst="rect">
            <a:avLst/>
          </a:prstGeom>
          <a:noFill/>
          <a:ln>
            <a:noFill/>
          </a:ln>
        </p:spPr>
        <p:txBody>
          <a:bodyPr spcFirstLastPara="1" wrap="square" lIns="91425" tIns="45700" rIns="91425" bIns="45700" anchor="b" anchorCtr="0">
            <a:noAutofit/>
          </a:bodyPr>
          <a:lstStyle>
            <a:lvl1pPr marL="457200" lvl="0" indent="-228600" algn="l">
              <a:lnSpc>
                <a:spcPct val="100000"/>
              </a:lnSpc>
              <a:spcBef>
                <a:spcPts val="1000"/>
              </a:spcBef>
              <a:spcAft>
                <a:spcPts val="0"/>
              </a:spcAft>
              <a:buSzPts val="1920"/>
              <a:buFont typeface="Trebuchet MS"/>
              <a:buNone/>
              <a:defRPr sz="2400">
                <a:solidFill>
                  <a:srgbClr val="3F3F3F"/>
                </a:solidFill>
              </a:defRPr>
            </a:lvl1pPr>
            <a:lvl2pPr marL="914400" lvl="1" indent="-228600" algn="l">
              <a:lnSpc>
                <a:spcPct val="100000"/>
              </a:lnSpc>
              <a:spcBef>
                <a:spcPts val="1000"/>
              </a:spcBef>
              <a:spcAft>
                <a:spcPts val="0"/>
              </a:spcAft>
              <a:buSzPts val="1280"/>
              <a:buFont typeface="Trebuchet MS"/>
              <a:buNone/>
              <a:defRPr/>
            </a:lvl2pPr>
            <a:lvl3pPr marL="1371600" lvl="2" indent="-228600" algn="l">
              <a:lnSpc>
                <a:spcPct val="100000"/>
              </a:lnSpc>
              <a:spcBef>
                <a:spcPts val="1000"/>
              </a:spcBef>
              <a:spcAft>
                <a:spcPts val="0"/>
              </a:spcAft>
              <a:buSzPts val="1120"/>
              <a:buFont typeface="Trebuchet MS"/>
              <a:buNone/>
              <a:defRPr/>
            </a:lvl3pPr>
            <a:lvl4pPr marL="1828800" lvl="3" indent="-228600" algn="l">
              <a:lnSpc>
                <a:spcPct val="100000"/>
              </a:lnSpc>
              <a:spcBef>
                <a:spcPts val="1000"/>
              </a:spcBef>
              <a:spcAft>
                <a:spcPts val="0"/>
              </a:spcAft>
              <a:buSzPts val="960"/>
              <a:buFont typeface="Trebuchet MS"/>
              <a:buNone/>
              <a:defRPr/>
            </a:lvl4pPr>
            <a:lvl5pPr marL="2286000" lvl="4" indent="-228600" algn="l">
              <a:lnSpc>
                <a:spcPct val="100000"/>
              </a:lnSpc>
              <a:spcBef>
                <a:spcPts val="1000"/>
              </a:spcBef>
              <a:spcAft>
                <a:spcPts val="0"/>
              </a:spcAft>
              <a:buSzPts val="960"/>
              <a:buFont typeface="Trebuchet MS"/>
              <a:buNone/>
              <a:defRPr/>
            </a:lvl5pPr>
            <a:lvl6pPr marL="2743200" lvl="5" indent="-320039" algn="l">
              <a:lnSpc>
                <a:spcPct val="100000"/>
              </a:lnSpc>
              <a:spcBef>
                <a:spcPts val="1000"/>
              </a:spcBef>
              <a:spcAft>
                <a:spcPts val="0"/>
              </a:spcAft>
              <a:buSzPts val="1440"/>
              <a:buChar char="►"/>
              <a:defRPr/>
            </a:lvl6pPr>
            <a:lvl7pPr marL="3200400" lvl="6" indent="-320039" algn="l">
              <a:lnSpc>
                <a:spcPct val="100000"/>
              </a:lnSpc>
              <a:spcBef>
                <a:spcPts val="1000"/>
              </a:spcBef>
              <a:spcAft>
                <a:spcPts val="0"/>
              </a:spcAft>
              <a:buSzPts val="1440"/>
              <a:buChar char="►"/>
              <a:defRPr/>
            </a:lvl7pPr>
            <a:lvl8pPr marL="3657600" lvl="7" indent="-320040" algn="l">
              <a:lnSpc>
                <a:spcPct val="100000"/>
              </a:lnSpc>
              <a:spcBef>
                <a:spcPts val="1000"/>
              </a:spcBef>
              <a:spcAft>
                <a:spcPts val="0"/>
              </a:spcAft>
              <a:buSzPts val="1440"/>
              <a:buChar char="►"/>
              <a:defRPr/>
            </a:lvl8pPr>
            <a:lvl9pPr marL="4114800" lvl="8" indent="-320040" algn="l">
              <a:lnSpc>
                <a:spcPct val="100000"/>
              </a:lnSpc>
              <a:spcBef>
                <a:spcPts val="1000"/>
              </a:spcBef>
              <a:spcAft>
                <a:spcPts val="0"/>
              </a:spcAft>
              <a:buSzPts val="1440"/>
              <a:buChar char="►"/>
              <a:defRPr/>
            </a:lvl9pPr>
          </a:lstStyle>
          <a:p>
            <a:endParaRPr/>
          </a:p>
        </p:txBody>
      </p:sp>
      <p:sp>
        <p:nvSpPr>
          <p:cNvPr id="118" name="Google Shape;118;p36"/>
          <p:cNvSpPr txBox="1">
            <a:spLocks noGrp="1"/>
          </p:cNvSpPr>
          <p:nvPr>
            <p:ph type="body" idx="2"/>
          </p:nvPr>
        </p:nvSpPr>
        <p:spPr>
          <a:xfrm>
            <a:off x="609598" y="4527448"/>
            <a:ext cx="6347715" cy="1513914"/>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000"/>
              </a:spcBef>
              <a:spcAft>
                <a:spcPts val="0"/>
              </a:spcAft>
              <a:buSzPts val="1440"/>
              <a:buNone/>
              <a:defRPr sz="1800">
                <a:solidFill>
                  <a:srgbClr val="7F7F7F"/>
                </a:solidFill>
              </a:defRPr>
            </a:lvl1pPr>
            <a:lvl2pPr marL="914400" lvl="1" indent="-228600" algn="l">
              <a:lnSpc>
                <a:spcPct val="100000"/>
              </a:lnSpc>
              <a:spcBef>
                <a:spcPts val="1000"/>
              </a:spcBef>
              <a:spcAft>
                <a:spcPts val="0"/>
              </a:spcAft>
              <a:buSzPts val="1440"/>
              <a:buNone/>
              <a:defRPr sz="1800">
                <a:solidFill>
                  <a:srgbClr val="888888"/>
                </a:solidFill>
              </a:defRPr>
            </a:lvl2pPr>
            <a:lvl3pPr marL="1371600" lvl="2" indent="-228600" algn="l">
              <a:lnSpc>
                <a:spcPct val="100000"/>
              </a:lnSpc>
              <a:spcBef>
                <a:spcPts val="1000"/>
              </a:spcBef>
              <a:spcAft>
                <a:spcPts val="0"/>
              </a:spcAft>
              <a:buSzPts val="1280"/>
              <a:buNone/>
              <a:defRPr sz="1600">
                <a:solidFill>
                  <a:srgbClr val="888888"/>
                </a:solidFill>
              </a:defRPr>
            </a:lvl3pPr>
            <a:lvl4pPr marL="1828800" lvl="3" indent="-228600" algn="l">
              <a:lnSpc>
                <a:spcPct val="100000"/>
              </a:lnSpc>
              <a:spcBef>
                <a:spcPts val="1000"/>
              </a:spcBef>
              <a:spcAft>
                <a:spcPts val="0"/>
              </a:spcAft>
              <a:buSzPts val="1120"/>
              <a:buNone/>
              <a:defRPr sz="1400">
                <a:solidFill>
                  <a:srgbClr val="888888"/>
                </a:solidFill>
              </a:defRPr>
            </a:lvl4pPr>
            <a:lvl5pPr marL="2286000" lvl="4" indent="-228600" algn="l">
              <a:lnSpc>
                <a:spcPct val="100000"/>
              </a:lnSpc>
              <a:spcBef>
                <a:spcPts val="1000"/>
              </a:spcBef>
              <a:spcAft>
                <a:spcPts val="0"/>
              </a:spcAft>
              <a:buSzPts val="1120"/>
              <a:buNone/>
              <a:defRPr sz="1400">
                <a:solidFill>
                  <a:srgbClr val="888888"/>
                </a:solidFill>
              </a:defRPr>
            </a:lvl5pPr>
            <a:lvl6pPr marL="2743200" lvl="5" indent="-228600" algn="l">
              <a:lnSpc>
                <a:spcPct val="100000"/>
              </a:lnSpc>
              <a:spcBef>
                <a:spcPts val="1000"/>
              </a:spcBef>
              <a:spcAft>
                <a:spcPts val="0"/>
              </a:spcAft>
              <a:buSzPts val="1120"/>
              <a:buNone/>
              <a:defRPr sz="1400">
                <a:solidFill>
                  <a:srgbClr val="888888"/>
                </a:solidFill>
              </a:defRPr>
            </a:lvl6pPr>
            <a:lvl7pPr marL="3200400" lvl="6" indent="-228600" algn="l">
              <a:lnSpc>
                <a:spcPct val="100000"/>
              </a:lnSpc>
              <a:spcBef>
                <a:spcPts val="1000"/>
              </a:spcBef>
              <a:spcAft>
                <a:spcPts val="0"/>
              </a:spcAft>
              <a:buSzPts val="1120"/>
              <a:buNone/>
              <a:defRPr sz="1400">
                <a:solidFill>
                  <a:srgbClr val="888888"/>
                </a:solidFill>
              </a:defRPr>
            </a:lvl7pPr>
            <a:lvl8pPr marL="3657600" lvl="7" indent="-228600" algn="l">
              <a:lnSpc>
                <a:spcPct val="100000"/>
              </a:lnSpc>
              <a:spcBef>
                <a:spcPts val="1000"/>
              </a:spcBef>
              <a:spcAft>
                <a:spcPts val="0"/>
              </a:spcAft>
              <a:buSzPts val="1120"/>
              <a:buNone/>
              <a:defRPr sz="1400">
                <a:solidFill>
                  <a:srgbClr val="888888"/>
                </a:solidFill>
              </a:defRPr>
            </a:lvl8pPr>
            <a:lvl9pPr marL="4114800" lvl="8" indent="-228600" algn="l">
              <a:lnSpc>
                <a:spcPct val="100000"/>
              </a:lnSpc>
              <a:spcBef>
                <a:spcPts val="1000"/>
              </a:spcBef>
              <a:spcAft>
                <a:spcPts val="0"/>
              </a:spcAft>
              <a:buSzPts val="1120"/>
              <a:buNone/>
              <a:defRPr sz="1400">
                <a:solidFill>
                  <a:srgbClr val="888888"/>
                </a:solidFill>
              </a:defRPr>
            </a:lvl9pPr>
          </a:lstStyle>
          <a:p>
            <a:endParaRPr/>
          </a:p>
        </p:txBody>
      </p:sp>
      <p:sp>
        <p:nvSpPr>
          <p:cNvPr id="119" name="Google Shape;119;p36"/>
          <p:cNvSpPr txBox="1">
            <a:spLocks noGrp="1"/>
          </p:cNvSpPr>
          <p:nvPr>
            <p:ph type="dt" idx="10"/>
          </p:nvPr>
        </p:nvSpPr>
        <p:spPr>
          <a:xfrm>
            <a:off x="5405258" y="6041363"/>
            <a:ext cx="684132" cy="365125"/>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0" name="Google Shape;120;p36"/>
          <p:cNvSpPr txBox="1">
            <a:spLocks noGrp="1"/>
          </p:cNvSpPr>
          <p:nvPr>
            <p:ph type="ftr" idx="11"/>
          </p:nvPr>
        </p:nvSpPr>
        <p:spPr>
          <a:xfrm>
            <a:off x="609599" y="6041363"/>
            <a:ext cx="4622973"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1" name="Google Shape;121;p36"/>
          <p:cNvSpPr txBox="1">
            <a:spLocks noGrp="1"/>
          </p:cNvSpPr>
          <p:nvPr>
            <p:ph type="sldNum" idx="12"/>
          </p:nvPr>
        </p:nvSpPr>
        <p:spPr>
          <a:xfrm>
            <a:off x="6444676" y="6041363"/>
            <a:ext cx="51263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9pPr>
          </a:lstStyle>
          <a:p>
            <a:pPr marL="0" lvl="0" indent="0" algn="r" rtl="0">
              <a:spcBef>
                <a:spcPts val="0"/>
              </a:spcBef>
              <a:spcAft>
                <a:spcPts val="0"/>
              </a:spcAft>
              <a:buNone/>
            </a:pPr>
            <a:fld id="{00000000-1234-1234-1234-123412341234}" type="slidenum">
              <a:rPr lang="en-US"/>
              <a:t>‹#›</a:t>
            </a:fld>
            <a:endParaRPr/>
          </a:p>
        </p:txBody>
      </p:sp>
      <p:sp>
        <p:nvSpPr>
          <p:cNvPr id="122" name="Google Shape;122;p36"/>
          <p:cNvSpPr txBox="1"/>
          <p:nvPr/>
        </p:nvSpPr>
        <p:spPr>
          <a:xfrm>
            <a:off x="482711" y="790378"/>
            <a:ext cx="457319" cy="584776"/>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8000"/>
              <a:buFont typeface="Arial"/>
              <a:buNone/>
            </a:pPr>
            <a:r>
              <a:rPr lang="en-US" sz="8000" b="0" i="0" u="none" strike="noStrike" cap="none">
                <a:solidFill>
                  <a:srgbClr val="BFE471"/>
                </a:solidFill>
                <a:latin typeface="Arial"/>
                <a:ea typeface="Arial"/>
                <a:cs typeface="Arial"/>
                <a:sym typeface="Arial"/>
              </a:rPr>
              <a:t>“</a:t>
            </a:r>
            <a:endParaRPr sz="1400" b="0" i="0" u="none" strike="noStrike" cap="none">
              <a:solidFill>
                <a:srgbClr val="000000"/>
              </a:solidFill>
              <a:latin typeface="Arial"/>
              <a:ea typeface="Arial"/>
              <a:cs typeface="Arial"/>
              <a:sym typeface="Arial"/>
            </a:endParaRPr>
          </a:p>
        </p:txBody>
      </p:sp>
      <p:sp>
        <p:nvSpPr>
          <p:cNvPr id="123" name="Google Shape;123;p36"/>
          <p:cNvSpPr txBox="1"/>
          <p:nvPr/>
        </p:nvSpPr>
        <p:spPr>
          <a:xfrm>
            <a:off x="6747699" y="2886556"/>
            <a:ext cx="457319" cy="584776"/>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8000"/>
              <a:buFont typeface="Arial"/>
              <a:buNone/>
            </a:pPr>
            <a:r>
              <a:rPr lang="en-US" sz="8000" b="0" i="0" u="none" strike="noStrike" cap="none">
                <a:solidFill>
                  <a:srgbClr val="BFE471"/>
                </a:solidFill>
                <a:latin typeface="Arial"/>
                <a:ea typeface="Arial"/>
                <a:cs typeface="Arial"/>
                <a:sym typeface="Arial"/>
              </a:rPr>
              <a:t>”</a:t>
            </a:r>
            <a:endParaRPr sz="14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rue or False">
  <p:cSld name="True or False">
    <p:spTree>
      <p:nvGrpSpPr>
        <p:cNvPr id="1" name="Shape 124"/>
        <p:cNvGrpSpPr/>
        <p:nvPr/>
      </p:nvGrpSpPr>
      <p:grpSpPr>
        <a:xfrm>
          <a:off x="0" y="0"/>
          <a:ext cx="0" cy="0"/>
          <a:chOff x="0" y="0"/>
          <a:chExt cx="0" cy="0"/>
        </a:xfrm>
      </p:grpSpPr>
      <p:sp>
        <p:nvSpPr>
          <p:cNvPr id="125" name="Google Shape;125;p37"/>
          <p:cNvSpPr txBox="1">
            <a:spLocks noGrp="1"/>
          </p:cNvSpPr>
          <p:nvPr>
            <p:ph type="title"/>
          </p:nvPr>
        </p:nvSpPr>
        <p:spPr>
          <a:xfrm>
            <a:off x="615848" y="609600"/>
            <a:ext cx="6341465" cy="3022600"/>
          </a:xfrm>
          <a:prstGeom prst="rect">
            <a:avLst/>
          </a:prstGeom>
          <a:noFill/>
          <a:ln>
            <a:noFill/>
          </a:ln>
        </p:spPr>
        <p:txBody>
          <a:bodyPr spcFirstLastPara="1" wrap="square" lIns="91425" tIns="45700" rIns="91425" bIns="45700" anchor="ctr" anchorCtr="0">
            <a:normAutofit/>
          </a:bodyPr>
          <a:lstStyle>
            <a:lvl1pPr lvl="0" algn="l">
              <a:lnSpc>
                <a:spcPct val="100000"/>
              </a:lnSpc>
              <a:spcBef>
                <a:spcPts val="0"/>
              </a:spcBef>
              <a:spcAft>
                <a:spcPts val="0"/>
              </a:spcAft>
              <a:buClr>
                <a:schemeClr val="accent1"/>
              </a:buClr>
              <a:buSzPts val="4400"/>
              <a:buFont typeface="Trebuchet MS"/>
              <a:buNone/>
              <a:defRPr sz="4400" b="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6" name="Google Shape;126;p37"/>
          <p:cNvSpPr txBox="1">
            <a:spLocks noGrp="1"/>
          </p:cNvSpPr>
          <p:nvPr>
            <p:ph type="body" idx="1"/>
          </p:nvPr>
        </p:nvSpPr>
        <p:spPr>
          <a:xfrm>
            <a:off x="609597" y="4013200"/>
            <a:ext cx="6347716" cy="514248"/>
          </a:xfrm>
          <a:prstGeom prst="rect">
            <a:avLst/>
          </a:prstGeom>
          <a:noFill/>
          <a:ln>
            <a:noFill/>
          </a:ln>
        </p:spPr>
        <p:txBody>
          <a:bodyPr spcFirstLastPara="1" wrap="square" lIns="91425" tIns="45700" rIns="91425" bIns="45700" anchor="b" anchorCtr="0">
            <a:noAutofit/>
          </a:bodyPr>
          <a:lstStyle>
            <a:lvl1pPr marL="457200" lvl="0" indent="-228600" algn="l">
              <a:lnSpc>
                <a:spcPct val="100000"/>
              </a:lnSpc>
              <a:spcBef>
                <a:spcPts val="1000"/>
              </a:spcBef>
              <a:spcAft>
                <a:spcPts val="0"/>
              </a:spcAft>
              <a:buSzPts val="1920"/>
              <a:buFont typeface="Trebuchet MS"/>
              <a:buNone/>
              <a:defRPr sz="2400">
                <a:solidFill>
                  <a:schemeClr val="accent1"/>
                </a:solidFill>
              </a:defRPr>
            </a:lvl1pPr>
            <a:lvl2pPr marL="914400" lvl="1" indent="-228600" algn="l">
              <a:lnSpc>
                <a:spcPct val="100000"/>
              </a:lnSpc>
              <a:spcBef>
                <a:spcPts val="1000"/>
              </a:spcBef>
              <a:spcAft>
                <a:spcPts val="0"/>
              </a:spcAft>
              <a:buSzPts val="1280"/>
              <a:buFont typeface="Trebuchet MS"/>
              <a:buNone/>
              <a:defRPr/>
            </a:lvl2pPr>
            <a:lvl3pPr marL="1371600" lvl="2" indent="-228600" algn="l">
              <a:lnSpc>
                <a:spcPct val="100000"/>
              </a:lnSpc>
              <a:spcBef>
                <a:spcPts val="1000"/>
              </a:spcBef>
              <a:spcAft>
                <a:spcPts val="0"/>
              </a:spcAft>
              <a:buSzPts val="1120"/>
              <a:buFont typeface="Trebuchet MS"/>
              <a:buNone/>
              <a:defRPr/>
            </a:lvl3pPr>
            <a:lvl4pPr marL="1828800" lvl="3" indent="-228600" algn="l">
              <a:lnSpc>
                <a:spcPct val="100000"/>
              </a:lnSpc>
              <a:spcBef>
                <a:spcPts val="1000"/>
              </a:spcBef>
              <a:spcAft>
                <a:spcPts val="0"/>
              </a:spcAft>
              <a:buSzPts val="960"/>
              <a:buFont typeface="Trebuchet MS"/>
              <a:buNone/>
              <a:defRPr/>
            </a:lvl4pPr>
            <a:lvl5pPr marL="2286000" lvl="4" indent="-228600" algn="l">
              <a:lnSpc>
                <a:spcPct val="100000"/>
              </a:lnSpc>
              <a:spcBef>
                <a:spcPts val="1000"/>
              </a:spcBef>
              <a:spcAft>
                <a:spcPts val="0"/>
              </a:spcAft>
              <a:buSzPts val="960"/>
              <a:buFont typeface="Trebuchet MS"/>
              <a:buNone/>
              <a:defRPr/>
            </a:lvl5pPr>
            <a:lvl6pPr marL="2743200" lvl="5" indent="-320039" algn="l">
              <a:lnSpc>
                <a:spcPct val="100000"/>
              </a:lnSpc>
              <a:spcBef>
                <a:spcPts val="1000"/>
              </a:spcBef>
              <a:spcAft>
                <a:spcPts val="0"/>
              </a:spcAft>
              <a:buSzPts val="1440"/>
              <a:buChar char="►"/>
              <a:defRPr/>
            </a:lvl6pPr>
            <a:lvl7pPr marL="3200400" lvl="6" indent="-320039" algn="l">
              <a:lnSpc>
                <a:spcPct val="100000"/>
              </a:lnSpc>
              <a:spcBef>
                <a:spcPts val="1000"/>
              </a:spcBef>
              <a:spcAft>
                <a:spcPts val="0"/>
              </a:spcAft>
              <a:buSzPts val="1440"/>
              <a:buChar char="►"/>
              <a:defRPr/>
            </a:lvl7pPr>
            <a:lvl8pPr marL="3657600" lvl="7" indent="-320040" algn="l">
              <a:lnSpc>
                <a:spcPct val="100000"/>
              </a:lnSpc>
              <a:spcBef>
                <a:spcPts val="1000"/>
              </a:spcBef>
              <a:spcAft>
                <a:spcPts val="0"/>
              </a:spcAft>
              <a:buSzPts val="1440"/>
              <a:buChar char="►"/>
              <a:defRPr/>
            </a:lvl8pPr>
            <a:lvl9pPr marL="4114800" lvl="8" indent="-320040" algn="l">
              <a:lnSpc>
                <a:spcPct val="100000"/>
              </a:lnSpc>
              <a:spcBef>
                <a:spcPts val="1000"/>
              </a:spcBef>
              <a:spcAft>
                <a:spcPts val="0"/>
              </a:spcAft>
              <a:buSzPts val="1440"/>
              <a:buChar char="►"/>
              <a:defRPr/>
            </a:lvl9pPr>
          </a:lstStyle>
          <a:p>
            <a:endParaRPr/>
          </a:p>
        </p:txBody>
      </p:sp>
      <p:sp>
        <p:nvSpPr>
          <p:cNvPr id="127" name="Google Shape;127;p37"/>
          <p:cNvSpPr txBox="1">
            <a:spLocks noGrp="1"/>
          </p:cNvSpPr>
          <p:nvPr>
            <p:ph type="body" idx="2"/>
          </p:nvPr>
        </p:nvSpPr>
        <p:spPr>
          <a:xfrm>
            <a:off x="609598" y="4527448"/>
            <a:ext cx="6347715" cy="1513914"/>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000"/>
              </a:spcBef>
              <a:spcAft>
                <a:spcPts val="0"/>
              </a:spcAft>
              <a:buSzPts val="1440"/>
              <a:buNone/>
              <a:defRPr sz="1800">
                <a:solidFill>
                  <a:srgbClr val="7F7F7F"/>
                </a:solidFill>
              </a:defRPr>
            </a:lvl1pPr>
            <a:lvl2pPr marL="914400" lvl="1" indent="-228600" algn="l">
              <a:lnSpc>
                <a:spcPct val="100000"/>
              </a:lnSpc>
              <a:spcBef>
                <a:spcPts val="1000"/>
              </a:spcBef>
              <a:spcAft>
                <a:spcPts val="0"/>
              </a:spcAft>
              <a:buSzPts val="1440"/>
              <a:buNone/>
              <a:defRPr sz="1800">
                <a:solidFill>
                  <a:srgbClr val="888888"/>
                </a:solidFill>
              </a:defRPr>
            </a:lvl2pPr>
            <a:lvl3pPr marL="1371600" lvl="2" indent="-228600" algn="l">
              <a:lnSpc>
                <a:spcPct val="100000"/>
              </a:lnSpc>
              <a:spcBef>
                <a:spcPts val="1000"/>
              </a:spcBef>
              <a:spcAft>
                <a:spcPts val="0"/>
              </a:spcAft>
              <a:buSzPts val="1280"/>
              <a:buNone/>
              <a:defRPr sz="1600">
                <a:solidFill>
                  <a:srgbClr val="888888"/>
                </a:solidFill>
              </a:defRPr>
            </a:lvl3pPr>
            <a:lvl4pPr marL="1828800" lvl="3" indent="-228600" algn="l">
              <a:lnSpc>
                <a:spcPct val="100000"/>
              </a:lnSpc>
              <a:spcBef>
                <a:spcPts val="1000"/>
              </a:spcBef>
              <a:spcAft>
                <a:spcPts val="0"/>
              </a:spcAft>
              <a:buSzPts val="1120"/>
              <a:buNone/>
              <a:defRPr sz="1400">
                <a:solidFill>
                  <a:srgbClr val="888888"/>
                </a:solidFill>
              </a:defRPr>
            </a:lvl4pPr>
            <a:lvl5pPr marL="2286000" lvl="4" indent="-228600" algn="l">
              <a:lnSpc>
                <a:spcPct val="100000"/>
              </a:lnSpc>
              <a:spcBef>
                <a:spcPts val="1000"/>
              </a:spcBef>
              <a:spcAft>
                <a:spcPts val="0"/>
              </a:spcAft>
              <a:buSzPts val="1120"/>
              <a:buNone/>
              <a:defRPr sz="1400">
                <a:solidFill>
                  <a:srgbClr val="888888"/>
                </a:solidFill>
              </a:defRPr>
            </a:lvl5pPr>
            <a:lvl6pPr marL="2743200" lvl="5" indent="-228600" algn="l">
              <a:lnSpc>
                <a:spcPct val="100000"/>
              </a:lnSpc>
              <a:spcBef>
                <a:spcPts val="1000"/>
              </a:spcBef>
              <a:spcAft>
                <a:spcPts val="0"/>
              </a:spcAft>
              <a:buSzPts val="1120"/>
              <a:buNone/>
              <a:defRPr sz="1400">
                <a:solidFill>
                  <a:srgbClr val="888888"/>
                </a:solidFill>
              </a:defRPr>
            </a:lvl6pPr>
            <a:lvl7pPr marL="3200400" lvl="6" indent="-228600" algn="l">
              <a:lnSpc>
                <a:spcPct val="100000"/>
              </a:lnSpc>
              <a:spcBef>
                <a:spcPts val="1000"/>
              </a:spcBef>
              <a:spcAft>
                <a:spcPts val="0"/>
              </a:spcAft>
              <a:buSzPts val="1120"/>
              <a:buNone/>
              <a:defRPr sz="1400">
                <a:solidFill>
                  <a:srgbClr val="888888"/>
                </a:solidFill>
              </a:defRPr>
            </a:lvl7pPr>
            <a:lvl8pPr marL="3657600" lvl="7" indent="-228600" algn="l">
              <a:lnSpc>
                <a:spcPct val="100000"/>
              </a:lnSpc>
              <a:spcBef>
                <a:spcPts val="1000"/>
              </a:spcBef>
              <a:spcAft>
                <a:spcPts val="0"/>
              </a:spcAft>
              <a:buSzPts val="1120"/>
              <a:buNone/>
              <a:defRPr sz="1400">
                <a:solidFill>
                  <a:srgbClr val="888888"/>
                </a:solidFill>
              </a:defRPr>
            </a:lvl8pPr>
            <a:lvl9pPr marL="4114800" lvl="8" indent="-228600" algn="l">
              <a:lnSpc>
                <a:spcPct val="100000"/>
              </a:lnSpc>
              <a:spcBef>
                <a:spcPts val="1000"/>
              </a:spcBef>
              <a:spcAft>
                <a:spcPts val="0"/>
              </a:spcAft>
              <a:buSzPts val="1120"/>
              <a:buNone/>
              <a:defRPr sz="1400">
                <a:solidFill>
                  <a:srgbClr val="888888"/>
                </a:solidFill>
              </a:defRPr>
            </a:lvl9pPr>
          </a:lstStyle>
          <a:p>
            <a:endParaRPr/>
          </a:p>
        </p:txBody>
      </p:sp>
      <p:sp>
        <p:nvSpPr>
          <p:cNvPr id="128" name="Google Shape;128;p37"/>
          <p:cNvSpPr txBox="1">
            <a:spLocks noGrp="1"/>
          </p:cNvSpPr>
          <p:nvPr>
            <p:ph type="dt" idx="10"/>
          </p:nvPr>
        </p:nvSpPr>
        <p:spPr>
          <a:xfrm>
            <a:off x="5405258" y="6041363"/>
            <a:ext cx="684132" cy="365125"/>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9" name="Google Shape;129;p37"/>
          <p:cNvSpPr txBox="1">
            <a:spLocks noGrp="1"/>
          </p:cNvSpPr>
          <p:nvPr>
            <p:ph type="ftr" idx="11"/>
          </p:nvPr>
        </p:nvSpPr>
        <p:spPr>
          <a:xfrm>
            <a:off x="609599" y="6041363"/>
            <a:ext cx="4622973"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0" name="Google Shape;130;p37"/>
          <p:cNvSpPr txBox="1">
            <a:spLocks noGrp="1"/>
          </p:cNvSpPr>
          <p:nvPr>
            <p:ph type="sldNum" idx="12"/>
          </p:nvPr>
        </p:nvSpPr>
        <p:spPr>
          <a:xfrm>
            <a:off x="6444676" y="6041363"/>
            <a:ext cx="51263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131"/>
        <p:cNvGrpSpPr/>
        <p:nvPr/>
      </p:nvGrpSpPr>
      <p:grpSpPr>
        <a:xfrm>
          <a:off x="0" y="0"/>
          <a:ext cx="0" cy="0"/>
          <a:chOff x="0" y="0"/>
          <a:chExt cx="0" cy="0"/>
        </a:xfrm>
      </p:grpSpPr>
      <p:sp>
        <p:nvSpPr>
          <p:cNvPr id="132" name="Google Shape;132;p38"/>
          <p:cNvSpPr txBox="1">
            <a:spLocks noGrp="1"/>
          </p:cNvSpPr>
          <p:nvPr>
            <p:ph type="title"/>
          </p:nvPr>
        </p:nvSpPr>
        <p:spPr>
          <a:xfrm>
            <a:off x="609599" y="609600"/>
            <a:ext cx="6347713" cy="1320800"/>
          </a:xfrm>
          <a:prstGeom prst="rect">
            <a:avLst/>
          </a:prstGeom>
          <a:noFill/>
          <a:ln>
            <a:noFill/>
          </a:ln>
        </p:spPr>
        <p:txBody>
          <a:bodyPr spcFirstLastPara="1" wrap="square" lIns="91425" tIns="45700" rIns="91425" bIns="45700" anchor="t" anchorCtr="0">
            <a:normAutofit/>
          </a:bodyPr>
          <a:lstStyle>
            <a:lvl1pPr lvl="0" algn="l">
              <a:lnSpc>
                <a:spcPct val="100000"/>
              </a:lnSpc>
              <a:spcBef>
                <a:spcPts val="0"/>
              </a:spcBef>
              <a:spcAft>
                <a:spcPts val="0"/>
              </a:spcAft>
              <a:buClr>
                <a:schemeClr val="accen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3" name="Google Shape;133;p38"/>
          <p:cNvSpPr txBox="1">
            <a:spLocks noGrp="1"/>
          </p:cNvSpPr>
          <p:nvPr>
            <p:ph type="body" idx="1"/>
          </p:nvPr>
        </p:nvSpPr>
        <p:spPr>
          <a:xfrm rot="5400000">
            <a:off x="1843070" y="927120"/>
            <a:ext cx="3880773" cy="6347714"/>
          </a:xfrm>
          <a:prstGeom prst="rect">
            <a:avLst/>
          </a:prstGeom>
          <a:noFill/>
          <a:ln>
            <a:noFill/>
          </a:ln>
        </p:spPr>
        <p:txBody>
          <a:bodyPr spcFirstLastPara="1" wrap="square" lIns="91425" tIns="45700" rIns="91425" bIns="45700" anchor="t" anchorCtr="0">
            <a:normAutofit/>
          </a:bodyPr>
          <a:lstStyle>
            <a:lvl1pPr marL="457200" lvl="0" indent="-320040" algn="l">
              <a:lnSpc>
                <a:spcPct val="100000"/>
              </a:lnSpc>
              <a:spcBef>
                <a:spcPts val="1000"/>
              </a:spcBef>
              <a:spcAft>
                <a:spcPts val="0"/>
              </a:spcAft>
              <a:buSzPts val="1440"/>
              <a:buChar char="►"/>
              <a:defRPr/>
            </a:lvl1pPr>
            <a:lvl2pPr marL="914400" lvl="1" indent="-320040" algn="l">
              <a:lnSpc>
                <a:spcPct val="100000"/>
              </a:lnSpc>
              <a:spcBef>
                <a:spcPts val="1000"/>
              </a:spcBef>
              <a:spcAft>
                <a:spcPts val="0"/>
              </a:spcAft>
              <a:buSzPts val="1440"/>
              <a:buChar char="►"/>
              <a:defRPr/>
            </a:lvl2pPr>
            <a:lvl3pPr marL="1371600" lvl="2" indent="-320039" algn="l">
              <a:lnSpc>
                <a:spcPct val="100000"/>
              </a:lnSpc>
              <a:spcBef>
                <a:spcPts val="1000"/>
              </a:spcBef>
              <a:spcAft>
                <a:spcPts val="0"/>
              </a:spcAft>
              <a:buSzPts val="1440"/>
              <a:buChar char="►"/>
              <a:defRPr/>
            </a:lvl3pPr>
            <a:lvl4pPr marL="1828800" lvl="3" indent="-320039" algn="l">
              <a:lnSpc>
                <a:spcPct val="100000"/>
              </a:lnSpc>
              <a:spcBef>
                <a:spcPts val="1000"/>
              </a:spcBef>
              <a:spcAft>
                <a:spcPts val="0"/>
              </a:spcAft>
              <a:buSzPts val="1440"/>
              <a:buChar char="►"/>
              <a:defRPr/>
            </a:lvl4pPr>
            <a:lvl5pPr marL="2286000" lvl="4" indent="-320039" algn="l">
              <a:lnSpc>
                <a:spcPct val="100000"/>
              </a:lnSpc>
              <a:spcBef>
                <a:spcPts val="1000"/>
              </a:spcBef>
              <a:spcAft>
                <a:spcPts val="0"/>
              </a:spcAft>
              <a:buSzPts val="1440"/>
              <a:buChar char="►"/>
              <a:defRPr/>
            </a:lvl5pPr>
            <a:lvl6pPr marL="2743200" lvl="5" indent="-320039" algn="l">
              <a:lnSpc>
                <a:spcPct val="100000"/>
              </a:lnSpc>
              <a:spcBef>
                <a:spcPts val="1000"/>
              </a:spcBef>
              <a:spcAft>
                <a:spcPts val="0"/>
              </a:spcAft>
              <a:buSzPts val="1440"/>
              <a:buChar char="►"/>
              <a:defRPr/>
            </a:lvl6pPr>
            <a:lvl7pPr marL="3200400" lvl="6" indent="-320039" algn="l">
              <a:lnSpc>
                <a:spcPct val="100000"/>
              </a:lnSpc>
              <a:spcBef>
                <a:spcPts val="1000"/>
              </a:spcBef>
              <a:spcAft>
                <a:spcPts val="0"/>
              </a:spcAft>
              <a:buSzPts val="1440"/>
              <a:buChar char="►"/>
              <a:defRPr/>
            </a:lvl7pPr>
            <a:lvl8pPr marL="3657600" lvl="7" indent="-320040" algn="l">
              <a:lnSpc>
                <a:spcPct val="100000"/>
              </a:lnSpc>
              <a:spcBef>
                <a:spcPts val="1000"/>
              </a:spcBef>
              <a:spcAft>
                <a:spcPts val="0"/>
              </a:spcAft>
              <a:buSzPts val="1440"/>
              <a:buChar char="►"/>
              <a:defRPr/>
            </a:lvl8pPr>
            <a:lvl9pPr marL="4114800" lvl="8" indent="-320040" algn="l">
              <a:lnSpc>
                <a:spcPct val="100000"/>
              </a:lnSpc>
              <a:spcBef>
                <a:spcPts val="1000"/>
              </a:spcBef>
              <a:spcAft>
                <a:spcPts val="0"/>
              </a:spcAft>
              <a:buSzPts val="1440"/>
              <a:buChar char="►"/>
              <a:defRPr/>
            </a:lvl9pPr>
          </a:lstStyle>
          <a:p>
            <a:endParaRPr/>
          </a:p>
        </p:txBody>
      </p:sp>
      <p:sp>
        <p:nvSpPr>
          <p:cNvPr id="134" name="Google Shape;134;p38"/>
          <p:cNvSpPr txBox="1">
            <a:spLocks noGrp="1"/>
          </p:cNvSpPr>
          <p:nvPr>
            <p:ph type="dt" idx="10"/>
          </p:nvPr>
        </p:nvSpPr>
        <p:spPr>
          <a:xfrm>
            <a:off x="5405258" y="6041363"/>
            <a:ext cx="684132" cy="365125"/>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5" name="Google Shape;135;p38"/>
          <p:cNvSpPr txBox="1">
            <a:spLocks noGrp="1"/>
          </p:cNvSpPr>
          <p:nvPr>
            <p:ph type="ftr" idx="11"/>
          </p:nvPr>
        </p:nvSpPr>
        <p:spPr>
          <a:xfrm>
            <a:off x="609599" y="6041363"/>
            <a:ext cx="4622973"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6" name="Google Shape;136;p38"/>
          <p:cNvSpPr txBox="1">
            <a:spLocks noGrp="1"/>
          </p:cNvSpPr>
          <p:nvPr>
            <p:ph type="sldNum" idx="12"/>
          </p:nvPr>
        </p:nvSpPr>
        <p:spPr>
          <a:xfrm>
            <a:off x="6444676" y="6041363"/>
            <a:ext cx="51263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137"/>
        <p:cNvGrpSpPr/>
        <p:nvPr/>
      </p:nvGrpSpPr>
      <p:grpSpPr>
        <a:xfrm>
          <a:off x="0" y="0"/>
          <a:ext cx="0" cy="0"/>
          <a:chOff x="0" y="0"/>
          <a:chExt cx="0" cy="0"/>
        </a:xfrm>
      </p:grpSpPr>
      <p:sp>
        <p:nvSpPr>
          <p:cNvPr id="138" name="Google Shape;138;p39"/>
          <p:cNvSpPr txBox="1">
            <a:spLocks noGrp="1"/>
          </p:cNvSpPr>
          <p:nvPr>
            <p:ph type="title"/>
          </p:nvPr>
        </p:nvSpPr>
        <p:spPr>
          <a:xfrm rot="5400000">
            <a:off x="3840993" y="2745919"/>
            <a:ext cx="5251451" cy="978812"/>
          </a:xfrm>
          <a:prstGeom prst="rect">
            <a:avLst/>
          </a:prstGeom>
          <a:noFill/>
          <a:ln>
            <a:noFill/>
          </a:ln>
        </p:spPr>
        <p:txBody>
          <a:bodyPr spcFirstLastPara="1" wrap="square" lIns="91425" tIns="45700" rIns="91425" bIns="45700" anchor="ctr" anchorCtr="0">
            <a:normAutofit/>
          </a:bodyPr>
          <a:lstStyle>
            <a:lvl1pPr lvl="0" algn="l">
              <a:lnSpc>
                <a:spcPct val="100000"/>
              </a:lnSpc>
              <a:spcBef>
                <a:spcPts val="0"/>
              </a:spcBef>
              <a:spcAft>
                <a:spcPts val="0"/>
              </a:spcAft>
              <a:buClr>
                <a:schemeClr val="accen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9" name="Google Shape;139;p39"/>
          <p:cNvSpPr txBox="1">
            <a:spLocks noGrp="1"/>
          </p:cNvSpPr>
          <p:nvPr>
            <p:ph type="body" idx="1"/>
          </p:nvPr>
        </p:nvSpPr>
        <p:spPr>
          <a:xfrm rot="5400000">
            <a:off x="581386" y="637812"/>
            <a:ext cx="5251451" cy="5195026"/>
          </a:xfrm>
          <a:prstGeom prst="rect">
            <a:avLst/>
          </a:prstGeom>
          <a:noFill/>
          <a:ln>
            <a:noFill/>
          </a:ln>
        </p:spPr>
        <p:txBody>
          <a:bodyPr spcFirstLastPara="1" wrap="square" lIns="91425" tIns="45700" rIns="91425" bIns="45700" anchor="t" anchorCtr="0">
            <a:normAutofit/>
          </a:bodyPr>
          <a:lstStyle>
            <a:lvl1pPr marL="457200" lvl="0" indent="-320040" algn="l">
              <a:lnSpc>
                <a:spcPct val="100000"/>
              </a:lnSpc>
              <a:spcBef>
                <a:spcPts val="1000"/>
              </a:spcBef>
              <a:spcAft>
                <a:spcPts val="0"/>
              </a:spcAft>
              <a:buSzPts val="1440"/>
              <a:buChar char="►"/>
              <a:defRPr/>
            </a:lvl1pPr>
            <a:lvl2pPr marL="914400" lvl="1" indent="-320040" algn="l">
              <a:lnSpc>
                <a:spcPct val="100000"/>
              </a:lnSpc>
              <a:spcBef>
                <a:spcPts val="1000"/>
              </a:spcBef>
              <a:spcAft>
                <a:spcPts val="0"/>
              </a:spcAft>
              <a:buSzPts val="1440"/>
              <a:buChar char="►"/>
              <a:defRPr/>
            </a:lvl2pPr>
            <a:lvl3pPr marL="1371600" lvl="2" indent="-320039" algn="l">
              <a:lnSpc>
                <a:spcPct val="100000"/>
              </a:lnSpc>
              <a:spcBef>
                <a:spcPts val="1000"/>
              </a:spcBef>
              <a:spcAft>
                <a:spcPts val="0"/>
              </a:spcAft>
              <a:buSzPts val="1440"/>
              <a:buChar char="►"/>
              <a:defRPr/>
            </a:lvl3pPr>
            <a:lvl4pPr marL="1828800" lvl="3" indent="-320039" algn="l">
              <a:lnSpc>
                <a:spcPct val="100000"/>
              </a:lnSpc>
              <a:spcBef>
                <a:spcPts val="1000"/>
              </a:spcBef>
              <a:spcAft>
                <a:spcPts val="0"/>
              </a:spcAft>
              <a:buSzPts val="1440"/>
              <a:buChar char="►"/>
              <a:defRPr/>
            </a:lvl4pPr>
            <a:lvl5pPr marL="2286000" lvl="4" indent="-320039" algn="l">
              <a:lnSpc>
                <a:spcPct val="100000"/>
              </a:lnSpc>
              <a:spcBef>
                <a:spcPts val="1000"/>
              </a:spcBef>
              <a:spcAft>
                <a:spcPts val="0"/>
              </a:spcAft>
              <a:buSzPts val="1440"/>
              <a:buChar char="►"/>
              <a:defRPr/>
            </a:lvl5pPr>
            <a:lvl6pPr marL="2743200" lvl="5" indent="-320039" algn="l">
              <a:lnSpc>
                <a:spcPct val="100000"/>
              </a:lnSpc>
              <a:spcBef>
                <a:spcPts val="1000"/>
              </a:spcBef>
              <a:spcAft>
                <a:spcPts val="0"/>
              </a:spcAft>
              <a:buSzPts val="1440"/>
              <a:buChar char="►"/>
              <a:defRPr/>
            </a:lvl6pPr>
            <a:lvl7pPr marL="3200400" lvl="6" indent="-320039" algn="l">
              <a:lnSpc>
                <a:spcPct val="100000"/>
              </a:lnSpc>
              <a:spcBef>
                <a:spcPts val="1000"/>
              </a:spcBef>
              <a:spcAft>
                <a:spcPts val="0"/>
              </a:spcAft>
              <a:buSzPts val="1440"/>
              <a:buChar char="►"/>
              <a:defRPr/>
            </a:lvl7pPr>
            <a:lvl8pPr marL="3657600" lvl="7" indent="-320040" algn="l">
              <a:lnSpc>
                <a:spcPct val="100000"/>
              </a:lnSpc>
              <a:spcBef>
                <a:spcPts val="1000"/>
              </a:spcBef>
              <a:spcAft>
                <a:spcPts val="0"/>
              </a:spcAft>
              <a:buSzPts val="1440"/>
              <a:buChar char="►"/>
              <a:defRPr/>
            </a:lvl8pPr>
            <a:lvl9pPr marL="4114800" lvl="8" indent="-320040" algn="l">
              <a:lnSpc>
                <a:spcPct val="100000"/>
              </a:lnSpc>
              <a:spcBef>
                <a:spcPts val="1000"/>
              </a:spcBef>
              <a:spcAft>
                <a:spcPts val="0"/>
              </a:spcAft>
              <a:buSzPts val="1440"/>
              <a:buChar char="►"/>
              <a:defRPr/>
            </a:lvl9pPr>
          </a:lstStyle>
          <a:p>
            <a:endParaRPr/>
          </a:p>
        </p:txBody>
      </p:sp>
      <p:sp>
        <p:nvSpPr>
          <p:cNvPr id="140" name="Google Shape;140;p39"/>
          <p:cNvSpPr txBox="1">
            <a:spLocks noGrp="1"/>
          </p:cNvSpPr>
          <p:nvPr>
            <p:ph type="dt" idx="10"/>
          </p:nvPr>
        </p:nvSpPr>
        <p:spPr>
          <a:xfrm>
            <a:off x="5405258" y="6041363"/>
            <a:ext cx="684132" cy="365125"/>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41" name="Google Shape;141;p39"/>
          <p:cNvSpPr txBox="1">
            <a:spLocks noGrp="1"/>
          </p:cNvSpPr>
          <p:nvPr>
            <p:ph type="ftr" idx="11"/>
          </p:nvPr>
        </p:nvSpPr>
        <p:spPr>
          <a:xfrm>
            <a:off x="609599" y="6041363"/>
            <a:ext cx="4622973"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42" name="Google Shape;142;p39"/>
          <p:cNvSpPr txBox="1">
            <a:spLocks noGrp="1"/>
          </p:cNvSpPr>
          <p:nvPr>
            <p:ph type="sldNum" idx="12"/>
          </p:nvPr>
        </p:nvSpPr>
        <p:spPr>
          <a:xfrm>
            <a:off x="6444676" y="6041363"/>
            <a:ext cx="51263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grpSp>
        <p:nvGrpSpPr>
          <p:cNvPr id="10" name="Google Shape;10;p23"/>
          <p:cNvGrpSpPr/>
          <p:nvPr/>
        </p:nvGrpSpPr>
        <p:grpSpPr>
          <a:xfrm>
            <a:off x="-8467" y="-8468"/>
            <a:ext cx="9169805" cy="6874935"/>
            <a:chOff x="-8467" y="-8468"/>
            <a:chExt cx="9169805" cy="6874935"/>
          </a:xfrm>
        </p:grpSpPr>
        <p:sp>
          <p:nvSpPr>
            <p:cNvPr id="11" name="Google Shape;11;p23"/>
            <p:cNvSpPr/>
            <p:nvPr/>
          </p:nvSpPr>
          <p:spPr>
            <a:xfrm>
              <a:off x="-8467" y="4013200"/>
              <a:ext cx="457200" cy="2853267"/>
            </a:xfrm>
            <a:custGeom>
              <a:avLst/>
              <a:gdLst/>
              <a:ahLst/>
              <a:cxnLst/>
              <a:rect l="l" t="t" r="r" b="b"/>
              <a:pathLst>
                <a:path w="457200" h="2853267" extrusionOk="0">
                  <a:moveTo>
                    <a:pt x="0" y="0"/>
                  </a:moveTo>
                  <a:lnTo>
                    <a:pt x="457200" y="2853267"/>
                  </a:lnTo>
                  <a:lnTo>
                    <a:pt x="0" y="2844800"/>
                  </a:lnTo>
                  <a:cubicBezTo>
                    <a:pt x="2822" y="1905000"/>
                    <a:pt x="5645" y="965200"/>
                    <a:pt x="0" y="0"/>
                  </a:cubicBezTo>
                  <a:close/>
                </a:path>
              </a:pathLst>
            </a:custGeom>
            <a:solidFill>
              <a:schemeClr val="accent1">
                <a:alpha val="84313"/>
              </a:scheme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12" name="Google Shape;12;p23"/>
            <p:cNvCxnSpPr/>
            <p:nvPr/>
          </p:nvCxnSpPr>
          <p:spPr>
            <a:xfrm rot="10800000" flipH="1">
              <a:off x="5130830" y="4175605"/>
              <a:ext cx="4022475" cy="2682396"/>
            </a:xfrm>
            <a:prstGeom prst="straightConnector1">
              <a:avLst/>
            </a:prstGeom>
            <a:noFill/>
            <a:ln w="9525" cap="flat" cmpd="sng">
              <a:solidFill>
                <a:srgbClr val="D8D8D8"/>
              </a:solidFill>
              <a:prstDash val="solid"/>
              <a:round/>
              <a:headEnd type="none" w="sm" len="sm"/>
              <a:tailEnd type="none" w="sm" len="sm"/>
            </a:ln>
          </p:spPr>
        </p:cxnSp>
        <p:cxnSp>
          <p:nvCxnSpPr>
            <p:cNvPr id="13" name="Google Shape;13;p23"/>
            <p:cNvCxnSpPr/>
            <p:nvPr/>
          </p:nvCxnSpPr>
          <p:spPr>
            <a:xfrm>
              <a:off x="7042707" y="0"/>
              <a:ext cx="1219200" cy="6858000"/>
            </a:xfrm>
            <a:prstGeom prst="straightConnector1">
              <a:avLst/>
            </a:prstGeom>
            <a:noFill/>
            <a:ln w="9525" cap="flat" cmpd="sng">
              <a:solidFill>
                <a:srgbClr val="BFBFBF"/>
              </a:solidFill>
              <a:prstDash val="solid"/>
              <a:round/>
              <a:headEnd type="none" w="sm" len="sm"/>
              <a:tailEnd type="none" w="sm" len="sm"/>
            </a:ln>
          </p:spPr>
        </p:cxnSp>
        <p:sp>
          <p:nvSpPr>
            <p:cNvPr id="14" name="Google Shape;14;p23"/>
            <p:cNvSpPr/>
            <p:nvPr/>
          </p:nvSpPr>
          <p:spPr>
            <a:xfrm>
              <a:off x="6891896" y="1"/>
              <a:ext cx="2269442" cy="6866466"/>
            </a:xfrm>
            <a:custGeom>
              <a:avLst/>
              <a:gdLst/>
              <a:ahLst/>
              <a:cxnLst/>
              <a:rect l="l" t="t" r="r" b="b"/>
              <a:pathLst>
                <a:path w="2269442" h="6866466" extrusionOk="0">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29411"/>
              </a:scheme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 name="Google Shape;15;p23"/>
            <p:cNvSpPr/>
            <p:nvPr/>
          </p:nvSpPr>
          <p:spPr>
            <a:xfrm>
              <a:off x="7205158" y="-8467"/>
              <a:ext cx="1948147" cy="6866467"/>
            </a:xfrm>
            <a:custGeom>
              <a:avLst/>
              <a:gdLst/>
              <a:ahLst/>
              <a:cxnLst/>
              <a:rect l="l" t="t" r="r" b="b"/>
              <a:pathLst>
                <a:path w="1948147" h="6866467" extrusionOk="0">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 name="Google Shape;16;p23"/>
            <p:cNvSpPr/>
            <p:nvPr/>
          </p:nvSpPr>
          <p:spPr>
            <a:xfrm>
              <a:off x="6637896" y="3920066"/>
              <a:ext cx="2513565" cy="2937933"/>
            </a:xfrm>
            <a:custGeom>
              <a:avLst/>
              <a:gdLst/>
              <a:ahLst/>
              <a:cxnLst/>
              <a:rect l="l" t="t" r="r" b="b"/>
              <a:pathLst>
                <a:path w="3259667" h="3810000" extrusionOk="0">
                  <a:moveTo>
                    <a:pt x="0" y="3810000"/>
                  </a:moveTo>
                  <a:lnTo>
                    <a:pt x="3251200" y="0"/>
                  </a:lnTo>
                  <a:cubicBezTo>
                    <a:pt x="3254022" y="1270000"/>
                    <a:pt x="3256845" y="2540000"/>
                    <a:pt x="3259667" y="3810000"/>
                  </a:cubicBezTo>
                  <a:lnTo>
                    <a:pt x="0" y="3810000"/>
                  </a:lnTo>
                  <a:close/>
                </a:path>
              </a:pathLst>
            </a:custGeom>
            <a:solidFill>
              <a:schemeClr val="accent2">
                <a:alpha val="71372"/>
              </a:scheme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 name="Google Shape;17;p23"/>
            <p:cNvSpPr/>
            <p:nvPr/>
          </p:nvSpPr>
          <p:spPr>
            <a:xfrm>
              <a:off x="7010429" y="-8467"/>
              <a:ext cx="2142876" cy="6866467"/>
            </a:xfrm>
            <a:custGeom>
              <a:avLst/>
              <a:gdLst/>
              <a:ahLst/>
              <a:cxnLst/>
              <a:rect l="l" t="t" r="r" b="b"/>
              <a:pathLst>
                <a:path w="2853267" h="6866467" extrusionOk="0">
                  <a:moveTo>
                    <a:pt x="0" y="0"/>
                  </a:moveTo>
                  <a:lnTo>
                    <a:pt x="2472267" y="6866467"/>
                  </a:lnTo>
                  <a:lnTo>
                    <a:pt x="2853267" y="6858000"/>
                  </a:lnTo>
                  <a:lnTo>
                    <a:pt x="2853267" y="0"/>
                  </a:lnTo>
                  <a:lnTo>
                    <a:pt x="0" y="0"/>
                  </a:lnTo>
                  <a:close/>
                </a:path>
              </a:pathLst>
            </a:custGeom>
            <a:solidFill>
              <a:srgbClr val="3F7818">
                <a:alpha val="69411"/>
              </a:srgbClr>
            </a:solidFill>
            <a:ln>
              <a:noFill/>
            </a:ln>
          </p:spPr>
        </p:sp>
        <p:sp>
          <p:nvSpPr>
            <p:cNvPr id="18" name="Google Shape;18;p23"/>
            <p:cNvSpPr/>
            <p:nvPr/>
          </p:nvSpPr>
          <p:spPr>
            <a:xfrm>
              <a:off x="8295776" y="-8467"/>
              <a:ext cx="857530" cy="6866467"/>
            </a:xfrm>
            <a:custGeom>
              <a:avLst/>
              <a:gdLst/>
              <a:ahLst/>
              <a:cxnLst/>
              <a:rect l="l" t="t" r="r" b="b"/>
              <a:pathLst>
                <a:path w="1286933" h="6866467" extrusionOk="0">
                  <a:moveTo>
                    <a:pt x="1016000" y="0"/>
                  </a:moveTo>
                  <a:lnTo>
                    <a:pt x="0" y="6866467"/>
                  </a:lnTo>
                  <a:lnTo>
                    <a:pt x="1286933" y="6866467"/>
                  </a:lnTo>
                  <a:cubicBezTo>
                    <a:pt x="1284111" y="4577645"/>
                    <a:pt x="1281288" y="2288822"/>
                    <a:pt x="1278466" y="0"/>
                  </a:cubicBezTo>
                  <a:lnTo>
                    <a:pt x="1016000" y="0"/>
                  </a:lnTo>
                  <a:close/>
                </a:path>
              </a:pathLst>
            </a:custGeom>
            <a:solidFill>
              <a:srgbClr val="BFE471">
                <a:alpha val="6941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 name="Google Shape;19;p23"/>
            <p:cNvSpPr/>
            <p:nvPr/>
          </p:nvSpPr>
          <p:spPr>
            <a:xfrm>
              <a:off x="8077231" y="-8468"/>
              <a:ext cx="1066770" cy="6866467"/>
            </a:xfrm>
            <a:custGeom>
              <a:avLst/>
              <a:gdLst/>
              <a:ahLst/>
              <a:cxnLst/>
              <a:rect l="l" t="t" r="r" b="b"/>
              <a:pathLst>
                <a:path w="1270244" h="6866467" extrusionOk="0">
                  <a:moveTo>
                    <a:pt x="0" y="0"/>
                  </a:moveTo>
                  <a:lnTo>
                    <a:pt x="1117600" y="6866467"/>
                  </a:lnTo>
                  <a:lnTo>
                    <a:pt x="1270000" y="6866467"/>
                  </a:lnTo>
                  <a:cubicBezTo>
                    <a:pt x="1272822" y="4574822"/>
                    <a:pt x="1250245" y="2291645"/>
                    <a:pt x="1253067" y="0"/>
                  </a:cubicBezTo>
                  <a:lnTo>
                    <a:pt x="0" y="0"/>
                  </a:lnTo>
                  <a:close/>
                </a:path>
              </a:pathLst>
            </a:custGeom>
            <a:solidFill>
              <a:schemeClr val="accent1">
                <a:alpha val="64313"/>
              </a:scheme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 name="Google Shape;20;p23"/>
            <p:cNvSpPr/>
            <p:nvPr/>
          </p:nvSpPr>
          <p:spPr>
            <a:xfrm>
              <a:off x="8060297" y="4893733"/>
              <a:ext cx="1094086" cy="1964267"/>
            </a:xfrm>
            <a:custGeom>
              <a:avLst/>
              <a:gdLst/>
              <a:ahLst/>
              <a:cxnLst/>
              <a:rect l="l" t="t" r="r" b="b"/>
              <a:pathLst>
                <a:path w="1820333" h="3268133" extrusionOk="0">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21" name="Google Shape;21;p23"/>
          <p:cNvSpPr txBox="1">
            <a:spLocks noGrp="1"/>
          </p:cNvSpPr>
          <p:nvPr>
            <p:ph type="title"/>
          </p:nvPr>
        </p:nvSpPr>
        <p:spPr>
          <a:xfrm>
            <a:off x="609599" y="609600"/>
            <a:ext cx="6347713" cy="1320800"/>
          </a:xfrm>
          <a:prstGeom prst="rect">
            <a:avLst/>
          </a:prstGeom>
          <a:noFill/>
          <a:ln>
            <a:noFill/>
          </a:ln>
        </p:spPr>
        <p:txBody>
          <a:bodyPr spcFirstLastPara="1" wrap="square" lIns="91425" tIns="45700" rIns="91425" bIns="45700" anchor="t" anchorCtr="0">
            <a:normAutofit/>
          </a:bodyPr>
          <a:lstStyle>
            <a:lvl1pPr marR="0" lvl="0" algn="l" rtl="0">
              <a:lnSpc>
                <a:spcPct val="100000"/>
              </a:lnSpc>
              <a:spcBef>
                <a:spcPts val="0"/>
              </a:spcBef>
              <a:spcAft>
                <a:spcPts val="0"/>
              </a:spcAft>
              <a:buClr>
                <a:schemeClr val="accent1"/>
              </a:buClr>
              <a:buSzPts val="3600"/>
              <a:buFont typeface="Trebuchet MS"/>
              <a:buNone/>
              <a:defRPr sz="3600" b="0" i="0" u="none" strike="noStrike" cap="none">
                <a:solidFill>
                  <a:schemeClr val="accent1"/>
                </a:solidFill>
                <a:latin typeface="Trebuchet MS"/>
                <a:ea typeface="Trebuchet MS"/>
                <a:cs typeface="Trebuchet MS"/>
                <a:sym typeface="Trebuchet MS"/>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2"/>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2"/>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2"/>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2"/>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2"/>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2"/>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2"/>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2"/>
                </a:solidFill>
                <a:latin typeface="Arial"/>
                <a:ea typeface="Arial"/>
                <a:cs typeface="Arial"/>
                <a:sym typeface="Arial"/>
              </a:defRPr>
            </a:lvl9pPr>
          </a:lstStyle>
          <a:p>
            <a:endParaRPr/>
          </a:p>
        </p:txBody>
      </p:sp>
      <p:sp>
        <p:nvSpPr>
          <p:cNvPr id="22" name="Google Shape;22;p23"/>
          <p:cNvSpPr txBox="1">
            <a:spLocks noGrp="1"/>
          </p:cNvSpPr>
          <p:nvPr>
            <p:ph type="body" idx="1"/>
          </p:nvPr>
        </p:nvSpPr>
        <p:spPr>
          <a:xfrm>
            <a:off x="609599" y="2160590"/>
            <a:ext cx="6347714" cy="3880773"/>
          </a:xfrm>
          <a:prstGeom prst="rect">
            <a:avLst/>
          </a:prstGeom>
          <a:noFill/>
          <a:ln>
            <a:noFill/>
          </a:ln>
        </p:spPr>
        <p:txBody>
          <a:bodyPr spcFirstLastPara="1" wrap="square" lIns="91425" tIns="45700" rIns="91425" bIns="45700" anchor="t" anchorCtr="0">
            <a:normAutofit/>
          </a:bodyPr>
          <a:lstStyle>
            <a:lvl1pPr marL="457200" marR="0" lvl="0" indent="-320040" algn="l" rtl="0">
              <a:lnSpc>
                <a:spcPct val="100000"/>
              </a:lnSpc>
              <a:spcBef>
                <a:spcPts val="1000"/>
              </a:spcBef>
              <a:spcAft>
                <a:spcPts val="0"/>
              </a:spcAft>
              <a:buClr>
                <a:schemeClr val="accent1"/>
              </a:buClr>
              <a:buSzPts val="1440"/>
              <a:buFont typeface="Noto Sans Symbols"/>
              <a:buChar char="►"/>
              <a:defRPr sz="1800" b="0" i="0" u="none" strike="noStrike" cap="none">
                <a:solidFill>
                  <a:srgbClr val="3F3F3F"/>
                </a:solidFill>
                <a:latin typeface="Trebuchet MS"/>
                <a:ea typeface="Trebuchet MS"/>
                <a:cs typeface="Trebuchet MS"/>
                <a:sym typeface="Trebuchet MS"/>
              </a:defRPr>
            </a:lvl1pPr>
            <a:lvl2pPr marL="914400" marR="0" lvl="1" indent="-309880" algn="l" rtl="0">
              <a:lnSpc>
                <a:spcPct val="100000"/>
              </a:lnSpc>
              <a:spcBef>
                <a:spcPts val="1000"/>
              </a:spcBef>
              <a:spcAft>
                <a:spcPts val="0"/>
              </a:spcAft>
              <a:buClr>
                <a:schemeClr val="accent1"/>
              </a:buClr>
              <a:buSzPts val="1280"/>
              <a:buFont typeface="Noto Sans Symbols"/>
              <a:buChar char="►"/>
              <a:defRPr sz="1600" b="0" i="0" u="none" strike="noStrike" cap="none">
                <a:solidFill>
                  <a:srgbClr val="3F3F3F"/>
                </a:solidFill>
                <a:latin typeface="Trebuchet MS"/>
                <a:ea typeface="Trebuchet MS"/>
                <a:cs typeface="Trebuchet MS"/>
                <a:sym typeface="Trebuchet MS"/>
              </a:defRPr>
            </a:lvl2pPr>
            <a:lvl3pPr marL="1371600" marR="0" lvl="2" indent="-299719" algn="l" rtl="0">
              <a:lnSpc>
                <a:spcPct val="100000"/>
              </a:lnSpc>
              <a:spcBef>
                <a:spcPts val="1000"/>
              </a:spcBef>
              <a:spcAft>
                <a:spcPts val="0"/>
              </a:spcAft>
              <a:buClr>
                <a:schemeClr val="accent1"/>
              </a:buClr>
              <a:buSzPts val="1120"/>
              <a:buFont typeface="Noto Sans Symbols"/>
              <a:buChar char="►"/>
              <a:defRPr sz="1400" b="0" i="0" u="none" strike="noStrike" cap="none">
                <a:solidFill>
                  <a:srgbClr val="3F3F3F"/>
                </a:solidFill>
                <a:latin typeface="Trebuchet MS"/>
                <a:ea typeface="Trebuchet MS"/>
                <a:cs typeface="Trebuchet MS"/>
                <a:sym typeface="Trebuchet MS"/>
              </a:defRPr>
            </a:lvl3pPr>
            <a:lvl4pPr marL="1828800" marR="0" lvl="3" indent="-289560" algn="l" rtl="0">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4pPr>
            <a:lvl5pPr marL="2286000" marR="0" lvl="4" indent="-289560" algn="l" rtl="0">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5pPr>
            <a:lvl6pPr marL="2743200" marR="0" lvl="5" indent="-289560" algn="l" rtl="0">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6pPr>
            <a:lvl7pPr marL="3200400" marR="0" lvl="6" indent="-289560" algn="l" rtl="0">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7pPr>
            <a:lvl8pPr marL="3657600" marR="0" lvl="7" indent="-289559" algn="l" rtl="0">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8pPr>
            <a:lvl9pPr marL="4114800" marR="0" lvl="8" indent="-289559" algn="l" rtl="0">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9pPr>
          </a:lstStyle>
          <a:p>
            <a:endParaRPr/>
          </a:p>
        </p:txBody>
      </p:sp>
      <p:sp>
        <p:nvSpPr>
          <p:cNvPr id="23" name="Google Shape;23;p23"/>
          <p:cNvSpPr txBox="1">
            <a:spLocks noGrp="1"/>
          </p:cNvSpPr>
          <p:nvPr>
            <p:ph type="dt" idx="10"/>
          </p:nvPr>
        </p:nvSpPr>
        <p:spPr>
          <a:xfrm>
            <a:off x="5405258" y="6041363"/>
            <a:ext cx="684132" cy="365125"/>
          </a:xfrm>
          <a:prstGeom prst="rect">
            <a:avLst/>
          </a:prstGeom>
          <a:noFill/>
          <a:ln>
            <a:noFill/>
          </a:ln>
        </p:spPr>
        <p:txBody>
          <a:bodyPr spcFirstLastPara="1" wrap="square" lIns="91425" tIns="45700" rIns="91425" bIns="45700" anchor="ctr" anchorCtr="0">
            <a:noAutofit/>
          </a:bodyPr>
          <a:lstStyle>
            <a:lvl1pPr marR="0" lvl="0" algn="r" rtl="0">
              <a:lnSpc>
                <a:spcPct val="100000"/>
              </a:lnSpc>
              <a:spcBef>
                <a:spcPts val="0"/>
              </a:spcBef>
              <a:spcAft>
                <a:spcPts val="0"/>
              </a:spcAft>
              <a:buClr>
                <a:srgbClr val="000000"/>
              </a:buClr>
              <a:buSzPts val="1400"/>
              <a:buFont typeface="Arial"/>
              <a:buNone/>
              <a:defRPr sz="900" b="0" i="0" u="none" strike="noStrike" cap="none">
                <a:solidFill>
                  <a:srgbClr val="888888"/>
                </a:solidFill>
                <a:latin typeface="Trebuchet MS"/>
                <a:ea typeface="Trebuchet MS"/>
                <a:cs typeface="Trebuchet MS"/>
                <a:sym typeface="Trebuchet MS"/>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Trebuchet MS"/>
                <a:ea typeface="Trebuchet MS"/>
                <a:cs typeface="Trebuchet MS"/>
                <a:sym typeface="Trebuchet MS"/>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Trebuchet MS"/>
                <a:ea typeface="Trebuchet MS"/>
                <a:cs typeface="Trebuchet MS"/>
                <a:sym typeface="Trebuchet MS"/>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Trebuchet MS"/>
                <a:ea typeface="Trebuchet MS"/>
                <a:cs typeface="Trebuchet MS"/>
                <a:sym typeface="Trebuchet MS"/>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Trebuchet MS"/>
                <a:ea typeface="Trebuchet MS"/>
                <a:cs typeface="Trebuchet MS"/>
                <a:sym typeface="Trebuchet MS"/>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Trebuchet MS"/>
                <a:ea typeface="Trebuchet MS"/>
                <a:cs typeface="Trebuchet MS"/>
                <a:sym typeface="Trebuchet MS"/>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Trebuchet MS"/>
                <a:ea typeface="Trebuchet MS"/>
                <a:cs typeface="Trebuchet MS"/>
                <a:sym typeface="Trebuchet MS"/>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Trebuchet MS"/>
                <a:ea typeface="Trebuchet MS"/>
                <a:cs typeface="Trebuchet MS"/>
                <a:sym typeface="Trebuchet MS"/>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Trebuchet MS"/>
                <a:ea typeface="Trebuchet MS"/>
                <a:cs typeface="Trebuchet MS"/>
                <a:sym typeface="Trebuchet MS"/>
              </a:defRPr>
            </a:lvl9pPr>
          </a:lstStyle>
          <a:p>
            <a:endParaRPr/>
          </a:p>
        </p:txBody>
      </p:sp>
      <p:sp>
        <p:nvSpPr>
          <p:cNvPr id="24" name="Google Shape;24;p23"/>
          <p:cNvSpPr txBox="1">
            <a:spLocks noGrp="1"/>
          </p:cNvSpPr>
          <p:nvPr>
            <p:ph type="ftr" idx="11"/>
          </p:nvPr>
        </p:nvSpPr>
        <p:spPr>
          <a:xfrm>
            <a:off x="609599" y="6041363"/>
            <a:ext cx="4622973"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900" b="0" i="0" u="none" strike="noStrike" cap="none">
                <a:solidFill>
                  <a:srgbClr val="888888"/>
                </a:solidFill>
                <a:latin typeface="Trebuchet MS"/>
                <a:ea typeface="Trebuchet MS"/>
                <a:cs typeface="Trebuchet MS"/>
                <a:sym typeface="Trebuchet MS"/>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Trebuchet MS"/>
                <a:ea typeface="Trebuchet MS"/>
                <a:cs typeface="Trebuchet MS"/>
                <a:sym typeface="Trebuchet MS"/>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Trebuchet MS"/>
                <a:ea typeface="Trebuchet MS"/>
                <a:cs typeface="Trebuchet MS"/>
                <a:sym typeface="Trebuchet MS"/>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Trebuchet MS"/>
                <a:ea typeface="Trebuchet MS"/>
                <a:cs typeface="Trebuchet MS"/>
                <a:sym typeface="Trebuchet MS"/>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Trebuchet MS"/>
                <a:ea typeface="Trebuchet MS"/>
                <a:cs typeface="Trebuchet MS"/>
                <a:sym typeface="Trebuchet MS"/>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Trebuchet MS"/>
                <a:ea typeface="Trebuchet MS"/>
                <a:cs typeface="Trebuchet MS"/>
                <a:sym typeface="Trebuchet MS"/>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Trebuchet MS"/>
                <a:ea typeface="Trebuchet MS"/>
                <a:cs typeface="Trebuchet MS"/>
                <a:sym typeface="Trebuchet MS"/>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Trebuchet MS"/>
                <a:ea typeface="Trebuchet MS"/>
                <a:cs typeface="Trebuchet MS"/>
                <a:sym typeface="Trebuchet MS"/>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Trebuchet MS"/>
                <a:ea typeface="Trebuchet MS"/>
                <a:cs typeface="Trebuchet MS"/>
                <a:sym typeface="Trebuchet MS"/>
              </a:defRPr>
            </a:lvl9pPr>
          </a:lstStyle>
          <a:p>
            <a:endParaRPr/>
          </a:p>
        </p:txBody>
      </p:sp>
      <p:sp>
        <p:nvSpPr>
          <p:cNvPr id="25" name="Google Shape;25;p23"/>
          <p:cNvSpPr txBox="1">
            <a:spLocks noGrp="1"/>
          </p:cNvSpPr>
          <p:nvPr>
            <p:ph type="sldNum" idx="12"/>
          </p:nvPr>
        </p:nvSpPr>
        <p:spPr>
          <a:xfrm>
            <a:off x="6444676" y="6041363"/>
            <a:ext cx="512638"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1pPr>
            <a:lvl2pPr marL="0" marR="0" lvl="1" indent="0" algn="r" rtl="0">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2pPr>
            <a:lvl3pPr marL="0" marR="0" lvl="2" indent="0" algn="r" rtl="0">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3pPr>
            <a:lvl4pPr marL="0" marR="0" lvl="3" indent="0" algn="r" rtl="0">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4pPr>
            <a:lvl5pPr marL="0" marR="0" lvl="4" indent="0" algn="r" rtl="0">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5pPr>
            <a:lvl6pPr marL="0" marR="0" lvl="5" indent="0" algn="r" rtl="0">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6pPr>
            <a:lvl7pPr marL="0" marR="0" lvl="6" indent="0" algn="r" rtl="0">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7pPr>
            <a:lvl8pPr marL="0" marR="0" lvl="7" indent="0" algn="r" rtl="0">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8pPr>
            <a:lvl9pPr marL="0" marR="0" lvl="8" indent="0" algn="r" rtl="0">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www.studentaid.gov"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www.fsaid.ed.gov/"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hyperlink" Target="http://www.studentaid.gov" TargetMode="External"/></Relationships>
</file>

<file path=ppt/slides/_rels/slide7.xml.rels><?xml version="1.0" encoding="UTF-8" standalone="yes"?>
<Relationships xmlns="http://schemas.openxmlformats.org/package/2006/relationships"><Relationship Id="rId3" Type="http://schemas.openxmlformats.org/officeDocument/2006/relationships/comments" Target="../comments/comment1.xml"/><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8" Type="http://schemas.openxmlformats.org/officeDocument/2006/relationships/hyperlink" Target="https://www.ohiohighered.org/node/199" TargetMode="External"/><Relationship Id="rId3" Type="http://schemas.openxmlformats.org/officeDocument/2006/relationships/hyperlink" Target="https://www.ohiohighered.org/cof" TargetMode="External"/><Relationship Id="rId7" Type="http://schemas.openxmlformats.org/officeDocument/2006/relationships/hyperlink" Target="https://www.ohiohighered.org/node/198" TargetMode="External"/><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hyperlink" Target="https://www.ohiohighered.org/node/197" TargetMode="External"/><Relationship Id="rId5" Type="http://schemas.openxmlformats.org/officeDocument/2006/relationships/hyperlink" Target="https://www.ohiohighered.org/node/196" TargetMode="External"/><Relationship Id="rId10" Type="http://schemas.openxmlformats.org/officeDocument/2006/relationships/hyperlink" Target="https://www.ohiohighered.org/sgs" TargetMode="External"/><Relationship Id="rId4" Type="http://schemas.openxmlformats.org/officeDocument/2006/relationships/hyperlink" Target="https://www.ohiohighered.org/node/1798" TargetMode="External"/><Relationship Id="rId9" Type="http://schemas.openxmlformats.org/officeDocument/2006/relationships/hyperlink" Target="https://www.ohiohighered.org/node/757" TargetMode="External"/></Relationships>
</file>

<file path=ppt/slides/_rels/slide17.xml.rels><?xml version="1.0" encoding="UTF-8" standalone="yes"?>
<Relationships xmlns="http://schemas.openxmlformats.org/package/2006/relationships"><Relationship Id="rId3" Type="http://schemas.openxmlformats.org/officeDocument/2006/relationships/hyperlink" Target="http://www.studentaid.gov/scholarships" TargetMode="External"/><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hyperlink" Target="http://www.fastweb.com/" TargetMode="External"/><Relationship Id="rId5" Type="http://schemas.openxmlformats.org/officeDocument/2006/relationships/hyperlink" Target="http://www.finaid.org/" TargetMode="External"/><Relationship Id="rId4" Type="http://schemas.openxmlformats.org/officeDocument/2006/relationships/hyperlink" Target="http://www.scholarships.com/" TargetMode="Externa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hyperlink" Target="https://studentaid.gov/understand-aid/types/work-study" TargetMode="External"/><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47"/>
        <p:cNvGrpSpPr/>
        <p:nvPr/>
      </p:nvGrpSpPr>
      <p:grpSpPr>
        <a:xfrm>
          <a:off x="0" y="0"/>
          <a:ext cx="0" cy="0"/>
          <a:chOff x="0" y="0"/>
          <a:chExt cx="0" cy="0"/>
        </a:xfrm>
      </p:grpSpPr>
      <p:sp>
        <p:nvSpPr>
          <p:cNvPr id="148" name="Google Shape;148;p1"/>
          <p:cNvSpPr txBox="1">
            <a:spLocks noGrp="1"/>
          </p:cNvSpPr>
          <p:nvPr>
            <p:ph type="ctrTitle"/>
          </p:nvPr>
        </p:nvSpPr>
        <p:spPr>
          <a:xfrm>
            <a:off x="990600" y="2400471"/>
            <a:ext cx="6413205" cy="1115057"/>
          </a:xfrm>
          <a:prstGeom prst="rect">
            <a:avLst/>
          </a:prstGeom>
          <a:noFill/>
          <a:ln>
            <a:noFill/>
          </a:ln>
        </p:spPr>
        <p:txBody>
          <a:bodyPr spcFirstLastPara="1" wrap="square" lIns="91425" tIns="45700" rIns="91425" bIns="45700" anchor="b" anchorCtr="0">
            <a:noAutofit/>
          </a:bodyPr>
          <a:lstStyle/>
          <a:p>
            <a:pPr marL="0" lvl="0" indent="0" algn="ctr" rtl="0">
              <a:lnSpc>
                <a:spcPct val="100000"/>
              </a:lnSpc>
              <a:spcBef>
                <a:spcPts val="0"/>
              </a:spcBef>
              <a:spcAft>
                <a:spcPts val="0"/>
              </a:spcAft>
              <a:buClr>
                <a:schemeClr val="accent1"/>
              </a:buClr>
              <a:buSzPts val="5400"/>
              <a:buFont typeface="Trebuchet MS"/>
              <a:buNone/>
            </a:pPr>
            <a:r>
              <a:rPr lang="en-US"/>
              <a:t>Financial Aid Night</a:t>
            </a:r>
            <a:endParaRPr/>
          </a:p>
        </p:txBody>
      </p:sp>
      <p:sp>
        <p:nvSpPr>
          <p:cNvPr id="149" name="Google Shape;149;p1"/>
          <p:cNvSpPr txBox="1">
            <a:spLocks noGrp="1"/>
          </p:cNvSpPr>
          <p:nvPr>
            <p:ph type="subTitle" idx="1"/>
          </p:nvPr>
        </p:nvSpPr>
        <p:spPr>
          <a:xfrm>
            <a:off x="1130595" y="4050834"/>
            <a:ext cx="5826719" cy="1096899"/>
          </a:xfrm>
          <a:prstGeom prst="rect">
            <a:avLst/>
          </a:prstGeom>
          <a:noFill/>
          <a:ln>
            <a:noFill/>
          </a:ln>
        </p:spPr>
        <p:txBody>
          <a:bodyPr spcFirstLastPara="1" wrap="square" lIns="91425" tIns="45700" rIns="91425" bIns="45700" anchor="t" anchorCtr="0">
            <a:normAutofit/>
          </a:bodyPr>
          <a:lstStyle/>
          <a:p>
            <a:pPr marL="0" lvl="0" indent="0" algn="ctr" rtl="0">
              <a:lnSpc>
                <a:spcPct val="100000"/>
              </a:lnSpc>
              <a:spcBef>
                <a:spcPts val="0"/>
              </a:spcBef>
              <a:spcAft>
                <a:spcPts val="0"/>
              </a:spcAft>
              <a:buSzPts val="1440"/>
              <a:buNone/>
            </a:pPr>
            <a:endParaRPr/>
          </a:p>
          <a:p>
            <a:pPr marL="0" lvl="0" indent="0" algn="ctr" rtl="0">
              <a:lnSpc>
                <a:spcPct val="100000"/>
              </a:lnSpc>
              <a:spcBef>
                <a:spcPts val="1000"/>
              </a:spcBef>
              <a:spcAft>
                <a:spcPts val="0"/>
              </a:spcAft>
              <a:buSzPts val="1600"/>
              <a:buNone/>
            </a:pPr>
            <a:r>
              <a:rPr lang="en-US" sz="2000"/>
              <a:t>Welcome High School Seniors and Parents</a:t>
            </a:r>
            <a:endParaRPr/>
          </a:p>
        </p:txBody>
      </p:sp>
      <p:pic>
        <p:nvPicPr>
          <p:cNvPr id="150" name="Google Shape;150;p1" descr="Full Color Logo.jpg"/>
          <p:cNvPicPr preferRelativeResize="0"/>
          <p:nvPr/>
        </p:nvPicPr>
        <p:blipFill rotWithShape="1">
          <a:blip r:embed="rId3">
            <a:alphaModFix/>
          </a:blip>
          <a:srcRect/>
          <a:stretch/>
        </p:blipFill>
        <p:spPr>
          <a:xfrm>
            <a:off x="2057400" y="750108"/>
            <a:ext cx="3598371" cy="1115057"/>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55"/>
        <p:cNvGrpSpPr/>
        <p:nvPr/>
      </p:nvGrpSpPr>
      <p:grpSpPr>
        <a:xfrm>
          <a:off x="0" y="0"/>
          <a:ext cx="0" cy="0"/>
          <a:chOff x="0" y="0"/>
          <a:chExt cx="0" cy="0"/>
        </a:xfrm>
      </p:grpSpPr>
      <p:sp>
        <p:nvSpPr>
          <p:cNvPr id="156" name="Google Shape;156;p2"/>
          <p:cNvSpPr txBox="1">
            <a:spLocks noGrp="1"/>
          </p:cNvSpPr>
          <p:nvPr>
            <p:ph type="title"/>
          </p:nvPr>
        </p:nvSpPr>
        <p:spPr>
          <a:xfrm>
            <a:off x="609599" y="609600"/>
            <a:ext cx="6347713" cy="1320800"/>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0"/>
              </a:spcBef>
              <a:spcAft>
                <a:spcPts val="0"/>
              </a:spcAft>
              <a:buClr>
                <a:schemeClr val="accent1"/>
              </a:buClr>
              <a:buSzPts val="3600"/>
              <a:buFont typeface="Trebuchet MS"/>
              <a:buNone/>
            </a:pPr>
            <a:r>
              <a:rPr lang="en-US"/>
              <a:t>What is financial aid?</a:t>
            </a:r>
            <a:endParaRPr/>
          </a:p>
        </p:txBody>
      </p:sp>
      <p:sp>
        <p:nvSpPr>
          <p:cNvPr id="157" name="Google Shape;157;p2"/>
          <p:cNvSpPr txBox="1">
            <a:spLocks noGrp="1"/>
          </p:cNvSpPr>
          <p:nvPr>
            <p:ph type="body" idx="1"/>
          </p:nvPr>
        </p:nvSpPr>
        <p:spPr>
          <a:xfrm>
            <a:off x="609598" y="1752600"/>
            <a:ext cx="7010401" cy="4288763"/>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0"/>
              </a:spcBef>
              <a:spcAft>
                <a:spcPts val="0"/>
              </a:spcAft>
              <a:buSzPts val="1440"/>
              <a:buNone/>
            </a:pPr>
            <a:r>
              <a:rPr lang="en-US"/>
              <a:t>Financial Aid can come from various sources to provide funding that is intended to help students pay educational expenses at a college, university or private school. Expenses include:</a:t>
            </a:r>
            <a:endParaRPr/>
          </a:p>
          <a:p>
            <a:pPr marL="342900" lvl="0" indent="-342900" algn="l" rtl="0">
              <a:lnSpc>
                <a:spcPct val="100000"/>
              </a:lnSpc>
              <a:spcBef>
                <a:spcPts val="1000"/>
              </a:spcBef>
              <a:spcAft>
                <a:spcPts val="0"/>
              </a:spcAft>
              <a:buSzPts val="1440"/>
              <a:buNone/>
            </a:pPr>
            <a:endParaRPr/>
          </a:p>
          <a:p>
            <a:pPr marL="742950" lvl="1" indent="-285750" algn="l" rtl="0">
              <a:lnSpc>
                <a:spcPct val="100000"/>
              </a:lnSpc>
              <a:spcBef>
                <a:spcPts val="1000"/>
              </a:spcBef>
              <a:spcAft>
                <a:spcPts val="0"/>
              </a:spcAft>
              <a:buSzPts val="1920"/>
              <a:buChar char="►"/>
            </a:pPr>
            <a:r>
              <a:rPr lang="en-US" sz="2400"/>
              <a:t>Tuition and Fees</a:t>
            </a:r>
            <a:endParaRPr/>
          </a:p>
          <a:p>
            <a:pPr marL="742950" lvl="1" indent="-285750" algn="l" rtl="0">
              <a:lnSpc>
                <a:spcPct val="100000"/>
              </a:lnSpc>
              <a:spcBef>
                <a:spcPts val="1000"/>
              </a:spcBef>
              <a:spcAft>
                <a:spcPts val="0"/>
              </a:spcAft>
              <a:buSzPts val="1920"/>
              <a:buChar char="►"/>
            </a:pPr>
            <a:r>
              <a:rPr lang="en-US" sz="2400"/>
              <a:t>Room and Board</a:t>
            </a:r>
            <a:endParaRPr/>
          </a:p>
          <a:p>
            <a:pPr marL="742950" lvl="1" indent="-285750" algn="l" rtl="0">
              <a:lnSpc>
                <a:spcPct val="100000"/>
              </a:lnSpc>
              <a:spcBef>
                <a:spcPts val="1000"/>
              </a:spcBef>
              <a:spcAft>
                <a:spcPts val="0"/>
              </a:spcAft>
              <a:buSzPts val="1920"/>
              <a:buChar char="►"/>
            </a:pPr>
            <a:r>
              <a:rPr lang="en-US" sz="2400"/>
              <a:t>Books and Supplies</a:t>
            </a:r>
            <a:endParaRPr/>
          </a:p>
          <a:p>
            <a:pPr marL="742950" lvl="1" indent="-285750" algn="l" rtl="0">
              <a:lnSpc>
                <a:spcPct val="100000"/>
              </a:lnSpc>
              <a:spcBef>
                <a:spcPts val="1000"/>
              </a:spcBef>
              <a:spcAft>
                <a:spcPts val="0"/>
              </a:spcAft>
              <a:buSzPts val="1920"/>
              <a:buChar char="►"/>
            </a:pPr>
            <a:r>
              <a:rPr lang="en-US" sz="2400"/>
              <a:t>Transportation</a:t>
            </a:r>
            <a:endParaRPr/>
          </a:p>
          <a:p>
            <a:pPr marL="742950" lvl="1" indent="-285750" algn="l" rtl="0">
              <a:lnSpc>
                <a:spcPct val="100000"/>
              </a:lnSpc>
              <a:spcBef>
                <a:spcPts val="1000"/>
              </a:spcBef>
              <a:spcAft>
                <a:spcPts val="0"/>
              </a:spcAft>
              <a:buSzPts val="1920"/>
              <a:buChar char="►"/>
            </a:pPr>
            <a:r>
              <a:rPr lang="en-US" sz="2400"/>
              <a:t>Miscellaneous Expenses</a:t>
            </a:r>
            <a:endParaRPr/>
          </a:p>
        </p:txBody>
      </p:sp>
    </p:spTree>
  </p:cSld>
  <p:clrMapOvr>
    <a:masterClrMapping/>
  </p:clrMapOvr>
  <p:transition advClick="0">
    <p:cut/>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61"/>
        <p:cNvGrpSpPr/>
        <p:nvPr/>
      </p:nvGrpSpPr>
      <p:grpSpPr>
        <a:xfrm>
          <a:off x="0" y="0"/>
          <a:ext cx="0" cy="0"/>
          <a:chOff x="0" y="0"/>
          <a:chExt cx="0" cy="0"/>
        </a:xfrm>
      </p:grpSpPr>
      <p:sp>
        <p:nvSpPr>
          <p:cNvPr id="162" name="Google Shape;162;p3"/>
          <p:cNvSpPr txBox="1">
            <a:spLocks noGrp="1"/>
          </p:cNvSpPr>
          <p:nvPr>
            <p:ph type="title"/>
          </p:nvPr>
        </p:nvSpPr>
        <p:spPr>
          <a:xfrm>
            <a:off x="609599" y="609600"/>
            <a:ext cx="6347713" cy="1320800"/>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0"/>
              </a:spcBef>
              <a:spcAft>
                <a:spcPts val="0"/>
              </a:spcAft>
              <a:buClr>
                <a:schemeClr val="accent1"/>
              </a:buClr>
              <a:buSzPts val="3600"/>
              <a:buFont typeface="Trebuchet MS"/>
              <a:buNone/>
            </a:pPr>
            <a:r>
              <a:rPr lang="en-US"/>
              <a:t>What costs might I not anticipate?</a:t>
            </a:r>
            <a:endParaRPr/>
          </a:p>
        </p:txBody>
      </p:sp>
      <p:sp>
        <p:nvSpPr>
          <p:cNvPr id="163" name="Google Shape;163;p3"/>
          <p:cNvSpPr txBox="1">
            <a:spLocks noGrp="1"/>
          </p:cNvSpPr>
          <p:nvPr>
            <p:ph type="body" idx="1"/>
          </p:nvPr>
        </p:nvSpPr>
        <p:spPr>
          <a:xfrm>
            <a:off x="609598" y="2160590"/>
            <a:ext cx="6705601" cy="3880773"/>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SzPts val="1440"/>
              <a:buNone/>
            </a:pPr>
            <a:r>
              <a:rPr lang="en-US"/>
              <a:t>The cost of college can include a variety of items that you might not initially expect:  </a:t>
            </a:r>
            <a:endParaRPr/>
          </a:p>
          <a:p>
            <a:pPr marL="342900" lvl="0" indent="-342900" algn="l" rtl="0">
              <a:lnSpc>
                <a:spcPct val="90000"/>
              </a:lnSpc>
              <a:spcBef>
                <a:spcPts val="1000"/>
              </a:spcBef>
              <a:spcAft>
                <a:spcPts val="0"/>
              </a:spcAft>
              <a:buSzPts val="1440"/>
              <a:buChar char="►"/>
            </a:pPr>
            <a:r>
              <a:rPr lang="en-US"/>
              <a:t>Gas to drive back and forth from campus</a:t>
            </a:r>
            <a:endParaRPr/>
          </a:p>
          <a:p>
            <a:pPr marL="342900" lvl="0" indent="-251459" algn="l" rtl="0">
              <a:lnSpc>
                <a:spcPct val="90000"/>
              </a:lnSpc>
              <a:spcBef>
                <a:spcPts val="1000"/>
              </a:spcBef>
              <a:spcAft>
                <a:spcPts val="0"/>
              </a:spcAft>
              <a:buSzPts val="1440"/>
              <a:buNone/>
            </a:pPr>
            <a:endParaRPr/>
          </a:p>
          <a:p>
            <a:pPr marL="342900" lvl="0" indent="-342900" algn="l" rtl="0">
              <a:lnSpc>
                <a:spcPct val="90000"/>
              </a:lnSpc>
              <a:spcBef>
                <a:spcPts val="1000"/>
              </a:spcBef>
              <a:spcAft>
                <a:spcPts val="0"/>
              </a:spcAft>
              <a:buSzPts val="1440"/>
              <a:buChar char="►"/>
            </a:pPr>
            <a:r>
              <a:rPr lang="en-US"/>
              <a:t>Living expenses (apartment/dorm, utilities, food, etc.)</a:t>
            </a:r>
            <a:endParaRPr/>
          </a:p>
          <a:p>
            <a:pPr marL="342900" lvl="0" indent="-251459" algn="l" rtl="0">
              <a:lnSpc>
                <a:spcPct val="90000"/>
              </a:lnSpc>
              <a:spcBef>
                <a:spcPts val="1000"/>
              </a:spcBef>
              <a:spcAft>
                <a:spcPts val="0"/>
              </a:spcAft>
              <a:buSzPts val="1440"/>
              <a:buNone/>
            </a:pPr>
            <a:endParaRPr/>
          </a:p>
          <a:p>
            <a:pPr marL="342900" lvl="0" indent="-342900" algn="l" rtl="0">
              <a:lnSpc>
                <a:spcPct val="90000"/>
              </a:lnSpc>
              <a:spcBef>
                <a:spcPts val="1000"/>
              </a:spcBef>
              <a:spcAft>
                <a:spcPts val="0"/>
              </a:spcAft>
              <a:buSzPts val="1440"/>
              <a:buChar char="►"/>
            </a:pPr>
            <a:r>
              <a:rPr lang="en-US"/>
              <a:t>Computer with updated software for homework or online classes</a:t>
            </a:r>
            <a:endParaRPr/>
          </a:p>
          <a:p>
            <a:pPr marL="342900" lvl="0" indent="-342900" algn="l" rtl="0">
              <a:lnSpc>
                <a:spcPct val="90000"/>
              </a:lnSpc>
              <a:spcBef>
                <a:spcPts val="1000"/>
              </a:spcBef>
              <a:spcAft>
                <a:spcPts val="0"/>
              </a:spcAft>
              <a:buSzPts val="1440"/>
              <a:buNone/>
            </a:pPr>
            <a:endParaRPr/>
          </a:p>
          <a:p>
            <a:pPr marL="342900" lvl="0" indent="-342900" algn="l" rtl="0">
              <a:lnSpc>
                <a:spcPct val="90000"/>
              </a:lnSpc>
              <a:spcBef>
                <a:spcPts val="1000"/>
              </a:spcBef>
              <a:spcAft>
                <a:spcPts val="0"/>
              </a:spcAft>
              <a:buSzPts val="1440"/>
              <a:buChar char="►"/>
            </a:pPr>
            <a:r>
              <a:rPr lang="en-US"/>
              <a:t>Equipment needed for your field of study (stethoscope, camera, uniforms, etc.)</a:t>
            </a:r>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67"/>
        <p:cNvGrpSpPr/>
        <p:nvPr/>
      </p:nvGrpSpPr>
      <p:grpSpPr>
        <a:xfrm>
          <a:off x="0" y="0"/>
          <a:ext cx="0" cy="0"/>
          <a:chOff x="0" y="0"/>
          <a:chExt cx="0" cy="0"/>
        </a:xfrm>
      </p:grpSpPr>
      <p:sp>
        <p:nvSpPr>
          <p:cNvPr id="168" name="Google Shape;168;p4"/>
          <p:cNvSpPr txBox="1">
            <a:spLocks noGrp="1"/>
          </p:cNvSpPr>
          <p:nvPr>
            <p:ph type="title"/>
          </p:nvPr>
        </p:nvSpPr>
        <p:spPr>
          <a:xfrm>
            <a:off x="609599" y="609600"/>
            <a:ext cx="6347713" cy="1320800"/>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0"/>
              </a:spcBef>
              <a:spcAft>
                <a:spcPts val="0"/>
              </a:spcAft>
              <a:buClr>
                <a:schemeClr val="accent1"/>
              </a:buClr>
              <a:buSzPts val="3600"/>
              <a:buFont typeface="Trebuchet MS"/>
              <a:buNone/>
            </a:pPr>
            <a:r>
              <a:rPr lang="en-US"/>
              <a:t>Who is eligible for federal financial aid?</a:t>
            </a:r>
            <a:endParaRPr/>
          </a:p>
        </p:txBody>
      </p:sp>
      <p:sp>
        <p:nvSpPr>
          <p:cNvPr id="169" name="Google Shape;169;p4"/>
          <p:cNvSpPr txBox="1">
            <a:spLocks noGrp="1"/>
          </p:cNvSpPr>
          <p:nvPr>
            <p:ph type="body" idx="1"/>
          </p:nvPr>
        </p:nvSpPr>
        <p:spPr>
          <a:xfrm>
            <a:off x="609599" y="2160590"/>
            <a:ext cx="6347714" cy="3880773"/>
          </a:xfrm>
          <a:prstGeom prst="rect">
            <a:avLst/>
          </a:prstGeom>
          <a:noFill/>
          <a:ln>
            <a:noFill/>
          </a:ln>
        </p:spPr>
        <p:txBody>
          <a:bodyPr spcFirstLastPara="1" wrap="square" lIns="91425" tIns="45700" rIns="91425" bIns="45700" anchor="t" anchorCtr="0">
            <a:normAutofit/>
          </a:bodyPr>
          <a:lstStyle/>
          <a:p>
            <a:pPr marL="342900" lvl="0" indent="-342900" algn="l" rtl="0">
              <a:lnSpc>
                <a:spcPct val="100000"/>
              </a:lnSpc>
              <a:spcBef>
                <a:spcPts val="0"/>
              </a:spcBef>
              <a:spcAft>
                <a:spcPts val="0"/>
              </a:spcAft>
              <a:buSzPts val="1440"/>
              <a:buChar char="►"/>
            </a:pPr>
            <a:r>
              <a:rPr lang="en-US"/>
              <a:t>U.S. citizen/national or eligible noncitizen</a:t>
            </a:r>
            <a:endParaRPr/>
          </a:p>
          <a:p>
            <a:pPr marL="342900" lvl="0" indent="-342900" algn="l" rtl="0">
              <a:lnSpc>
                <a:spcPct val="100000"/>
              </a:lnSpc>
              <a:spcBef>
                <a:spcPts val="1000"/>
              </a:spcBef>
              <a:spcAft>
                <a:spcPts val="0"/>
              </a:spcAft>
              <a:buSzPts val="1440"/>
              <a:buChar char="►"/>
            </a:pPr>
            <a:r>
              <a:rPr lang="en-US"/>
              <a:t>High school diploma or GED</a:t>
            </a:r>
            <a:endParaRPr/>
          </a:p>
          <a:p>
            <a:pPr marL="342900" lvl="0" indent="-342900" algn="l" rtl="0">
              <a:lnSpc>
                <a:spcPct val="100000"/>
              </a:lnSpc>
              <a:spcBef>
                <a:spcPts val="1000"/>
              </a:spcBef>
              <a:spcAft>
                <a:spcPts val="0"/>
              </a:spcAft>
              <a:buSzPts val="1440"/>
              <a:buChar char="►"/>
            </a:pPr>
            <a:r>
              <a:rPr lang="en-US"/>
              <a:t>Eligible degree or certificate program at a financial aid eligible school</a:t>
            </a:r>
            <a:endParaRPr/>
          </a:p>
          <a:p>
            <a:pPr marL="342900" lvl="0" indent="-342900" algn="l" rtl="0">
              <a:lnSpc>
                <a:spcPct val="100000"/>
              </a:lnSpc>
              <a:spcBef>
                <a:spcPts val="1000"/>
              </a:spcBef>
              <a:spcAft>
                <a:spcPts val="0"/>
              </a:spcAft>
              <a:buSzPts val="1440"/>
              <a:buChar char="►"/>
            </a:pPr>
            <a:r>
              <a:rPr lang="en-US"/>
              <a:t>Student must have a valid social security number</a:t>
            </a:r>
            <a:endParaRPr/>
          </a:p>
          <a:p>
            <a:pPr marL="342900" lvl="0" indent="-342900" algn="l" rtl="0">
              <a:lnSpc>
                <a:spcPct val="100000"/>
              </a:lnSpc>
              <a:spcBef>
                <a:spcPts val="1000"/>
              </a:spcBef>
              <a:spcAft>
                <a:spcPts val="0"/>
              </a:spcAft>
              <a:buSzPts val="1440"/>
              <a:buChar char="►"/>
            </a:pPr>
            <a:r>
              <a:rPr lang="en-US"/>
              <a:t>Satisfactory academic progress</a:t>
            </a:r>
            <a:endParaRPr/>
          </a:p>
          <a:p>
            <a:pPr marL="342900" lvl="0" indent="-251459" algn="l" rtl="0">
              <a:lnSpc>
                <a:spcPct val="100000"/>
              </a:lnSpc>
              <a:spcBef>
                <a:spcPts val="1000"/>
              </a:spcBef>
              <a:spcAft>
                <a:spcPts val="0"/>
              </a:spcAft>
              <a:buSzPts val="1440"/>
              <a:buNone/>
            </a:pPr>
            <a:endParaRPr/>
          </a:p>
          <a:p>
            <a:pPr marL="0" lvl="0" indent="0" algn="ctr" rtl="0">
              <a:lnSpc>
                <a:spcPct val="100000"/>
              </a:lnSpc>
              <a:spcBef>
                <a:spcPts val="1000"/>
              </a:spcBef>
              <a:spcAft>
                <a:spcPts val="0"/>
              </a:spcAft>
              <a:buSzPts val="1440"/>
              <a:buNone/>
            </a:pPr>
            <a:r>
              <a:rPr lang="en-US" b="1">
                <a:solidFill>
                  <a:schemeClr val="accent1"/>
                </a:solidFill>
              </a:rPr>
              <a:t>	</a:t>
            </a:r>
            <a:r>
              <a:rPr lang="en-US" b="1">
                <a:solidFill>
                  <a:schemeClr val="accent2"/>
                </a:solidFill>
              </a:rPr>
              <a:t>StudentAid.gov/eligibility</a:t>
            </a:r>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74"/>
        <p:cNvGrpSpPr/>
        <p:nvPr/>
      </p:nvGrpSpPr>
      <p:grpSpPr>
        <a:xfrm>
          <a:off x="0" y="0"/>
          <a:ext cx="0" cy="0"/>
          <a:chOff x="0" y="0"/>
          <a:chExt cx="0" cy="0"/>
        </a:xfrm>
      </p:grpSpPr>
      <p:sp>
        <p:nvSpPr>
          <p:cNvPr id="175" name="Google Shape;175;p5"/>
          <p:cNvSpPr txBox="1">
            <a:spLocks noGrp="1"/>
          </p:cNvSpPr>
          <p:nvPr>
            <p:ph type="title"/>
          </p:nvPr>
        </p:nvSpPr>
        <p:spPr>
          <a:xfrm>
            <a:off x="609599" y="609600"/>
            <a:ext cx="6347713" cy="1320800"/>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0"/>
              </a:spcBef>
              <a:spcAft>
                <a:spcPts val="0"/>
              </a:spcAft>
              <a:buClr>
                <a:schemeClr val="accent1"/>
              </a:buClr>
              <a:buSzPts val="3600"/>
              <a:buFont typeface="Trebuchet MS"/>
              <a:buNone/>
            </a:pPr>
            <a:r>
              <a:rPr lang="en-US"/>
              <a:t>How Do I Apply?</a:t>
            </a:r>
            <a:endParaRPr/>
          </a:p>
        </p:txBody>
      </p:sp>
      <p:sp>
        <p:nvSpPr>
          <p:cNvPr id="176" name="Google Shape;176;p5"/>
          <p:cNvSpPr txBox="1">
            <a:spLocks noGrp="1"/>
          </p:cNvSpPr>
          <p:nvPr>
            <p:ph type="body" idx="1"/>
          </p:nvPr>
        </p:nvSpPr>
        <p:spPr>
          <a:xfrm>
            <a:off x="578001" y="1447800"/>
            <a:ext cx="7543802" cy="5181600"/>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0"/>
              </a:spcBef>
              <a:spcAft>
                <a:spcPts val="0"/>
              </a:spcAft>
              <a:buSzPts val="1440"/>
              <a:buNone/>
            </a:pPr>
            <a:r>
              <a:rPr lang="en-US"/>
              <a:t>Fill out the FAFSA – </a:t>
            </a:r>
            <a:r>
              <a:rPr lang="en-US" u="sng">
                <a:solidFill>
                  <a:schemeClr val="hlink"/>
                </a:solidFill>
                <a:hlinkClick r:id="rId3"/>
              </a:rPr>
              <a:t>www.studentaid.gov</a:t>
            </a:r>
            <a:endParaRPr/>
          </a:p>
          <a:p>
            <a:pPr marL="0" lvl="0" indent="0" algn="l" rtl="0">
              <a:lnSpc>
                <a:spcPct val="100000"/>
              </a:lnSpc>
              <a:spcBef>
                <a:spcPts val="0"/>
              </a:spcBef>
              <a:spcAft>
                <a:spcPts val="0"/>
              </a:spcAft>
              <a:buSzPts val="1440"/>
              <a:buNone/>
            </a:pPr>
            <a:endParaRPr/>
          </a:p>
          <a:p>
            <a:pPr marL="457200" lvl="1" indent="0" algn="l" rtl="0">
              <a:lnSpc>
                <a:spcPct val="100000"/>
              </a:lnSpc>
              <a:spcBef>
                <a:spcPts val="1000"/>
              </a:spcBef>
              <a:spcAft>
                <a:spcPts val="0"/>
              </a:spcAft>
              <a:buSzPts val="1920"/>
              <a:buNone/>
            </a:pPr>
            <a:r>
              <a:rPr lang="en-US" sz="2400" b="1"/>
              <a:t>	</a:t>
            </a:r>
            <a:r>
              <a:rPr lang="en-US" sz="2400" b="1">
                <a:solidFill>
                  <a:srgbClr val="3F7818"/>
                </a:solidFill>
              </a:rPr>
              <a:t>F</a:t>
            </a:r>
            <a:r>
              <a:rPr lang="en-US" sz="2400" b="1"/>
              <a:t>REE</a:t>
            </a:r>
            <a:endParaRPr/>
          </a:p>
          <a:p>
            <a:pPr marL="457200" lvl="1" indent="0" algn="l" rtl="0">
              <a:lnSpc>
                <a:spcPct val="100000"/>
              </a:lnSpc>
              <a:spcBef>
                <a:spcPts val="1000"/>
              </a:spcBef>
              <a:spcAft>
                <a:spcPts val="0"/>
              </a:spcAft>
              <a:buSzPts val="1920"/>
              <a:buNone/>
            </a:pPr>
            <a:r>
              <a:rPr lang="en-US" sz="2400" b="1"/>
              <a:t>	</a:t>
            </a:r>
            <a:r>
              <a:rPr lang="en-US" sz="2400" b="1">
                <a:solidFill>
                  <a:srgbClr val="3F7818"/>
                </a:solidFill>
              </a:rPr>
              <a:t>A</a:t>
            </a:r>
            <a:r>
              <a:rPr lang="en-US"/>
              <a:t>pplication</a:t>
            </a:r>
            <a:endParaRPr/>
          </a:p>
          <a:p>
            <a:pPr marL="457200" lvl="1" indent="0" algn="l" rtl="0">
              <a:lnSpc>
                <a:spcPct val="100000"/>
              </a:lnSpc>
              <a:spcBef>
                <a:spcPts val="1000"/>
              </a:spcBef>
              <a:spcAft>
                <a:spcPts val="0"/>
              </a:spcAft>
              <a:buSzPts val="1920"/>
              <a:buNone/>
            </a:pPr>
            <a:r>
              <a:rPr lang="en-US" sz="2400" b="1"/>
              <a:t>	</a:t>
            </a:r>
            <a:r>
              <a:rPr lang="en-US" sz="2400" b="1">
                <a:solidFill>
                  <a:srgbClr val="3F7818"/>
                </a:solidFill>
              </a:rPr>
              <a:t>F</a:t>
            </a:r>
            <a:r>
              <a:rPr lang="en-US"/>
              <a:t>ederal</a:t>
            </a:r>
            <a:endParaRPr/>
          </a:p>
          <a:p>
            <a:pPr marL="457200" lvl="1" indent="0" algn="l" rtl="0">
              <a:lnSpc>
                <a:spcPct val="100000"/>
              </a:lnSpc>
              <a:spcBef>
                <a:spcPts val="1000"/>
              </a:spcBef>
              <a:spcAft>
                <a:spcPts val="0"/>
              </a:spcAft>
              <a:buSzPts val="1920"/>
              <a:buNone/>
            </a:pPr>
            <a:r>
              <a:rPr lang="en-US" sz="2400" b="1"/>
              <a:t>	</a:t>
            </a:r>
            <a:r>
              <a:rPr lang="en-US" sz="2400" b="1">
                <a:solidFill>
                  <a:srgbClr val="3F7818"/>
                </a:solidFill>
              </a:rPr>
              <a:t>S</a:t>
            </a:r>
            <a:r>
              <a:rPr lang="en-US"/>
              <a:t>tudent</a:t>
            </a:r>
            <a:endParaRPr/>
          </a:p>
          <a:p>
            <a:pPr marL="457200" lvl="1" indent="0" algn="l" rtl="0">
              <a:lnSpc>
                <a:spcPct val="100000"/>
              </a:lnSpc>
              <a:spcBef>
                <a:spcPts val="1000"/>
              </a:spcBef>
              <a:spcAft>
                <a:spcPts val="0"/>
              </a:spcAft>
              <a:buSzPts val="1920"/>
              <a:buNone/>
            </a:pPr>
            <a:r>
              <a:rPr lang="en-US" sz="2400" b="1"/>
              <a:t>	</a:t>
            </a:r>
            <a:r>
              <a:rPr lang="en-US" sz="2400" b="1">
                <a:solidFill>
                  <a:srgbClr val="3F7818"/>
                </a:solidFill>
              </a:rPr>
              <a:t>A</a:t>
            </a:r>
            <a:r>
              <a:rPr lang="en-US"/>
              <a:t>id</a:t>
            </a:r>
            <a:endParaRPr/>
          </a:p>
          <a:p>
            <a:pPr marL="342900" lvl="0" indent="-342900" algn="l" rtl="0">
              <a:lnSpc>
                <a:spcPct val="100000"/>
              </a:lnSpc>
              <a:spcBef>
                <a:spcPts val="1000"/>
              </a:spcBef>
              <a:spcAft>
                <a:spcPts val="0"/>
              </a:spcAft>
              <a:buSzPts val="1440"/>
              <a:buChar char="►"/>
            </a:pPr>
            <a:r>
              <a:rPr lang="en-US">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0"/>
                  </a:ext>
                </a:extLst>
              </a:rPr>
              <a:t>The </a:t>
            </a:r>
            <a:r>
              <a:rPr lang="en-US"/>
              <a:t>newest FAFSA becomes available October 1st each year</a:t>
            </a:r>
            <a:endParaRPr/>
          </a:p>
          <a:p>
            <a:pPr marL="342900" lvl="0" indent="-342900" algn="l" rtl="0">
              <a:lnSpc>
                <a:spcPct val="100000"/>
              </a:lnSpc>
              <a:spcBef>
                <a:spcPts val="1000"/>
              </a:spcBef>
              <a:spcAft>
                <a:spcPts val="0"/>
              </a:spcAft>
              <a:buSzPts val="1440"/>
              <a:buChar char="►"/>
            </a:pPr>
            <a:r>
              <a:rPr lang="en-US"/>
              <a:t>This application must be filled out EVERY year!</a:t>
            </a:r>
            <a:endParaRPr/>
          </a:p>
          <a:p>
            <a:pPr marL="742950" lvl="1" indent="-285750" algn="l" rtl="0">
              <a:lnSpc>
                <a:spcPct val="100000"/>
              </a:lnSpc>
              <a:spcBef>
                <a:spcPts val="1000"/>
              </a:spcBef>
              <a:spcAft>
                <a:spcPts val="0"/>
              </a:spcAft>
              <a:buSzPts val="1280"/>
              <a:buChar char="►"/>
            </a:pPr>
            <a:r>
              <a:rPr lang="en-US"/>
              <a:t>NEW App – Students and Parents can download the myStudentAid app to complete the FAFSA on their mobile device</a:t>
            </a:r>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81"/>
        <p:cNvGrpSpPr/>
        <p:nvPr/>
      </p:nvGrpSpPr>
      <p:grpSpPr>
        <a:xfrm>
          <a:off x="0" y="0"/>
          <a:ext cx="0" cy="0"/>
          <a:chOff x="0" y="0"/>
          <a:chExt cx="0" cy="0"/>
        </a:xfrm>
      </p:grpSpPr>
      <p:sp>
        <p:nvSpPr>
          <p:cNvPr id="182" name="Google Shape;182;p6"/>
          <p:cNvSpPr txBox="1">
            <a:spLocks noGrp="1"/>
          </p:cNvSpPr>
          <p:nvPr>
            <p:ph type="title"/>
          </p:nvPr>
        </p:nvSpPr>
        <p:spPr>
          <a:xfrm>
            <a:off x="457200" y="274638"/>
            <a:ext cx="7467600" cy="715962"/>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0"/>
              </a:spcBef>
              <a:spcAft>
                <a:spcPts val="0"/>
              </a:spcAft>
              <a:buClr>
                <a:schemeClr val="accent1"/>
              </a:buClr>
              <a:buSzPts val="3600"/>
              <a:buFont typeface="Trebuchet MS"/>
              <a:buNone/>
            </a:pPr>
            <a:r>
              <a:rPr lang="en-US"/>
              <a:t>Step 1:  Apply for a FSA ID</a:t>
            </a:r>
            <a:endParaRPr/>
          </a:p>
        </p:txBody>
      </p:sp>
      <p:sp>
        <p:nvSpPr>
          <p:cNvPr id="183" name="Google Shape;183;p6"/>
          <p:cNvSpPr txBox="1">
            <a:spLocks noGrp="1"/>
          </p:cNvSpPr>
          <p:nvPr>
            <p:ph type="body" idx="1"/>
          </p:nvPr>
        </p:nvSpPr>
        <p:spPr>
          <a:xfrm>
            <a:off x="457200" y="1371600"/>
            <a:ext cx="7467600" cy="5181600"/>
          </a:xfrm>
          <a:prstGeom prst="rect">
            <a:avLst/>
          </a:prstGeom>
          <a:noFill/>
          <a:ln>
            <a:noFill/>
          </a:ln>
        </p:spPr>
        <p:txBody>
          <a:bodyPr spcFirstLastPara="1" wrap="square" lIns="91425" tIns="45700" rIns="91425" bIns="45700" anchor="t" anchorCtr="0">
            <a:normAutofit/>
          </a:bodyPr>
          <a:lstStyle/>
          <a:p>
            <a:pPr marL="342900" lvl="0" indent="-342900" algn="l" rtl="0">
              <a:lnSpc>
                <a:spcPct val="100000"/>
              </a:lnSpc>
              <a:spcBef>
                <a:spcPts val="0"/>
              </a:spcBef>
              <a:spcAft>
                <a:spcPts val="0"/>
              </a:spcAft>
              <a:buSzPts val="1440"/>
              <a:buChar char="►"/>
            </a:pPr>
            <a:r>
              <a:rPr lang="en-US"/>
              <a:t>Create a username and password</a:t>
            </a:r>
            <a:endParaRPr/>
          </a:p>
          <a:p>
            <a:pPr marL="342900" lvl="0" indent="-342900" algn="l" rtl="0">
              <a:lnSpc>
                <a:spcPct val="100000"/>
              </a:lnSpc>
              <a:spcBef>
                <a:spcPts val="1000"/>
              </a:spcBef>
              <a:spcAft>
                <a:spcPts val="0"/>
              </a:spcAft>
              <a:buSzPts val="1440"/>
              <a:buChar char="►"/>
            </a:pPr>
            <a:r>
              <a:rPr lang="en-US"/>
              <a:t>Used to access your Federal Student Aid records online &amp; U.S. Department of Education websites</a:t>
            </a:r>
            <a:endParaRPr/>
          </a:p>
          <a:p>
            <a:pPr marL="342900" lvl="0" indent="-342900" algn="l" rtl="0">
              <a:lnSpc>
                <a:spcPct val="100000"/>
              </a:lnSpc>
              <a:spcBef>
                <a:spcPts val="1000"/>
              </a:spcBef>
              <a:spcAft>
                <a:spcPts val="0"/>
              </a:spcAft>
              <a:buSzPts val="1440"/>
              <a:buChar char="►"/>
            </a:pPr>
            <a:r>
              <a:rPr lang="en-US"/>
              <a:t>The FSA ID confirms your identity when access your financial aid information and electronically sign Federal Student Aid documents</a:t>
            </a:r>
            <a:endParaRPr/>
          </a:p>
          <a:p>
            <a:pPr marL="342900" lvl="0" indent="-342900" algn="l" rtl="0">
              <a:lnSpc>
                <a:spcPct val="100000"/>
              </a:lnSpc>
              <a:spcBef>
                <a:spcPts val="1000"/>
              </a:spcBef>
              <a:spcAft>
                <a:spcPts val="0"/>
              </a:spcAft>
              <a:buSzPts val="1440"/>
              <a:buChar char="►"/>
            </a:pPr>
            <a:r>
              <a:rPr lang="en-US"/>
              <a:t>Should never be shared with anyone</a:t>
            </a:r>
            <a:endParaRPr/>
          </a:p>
          <a:p>
            <a:pPr marL="342900" lvl="0" indent="-342900" algn="l" rtl="0">
              <a:lnSpc>
                <a:spcPct val="100000"/>
              </a:lnSpc>
              <a:spcBef>
                <a:spcPts val="1000"/>
              </a:spcBef>
              <a:spcAft>
                <a:spcPts val="0"/>
              </a:spcAft>
              <a:buSzPts val="1440"/>
              <a:buChar char="►"/>
            </a:pPr>
            <a:r>
              <a:rPr lang="en-US"/>
              <a:t>For Dependent students – one parent must also apply for a FSA ID</a:t>
            </a:r>
            <a:endParaRPr/>
          </a:p>
          <a:p>
            <a:pPr marL="342900" lvl="0" indent="-342900" algn="ctr" rtl="0">
              <a:lnSpc>
                <a:spcPct val="100000"/>
              </a:lnSpc>
              <a:spcBef>
                <a:spcPts val="1000"/>
              </a:spcBef>
              <a:spcAft>
                <a:spcPts val="0"/>
              </a:spcAft>
              <a:buSzPts val="960"/>
              <a:buNone/>
            </a:pPr>
            <a:endParaRPr sz="1200" u="sng">
              <a:solidFill>
                <a:srgbClr val="6C911C"/>
              </a:solidFill>
              <a:hlinkClick r:id="rId3">
                <a:extLst>
                  <a:ext uri="{A12FA001-AC4F-418D-AE19-62706E023703}">
                    <ahyp:hlinkClr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val="tx"/>
                  </a:ext>
                </a:extLst>
              </a:hlinkClick>
            </a:endParaRPr>
          </a:p>
          <a:p>
            <a:pPr marL="342900" lvl="0" indent="-342900" algn="ctr" rtl="0">
              <a:lnSpc>
                <a:spcPct val="100000"/>
              </a:lnSpc>
              <a:spcBef>
                <a:spcPts val="1000"/>
              </a:spcBef>
              <a:spcAft>
                <a:spcPts val="0"/>
              </a:spcAft>
              <a:buSzPts val="2880"/>
              <a:buNone/>
            </a:pPr>
            <a:r>
              <a:rPr lang="en-US" sz="3600" u="sng">
                <a:solidFill>
                  <a:schemeClr val="hlink"/>
                </a:solidFill>
                <a:hlinkClick r:id="rId4"/>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1"/>
                  </a:ext>
                </a:extLst>
              </a:rPr>
              <a:t>www.studentaid.gov</a:t>
            </a:r>
            <a:endParaRPr sz="3600" u="sng">
              <a:solidFill>
                <a:schemeClr val="accent2"/>
              </a:solidFill>
            </a:endParaRPr>
          </a:p>
          <a:p>
            <a:pPr marL="342900" lvl="0" indent="-342900" algn="ctr" rtl="0">
              <a:lnSpc>
                <a:spcPct val="100000"/>
              </a:lnSpc>
              <a:spcBef>
                <a:spcPts val="1000"/>
              </a:spcBef>
              <a:spcAft>
                <a:spcPts val="0"/>
              </a:spcAft>
              <a:buSzPts val="1280"/>
              <a:buNone/>
            </a:pPr>
            <a:endParaRPr sz="1600" u="sng">
              <a:solidFill>
                <a:srgbClr val="6C911C"/>
              </a:solidFill>
            </a:endParaRPr>
          </a:p>
          <a:p>
            <a:pPr marL="342900" lvl="0" indent="-342900" algn="ctr" rtl="0">
              <a:lnSpc>
                <a:spcPct val="100000"/>
              </a:lnSpc>
              <a:spcBef>
                <a:spcPts val="1000"/>
              </a:spcBef>
              <a:spcAft>
                <a:spcPts val="0"/>
              </a:spcAft>
              <a:buSzPts val="2560"/>
              <a:buNone/>
            </a:pPr>
            <a:r>
              <a:rPr lang="en-US" sz="3200">
                <a:solidFill>
                  <a:srgbClr val="6C911C"/>
                </a:solidFill>
              </a:rPr>
              <a:t>Write it down and keep it in a secure location!</a:t>
            </a:r>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7"/>
          <p:cNvSpPr txBox="1">
            <a:spLocks noGrp="1"/>
          </p:cNvSpPr>
          <p:nvPr>
            <p:ph type="title"/>
          </p:nvPr>
        </p:nvSpPr>
        <p:spPr>
          <a:xfrm>
            <a:off x="609599" y="609600"/>
            <a:ext cx="6705601" cy="1320800"/>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0"/>
              </a:spcBef>
              <a:spcAft>
                <a:spcPts val="0"/>
              </a:spcAft>
              <a:buClr>
                <a:schemeClr val="accent1"/>
              </a:buClr>
              <a:buSzPts val="3600"/>
              <a:buFont typeface="Trebuchet MS"/>
              <a:buNone/>
            </a:pPr>
            <a:r>
              <a:rPr lang="en-US"/>
              <a:t>Step 2:  Fill out the FAFSA online or on your mobile device</a:t>
            </a:r>
            <a:endParaRPr/>
          </a:p>
        </p:txBody>
      </p:sp>
      <p:sp>
        <p:nvSpPr>
          <p:cNvPr id="190" name="Google Shape;190;p7"/>
          <p:cNvSpPr txBox="1">
            <a:spLocks noGrp="1"/>
          </p:cNvSpPr>
          <p:nvPr>
            <p:ph type="body" idx="1"/>
          </p:nvPr>
        </p:nvSpPr>
        <p:spPr>
          <a:xfrm>
            <a:off x="631873" y="2057400"/>
            <a:ext cx="6347714" cy="4572000"/>
          </a:xfrm>
          <a:prstGeom prst="rect">
            <a:avLst/>
          </a:prstGeom>
          <a:noFill/>
          <a:ln>
            <a:noFill/>
          </a:ln>
        </p:spPr>
        <p:txBody>
          <a:bodyPr spcFirstLastPara="1" wrap="square" lIns="91425" tIns="45700" rIns="91425" bIns="45700" anchor="t" anchorCtr="0">
            <a:normAutofit/>
          </a:bodyPr>
          <a:lstStyle/>
          <a:p>
            <a:pPr marL="342900" lvl="0" indent="-342900" algn="l" rtl="0">
              <a:lnSpc>
                <a:spcPct val="90000"/>
              </a:lnSpc>
              <a:spcBef>
                <a:spcPts val="0"/>
              </a:spcBef>
              <a:spcAft>
                <a:spcPts val="0"/>
              </a:spcAft>
              <a:buSzPts val="1920"/>
              <a:buChar char="►"/>
            </a:pPr>
            <a:r>
              <a:rPr lang="en-US" sz="2400"/>
              <a:t>What you will need</a:t>
            </a:r>
            <a:endParaRPr/>
          </a:p>
          <a:p>
            <a:pPr marL="742950" lvl="1" indent="-285750" algn="l" rtl="0">
              <a:lnSpc>
                <a:spcPct val="90000"/>
              </a:lnSpc>
              <a:spcBef>
                <a:spcPts val="1000"/>
              </a:spcBef>
              <a:spcAft>
                <a:spcPts val="0"/>
              </a:spcAft>
              <a:buSzPts val="1600"/>
              <a:buChar char="►"/>
            </a:pPr>
            <a:r>
              <a:rPr lang="en-US" sz="2000"/>
              <a:t>FSA ID (student/parent)</a:t>
            </a:r>
            <a:endParaRPr/>
          </a:p>
          <a:p>
            <a:pPr marL="742950" lvl="1" indent="-285750" algn="l" rtl="0">
              <a:lnSpc>
                <a:spcPct val="90000"/>
              </a:lnSpc>
              <a:spcBef>
                <a:spcPts val="1000"/>
              </a:spcBef>
              <a:spcAft>
                <a:spcPts val="0"/>
              </a:spcAft>
              <a:buSzPts val="1600"/>
              <a:buChar char="►"/>
            </a:pPr>
            <a:r>
              <a:rPr lang="en-US" sz="2000"/>
              <a:t>Drivers License</a:t>
            </a:r>
            <a:endParaRPr/>
          </a:p>
          <a:p>
            <a:pPr marL="742950" lvl="1" indent="-285750" algn="l" rtl="0">
              <a:lnSpc>
                <a:spcPct val="90000"/>
              </a:lnSpc>
              <a:spcBef>
                <a:spcPts val="1000"/>
              </a:spcBef>
              <a:spcAft>
                <a:spcPts val="0"/>
              </a:spcAft>
              <a:buSzPts val="1600"/>
              <a:buChar char="►"/>
            </a:pPr>
            <a:r>
              <a:rPr lang="en-US" sz="2000"/>
              <a:t>Social Security Number (make sure it is correct!)</a:t>
            </a:r>
            <a:endParaRPr/>
          </a:p>
          <a:p>
            <a:pPr marL="742950" lvl="1" indent="-285750" algn="l" rtl="0">
              <a:lnSpc>
                <a:spcPct val="90000"/>
              </a:lnSpc>
              <a:spcBef>
                <a:spcPts val="1000"/>
              </a:spcBef>
              <a:spcAft>
                <a:spcPts val="0"/>
              </a:spcAft>
              <a:buSzPts val="1600"/>
              <a:buChar char="►"/>
            </a:pPr>
            <a:r>
              <a:rPr lang="en-US" sz="2000">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2"/>
                  </a:ext>
                </a:extLst>
              </a:rPr>
              <a:t>W-2 Forms and other records of money earned </a:t>
            </a:r>
            <a:endParaRPr>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3"/>
                </a:ext>
              </a:extLst>
            </a:endParaRPr>
          </a:p>
          <a:p>
            <a:pPr marL="742950" lvl="1" indent="-285750" algn="l" rtl="0">
              <a:lnSpc>
                <a:spcPct val="90000"/>
              </a:lnSpc>
              <a:spcBef>
                <a:spcPts val="1000"/>
              </a:spcBef>
              <a:spcAft>
                <a:spcPts val="0"/>
              </a:spcAft>
              <a:buSzPts val="1600"/>
              <a:buChar char="►"/>
            </a:pPr>
            <a:r>
              <a:rPr lang="en-US" sz="2000">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4"/>
                  </a:ext>
                </a:extLst>
              </a:rPr>
              <a:t>Federal Taxes (1040 and all Schedules)</a:t>
            </a:r>
            <a:endParaRPr/>
          </a:p>
          <a:p>
            <a:pPr marL="742950" lvl="1" indent="-285750" algn="l" rtl="0">
              <a:lnSpc>
                <a:spcPct val="90000"/>
              </a:lnSpc>
              <a:spcBef>
                <a:spcPts val="1000"/>
              </a:spcBef>
              <a:spcAft>
                <a:spcPts val="0"/>
              </a:spcAft>
              <a:buSzPts val="1600"/>
              <a:buChar char="►"/>
            </a:pPr>
            <a:r>
              <a:rPr lang="en-US" sz="2000"/>
              <a:t>Current bank statements</a:t>
            </a:r>
            <a:endParaRPr/>
          </a:p>
          <a:p>
            <a:pPr marL="742950" lvl="1" indent="-285750" algn="l" rtl="0">
              <a:lnSpc>
                <a:spcPct val="90000"/>
              </a:lnSpc>
              <a:spcBef>
                <a:spcPts val="1000"/>
              </a:spcBef>
              <a:spcAft>
                <a:spcPts val="0"/>
              </a:spcAft>
              <a:buSzPts val="1600"/>
              <a:buChar char="►"/>
            </a:pPr>
            <a:r>
              <a:rPr lang="en-US" sz="2000"/>
              <a:t>Current business and investment information</a:t>
            </a:r>
            <a:endParaRPr/>
          </a:p>
          <a:p>
            <a:pPr marL="742950" lvl="1" indent="-285750" algn="l" rtl="0">
              <a:lnSpc>
                <a:spcPct val="90000"/>
              </a:lnSpc>
              <a:spcBef>
                <a:spcPts val="1000"/>
              </a:spcBef>
              <a:spcAft>
                <a:spcPts val="0"/>
              </a:spcAft>
              <a:buSzPts val="1600"/>
              <a:buChar char="►"/>
            </a:pPr>
            <a:r>
              <a:rPr lang="en-US" sz="2000"/>
              <a:t>Your alien registration or permanent resident card (if you are not a U.S. citizen)</a:t>
            </a:r>
            <a:endParaRPr/>
          </a:p>
          <a:p>
            <a:pPr marL="742950" lvl="1" indent="-285750" algn="l" rtl="0">
              <a:lnSpc>
                <a:spcPct val="90000"/>
              </a:lnSpc>
              <a:spcBef>
                <a:spcPts val="1000"/>
              </a:spcBef>
              <a:spcAft>
                <a:spcPts val="0"/>
              </a:spcAft>
              <a:buSzPts val="1280"/>
              <a:buNone/>
            </a:pPr>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95"/>
        <p:cNvGrpSpPr/>
        <p:nvPr/>
      </p:nvGrpSpPr>
      <p:grpSpPr>
        <a:xfrm>
          <a:off x="0" y="0"/>
          <a:ext cx="0" cy="0"/>
          <a:chOff x="0" y="0"/>
          <a:chExt cx="0" cy="0"/>
        </a:xfrm>
      </p:grpSpPr>
      <p:sp>
        <p:nvSpPr>
          <p:cNvPr id="196" name="Google Shape;196;p8"/>
          <p:cNvSpPr txBox="1">
            <a:spLocks noGrp="1"/>
          </p:cNvSpPr>
          <p:nvPr>
            <p:ph type="title"/>
          </p:nvPr>
        </p:nvSpPr>
        <p:spPr>
          <a:xfrm>
            <a:off x="152400" y="457200"/>
            <a:ext cx="7086601" cy="1219200"/>
          </a:xfrm>
          <a:prstGeom prst="rect">
            <a:avLst/>
          </a:prstGeom>
          <a:noFill/>
          <a:ln>
            <a:noFill/>
          </a:ln>
        </p:spPr>
        <p:txBody>
          <a:bodyPr spcFirstLastPara="1" wrap="square" lIns="91425" tIns="45700" rIns="91425" bIns="45700" anchor="t" anchorCtr="0">
            <a:normAutofit fontScale="90000"/>
          </a:bodyPr>
          <a:lstStyle/>
          <a:p>
            <a:pPr marL="0" lvl="0" indent="0" algn="l" rtl="0">
              <a:lnSpc>
                <a:spcPct val="100000"/>
              </a:lnSpc>
              <a:spcBef>
                <a:spcPts val="0"/>
              </a:spcBef>
              <a:spcAft>
                <a:spcPts val="0"/>
              </a:spcAft>
              <a:buClr>
                <a:schemeClr val="accent1"/>
              </a:buClr>
              <a:buSzPts val="3240"/>
              <a:buFont typeface="Trebuchet MS"/>
              <a:buNone/>
            </a:pPr>
            <a:r>
              <a:rPr lang="en-US" sz="3240"/>
              <a:t>Step 3: Determining dependency status … Independent or Dependent?</a:t>
            </a:r>
            <a:br>
              <a:rPr lang="en-US" sz="3240"/>
            </a:br>
            <a:endParaRPr sz="3240"/>
          </a:p>
        </p:txBody>
      </p:sp>
      <p:sp>
        <p:nvSpPr>
          <p:cNvPr id="197" name="Google Shape;197;p8"/>
          <p:cNvSpPr txBox="1">
            <a:spLocks noGrp="1"/>
          </p:cNvSpPr>
          <p:nvPr>
            <p:ph type="body" idx="1"/>
          </p:nvPr>
        </p:nvSpPr>
        <p:spPr>
          <a:xfrm>
            <a:off x="533400" y="1676400"/>
            <a:ext cx="6858001" cy="5176911"/>
          </a:xfrm>
          <a:prstGeom prst="rect">
            <a:avLst/>
          </a:prstGeom>
          <a:noFill/>
          <a:ln>
            <a:noFill/>
          </a:ln>
        </p:spPr>
        <p:txBody>
          <a:bodyPr spcFirstLastPara="1" wrap="square" lIns="91425" tIns="45700" rIns="91425" bIns="45700" anchor="t" anchorCtr="0">
            <a:normAutofit/>
          </a:bodyPr>
          <a:lstStyle/>
          <a:p>
            <a:pPr marL="57150" lvl="0" indent="0" algn="l" rtl="0">
              <a:lnSpc>
                <a:spcPct val="100000"/>
              </a:lnSpc>
              <a:spcBef>
                <a:spcPts val="0"/>
              </a:spcBef>
              <a:spcAft>
                <a:spcPts val="0"/>
              </a:spcAft>
              <a:buSzPts val="1440"/>
              <a:buNone/>
            </a:pPr>
            <a:r>
              <a:rPr lang="en-US"/>
              <a:t>The FAFSA will ask you a series of questions to determine your dependency status. Questions will include:</a:t>
            </a:r>
            <a:endParaRPr/>
          </a:p>
          <a:p>
            <a:pPr marL="742950" lvl="1" indent="-285750" algn="l" rtl="0">
              <a:lnSpc>
                <a:spcPct val="100000"/>
              </a:lnSpc>
              <a:spcBef>
                <a:spcPts val="1000"/>
              </a:spcBef>
              <a:spcAft>
                <a:spcPts val="0"/>
              </a:spcAft>
              <a:buSzPts val="1280"/>
              <a:buChar char="►"/>
            </a:pPr>
            <a:r>
              <a:rPr lang="en-US"/>
              <a:t>Will you turn 24 during the upcoming academic year?</a:t>
            </a:r>
            <a:endParaRPr/>
          </a:p>
          <a:p>
            <a:pPr marL="742950" lvl="1" indent="-285750" algn="l" rtl="0">
              <a:lnSpc>
                <a:spcPct val="100000"/>
              </a:lnSpc>
              <a:spcBef>
                <a:spcPts val="1000"/>
              </a:spcBef>
              <a:spcAft>
                <a:spcPts val="0"/>
              </a:spcAft>
              <a:buSzPts val="1280"/>
              <a:buChar char="►"/>
            </a:pPr>
            <a:r>
              <a:rPr lang="en-US"/>
              <a:t>As of today, are you Married?</a:t>
            </a:r>
            <a:endParaRPr/>
          </a:p>
          <a:p>
            <a:pPr marL="742950" lvl="1" indent="-285750" algn="l" rtl="0">
              <a:lnSpc>
                <a:spcPct val="100000"/>
              </a:lnSpc>
              <a:spcBef>
                <a:spcPts val="1000"/>
              </a:spcBef>
              <a:spcAft>
                <a:spcPts val="0"/>
              </a:spcAft>
              <a:buSzPts val="1280"/>
              <a:buChar char="►"/>
            </a:pPr>
            <a:r>
              <a:rPr lang="en-US"/>
              <a:t>Are you currently serving on active duty in the U.S. Armed Forces for purposes other than training?</a:t>
            </a:r>
            <a:endParaRPr/>
          </a:p>
          <a:p>
            <a:pPr marL="742950" lvl="1" indent="-285750" algn="l" rtl="0">
              <a:lnSpc>
                <a:spcPct val="100000"/>
              </a:lnSpc>
              <a:spcBef>
                <a:spcPts val="1000"/>
              </a:spcBef>
              <a:spcAft>
                <a:spcPts val="0"/>
              </a:spcAft>
              <a:buSzPts val="1280"/>
              <a:buChar char="►"/>
            </a:pPr>
            <a:r>
              <a:rPr lang="en-US"/>
              <a:t>Are you a veteran of the U.S. Armed Forces?</a:t>
            </a:r>
            <a:endParaRPr/>
          </a:p>
          <a:p>
            <a:pPr marL="742950" lvl="1" indent="-285750" algn="l" rtl="0">
              <a:lnSpc>
                <a:spcPct val="100000"/>
              </a:lnSpc>
              <a:spcBef>
                <a:spcPts val="1000"/>
              </a:spcBef>
              <a:spcAft>
                <a:spcPts val="0"/>
              </a:spcAft>
              <a:buSzPts val="1280"/>
              <a:buChar char="►"/>
            </a:pPr>
            <a:r>
              <a:rPr lang="en-US"/>
              <a:t>Do you have children or dependents who will receive more than half of their support from you, now and through the upcoming academic year?</a:t>
            </a:r>
            <a:endParaRPr/>
          </a:p>
          <a:p>
            <a:pPr marL="742950" lvl="1" indent="-285750" algn="l" rtl="0">
              <a:lnSpc>
                <a:spcPct val="100000"/>
              </a:lnSpc>
              <a:spcBef>
                <a:spcPts val="1000"/>
              </a:spcBef>
              <a:spcAft>
                <a:spcPts val="0"/>
              </a:spcAft>
              <a:buSzPts val="1280"/>
              <a:buChar char="►"/>
            </a:pPr>
            <a:r>
              <a:rPr lang="en-US"/>
              <a:t>Are you in foster care, a ward of the court, have legal guardianship or emancipated from your parents, homeless or at risk of being homeless?</a:t>
            </a:r>
            <a:endParaRPr/>
          </a:p>
          <a:p>
            <a:pPr marL="57150" lvl="0" indent="0" algn="l" rtl="0">
              <a:lnSpc>
                <a:spcPct val="100000"/>
              </a:lnSpc>
              <a:spcBef>
                <a:spcPts val="1000"/>
              </a:spcBef>
              <a:spcAft>
                <a:spcPts val="0"/>
              </a:spcAft>
              <a:buSzPts val="1440"/>
              <a:buNone/>
            </a:pPr>
            <a:r>
              <a:rPr lang="en-US"/>
              <a:t>If you answer NO to all of these questions, you are considered Dependent and will need to provide parental information on your FAFSA</a:t>
            </a:r>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02"/>
        <p:cNvGrpSpPr/>
        <p:nvPr/>
      </p:nvGrpSpPr>
      <p:grpSpPr>
        <a:xfrm>
          <a:off x="0" y="0"/>
          <a:ext cx="0" cy="0"/>
          <a:chOff x="0" y="0"/>
          <a:chExt cx="0" cy="0"/>
        </a:xfrm>
      </p:grpSpPr>
      <p:sp>
        <p:nvSpPr>
          <p:cNvPr id="203" name="Google Shape;203;p9"/>
          <p:cNvSpPr txBox="1">
            <a:spLocks noGrp="1"/>
          </p:cNvSpPr>
          <p:nvPr>
            <p:ph type="title"/>
          </p:nvPr>
        </p:nvSpPr>
        <p:spPr>
          <a:xfrm>
            <a:off x="304800" y="533400"/>
            <a:ext cx="7467600" cy="563562"/>
          </a:xfrm>
          <a:prstGeom prst="rect">
            <a:avLst/>
          </a:prstGeom>
          <a:noFill/>
          <a:ln>
            <a:noFill/>
          </a:ln>
        </p:spPr>
        <p:txBody>
          <a:bodyPr spcFirstLastPara="1" wrap="square" lIns="91425" tIns="45700" rIns="91425" bIns="45700" anchor="t" anchorCtr="0">
            <a:normAutofit fontScale="90000"/>
          </a:bodyPr>
          <a:lstStyle/>
          <a:p>
            <a:pPr marL="0" lvl="0" indent="0" algn="l" rtl="0">
              <a:lnSpc>
                <a:spcPct val="100000"/>
              </a:lnSpc>
              <a:spcBef>
                <a:spcPts val="0"/>
              </a:spcBef>
              <a:spcAft>
                <a:spcPts val="0"/>
              </a:spcAft>
              <a:buClr>
                <a:schemeClr val="accent1"/>
              </a:buClr>
              <a:buSzPts val="3240"/>
              <a:buFont typeface="Trebuchet MS"/>
              <a:buNone/>
            </a:pPr>
            <a:r>
              <a:rPr lang="en-US" sz="3240"/>
              <a:t>Step 4: Tips for completing the FAFSA</a:t>
            </a:r>
            <a:endParaRPr/>
          </a:p>
        </p:txBody>
      </p:sp>
      <p:sp>
        <p:nvSpPr>
          <p:cNvPr id="204" name="Google Shape;204;p9"/>
          <p:cNvSpPr txBox="1">
            <a:spLocks noGrp="1"/>
          </p:cNvSpPr>
          <p:nvPr>
            <p:ph type="body" idx="1"/>
          </p:nvPr>
        </p:nvSpPr>
        <p:spPr>
          <a:xfrm>
            <a:off x="478971" y="1524000"/>
            <a:ext cx="7467600" cy="5181600"/>
          </a:xfrm>
          <a:prstGeom prst="rect">
            <a:avLst/>
          </a:prstGeom>
          <a:noFill/>
          <a:ln>
            <a:noFill/>
          </a:ln>
        </p:spPr>
        <p:txBody>
          <a:bodyPr spcFirstLastPara="1" wrap="square" lIns="91425" tIns="45700" rIns="91425" bIns="45700" anchor="t" anchorCtr="0">
            <a:normAutofit/>
          </a:bodyPr>
          <a:lstStyle/>
          <a:p>
            <a:pPr marL="342900" lvl="0" indent="-342900" algn="l" rtl="0">
              <a:lnSpc>
                <a:spcPct val="90000"/>
              </a:lnSpc>
              <a:spcBef>
                <a:spcPts val="0"/>
              </a:spcBef>
              <a:spcAft>
                <a:spcPts val="0"/>
              </a:spcAft>
              <a:buSzPts val="1920"/>
              <a:buFont typeface="Noto Sans Symbols"/>
              <a:buChar char="❖"/>
            </a:pPr>
            <a:r>
              <a:rPr lang="en-US" sz="2400"/>
              <a:t>Use the IRS Data Retrieval Tool to automatically fill in tax information for you and your parents</a:t>
            </a:r>
            <a:endParaRPr/>
          </a:p>
          <a:p>
            <a:pPr marL="822960" lvl="4" indent="-274320" algn="l" rtl="0">
              <a:lnSpc>
                <a:spcPct val="90000"/>
              </a:lnSpc>
              <a:spcBef>
                <a:spcPts val="600"/>
              </a:spcBef>
              <a:spcAft>
                <a:spcPts val="0"/>
              </a:spcAft>
              <a:buClr>
                <a:schemeClr val="accent1"/>
              </a:buClr>
              <a:buSzPts val="1400"/>
              <a:buChar char="►"/>
            </a:pPr>
            <a:r>
              <a:rPr lang="en-US" sz="2000"/>
              <a:t>In order to verify your identity, you will be asked a few questions regarding how you filed your taxes (name, address, type of tax return completed, etc.)</a:t>
            </a:r>
            <a:endParaRPr/>
          </a:p>
          <a:p>
            <a:pPr marL="548640" lvl="4" indent="0" algn="l" rtl="0">
              <a:lnSpc>
                <a:spcPct val="90000"/>
              </a:lnSpc>
              <a:spcBef>
                <a:spcPts val="600"/>
              </a:spcBef>
              <a:spcAft>
                <a:spcPts val="0"/>
              </a:spcAft>
              <a:buClr>
                <a:schemeClr val="accent1"/>
              </a:buClr>
              <a:buSzPts val="1400"/>
              <a:buNone/>
            </a:pPr>
            <a:endParaRPr sz="2000"/>
          </a:p>
          <a:p>
            <a:pPr marL="377190" lvl="3" indent="-285750" algn="l" rtl="0">
              <a:lnSpc>
                <a:spcPct val="90000"/>
              </a:lnSpc>
              <a:spcBef>
                <a:spcPts val="600"/>
              </a:spcBef>
              <a:spcAft>
                <a:spcPts val="0"/>
              </a:spcAft>
              <a:buSzPts val="1680"/>
              <a:buFont typeface="Noto Sans Symbols"/>
              <a:buChar char="❖"/>
            </a:pPr>
            <a:r>
              <a:rPr lang="en-US" sz="2400"/>
              <a:t>Double check your (and your parents) Social Security number and date of birth to make sure they are entered correctly</a:t>
            </a:r>
            <a:endParaRPr/>
          </a:p>
          <a:p>
            <a:pPr marL="377190" lvl="3" indent="-179070" algn="l" rtl="0">
              <a:lnSpc>
                <a:spcPct val="90000"/>
              </a:lnSpc>
              <a:spcBef>
                <a:spcPts val="600"/>
              </a:spcBef>
              <a:spcAft>
                <a:spcPts val="0"/>
              </a:spcAft>
              <a:buSzPts val="1680"/>
              <a:buFont typeface="Noto Sans Symbols"/>
              <a:buNone/>
            </a:pPr>
            <a:endParaRPr sz="2400"/>
          </a:p>
          <a:p>
            <a:pPr marL="548640" lvl="3" indent="-457200" algn="l" rtl="0">
              <a:lnSpc>
                <a:spcPct val="90000"/>
              </a:lnSpc>
              <a:spcBef>
                <a:spcPts val="600"/>
              </a:spcBef>
              <a:spcAft>
                <a:spcPts val="0"/>
              </a:spcAft>
              <a:buSzPts val="1680"/>
              <a:buFont typeface="Noto Sans Symbols"/>
              <a:buChar char="❖"/>
            </a:pPr>
            <a:r>
              <a:rPr lang="en-US" sz="2400"/>
              <a:t>Pay attention to the FAFSA section headings – there are separate Parent and Student Income information tabs. Don’t enter parents tax information on the student tab ☺ </a:t>
            </a:r>
            <a:endParaRPr sz="2400"/>
          </a:p>
          <a:p>
            <a:pPr marL="342900" lvl="0" indent="-251459" algn="l" rtl="0">
              <a:lnSpc>
                <a:spcPct val="90000"/>
              </a:lnSpc>
              <a:spcBef>
                <a:spcPts val="1000"/>
              </a:spcBef>
              <a:spcAft>
                <a:spcPts val="0"/>
              </a:spcAft>
              <a:buSzPts val="1440"/>
              <a:buNone/>
            </a:pPr>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09"/>
        <p:cNvGrpSpPr/>
        <p:nvPr/>
      </p:nvGrpSpPr>
      <p:grpSpPr>
        <a:xfrm>
          <a:off x="0" y="0"/>
          <a:ext cx="0" cy="0"/>
          <a:chOff x="0" y="0"/>
          <a:chExt cx="0" cy="0"/>
        </a:xfrm>
      </p:grpSpPr>
      <p:sp>
        <p:nvSpPr>
          <p:cNvPr id="210" name="Google Shape;210;p10"/>
          <p:cNvSpPr txBox="1">
            <a:spLocks noGrp="1"/>
          </p:cNvSpPr>
          <p:nvPr>
            <p:ph type="title"/>
          </p:nvPr>
        </p:nvSpPr>
        <p:spPr>
          <a:xfrm>
            <a:off x="609599" y="609600"/>
            <a:ext cx="6858000" cy="1320800"/>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0"/>
              </a:spcBef>
              <a:spcAft>
                <a:spcPts val="0"/>
              </a:spcAft>
              <a:buClr>
                <a:schemeClr val="accent1"/>
              </a:buClr>
              <a:buSzPts val="3600"/>
              <a:buFont typeface="Trebuchet MS"/>
              <a:buNone/>
            </a:pPr>
            <a:r>
              <a:rPr lang="en-US"/>
              <a:t>Special Considerations</a:t>
            </a:r>
            <a:endParaRPr/>
          </a:p>
        </p:txBody>
      </p:sp>
      <p:sp>
        <p:nvSpPr>
          <p:cNvPr id="211" name="Google Shape;211;p10"/>
          <p:cNvSpPr txBox="1">
            <a:spLocks noGrp="1"/>
          </p:cNvSpPr>
          <p:nvPr>
            <p:ph type="body" idx="1"/>
          </p:nvPr>
        </p:nvSpPr>
        <p:spPr>
          <a:xfrm>
            <a:off x="609598" y="1524000"/>
            <a:ext cx="7086602" cy="4724400"/>
          </a:xfrm>
          <a:prstGeom prst="rect">
            <a:avLst/>
          </a:prstGeom>
          <a:noFill/>
          <a:ln>
            <a:noFill/>
          </a:ln>
        </p:spPr>
        <p:txBody>
          <a:bodyPr spcFirstLastPara="1" wrap="square" lIns="91425" tIns="45700" rIns="91425" bIns="45700" anchor="t" anchorCtr="0">
            <a:normAutofit/>
          </a:bodyPr>
          <a:lstStyle/>
          <a:p>
            <a:pPr marL="342900" lvl="0" indent="-342900" algn="l" rtl="0">
              <a:lnSpc>
                <a:spcPct val="100000"/>
              </a:lnSpc>
              <a:spcBef>
                <a:spcPts val="0"/>
              </a:spcBef>
              <a:spcAft>
                <a:spcPts val="0"/>
              </a:spcAft>
              <a:buSzPts val="1440"/>
              <a:buChar char="►"/>
            </a:pPr>
            <a:r>
              <a:rPr lang="en-US"/>
              <a:t>If you answered ‘NO’ to all of the Dependency Questions – but you have a unique circumstance that prevents you from being able to provide your parents information on your FAFSA - contact your College’s Financial Aid Office for information on filing a request for a Dependency Override</a:t>
            </a:r>
            <a:endParaRPr/>
          </a:p>
          <a:p>
            <a:pPr marL="342900" lvl="0" indent="-251459" algn="l" rtl="0">
              <a:lnSpc>
                <a:spcPct val="100000"/>
              </a:lnSpc>
              <a:spcBef>
                <a:spcPts val="1000"/>
              </a:spcBef>
              <a:spcAft>
                <a:spcPts val="0"/>
              </a:spcAft>
              <a:buSzPts val="1440"/>
              <a:buNone/>
            </a:pPr>
            <a:endParaRPr/>
          </a:p>
          <a:p>
            <a:pPr marL="342900" lvl="0" indent="-342900" algn="l" rtl="0">
              <a:lnSpc>
                <a:spcPct val="100000"/>
              </a:lnSpc>
              <a:spcBef>
                <a:spcPts val="1000"/>
              </a:spcBef>
              <a:spcAft>
                <a:spcPts val="0"/>
              </a:spcAft>
              <a:buSzPts val="1440"/>
              <a:buChar char="►"/>
            </a:pPr>
            <a:r>
              <a:rPr lang="en-US"/>
              <a:t>If you or your family’s financial situation has changed significantly from what is reflected on your FAFSA (due to job loss, reduction in hours, divorce, death of a parent, etc.), you may be eligible to have your financial aid adjusted – contact your College’s Financial Aid Office for information on filing a request for a Special Conditions</a:t>
            </a:r>
            <a:endParaRPr/>
          </a:p>
          <a:p>
            <a:pPr marL="0" lvl="0" indent="0" algn="l" rtl="0">
              <a:lnSpc>
                <a:spcPct val="100000"/>
              </a:lnSpc>
              <a:spcBef>
                <a:spcPts val="1000"/>
              </a:spcBef>
              <a:spcAft>
                <a:spcPts val="0"/>
              </a:spcAft>
              <a:buSzPts val="1440"/>
              <a:buNone/>
            </a:pPr>
            <a:endParaRPr/>
          </a:p>
          <a:p>
            <a:pPr marL="0" lvl="0" indent="0" algn="l" rtl="0">
              <a:lnSpc>
                <a:spcPct val="100000"/>
              </a:lnSpc>
              <a:spcBef>
                <a:spcPts val="1000"/>
              </a:spcBef>
              <a:spcAft>
                <a:spcPts val="0"/>
              </a:spcAft>
              <a:buSzPts val="1440"/>
              <a:buNone/>
            </a:pPr>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16"/>
        <p:cNvGrpSpPr/>
        <p:nvPr/>
      </p:nvGrpSpPr>
      <p:grpSpPr>
        <a:xfrm>
          <a:off x="0" y="0"/>
          <a:ext cx="0" cy="0"/>
          <a:chOff x="0" y="0"/>
          <a:chExt cx="0" cy="0"/>
        </a:xfrm>
      </p:grpSpPr>
      <p:sp>
        <p:nvSpPr>
          <p:cNvPr id="217" name="Google Shape;217;p11"/>
          <p:cNvSpPr txBox="1">
            <a:spLocks noGrp="1"/>
          </p:cNvSpPr>
          <p:nvPr>
            <p:ph type="title"/>
          </p:nvPr>
        </p:nvSpPr>
        <p:spPr>
          <a:xfrm>
            <a:off x="609599" y="609600"/>
            <a:ext cx="6347713" cy="1320800"/>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0"/>
              </a:spcBef>
              <a:spcAft>
                <a:spcPts val="0"/>
              </a:spcAft>
              <a:buClr>
                <a:schemeClr val="accent1"/>
              </a:buClr>
              <a:buSzPts val="3600"/>
              <a:buFont typeface="Trebuchet MS"/>
              <a:buNone/>
            </a:pPr>
            <a:r>
              <a:rPr lang="en-US"/>
              <a:t>Step 5: Your FAFSA is submitted - Now What?</a:t>
            </a:r>
            <a:endParaRPr/>
          </a:p>
        </p:txBody>
      </p:sp>
      <p:sp>
        <p:nvSpPr>
          <p:cNvPr id="218" name="Google Shape;218;p11"/>
          <p:cNvSpPr txBox="1">
            <a:spLocks noGrp="1"/>
          </p:cNvSpPr>
          <p:nvPr>
            <p:ph type="body" idx="1"/>
          </p:nvPr>
        </p:nvSpPr>
        <p:spPr>
          <a:xfrm>
            <a:off x="609599" y="1930400"/>
            <a:ext cx="6347714" cy="4775200"/>
          </a:xfrm>
          <a:prstGeom prst="rect">
            <a:avLst/>
          </a:prstGeom>
          <a:noFill/>
          <a:ln>
            <a:noFill/>
          </a:ln>
        </p:spPr>
        <p:txBody>
          <a:bodyPr spcFirstLastPara="1" wrap="square" lIns="91425" tIns="45700" rIns="91425" bIns="45700" anchor="t" anchorCtr="0">
            <a:normAutofit/>
          </a:bodyPr>
          <a:lstStyle/>
          <a:p>
            <a:pPr marL="342900" lvl="0" indent="-342900" algn="l" rtl="0">
              <a:lnSpc>
                <a:spcPct val="90000"/>
              </a:lnSpc>
              <a:spcBef>
                <a:spcPts val="0"/>
              </a:spcBef>
              <a:spcAft>
                <a:spcPts val="0"/>
              </a:spcAft>
              <a:buSzPts val="1332"/>
              <a:buChar char="►"/>
            </a:pPr>
            <a:r>
              <a:rPr lang="en-US" sz="1665"/>
              <a:t>Continue answering the rest of the questions on the FAFSA until you get to the Sign and Submit page. Make sure you (and your parent) sign the FAFSA with the FSA ID that you created in Step 1. </a:t>
            </a:r>
            <a:r>
              <a:rPr lang="en-US" sz="1665" b="1" i="1">
                <a:solidFill>
                  <a:srgbClr val="3F7818"/>
                </a:solidFill>
              </a:rPr>
              <a:t>Make sure to click SUBMIT (don’t just save your FAFSA or it will not be processed) </a:t>
            </a:r>
            <a:endParaRPr/>
          </a:p>
          <a:p>
            <a:pPr marL="342900" lvl="0" indent="-342900" algn="l" rtl="0">
              <a:lnSpc>
                <a:spcPct val="90000"/>
              </a:lnSpc>
              <a:spcBef>
                <a:spcPts val="1000"/>
              </a:spcBef>
              <a:spcAft>
                <a:spcPts val="0"/>
              </a:spcAft>
              <a:buSzPts val="1332"/>
              <a:buChar char="►"/>
            </a:pPr>
            <a:r>
              <a:rPr lang="en-US" sz="1665"/>
              <a:t>Check your email to review your FAFSA Confirmation information</a:t>
            </a:r>
            <a:endParaRPr/>
          </a:p>
          <a:p>
            <a:pPr marL="342900" lvl="0" indent="-342900" algn="l" rtl="0">
              <a:lnSpc>
                <a:spcPct val="90000"/>
              </a:lnSpc>
              <a:spcBef>
                <a:spcPts val="1000"/>
              </a:spcBef>
              <a:spcAft>
                <a:spcPts val="0"/>
              </a:spcAft>
              <a:buSzPts val="1332"/>
              <a:buChar char="►"/>
            </a:pPr>
            <a:r>
              <a:rPr lang="en-US" sz="1665"/>
              <a:t>Within 3-5 business days, your FAFSA will be sent to all of the schools that you listed on your FAFSA – you are able to send your FAFSA to up to 10 colleges</a:t>
            </a:r>
            <a:endParaRPr/>
          </a:p>
          <a:p>
            <a:pPr marL="342900" lvl="0" indent="-342900" algn="l" rtl="0">
              <a:lnSpc>
                <a:spcPct val="90000"/>
              </a:lnSpc>
              <a:spcBef>
                <a:spcPts val="1000"/>
              </a:spcBef>
              <a:spcAft>
                <a:spcPts val="0"/>
              </a:spcAft>
              <a:buSzPts val="1332"/>
              <a:buChar char="►"/>
            </a:pPr>
            <a:r>
              <a:rPr lang="en-US" sz="1665"/>
              <a:t>The school(s) will contact you, either electronically or by mail</a:t>
            </a:r>
            <a:endParaRPr/>
          </a:p>
          <a:p>
            <a:pPr marL="342900" lvl="0" indent="-342900" algn="l" rtl="0">
              <a:lnSpc>
                <a:spcPct val="90000"/>
              </a:lnSpc>
              <a:spcBef>
                <a:spcPts val="1000"/>
              </a:spcBef>
              <a:spcAft>
                <a:spcPts val="0"/>
              </a:spcAft>
              <a:buSzPts val="1332"/>
              <a:buChar char="►"/>
            </a:pPr>
            <a:r>
              <a:rPr lang="en-US" sz="1665"/>
              <a:t>Make sure to submit ALL required documents in a timely manner in order to have your financial aid packaged – </a:t>
            </a:r>
            <a:r>
              <a:rPr lang="en-US" sz="1665" b="1" i="1">
                <a:solidFill>
                  <a:srgbClr val="3F7818"/>
                </a:solidFill>
              </a:rPr>
              <a:t>Pay attention to due dates ☺ </a:t>
            </a:r>
            <a:endParaRPr sz="1665" b="1" i="1">
              <a:solidFill>
                <a:srgbClr val="3F7818"/>
              </a:solidFill>
            </a:endParaRPr>
          </a:p>
          <a:p>
            <a:pPr marL="342900" lvl="0" indent="-342900" algn="l" rtl="0">
              <a:lnSpc>
                <a:spcPct val="90000"/>
              </a:lnSpc>
              <a:spcBef>
                <a:spcPts val="1000"/>
              </a:spcBef>
              <a:spcAft>
                <a:spcPts val="0"/>
              </a:spcAft>
              <a:buSzPts val="1332"/>
              <a:buChar char="►"/>
            </a:pPr>
            <a:r>
              <a:rPr lang="en-US" sz="1665"/>
              <a:t>Your Financial Aid Award Offer will indicate the types of aid you are eligible to receive</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22"/>
        <p:cNvGrpSpPr/>
        <p:nvPr/>
      </p:nvGrpSpPr>
      <p:grpSpPr>
        <a:xfrm>
          <a:off x="0" y="0"/>
          <a:ext cx="0" cy="0"/>
          <a:chOff x="0" y="0"/>
          <a:chExt cx="0" cy="0"/>
        </a:xfrm>
      </p:grpSpPr>
      <p:sp>
        <p:nvSpPr>
          <p:cNvPr id="223" name="Google Shape;223;p12"/>
          <p:cNvSpPr txBox="1">
            <a:spLocks noGrp="1"/>
          </p:cNvSpPr>
          <p:nvPr>
            <p:ph type="title"/>
          </p:nvPr>
        </p:nvSpPr>
        <p:spPr>
          <a:xfrm>
            <a:off x="609599" y="609600"/>
            <a:ext cx="6347713" cy="1320800"/>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0"/>
              </a:spcBef>
              <a:spcAft>
                <a:spcPts val="0"/>
              </a:spcAft>
              <a:buClr>
                <a:schemeClr val="accent1"/>
              </a:buClr>
              <a:buSzPts val="3600"/>
              <a:buFont typeface="Trebuchet MS"/>
              <a:buNone/>
            </a:pPr>
            <a:r>
              <a:rPr lang="en-US"/>
              <a:t>What is the Expected Family Contribution (EFC)?</a:t>
            </a:r>
            <a:endParaRPr/>
          </a:p>
        </p:txBody>
      </p:sp>
      <p:sp>
        <p:nvSpPr>
          <p:cNvPr id="224" name="Google Shape;224;p12"/>
          <p:cNvSpPr txBox="1">
            <a:spLocks noGrp="1"/>
          </p:cNvSpPr>
          <p:nvPr>
            <p:ph type="body" idx="1"/>
          </p:nvPr>
        </p:nvSpPr>
        <p:spPr>
          <a:xfrm>
            <a:off x="609598" y="1930400"/>
            <a:ext cx="7010401" cy="4927600"/>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0"/>
              </a:spcBef>
              <a:spcAft>
                <a:spcPts val="0"/>
              </a:spcAft>
              <a:buSzPts val="1440"/>
              <a:buNone/>
            </a:pPr>
            <a:r>
              <a:rPr lang="en-US"/>
              <a:t>The information reported on your FAFSA will generate an EFC – this number can be found on your FAFSA confirmation email and will be used to determine the students eligibility for grants, loans, and some scholarships. The EFC is: </a:t>
            </a:r>
            <a:endParaRPr/>
          </a:p>
          <a:p>
            <a:pPr marL="0" lvl="0" indent="0" algn="l" rtl="0">
              <a:lnSpc>
                <a:spcPct val="100000"/>
              </a:lnSpc>
              <a:spcBef>
                <a:spcPts val="1000"/>
              </a:spcBef>
              <a:spcAft>
                <a:spcPts val="0"/>
              </a:spcAft>
              <a:buSzPts val="1440"/>
              <a:buNone/>
            </a:pPr>
            <a:endParaRPr sz="100"/>
          </a:p>
          <a:p>
            <a:pPr marL="342900" lvl="0" indent="-342900" algn="l" rtl="0">
              <a:lnSpc>
                <a:spcPct val="150000"/>
              </a:lnSpc>
              <a:spcBef>
                <a:spcPts val="1000"/>
              </a:spcBef>
              <a:spcAft>
                <a:spcPts val="0"/>
              </a:spcAft>
              <a:buSzPts val="1440"/>
              <a:buChar char="►"/>
            </a:pPr>
            <a:r>
              <a:rPr lang="en-US"/>
              <a:t>The amount the family can reasonably be expected to contribute to a the students college education</a:t>
            </a:r>
            <a:endParaRPr/>
          </a:p>
          <a:p>
            <a:pPr marL="342900" lvl="0" indent="-342900" algn="l" rtl="0">
              <a:lnSpc>
                <a:spcPct val="150000"/>
              </a:lnSpc>
              <a:spcBef>
                <a:spcPts val="1000"/>
              </a:spcBef>
              <a:spcAft>
                <a:spcPts val="0"/>
              </a:spcAft>
              <a:buSzPts val="1440"/>
              <a:buChar char="►"/>
            </a:pPr>
            <a:r>
              <a:rPr lang="en-US"/>
              <a:t>Will stay the same regardless of the college you attend</a:t>
            </a:r>
            <a:endParaRPr/>
          </a:p>
          <a:p>
            <a:pPr marL="342900" lvl="0" indent="-342900" algn="l" rtl="0">
              <a:lnSpc>
                <a:spcPct val="150000"/>
              </a:lnSpc>
              <a:spcBef>
                <a:spcPts val="1000"/>
              </a:spcBef>
              <a:spcAft>
                <a:spcPts val="0"/>
              </a:spcAft>
              <a:buSzPts val="1440"/>
              <a:buChar char="►"/>
            </a:pPr>
            <a:r>
              <a:rPr lang="en-US"/>
              <a:t>Two components factor into the EFC calculation:</a:t>
            </a:r>
            <a:endParaRPr/>
          </a:p>
          <a:p>
            <a:pPr marL="1143000" lvl="2" indent="-228600" algn="l" rtl="0">
              <a:lnSpc>
                <a:spcPct val="100000"/>
              </a:lnSpc>
              <a:spcBef>
                <a:spcPts val="1000"/>
              </a:spcBef>
              <a:spcAft>
                <a:spcPts val="0"/>
              </a:spcAft>
              <a:buSzPts val="1120"/>
              <a:buChar char="►"/>
            </a:pPr>
            <a:r>
              <a:rPr lang="en-US"/>
              <a:t>Parent contribution</a:t>
            </a:r>
            <a:endParaRPr/>
          </a:p>
          <a:p>
            <a:pPr marL="1143000" lvl="2" indent="-228600" algn="l" rtl="0">
              <a:lnSpc>
                <a:spcPct val="100000"/>
              </a:lnSpc>
              <a:spcBef>
                <a:spcPts val="1000"/>
              </a:spcBef>
              <a:spcAft>
                <a:spcPts val="0"/>
              </a:spcAft>
              <a:buSzPts val="1120"/>
              <a:buChar char="►"/>
            </a:pPr>
            <a:r>
              <a:rPr lang="en-US"/>
              <a:t>Student contribution</a:t>
            </a:r>
            <a:endParaRPr/>
          </a:p>
          <a:p>
            <a:pPr marL="342900" lvl="0" indent="-342900" algn="l" rtl="0">
              <a:lnSpc>
                <a:spcPct val="100000"/>
              </a:lnSpc>
              <a:spcBef>
                <a:spcPts val="1000"/>
              </a:spcBef>
              <a:spcAft>
                <a:spcPts val="0"/>
              </a:spcAft>
              <a:buSzPts val="1440"/>
              <a:buChar char="►"/>
            </a:pPr>
            <a:r>
              <a:rPr lang="en-US"/>
              <a:t>Will be used when your college calculates your financial aid award offer</a:t>
            </a:r>
            <a:endParaRPr/>
          </a:p>
          <a:p>
            <a:pPr marL="365760" lvl="1" indent="0" algn="l" rtl="0">
              <a:lnSpc>
                <a:spcPct val="100000"/>
              </a:lnSpc>
              <a:spcBef>
                <a:spcPts val="1000"/>
              </a:spcBef>
              <a:spcAft>
                <a:spcPts val="0"/>
              </a:spcAft>
              <a:buSzPts val="1280"/>
              <a:buNone/>
            </a:pPr>
            <a:endParaRPr/>
          </a:p>
          <a:p>
            <a:pPr marL="365760" lvl="1" indent="0" algn="l" rtl="0">
              <a:lnSpc>
                <a:spcPct val="100000"/>
              </a:lnSpc>
              <a:spcBef>
                <a:spcPts val="1000"/>
              </a:spcBef>
              <a:spcAft>
                <a:spcPts val="0"/>
              </a:spcAft>
              <a:buSzPts val="1280"/>
              <a:buNone/>
            </a:pPr>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28"/>
        <p:cNvGrpSpPr/>
        <p:nvPr/>
      </p:nvGrpSpPr>
      <p:grpSpPr>
        <a:xfrm>
          <a:off x="0" y="0"/>
          <a:ext cx="0" cy="0"/>
          <a:chOff x="0" y="0"/>
          <a:chExt cx="0" cy="0"/>
        </a:xfrm>
      </p:grpSpPr>
      <p:sp>
        <p:nvSpPr>
          <p:cNvPr id="229" name="Google Shape;229;p13"/>
          <p:cNvSpPr txBox="1">
            <a:spLocks noGrp="1"/>
          </p:cNvSpPr>
          <p:nvPr>
            <p:ph type="title"/>
          </p:nvPr>
        </p:nvSpPr>
        <p:spPr>
          <a:xfrm>
            <a:off x="457200" y="274638"/>
            <a:ext cx="7467600" cy="639762"/>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0"/>
              </a:spcBef>
              <a:spcAft>
                <a:spcPts val="0"/>
              </a:spcAft>
              <a:buClr>
                <a:schemeClr val="accent1"/>
              </a:buClr>
              <a:buSzPts val="3240"/>
              <a:buFont typeface="Trebuchet MS"/>
              <a:buNone/>
            </a:pPr>
            <a:r>
              <a:rPr lang="en-US" sz="3240"/>
              <a:t>How is Financial Need determined?</a:t>
            </a:r>
            <a:endParaRPr/>
          </a:p>
        </p:txBody>
      </p:sp>
      <p:sp>
        <p:nvSpPr>
          <p:cNvPr id="230" name="Google Shape;230;p13"/>
          <p:cNvSpPr txBox="1">
            <a:spLocks noGrp="1"/>
          </p:cNvSpPr>
          <p:nvPr>
            <p:ph type="body" idx="1"/>
          </p:nvPr>
        </p:nvSpPr>
        <p:spPr>
          <a:xfrm>
            <a:off x="457200" y="1600200"/>
            <a:ext cx="7848600" cy="4114800"/>
          </a:xfrm>
          <a:prstGeom prst="rect">
            <a:avLst/>
          </a:prstGeom>
          <a:noFill/>
          <a:ln>
            <a:noFill/>
          </a:ln>
        </p:spPr>
        <p:txBody>
          <a:bodyPr spcFirstLastPara="1" wrap="square" lIns="91425" tIns="45700" rIns="91425" bIns="45700" anchor="t" anchorCtr="0">
            <a:normAutofit/>
          </a:bodyPr>
          <a:lstStyle/>
          <a:p>
            <a:pPr marL="731520" lvl="2" indent="0" algn="l" rtl="0">
              <a:lnSpc>
                <a:spcPct val="100000"/>
              </a:lnSpc>
              <a:spcBef>
                <a:spcPts val="0"/>
              </a:spcBef>
              <a:spcAft>
                <a:spcPts val="0"/>
              </a:spcAft>
              <a:buSzPts val="1120"/>
              <a:buNone/>
            </a:pPr>
            <a:r>
              <a:rPr lang="en-US"/>
              <a:t>	</a:t>
            </a:r>
            <a:r>
              <a:rPr lang="en-US" sz="3200"/>
              <a:t>Cost of Attendance </a:t>
            </a:r>
            <a:r>
              <a:rPr lang="en-US" sz="1900"/>
              <a:t>(determined by each school)</a:t>
            </a:r>
            <a:endParaRPr/>
          </a:p>
          <a:p>
            <a:pPr marL="731520" lvl="2" indent="0" algn="l" rtl="0">
              <a:lnSpc>
                <a:spcPct val="100000"/>
              </a:lnSpc>
              <a:spcBef>
                <a:spcPts val="1000"/>
              </a:spcBef>
              <a:spcAft>
                <a:spcPts val="0"/>
              </a:spcAft>
              <a:buSzPts val="2560"/>
              <a:buNone/>
            </a:pPr>
            <a:r>
              <a:rPr lang="en-US" sz="3200"/>
              <a:t>-</a:t>
            </a:r>
            <a:endParaRPr/>
          </a:p>
          <a:p>
            <a:pPr marL="731520" lvl="2" indent="0" algn="l" rtl="0">
              <a:lnSpc>
                <a:spcPct val="100000"/>
              </a:lnSpc>
              <a:spcBef>
                <a:spcPts val="1000"/>
              </a:spcBef>
              <a:spcAft>
                <a:spcPts val="0"/>
              </a:spcAft>
              <a:buSzPts val="2560"/>
              <a:buNone/>
            </a:pPr>
            <a:r>
              <a:rPr lang="en-US" sz="3200"/>
              <a:t>	Expected Family Contribution (EFC)</a:t>
            </a:r>
            <a:endParaRPr/>
          </a:p>
          <a:p>
            <a:pPr marL="731520" lvl="2" indent="0" algn="l" rtl="0">
              <a:lnSpc>
                <a:spcPct val="100000"/>
              </a:lnSpc>
              <a:spcBef>
                <a:spcPts val="1000"/>
              </a:spcBef>
              <a:spcAft>
                <a:spcPts val="0"/>
              </a:spcAft>
              <a:buSzPts val="2560"/>
              <a:buNone/>
            </a:pPr>
            <a:r>
              <a:rPr lang="en-US" sz="3200"/>
              <a:t>_______________________________</a:t>
            </a:r>
            <a:endParaRPr/>
          </a:p>
          <a:p>
            <a:pPr marL="731520" lvl="2" indent="0" algn="l" rtl="0">
              <a:lnSpc>
                <a:spcPct val="100000"/>
              </a:lnSpc>
              <a:spcBef>
                <a:spcPts val="1000"/>
              </a:spcBef>
              <a:spcAft>
                <a:spcPts val="0"/>
              </a:spcAft>
              <a:buSzPts val="2560"/>
              <a:buNone/>
            </a:pPr>
            <a:r>
              <a:rPr lang="en-US" sz="3200"/>
              <a:t>= Financial Need (need based aid)</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34"/>
        <p:cNvGrpSpPr/>
        <p:nvPr/>
      </p:nvGrpSpPr>
      <p:grpSpPr>
        <a:xfrm>
          <a:off x="0" y="0"/>
          <a:ext cx="0" cy="0"/>
          <a:chOff x="0" y="0"/>
          <a:chExt cx="0" cy="0"/>
        </a:xfrm>
      </p:grpSpPr>
      <p:sp>
        <p:nvSpPr>
          <p:cNvPr id="235" name="Google Shape;235;p14"/>
          <p:cNvSpPr txBox="1">
            <a:spLocks noGrp="1"/>
          </p:cNvSpPr>
          <p:nvPr>
            <p:ph type="title"/>
          </p:nvPr>
        </p:nvSpPr>
        <p:spPr>
          <a:xfrm>
            <a:off x="609599" y="609600"/>
            <a:ext cx="6347713" cy="1320800"/>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0"/>
              </a:spcBef>
              <a:spcAft>
                <a:spcPts val="0"/>
              </a:spcAft>
              <a:buClr>
                <a:schemeClr val="accent1"/>
              </a:buClr>
              <a:buSzPts val="3600"/>
              <a:buFont typeface="Trebuchet MS"/>
              <a:buNone/>
            </a:pPr>
            <a:r>
              <a:rPr lang="en-US"/>
              <a:t>Categories of Financial Aid</a:t>
            </a:r>
            <a:endParaRPr/>
          </a:p>
        </p:txBody>
      </p:sp>
      <p:sp>
        <p:nvSpPr>
          <p:cNvPr id="236" name="Google Shape;236;p14"/>
          <p:cNvSpPr txBox="1">
            <a:spLocks noGrp="1"/>
          </p:cNvSpPr>
          <p:nvPr>
            <p:ph type="body" idx="1"/>
          </p:nvPr>
        </p:nvSpPr>
        <p:spPr>
          <a:xfrm>
            <a:off x="457200" y="1600200"/>
            <a:ext cx="7696200" cy="4873752"/>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0"/>
              </a:spcBef>
              <a:spcAft>
                <a:spcPts val="0"/>
              </a:spcAft>
              <a:buSzPts val="1440"/>
              <a:buNone/>
            </a:pPr>
            <a:r>
              <a:rPr lang="en-US" b="1"/>
              <a:t>There are 2 categories of financial aid funding:</a:t>
            </a:r>
            <a:endParaRPr/>
          </a:p>
          <a:p>
            <a:pPr marL="342900" lvl="0" indent="-342900" algn="l" rtl="0">
              <a:lnSpc>
                <a:spcPct val="100000"/>
              </a:lnSpc>
              <a:spcBef>
                <a:spcPts val="1000"/>
              </a:spcBef>
              <a:spcAft>
                <a:spcPts val="0"/>
              </a:spcAft>
              <a:buSzPts val="1440"/>
              <a:buChar char="►"/>
            </a:pPr>
            <a:r>
              <a:rPr lang="en-US" b="1"/>
              <a:t>Need-based aid</a:t>
            </a:r>
            <a:endParaRPr/>
          </a:p>
          <a:p>
            <a:pPr marL="1143000" lvl="2" indent="-228600" algn="l" rtl="0">
              <a:lnSpc>
                <a:spcPct val="100000"/>
              </a:lnSpc>
              <a:spcBef>
                <a:spcPts val="1000"/>
              </a:spcBef>
              <a:spcAft>
                <a:spcPts val="0"/>
              </a:spcAft>
              <a:buSzPts val="1120"/>
              <a:buChar char="►"/>
            </a:pPr>
            <a:r>
              <a:rPr lang="en-US"/>
              <a:t>Federal Pell Grant</a:t>
            </a:r>
            <a:endParaRPr/>
          </a:p>
          <a:p>
            <a:pPr marL="1143000" lvl="2" indent="-228600" algn="l" rtl="0">
              <a:lnSpc>
                <a:spcPct val="100000"/>
              </a:lnSpc>
              <a:spcBef>
                <a:spcPts val="1000"/>
              </a:spcBef>
              <a:spcAft>
                <a:spcPts val="0"/>
              </a:spcAft>
              <a:buSzPts val="1120"/>
              <a:buChar char="►"/>
            </a:pPr>
            <a:r>
              <a:rPr lang="en-US"/>
              <a:t>Federal Supplemental Educational Opportunity Grant</a:t>
            </a:r>
            <a:endParaRPr/>
          </a:p>
          <a:p>
            <a:pPr marL="1143000" lvl="2" indent="-228600" algn="l" rtl="0">
              <a:lnSpc>
                <a:spcPct val="100000"/>
              </a:lnSpc>
              <a:spcBef>
                <a:spcPts val="1000"/>
              </a:spcBef>
              <a:spcAft>
                <a:spcPts val="0"/>
              </a:spcAft>
              <a:buSzPts val="1120"/>
              <a:buChar char="►"/>
            </a:pPr>
            <a:r>
              <a:rPr lang="en-US"/>
              <a:t>Federal Work Study</a:t>
            </a:r>
            <a:endParaRPr/>
          </a:p>
          <a:p>
            <a:pPr marL="1143000" lvl="2" indent="-228600" algn="l" rtl="0">
              <a:lnSpc>
                <a:spcPct val="100000"/>
              </a:lnSpc>
              <a:spcBef>
                <a:spcPts val="1000"/>
              </a:spcBef>
              <a:spcAft>
                <a:spcPts val="0"/>
              </a:spcAft>
              <a:buSzPts val="1120"/>
              <a:buChar char="►"/>
            </a:pPr>
            <a:r>
              <a:rPr lang="en-US"/>
              <a:t>Federal Direct Subsidized Loan</a:t>
            </a:r>
            <a:endParaRPr/>
          </a:p>
          <a:p>
            <a:pPr marL="1143000" lvl="2" indent="-228600" algn="l" rtl="0">
              <a:lnSpc>
                <a:spcPct val="100000"/>
              </a:lnSpc>
              <a:spcBef>
                <a:spcPts val="1000"/>
              </a:spcBef>
              <a:spcAft>
                <a:spcPts val="0"/>
              </a:spcAft>
              <a:buSzPts val="1120"/>
              <a:buChar char="►"/>
            </a:pPr>
            <a:r>
              <a:rPr lang="en-US"/>
              <a:t>Scholarships (some may be need based)</a:t>
            </a:r>
            <a:endParaRPr/>
          </a:p>
          <a:p>
            <a:pPr marL="365760" lvl="1" indent="0" algn="l" rtl="0">
              <a:lnSpc>
                <a:spcPct val="100000"/>
              </a:lnSpc>
              <a:spcBef>
                <a:spcPts val="1000"/>
              </a:spcBef>
              <a:spcAft>
                <a:spcPts val="0"/>
              </a:spcAft>
              <a:buSzPts val="1280"/>
              <a:buNone/>
            </a:pPr>
            <a:endParaRPr/>
          </a:p>
          <a:p>
            <a:pPr marL="342900" lvl="0" indent="-342900" algn="l" rtl="0">
              <a:lnSpc>
                <a:spcPct val="100000"/>
              </a:lnSpc>
              <a:spcBef>
                <a:spcPts val="1000"/>
              </a:spcBef>
              <a:spcAft>
                <a:spcPts val="0"/>
              </a:spcAft>
              <a:buSzPts val="1440"/>
              <a:buChar char="►"/>
            </a:pPr>
            <a:r>
              <a:rPr lang="en-US" b="1"/>
              <a:t>Non-need-based aid</a:t>
            </a:r>
            <a:endParaRPr/>
          </a:p>
          <a:p>
            <a:pPr marL="1143000" lvl="2" indent="-228600" algn="l" rtl="0">
              <a:lnSpc>
                <a:spcPct val="100000"/>
              </a:lnSpc>
              <a:spcBef>
                <a:spcPts val="1000"/>
              </a:spcBef>
              <a:spcAft>
                <a:spcPts val="0"/>
              </a:spcAft>
              <a:buSzPts val="1120"/>
              <a:buChar char="►"/>
            </a:pPr>
            <a:r>
              <a:rPr lang="en-US"/>
              <a:t>Federal Direct Unsubsidized Loan</a:t>
            </a:r>
            <a:endParaRPr/>
          </a:p>
          <a:p>
            <a:pPr marL="1143000" lvl="2" indent="-228600" algn="l" rtl="0">
              <a:lnSpc>
                <a:spcPct val="100000"/>
              </a:lnSpc>
              <a:spcBef>
                <a:spcPts val="1000"/>
              </a:spcBef>
              <a:spcAft>
                <a:spcPts val="0"/>
              </a:spcAft>
              <a:buSzPts val="1120"/>
              <a:buChar char="►"/>
            </a:pPr>
            <a:r>
              <a:rPr lang="en-US"/>
              <a:t>Federal Direct PLUS Loan</a:t>
            </a:r>
            <a:endParaRPr/>
          </a:p>
          <a:p>
            <a:pPr marL="1143000" lvl="2" indent="-228600" algn="l" rtl="0">
              <a:lnSpc>
                <a:spcPct val="100000"/>
              </a:lnSpc>
              <a:spcBef>
                <a:spcPts val="1000"/>
              </a:spcBef>
              <a:spcAft>
                <a:spcPts val="0"/>
              </a:spcAft>
              <a:buSzPts val="1120"/>
              <a:buChar char="►"/>
            </a:pPr>
            <a:r>
              <a:rPr lang="en-US"/>
              <a:t>Scholarships (some may be merit based)</a:t>
            </a:r>
            <a:endParaRPr/>
          </a:p>
          <a:p>
            <a:pPr marL="342900" lvl="0" indent="-251459" algn="l" rtl="0">
              <a:lnSpc>
                <a:spcPct val="100000"/>
              </a:lnSpc>
              <a:spcBef>
                <a:spcPts val="1000"/>
              </a:spcBef>
              <a:spcAft>
                <a:spcPts val="0"/>
              </a:spcAft>
              <a:buSzPts val="1440"/>
              <a:buNone/>
            </a:pPr>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41"/>
        <p:cNvGrpSpPr/>
        <p:nvPr/>
      </p:nvGrpSpPr>
      <p:grpSpPr>
        <a:xfrm>
          <a:off x="0" y="0"/>
          <a:ext cx="0" cy="0"/>
          <a:chOff x="0" y="0"/>
          <a:chExt cx="0" cy="0"/>
        </a:xfrm>
      </p:grpSpPr>
      <p:sp>
        <p:nvSpPr>
          <p:cNvPr id="242" name="Google Shape;242;p15"/>
          <p:cNvSpPr txBox="1">
            <a:spLocks noGrp="1"/>
          </p:cNvSpPr>
          <p:nvPr>
            <p:ph type="title"/>
          </p:nvPr>
        </p:nvSpPr>
        <p:spPr>
          <a:xfrm>
            <a:off x="609599" y="609600"/>
            <a:ext cx="6347713" cy="914400"/>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0"/>
              </a:spcBef>
              <a:spcAft>
                <a:spcPts val="0"/>
              </a:spcAft>
              <a:buClr>
                <a:schemeClr val="accent1"/>
              </a:buClr>
              <a:buSzPts val="3600"/>
              <a:buFont typeface="Trebuchet MS"/>
              <a:buNone/>
            </a:pPr>
            <a:r>
              <a:rPr lang="en-US"/>
              <a:t>Grants</a:t>
            </a:r>
            <a:endParaRPr/>
          </a:p>
        </p:txBody>
      </p:sp>
      <p:sp>
        <p:nvSpPr>
          <p:cNvPr id="243" name="Google Shape;243;p15"/>
          <p:cNvSpPr txBox="1">
            <a:spLocks noGrp="1"/>
          </p:cNvSpPr>
          <p:nvPr>
            <p:ph type="body" idx="1"/>
          </p:nvPr>
        </p:nvSpPr>
        <p:spPr>
          <a:xfrm>
            <a:off x="609598" y="1676400"/>
            <a:ext cx="8001002" cy="3880773"/>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SzPts val="1440"/>
              <a:buNone/>
            </a:pPr>
            <a:r>
              <a:rPr lang="en-US"/>
              <a:t>Grants are funds that do not typically have to be paid back and are usually awarded on the basis of financial need.</a:t>
            </a:r>
            <a:endParaRPr/>
          </a:p>
          <a:p>
            <a:pPr marL="342900" lvl="0" indent="-251459" algn="l" rtl="0">
              <a:lnSpc>
                <a:spcPct val="90000"/>
              </a:lnSpc>
              <a:spcBef>
                <a:spcPts val="1000"/>
              </a:spcBef>
              <a:spcAft>
                <a:spcPts val="0"/>
              </a:spcAft>
              <a:buSzPts val="1440"/>
              <a:buNone/>
            </a:pPr>
            <a:endParaRPr/>
          </a:p>
          <a:p>
            <a:pPr marL="0" lvl="0" indent="0" algn="l" rtl="0">
              <a:lnSpc>
                <a:spcPct val="90000"/>
              </a:lnSpc>
              <a:spcBef>
                <a:spcPts val="1000"/>
              </a:spcBef>
              <a:spcAft>
                <a:spcPts val="0"/>
              </a:spcAft>
              <a:buSzPts val="1440"/>
              <a:buNone/>
            </a:pPr>
            <a:r>
              <a:rPr lang="en-US"/>
              <a:t>Federal Grants:</a:t>
            </a:r>
            <a:endParaRPr/>
          </a:p>
          <a:p>
            <a:pPr marL="742950" lvl="1" indent="-285750" algn="l" rtl="0">
              <a:lnSpc>
                <a:spcPct val="90000"/>
              </a:lnSpc>
              <a:spcBef>
                <a:spcPts val="1000"/>
              </a:spcBef>
              <a:spcAft>
                <a:spcPts val="0"/>
              </a:spcAft>
              <a:buSzPts val="1280"/>
              <a:buChar char="►"/>
            </a:pPr>
            <a:r>
              <a:rPr lang="en-US"/>
              <a:t>Federal Pell Grant</a:t>
            </a:r>
            <a:endParaRPr/>
          </a:p>
          <a:p>
            <a:pPr marL="742950" lvl="1" indent="-285750" algn="l" rtl="0">
              <a:lnSpc>
                <a:spcPct val="90000"/>
              </a:lnSpc>
              <a:spcBef>
                <a:spcPts val="1000"/>
              </a:spcBef>
              <a:spcAft>
                <a:spcPts val="0"/>
              </a:spcAft>
              <a:buSzPts val="1280"/>
              <a:buChar char="►"/>
            </a:pPr>
            <a:r>
              <a:rPr lang="en-US"/>
              <a:t>Federal Supplemental Educational Opportunity Grant</a:t>
            </a:r>
            <a:endParaRPr/>
          </a:p>
          <a:p>
            <a:pPr marL="742950" lvl="1" indent="-285750" algn="l" rtl="0">
              <a:lnSpc>
                <a:spcPct val="90000"/>
              </a:lnSpc>
              <a:spcBef>
                <a:spcPts val="1000"/>
              </a:spcBef>
              <a:spcAft>
                <a:spcPts val="0"/>
              </a:spcAft>
              <a:buSzPts val="1280"/>
              <a:buChar char="►"/>
            </a:pPr>
            <a:r>
              <a:rPr lang="en-US"/>
              <a:t>Federal TEACH Grant</a:t>
            </a:r>
            <a:endParaRPr/>
          </a:p>
          <a:p>
            <a:pPr marL="742950" lvl="1" indent="-285750" algn="l" rtl="0">
              <a:lnSpc>
                <a:spcPct val="90000"/>
              </a:lnSpc>
              <a:spcBef>
                <a:spcPts val="1000"/>
              </a:spcBef>
              <a:spcAft>
                <a:spcPts val="0"/>
              </a:spcAft>
              <a:buSzPts val="1280"/>
              <a:buChar char="►"/>
            </a:pPr>
            <a:r>
              <a:rPr lang="en-US"/>
              <a:t>Iraq and Afghanistan Service Grant</a:t>
            </a:r>
            <a:endParaRPr/>
          </a:p>
          <a:p>
            <a:pPr marL="365760" lvl="1" indent="0" algn="l" rtl="0">
              <a:lnSpc>
                <a:spcPct val="90000"/>
              </a:lnSpc>
              <a:spcBef>
                <a:spcPts val="1000"/>
              </a:spcBef>
              <a:spcAft>
                <a:spcPts val="0"/>
              </a:spcAft>
              <a:buSzPts val="1280"/>
              <a:buNone/>
            </a:pPr>
            <a:endParaRPr/>
          </a:p>
          <a:p>
            <a:pPr marL="365760" lvl="1" indent="0" algn="l" rtl="0">
              <a:lnSpc>
                <a:spcPct val="90000"/>
              </a:lnSpc>
              <a:spcBef>
                <a:spcPts val="1000"/>
              </a:spcBef>
              <a:spcAft>
                <a:spcPts val="0"/>
              </a:spcAft>
              <a:buSzPts val="1280"/>
              <a:buNone/>
            </a:pPr>
            <a:endParaRPr/>
          </a:p>
          <a:p>
            <a:pPr marL="365760" lvl="1" indent="0" algn="l" rtl="0">
              <a:lnSpc>
                <a:spcPct val="90000"/>
              </a:lnSpc>
              <a:spcBef>
                <a:spcPts val="1000"/>
              </a:spcBef>
              <a:spcAft>
                <a:spcPts val="0"/>
              </a:spcAft>
              <a:buSzPts val="1280"/>
              <a:buNone/>
            </a:pPr>
            <a:r>
              <a:rPr lang="en-US"/>
              <a:t>Must complete FAFSA to determine eligibility </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47"/>
        <p:cNvGrpSpPr/>
        <p:nvPr/>
      </p:nvGrpSpPr>
      <p:grpSpPr>
        <a:xfrm>
          <a:off x="0" y="0"/>
          <a:ext cx="0" cy="0"/>
          <a:chOff x="0" y="0"/>
          <a:chExt cx="0" cy="0"/>
        </a:xfrm>
      </p:grpSpPr>
      <p:sp>
        <p:nvSpPr>
          <p:cNvPr id="248" name="Google Shape;248;p16"/>
          <p:cNvSpPr txBox="1">
            <a:spLocks noGrp="1"/>
          </p:cNvSpPr>
          <p:nvPr>
            <p:ph type="title"/>
          </p:nvPr>
        </p:nvSpPr>
        <p:spPr>
          <a:xfrm>
            <a:off x="609599" y="609600"/>
            <a:ext cx="7620001" cy="1320800"/>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0"/>
              </a:spcBef>
              <a:spcAft>
                <a:spcPts val="0"/>
              </a:spcAft>
              <a:buClr>
                <a:schemeClr val="accent1"/>
              </a:buClr>
              <a:buSzPts val="3600"/>
              <a:buFont typeface="Trebuchet MS"/>
              <a:buNone/>
            </a:pPr>
            <a:r>
              <a:rPr lang="en-US"/>
              <a:t>State Aid - Grants &amp; Scholarships</a:t>
            </a:r>
            <a:endParaRPr/>
          </a:p>
        </p:txBody>
      </p:sp>
      <p:sp>
        <p:nvSpPr>
          <p:cNvPr id="249" name="Google Shape;249;p16"/>
          <p:cNvSpPr txBox="1">
            <a:spLocks noGrp="1"/>
          </p:cNvSpPr>
          <p:nvPr>
            <p:ph type="body" idx="1"/>
          </p:nvPr>
        </p:nvSpPr>
        <p:spPr>
          <a:xfrm>
            <a:off x="609598" y="1371600"/>
            <a:ext cx="8534402" cy="5486400"/>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0"/>
              </a:spcBef>
              <a:spcAft>
                <a:spcPts val="0"/>
              </a:spcAft>
              <a:buSzPts val="1440"/>
              <a:buNone/>
            </a:pPr>
            <a:r>
              <a:rPr lang="en-US"/>
              <a:t>The State of Ohio invests significant resources in a wide array of financial aid programs so that immediate cost-savings are available to students at Ohio public institutions. Many types of grants and scholarships are available and awarded based on a areas of study, academic merit, financial need, military status, and more.  Learn more by exploring the state programs listed below:</a:t>
            </a:r>
            <a:endParaRPr/>
          </a:p>
          <a:p>
            <a:pPr marL="742950" lvl="1" indent="-285750" algn="l" rtl="0">
              <a:lnSpc>
                <a:spcPct val="100000"/>
              </a:lnSpc>
              <a:spcBef>
                <a:spcPts val="1000"/>
              </a:spcBef>
              <a:spcAft>
                <a:spcPts val="0"/>
              </a:spcAft>
              <a:buSzPts val="1280"/>
              <a:buChar char="►"/>
            </a:pPr>
            <a:r>
              <a:rPr lang="en-US" u="sng">
                <a:solidFill>
                  <a:schemeClr val="accent2"/>
                </a:solidFill>
                <a:hlinkClick r:id="rId3">
                  <a:extLst>
                    <a:ext uri="{A12FA001-AC4F-418D-AE19-62706E023703}">
                      <ahyp:hlinkClr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val="tx"/>
                    </a:ext>
                  </a:extLst>
                </a:hlinkClick>
              </a:rPr>
              <a:t>Choose Ohio First</a:t>
            </a:r>
            <a:endParaRPr>
              <a:solidFill>
                <a:schemeClr val="accent2"/>
              </a:solidFill>
            </a:endParaRPr>
          </a:p>
          <a:p>
            <a:pPr marL="742950" lvl="1" indent="-285750" algn="l" rtl="0">
              <a:lnSpc>
                <a:spcPct val="100000"/>
              </a:lnSpc>
              <a:spcBef>
                <a:spcPts val="1000"/>
              </a:spcBef>
              <a:spcAft>
                <a:spcPts val="0"/>
              </a:spcAft>
              <a:buSzPts val="1280"/>
              <a:buChar char="►"/>
            </a:pPr>
            <a:r>
              <a:rPr lang="en-US" u="sng">
                <a:solidFill>
                  <a:schemeClr val="accent2"/>
                </a:solidFill>
                <a:hlinkClick r:id="rId4">
                  <a:extLst>
                    <a:ext uri="{A12FA001-AC4F-418D-AE19-62706E023703}">
                      <ahyp:hlinkClr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val="tx"/>
                    </a:ext>
                  </a:extLst>
                </a:hlinkClick>
              </a:rPr>
              <a:t>Opportunities For Veterans</a:t>
            </a:r>
            <a:endParaRPr>
              <a:solidFill>
                <a:schemeClr val="accent2"/>
              </a:solidFill>
            </a:endParaRPr>
          </a:p>
          <a:p>
            <a:pPr marL="742950" lvl="1" indent="-285750" algn="l" rtl="0">
              <a:lnSpc>
                <a:spcPct val="100000"/>
              </a:lnSpc>
              <a:spcBef>
                <a:spcPts val="1000"/>
              </a:spcBef>
              <a:spcAft>
                <a:spcPts val="0"/>
              </a:spcAft>
              <a:buSzPts val="1280"/>
              <a:buChar char="►"/>
            </a:pPr>
            <a:r>
              <a:rPr lang="en-US" u="sng">
                <a:solidFill>
                  <a:schemeClr val="accent2"/>
                </a:solidFill>
                <a:hlinkClick r:id="rId5">
                  <a:extLst>
                    <a:ext uri="{A12FA001-AC4F-418D-AE19-62706E023703}">
                      <ahyp:hlinkClr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val="tx"/>
                    </a:ext>
                  </a:extLst>
                </a:hlinkClick>
              </a:rPr>
              <a:t>Nurse Education Assistance Loan Program</a:t>
            </a:r>
            <a:endParaRPr>
              <a:solidFill>
                <a:schemeClr val="accent2"/>
              </a:solidFill>
            </a:endParaRPr>
          </a:p>
          <a:p>
            <a:pPr marL="742950" lvl="1" indent="-285750" algn="l" rtl="0">
              <a:lnSpc>
                <a:spcPct val="100000"/>
              </a:lnSpc>
              <a:spcBef>
                <a:spcPts val="1000"/>
              </a:spcBef>
              <a:spcAft>
                <a:spcPts val="0"/>
              </a:spcAft>
              <a:buSzPts val="1280"/>
              <a:buChar char="►"/>
            </a:pPr>
            <a:r>
              <a:rPr lang="en-US" u="sng">
                <a:solidFill>
                  <a:schemeClr val="accent2"/>
                </a:solidFill>
                <a:hlinkClick r:id="rId6">
                  <a:extLst>
                    <a:ext uri="{A12FA001-AC4F-418D-AE19-62706E023703}">
                      <ahyp:hlinkClr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val="tx"/>
                    </a:ext>
                  </a:extLst>
                </a:hlinkClick>
              </a:rPr>
              <a:t>Ohio College Opportunity Grant</a:t>
            </a:r>
            <a:endParaRPr>
              <a:solidFill>
                <a:schemeClr val="accent2"/>
              </a:solidFill>
            </a:endParaRPr>
          </a:p>
          <a:p>
            <a:pPr marL="742950" lvl="1" indent="-285750" algn="l" rtl="0">
              <a:lnSpc>
                <a:spcPct val="100000"/>
              </a:lnSpc>
              <a:spcBef>
                <a:spcPts val="1000"/>
              </a:spcBef>
              <a:spcAft>
                <a:spcPts val="0"/>
              </a:spcAft>
              <a:buSzPts val="1280"/>
              <a:buChar char="►"/>
            </a:pPr>
            <a:r>
              <a:rPr lang="en-US" u="sng">
                <a:solidFill>
                  <a:schemeClr val="accent2"/>
                </a:solidFill>
                <a:hlinkClick r:id="rId7">
                  <a:extLst>
                    <a:ext uri="{A12FA001-AC4F-418D-AE19-62706E023703}">
                      <ahyp:hlinkClr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val="tx"/>
                    </a:ext>
                  </a:extLst>
                </a:hlinkClick>
              </a:rPr>
              <a:t>Ohio War Orphans &amp; Severely Disabled Veterans' Children Scholarship</a:t>
            </a:r>
            <a:endParaRPr>
              <a:solidFill>
                <a:schemeClr val="accent2"/>
              </a:solidFill>
            </a:endParaRPr>
          </a:p>
          <a:p>
            <a:pPr marL="742950" lvl="1" indent="-285750" algn="l" rtl="0">
              <a:lnSpc>
                <a:spcPct val="100000"/>
              </a:lnSpc>
              <a:spcBef>
                <a:spcPts val="1000"/>
              </a:spcBef>
              <a:spcAft>
                <a:spcPts val="0"/>
              </a:spcAft>
              <a:buSzPts val="1280"/>
              <a:buChar char="►"/>
            </a:pPr>
            <a:r>
              <a:rPr lang="en-US" u="sng">
                <a:solidFill>
                  <a:schemeClr val="accent2"/>
                </a:solidFill>
                <a:hlinkClick r:id="rId8">
                  <a:extLst>
                    <a:ext uri="{A12FA001-AC4F-418D-AE19-62706E023703}">
                      <ahyp:hlinkClr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val="tx"/>
                    </a:ext>
                  </a:extLst>
                </a:hlinkClick>
              </a:rPr>
              <a:t>Ohio Safety Officers College Memorial Fund</a:t>
            </a:r>
            <a:endParaRPr>
              <a:solidFill>
                <a:schemeClr val="accent2"/>
              </a:solidFill>
            </a:endParaRPr>
          </a:p>
          <a:p>
            <a:pPr marL="742950" lvl="1" indent="-285750" algn="l" rtl="0">
              <a:lnSpc>
                <a:spcPct val="100000"/>
              </a:lnSpc>
              <a:spcBef>
                <a:spcPts val="1000"/>
              </a:spcBef>
              <a:spcAft>
                <a:spcPts val="0"/>
              </a:spcAft>
              <a:buSzPts val="1280"/>
              <a:buChar char="►"/>
            </a:pPr>
            <a:r>
              <a:rPr lang="en-US" u="sng">
                <a:solidFill>
                  <a:schemeClr val="accent2"/>
                </a:solidFill>
                <a:hlinkClick r:id="rId9">
                  <a:extLst>
                    <a:ext uri="{A12FA001-AC4F-418D-AE19-62706E023703}">
                      <ahyp:hlinkClr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val="tx"/>
                    </a:ext>
                  </a:extLst>
                </a:hlinkClick>
              </a:rPr>
              <a:t>Forever Buckeyes</a:t>
            </a:r>
            <a:endParaRPr>
              <a:solidFill>
                <a:schemeClr val="accent2"/>
              </a:solidFill>
            </a:endParaRPr>
          </a:p>
          <a:p>
            <a:pPr marL="0" lvl="0" indent="0" algn="l" rtl="0">
              <a:lnSpc>
                <a:spcPct val="100000"/>
              </a:lnSpc>
              <a:spcBef>
                <a:spcPts val="1000"/>
              </a:spcBef>
              <a:spcAft>
                <a:spcPts val="0"/>
              </a:spcAft>
              <a:buSzPts val="1920"/>
              <a:buNone/>
            </a:pPr>
            <a:r>
              <a:rPr lang="en-US" sz="2400"/>
              <a:t>Visit </a:t>
            </a:r>
            <a:r>
              <a:rPr lang="en-US" sz="2400" u="sng">
                <a:solidFill>
                  <a:schemeClr val="accent2"/>
                </a:solidFill>
                <a:hlinkClick r:id="rId10">
                  <a:extLst>
                    <a:ext uri="{A12FA001-AC4F-418D-AE19-62706E023703}">
                      <ahyp:hlinkClr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val="tx"/>
                    </a:ext>
                  </a:extLst>
                </a:hlinkClick>
              </a:rPr>
              <a:t>https://www.ohiohighered.org/sgs</a:t>
            </a:r>
            <a:r>
              <a:rPr lang="en-US" sz="2400">
                <a:solidFill>
                  <a:schemeClr val="accent2"/>
                </a:solidFill>
              </a:rPr>
              <a:t> </a:t>
            </a:r>
            <a:r>
              <a:rPr lang="en-US" sz="2400"/>
              <a:t>for more information</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53"/>
        <p:cNvGrpSpPr/>
        <p:nvPr/>
      </p:nvGrpSpPr>
      <p:grpSpPr>
        <a:xfrm>
          <a:off x="0" y="0"/>
          <a:ext cx="0" cy="0"/>
          <a:chOff x="0" y="0"/>
          <a:chExt cx="0" cy="0"/>
        </a:xfrm>
      </p:grpSpPr>
      <p:sp>
        <p:nvSpPr>
          <p:cNvPr id="254" name="Google Shape;254;p17"/>
          <p:cNvSpPr txBox="1">
            <a:spLocks noGrp="1"/>
          </p:cNvSpPr>
          <p:nvPr>
            <p:ph type="title"/>
          </p:nvPr>
        </p:nvSpPr>
        <p:spPr>
          <a:xfrm>
            <a:off x="609598" y="337625"/>
            <a:ext cx="6347713" cy="1320800"/>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0"/>
              </a:spcBef>
              <a:spcAft>
                <a:spcPts val="0"/>
              </a:spcAft>
              <a:buClr>
                <a:schemeClr val="accent1"/>
              </a:buClr>
              <a:buSzPts val="3600"/>
              <a:buFont typeface="Trebuchet MS"/>
              <a:buNone/>
            </a:pPr>
            <a:r>
              <a:rPr lang="en-US"/>
              <a:t>Scholarships</a:t>
            </a:r>
            <a:endParaRPr/>
          </a:p>
        </p:txBody>
      </p:sp>
      <p:sp>
        <p:nvSpPr>
          <p:cNvPr id="255" name="Google Shape;255;p17"/>
          <p:cNvSpPr txBox="1">
            <a:spLocks noGrp="1"/>
          </p:cNvSpPr>
          <p:nvPr>
            <p:ph type="body" idx="1"/>
          </p:nvPr>
        </p:nvSpPr>
        <p:spPr>
          <a:xfrm>
            <a:off x="304799" y="1066800"/>
            <a:ext cx="8534402" cy="5638800"/>
          </a:xfrm>
          <a:prstGeom prst="rect">
            <a:avLst/>
          </a:prstGeom>
          <a:noFill/>
          <a:ln>
            <a:noFill/>
          </a:ln>
        </p:spPr>
        <p:txBody>
          <a:bodyPr spcFirstLastPara="1" wrap="square" lIns="91425" tIns="45700" rIns="91425" bIns="45700" anchor="t" anchorCtr="0">
            <a:normAutofit/>
          </a:bodyPr>
          <a:lstStyle/>
          <a:p>
            <a:pPr marL="0" lvl="0" indent="0" algn="l" rtl="0">
              <a:lnSpc>
                <a:spcPct val="80000"/>
              </a:lnSpc>
              <a:spcBef>
                <a:spcPts val="0"/>
              </a:spcBef>
              <a:spcAft>
                <a:spcPts val="0"/>
              </a:spcAft>
              <a:buSzPts val="1776"/>
              <a:buNone/>
            </a:pPr>
            <a:r>
              <a:rPr lang="en-US" sz="2220"/>
              <a:t>Scholarships are funds that do not have to be paid back and are usually awarded on the basis of merit, skill, or unique characteristic. There are various sources of scholarships, below are a few areas to start your scholarship search:</a:t>
            </a:r>
            <a:endParaRPr/>
          </a:p>
          <a:p>
            <a:pPr marL="742950" lvl="1" indent="-285750" algn="l" rtl="0">
              <a:lnSpc>
                <a:spcPct val="80000"/>
              </a:lnSpc>
              <a:spcBef>
                <a:spcPts val="1000"/>
              </a:spcBef>
              <a:spcAft>
                <a:spcPts val="0"/>
              </a:spcAft>
              <a:buSzPts val="1628"/>
              <a:buChar char="►"/>
            </a:pPr>
            <a:r>
              <a:rPr lang="en-US" sz="2035"/>
              <a:t>Check with your college’s Financial Aid Office for Foundation  &amp; Institutional scholarships</a:t>
            </a:r>
            <a:endParaRPr/>
          </a:p>
          <a:p>
            <a:pPr marL="742950" lvl="1" indent="-285750" algn="l" rtl="0">
              <a:lnSpc>
                <a:spcPct val="80000"/>
              </a:lnSpc>
              <a:spcBef>
                <a:spcPts val="1000"/>
              </a:spcBef>
              <a:spcAft>
                <a:spcPts val="0"/>
              </a:spcAft>
              <a:buSzPts val="1628"/>
              <a:buChar char="►"/>
            </a:pPr>
            <a:r>
              <a:rPr lang="en-US" sz="2035"/>
              <a:t>Ohio Department of Education</a:t>
            </a:r>
            <a:endParaRPr/>
          </a:p>
          <a:p>
            <a:pPr marL="742950" lvl="1" indent="-285750" algn="l" rtl="0">
              <a:lnSpc>
                <a:spcPct val="80000"/>
              </a:lnSpc>
              <a:spcBef>
                <a:spcPts val="1000"/>
              </a:spcBef>
              <a:spcAft>
                <a:spcPts val="0"/>
              </a:spcAft>
              <a:buSzPts val="1628"/>
              <a:buChar char="►"/>
            </a:pPr>
            <a:r>
              <a:rPr lang="en-US" sz="2035"/>
              <a:t>Community, Civic or Business organizations (Moose, Legion, Elks, churches, your parents employer, etc.)</a:t>
            </a:r>
            <a:endParaRPr/>
          </a:p>
          <a:p>
            <a:pPr marL="742950" lvl="1" indent="-285750" algn="l" rtl="0">
              <a:lnSpc>
                <a:spcPct val="80000"/>
              </a:lnSpc>
              <a:spcBef>
                <a:spcPts val="1000"/>
              </a:spcBef>
              <a:spcAft>
                <a:spcPts val="0"/>
              </a:spcAft>
              <a:buSzPts val="1628"/>
              <a:buChar char="►"/>
            </a:pPr>
            <a:r>
              <a:rPr lang="en-US" sz="2035"/>
              <a:t>Your high school guidance counselor may have scholarship opportunities available to apply for</a:t>
            </a:r>
            <a:endParaRPr/>
          </a:p>
          <a:p>
            <a:pPr marL="742950" lvl="1" indent="-285750" algn="l" rtl="0">
              <a:lnSpc>
                <a:spcPct val="80000"/>
              </a:lnSpc>
              <a:spcBef>
                <a:spcPts val="1000"/>
              </a:spcBef>
              <a:spcAft>
                <a:spcPts val="0"/>
              </a:spcAft>
              <a:buSzPts val="1628"/>
              <a:buChar char="►"/>
            </a:pPr>
            <a:r>
              <a:rPr lang="en-US" sz="2035"/>
              <a:t>Trusted internet site websites:</a:t>
            </a:r>
            <a:endParaRPr/>
          </a:p>
          <a:p>
            <a:pPr marL="1600200" lvl="3" indent="-228600" algn="l" rtl="0">
              <a:lnSpc>
                <a:spcPct val="100000"/>
              </a:lnSpc>
              <a:spcBef>
                <a:spcPts val="1000"/>
              </a:spcBef>
              <a:spcAft>
                <a:spcPts val="0"/>
              </a:spcAft>
              <a:buSzPts val="1258"/>
              <a:buChar char="►"/>
            </a:pPr>
            <a:r>
              <a:rPr lang="en-US" sz="1572" u="sng">
                <a:solidFill>
                  <a:schemeClr val="accent2"/>
                </a:solidFill>
                <a:hlinkClick r:id="rId3">
                  <a:extLst>
                    <a:ext uri="{A12FA001-AC4F-418D-AE19-62706E023703}">
                      <ahyp:hlinkClr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val="tx"/>
                    </a:ext>
                  </a:extLst>
                </a:hlinkClick>
              </a:rPr>
              <a:t>www.studentaid.gov/scholarships</a:t>
            </a:r>
            <a:endParaRPr sz="2035">
              <a:solidFill>
                <a:schemeClr val="accent2"/>
              </a:solidFill>
            </a:endParaRPr>
          </a:p>
          <a:p>
            <a:pPr marL="1600200" lvl="3" indent="-228600" algn="l" rtl="0">
              <a:lnSpc>
                <a:spcPct val="100000"/>
              </a:lnSpc>
              <a:spcBef>
                <a:spcPts val="1000"/>
              </a:spcBef>
              <a:spcAft>
                <a:spcPts val="0"/>
              </a:spcAft>
              <a:buSzPts val="1258"/>
              <a:buChar char="►"/>
            </a:pPr>
            <a:r>
              <a:rPr lang="en-US" sz="1572" u="sng">
                <a:solidFill>
                  <a:schemeClr val="accent2"/>
                </a:solidFill>
                <a:hlinkClick r:id="rId4">
                  <a:extLst>
                    <a:ext uri="{A12FA001-AC4F-418D-AE19-62706E023703}">
                      <ahyp:hlinkClr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val="tx"/>
                    </a:ext>
                  </a:extLst>
                </a:hlinkClick>
              </a:rPr>
              <a:t>www.scholarships.com</a:t>
            </a:r>
            <a:endParaRPr sz="2035">
              <a:solidFill>
                <a:schemeClr val="accent2"/>
              </a:solidFill>
            </a:endParaRPr>
          </a:p>
          <a:p>
            <a:pPr marL="1600200" lvl="3" indent="-228600" algn="l" rtl="0">
              <a:lnSpc>
                <a:spcPct val="100000"/>
              </a:lnSpc>
              <a:spcBef>
                <a:spcPts val="1000"/>
              </a:spcBef>
              <a:spcAft>
                <a:spcPts val="0"/>
              </a:spcAft>
              <a:buSzPts val="1258"/>
              <a:buChar char="►"/>
            </a:pPr>
            <a:r>
              <a:rPr lang="en-US" sz="1572" u="sng">
                <a:solidFill>
                  <a:schemeClr val="accent2"/>
                </a:solidFill>
                <a:hlinkClick r:id="rId5">
                  <a:extLst>
                    <a:ext uri="{A12FA001-AC4F-418D-AE19-62706E023703}">
                      <ahyp:hlinkClr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val="tx"/>
                    </a:ext>
                  </a:extLst>
                </a:hlinkClick>
              </a:rPr>
              <a:t>www.finaid.org</a:t>
            </a:r>
            <a:endParaRPr sz="2035">
              <a:solidFill>
                <a:schemeClr val="accent2"/>
              </a:solidFill>
            </a:endParaRPr>
          </a:p>
          <a:p>
            <a:pPr marL="1600200" lvl="3" indent="-228600" algn="l" rtl="0">
              <a:lnSpc>
                <a:spcPct val="100000"/>
              </a:lnSpc>
              <a:spcBef>
                <a:spcPts val="1000"/>
              </a:spcBef>
              <a:spcAft>
                <a:spcPts val="0"/>
              </a:spcAft>
              <a:buSzPts val="1258"/>
              <a:buChar char="►"/>
            </a:pPr>
            <a:r>
              <a:rPr lang="en-US" sz="1572" u="sng">
                <a:solidFill>
                  <a:schemeClr val="accent2"/>
                </a:solidFill>
                <a:hlinkClick r:id="rId6">
                  <a:extLst>
                    <a:ext uri="{A12FA001-AC4F-418D-AE19-62706E023703}">
                      <ahyp:hlinkClr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val="tx"/>
                    </a:ext>
                  </a:extLst>
                </a:hlinkClick>
              </a:rPr>
              <a:t>www.fastweb.com</a:t>
            </a:r>
            <a:endParaRPr sz="1572">
              <a:solidFill>
                <a:schemeClr val="accent2"/>
              </a:solidFill>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59"/>
        <p:cNvGrpSpPr/>
        <p:nvPr/>
      </p:nvGrpSpPr>
      <p:grpSpPr>
        <a:xfrm>
          <a:off x="0" y="0"/>
          <a:ext cx="0" cy="0"/>
          <a:chOff x="0" y="0"/>
          <a:chExt cx="0" cy="0"/>
        </a:xfrm>
      </p:grpSpPr>
      <p:sp>
        <p:nvSpPr>
          <p:cNvPr id="260" name="Google Shape;260;p18"/>
          <p:cNvSpPr txBox="1">
            <a:spLocks noGrp="1"/>
          </p:cNvSpPr>
          <p:nvPr>
            <p:ph type="title"/>
          </p:nvPr>
        </p:nvSpPr>
        <p:spPr>
          <a:xfrm>
            <a:off x="526414" y="424787"/>
            <a:ext cx="6347713" cy="1320800"/>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0"/>
              </a:spcBef>
              <a:spcAft>
                <a:spcPts val="0"/>
              </a:spcAft>
              <a:buClr>
                <a:schemeClr val="accent1"/>
              </a:buClr>
              <a:buSzPts val="3600"/>
              <a:buFont typeface="Trebuchet MS"/>
              <a:buNone/>
            </a:pPr>
            <a:r>
              <a:rPr lang="en-US"/>
              <a:t>NSCC Presidential/Honors Scholarships	</a:t>
            </a:r>
            <a:endParaRPr/>
          </a:p>
        </p:txBody>
      </p:sp>
      <p:sp>
        <p:nvSpPr>
          <p:cNvPr id="261" name="Google Shape;261;p18"/>
          <p:cNvSpPr txBox="1">
            <a:spLocks noGrp="1"/>
          </p:cNvSpPr>
          <p:nvPr>
            <p:ph type="body" idx="1"/>
          </p:nvPr>
        </p:nvSpPr>
        <p:spPr>
          <a:xfrm>
            <a:off x="609599" y="2160983"/>
            <a:ext cx="3090672" cy="576262"/>
          </a:xfrm>
          <a:prstGeom prst="rect">
            <a:avLst/>
          </a:prstGeom>
          <a:noFill/>
          <a:ln>
            <a:noFill/>
          </a:ln>
        </p:spPr>
        <p:txBody>
          <a:bodyPr spcFirstLastPara="1" wrap="square" lIns="91425" tIns="45700" rIns="91425" bIns="45700" anchor="b" anchorCtr="0">
            <a:noAutofit/>
          </a:bodyPr>
          <a:lstStyle/>
          <a:p>
            <a:pPr marL="0" lvl="0" indent="0" algn="ctr" rtl="0">
              <a:lnSpc>
                <a:spcPct val="100000"/>
              </a:lnSpc>
              <a:spcBef>
                <a:spcPts val="0"/>
              </a:spcBef>
              <a:spcAft>
                <a:spcPts val="0"/>
              </a:spcAft>
              <a:buSzPts val="1920"/>
              <a:buNone/>
            </a:pPr>
            <a:r>
              <a:rPr lang="en-US"/>
              <a:t>Presidential Scholarship</a:t>
            </a:r>
            <a:endParaRPr/>
          </a:p>
        </p:txBody>
      </p:sp>
      <p:sp>
        <p:nvSpPr>
          <p:cNvPr id="262" name="Google Shape;262;p18"/>
          <p:cNvSpPr txBox="1">
            <a:spLocks noGrp="1"/>
          </p:cNvSpPr>
          <p:nvPr>
            <p:ph type="body" idx="2"/>
          </p:nvPr>
        </p:nvSpPr>
        <p:spPr>
          <a:xfrm>
            <a:off x="609599" y="2737246"/>
            <a:ext cx="3090672" cy="3304117"/>
          </a:xfrm>
          <a:prstGeom prst="rect">
            <a:avLst/>
          </a:prstGeom>
          <a:noFill/>
          <a:ln>
            <a:noFill/>
          </a:ln>
        </p:spPr>
        <p:txBody>
          <a:bodyPr spcFirstLastPara="1" wrap="square" lIns="91425" tIns="45700" rIns="91425" bIns="45700" anchor="t" anchorCtr="0">
            <a:normAutofit/>
          </a:bodyPr>
          <a:lstStyle/>
          <a:p>
            <a:pPr marL="342900" lvl="0" indent="-342900" algn="l" rtl="0">
              <a:lnSpc>
                <a:spcPct val="90000"/>
              </a:lnSpc>
              <a:spcBef>
                <a:spcPts val="0"/>
              </a:spcBef>
              <a:spcAft>
                <a:spcPts val="0"/>
              </a:spcAft>
              <a:buSzPts val="1440"/>
              <a:buChar char="►"/>
            </a:pPr>
            <a:r>
              <a:rPr lang="en-US"/>
              <a:t>Full Tuition Scholarship; applied after other tuition scholarships</a:t>
            </a:r>
            <a:endParaRPr/>
          </a:p>
          <a:p>
            <a:pPr marL="342900" lvl="0" indent="-342900" algn="l" rtl="0">
              <a:lnSpc>
                <a:spcPct val="90000"/>
              </a:lnSpc>
              <a:spcBef>
                <a:spcPts val="1000"/>
              </a:spcBef>
              <a:spcAft>
                <a:spcPts val="0"/>
              </a:spcAft>
              <a:buSzPts val="1440"/>
              <a:buChar char="►"/>
            </a:pPr>
            <a:r>
              <a:rPr lang="en-US"/>
              <a:t>Certain HS GPA / ACT score requirements</a:t>
            </a:r>
            <a:endParaRPr/>
          </a:p>
          <a:p>
            <a:pPr marL="342900" lvl="0" indent="-342900" algn="l" rtl="0">
              <a:lnSpc>
                <a:spcPct val="90000"/>
              </a:lnSpc>
              <a:spcBef>
                <a:spcPts val="1000"/>
              </a:spcBef>
              <a:spcAft>
                <a:spcPts val="0"/>
              </a:spcAft>
              <a:buSzPts val="1440"/>
              <a:buChar char="►"/>
            </a:pPr>
            <a:r>
              <a:rPr lang="en-US"/>
              <a:t>Maintain 3.5 GPA</a:t>
            </a:r>
            <a:endParaRPr/>
          </a:p>
          <a:p>
            <a:pPr marL="342900" lvl="0" indent="-342900" algn="l" rtl="0">
              <a:lnSpc>
                <a:spcPct val="90000"/>
              </a:lnSpc>
              <a:spcBef>
                <a:spcPts val="1000"/>
              </a:spcBef>
              <a:spcAft>
                <a:spcPts val="0"/>
              </a:spcAft>
              <a:buSzPts val="1440"/>
              <a:buChar char="►"/>
            </a:pPr>
            <a:r>
              <a:rPr lang="en-US"/>
              <a:t>20 hours community service each year</a:t>
            </a:r>
            <a:endParaRPr/>
          </a:p>
          <a:p>
            <a:pPr marL="342900" lvl="0" indent="-342900" algn="l" rtl="0">
              <a:lnSpc>
                <a:spcPct val="90000"/>
              </a:lnSpc>
              <a:spcBef>
                <a:spcPts val="1000"/>
              </a:spcBef>
              <a:spcAft>
                <a:spcPts val="0"/>
              </a:spcAft>
              <a:buSzPts val="1440"/>
              <a:buChar char="►"/>
            </a:pPr>
            <a:r>
              <a:rPr lang="en-US"/>
              <a:t>Renewable for 3 years		</a:t>
            </a:r>
            <a:endParaRPr/>
          </a:p>
        </p:txBody>
      </p:sp>
      <p:sp>
        <p:nvSpPr>
          <p:cNvPr id="263" name="Google Shape;263;p18"/>
          <p:cNvSpPr txBox="1">
            <a:spLocks noGrp="1"/>
          </p:cNvSpPr>
          <p:nvPr>
            <p:ph type="body" idx="4"/>
          </p:nvPr>
        </p:nvSpPr>
        <p:spPr>
          <a:xfrm>
            <a:off x="3866640" y="2737246"/>
            <a:ext cx="3090672" cy="3304117"/>
          </a:xfrm>
          <a:prstGeom prst="rect">
            <a:avLst/>
          </a:prstGeom>
          <a:noFill/>
          <a:ln>
            <a:noFill/>
          </a:ln>
        </p:spPr>
        <p:txBody>
          <a:bodyPr spcFirstLastPara="1" wrap="square" lIns="91425" tIns="45700" rIns="91425" bIns="45700" anchor="t" anchorCtr="0">
            <a:normAutofit/>
          </a:bodyPr>
          <a:lstStyle/>
          <a:p>
            <a:pPr marL="342900" lvl="0" indent="-342900" algn="l" rtl="0">
              <a:lnSpc>
                <a:spcPct val="90000"/>
              </a:lnSpc>
              <a:spcBef>
                <a:spcPts val="0"/>
              </a:spcBef>
              <a:spcAft>
                <a:spcPts val="0"/>
              </a:spcAft>
              <a:buSzPts val="1440"/>
              <a:buChar char="►"/>
            </a:pPr>
            <a:r>
              <a:rPr lang="en-US"/>
              <a:t>Half Tuition Scholarship; applied after other tuition scholarships</a:t>
            </a:r>
            <a:endParaRPr/>
          </a:p>
          <a:p>
            <a:pPr marL="342900" lvl="0" indent="-342900" algn="l" rtl="0">
              <a:lnSpc>
                <a:spcPct val="90000"/>
              </a:lnSpc>
              <a:spcBef>
                <a:spcPts val="1000"/>
              </a:spcBef>
              <a:spcAft>
                <a:spcPts val="0"/>
              </a:spcAft>
              <a:buSzPts val="1440"/>
              <a:buChar char="►"/>
            </a:pPr>
            <a:r>
              <a:rPr lang="en-US"/>
              <a:t>Certain HS GPA / ACT score requirements</a:t>
            </a:r>
            <a:endParaRPr/>
          </a:p>
          <a:p>
            <a:pPr marL="342900" lvl="0" indent="-342900" algn="l" rtl="0">
              <a:lnSpc>
                <a:spcPct val="90000"/>
              </a:lnSpc>
              <a:spcBef>
                <a:spcPts val="1000"/>
              </a:spcBef>
              <a:spcAft>
                <a:spcPts val="0"/>
              </a:spcAft>
              <a:buSzPts val="1440"/>
              <a:buChar char="►"/>
            </a:pPr>
            <a:r>
              <a:rPr lang="en-US"/>
              <a:t>Maintain 3.25 GPA</a:t>
            </a:r>
            <a:endParaRPr/>
          </a:p>
          <a:p>
            <a:pPr marL="342900" lvl="0" indent="-342900" algn="l" rtl="0">
              <a:lnSpc>
                <a:spcPct val="90000"/>
              </a:lnSpc>
              <a:spcBef>
                <a:spcPts val="1000"/>
              </a:spcBef>
              <a:spcAft>
                <a:spcPts val="0"/>
              </a:spcAft>
              <a:buSzPts val="1440"/>
              <a:buChar char="►"/>
            </a:pPr>
            <a:r>
              <a:rPr lang="en-US"/>
              <a:t>10 hours community service each year</a:t>
            </a:r>
            <a:endParaRPr/>
          </a:p>
          <a:p>
            <a:pPr marL="342900" lvl="0" indent="-342900" algn="l" rtl="0">
              <a:lnSpc>
                <a:spcPct val="90000"/>
              </a:lnSpc>
              <a:spcBef>
                <a:spcPts val="1000"/>
              </a:spcBef>
              <a:spcAft>
                <a:spcPts val="0"/>
              </a:spcAft>
              <a:buSzPts val="1440"/>
              <a:buChar char="►"/>
            </a:pPr>
            <a:r>
              <a:rPr lang="en-US"/>
              <a:t>Renewable for 3 years	</a:t>
            </a:r>
            <a:endParaRPr/>
          </a:p>
        </p:txBody>
      </p:sp>
      <p:sp>
        <p:nvSpPr>
          <p:cNvPr id="264" name="Google Shape;264;p18"/>
          <p:cNvSpPr txBox="1"/>
          <p:nvPr/>
        </p:nvSpPr>
        <p:spPr>
          <a:xfrm>
            <a:off x="4038600" y="2160982"/>
            <a:ext cx="2481072" cy="576262"/>
          </a:xfrm>
          <a:prstGeom prst="rect">
            <a:avLst/>
          </a:prstGeom>
          <a:noFill/>
          <a:ln>
            <a:noFill/>
          </a:ln>
        </p:spPr>
        <p:txBody>
          <a:bodyPr spcFirstLastPara="1" wrap="square" lIns="91425" tIns="45700" rIns="91425" bIns="45700" anchor="b" anchorCtr="0">
            <a:noAutofit/>
          </a:bodyPr>
          <a:lstStyle/>
          <a:p>
            <a:pPr marL="0" marR="0" lvl="0" indent="0" algn="ctr" rtl="0">
              <a:lnSpc>
                <a:spcPct val="100000"/>
              </a:lnSpc>
              <a:spcBef>
                <a:spcPts val="0"/>
              </a:spcBef>
              <a:spcAft>
                <a:spcPts val="0"/>
              </a:spcAft>
              <a:buClr>
                <a:schemeClr val="accent1"/>
              </a:buClr>
              <a:buSzPts val="1920"/>
              <a:buFont typeface="Noto Sans Symbols"/>
              <a:buNone/>
            </a:pPr>
            <a:r>
              <a:rPr lang="en-US" sz="2400" b="0" i="0" u="none" strike="noStrike" cap="none">
                <a:solidFill>
                  <a:srgbClr val="3F3F3F"/>
                </a:solidFill>
                <a:latin typeface="Trebuchet MS"/>
                <a:ea typeface="Trebuchet MS"/>
                <a:cs typeface="Trebuchet MS"/>
                <a:sym typeface="Trebuchet MS"/>
              </a:rPr>
              <a:t>Honors Scholarship</a:t>
            </a:r>
            <a:endParaRPr sz="1400" b="0" i="0" u="none" strike="noStrike" cap="none">
              <a:solidFill>
                <a:srgbClr val="000000"/>
              </a:solidFill>
              <a:latin typeface="Arial"/>
              <a:ea typeface="Arial"/>
              <a:cs typeface="Arial"/>
              <a:sym typeface="Arial"/>
            </a:endParaRPr>
          </a:p>
        </p:txBody>
      </p:sp>
      <p:sp>
        <p:nvSpPr>
          <p:cNvPr id="265" name="Google Shape;265;p18"/>
          <p:cNvSpPr txBox="1"/>
          <p:nvPr/>
        </p:nvSpPr>
        <p:spPr>
          <a:xfrm>
            <a:off x="609599" y="6041363"/>
            <a:ext cx="6330644"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dk1"/>
                </a:solidFill>
                <a:latin typeface="Trebuchet MS"/>
                <a:ea typeface="Trebuchet MS"/>
                <a:cs typeface="Trebuchet MS"/>
                <a:sym typeface="Trebuchet MS"/>
              </a:rPr>
              <a:t>Contact our NSCC Admissions Office to apply: 419-267-5511</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69"/>
        <p:cNvGrpSpPr/>
        <p:nvPr/>
      </p:nvGrpSpPr>
      <p:grpSpPr>
        <a:xfrm>
          <a:off x="0" y="0"/>
          <a:ext cx="0" cy="0"/>
          <a:chOff x="0" y="0"/>
          <a:chExt cx="0" cy="0"/>
        </a:xfrm>
      </p:grpSpPr>
      <p:sp>
        <p:nvSpPr>
          <p:cNvPr id="270" name="Google Shape;270;p19"/>
          <p:cNvSpPr txBox="1">
            <a:spLocks noGrp="1"/>
          </p:cNvSpPr>
          <p:nvPr>
            <p:ph type="title"/>
          </p:nvPr>
        </p:nvSpPr>
        <p:spPr>
          <a:xfrm>
            <a:off x="609599" y="609600"/>
            <a:ext cx="6347713" cy="1066800"/>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0"/>
              </a:spcBef>
              <a:spcAft>
                <a:spcPts val="0"/>
              </a:spcAft>
              <a:buClr>
                <a:schemeClr val="accent1"/>
              </a:buClr>
              <a:buSzPts val="3600"/>
              <a:buFont typeface="Trebuchet MS"/>
              <a:buNone/>
            </a:pPr>
            <a:r>
              <a:rPr lang="en-US"/>
              <a:t>Student Loans</a:t>
            </a:r>
            <a:endParaRPr/>
          </a:p>
        </p:txBody>
      </p:sp>
      <p:sp>
        <p:nvSpPr>
          <p:cNvPr id="271" name="Google Shape;271;p19"/>
          <p:cNvSpPr txBox="1">
            <a:spLocks noGrp="1"/>
          </p:cNvSpPr>
          <p:nvPr>
            <p:ph type="body" idx="1"/>
          </p:nvPr>
        </p:nvSpPr>
        <p:spPr>
          <a:xfrm>
            <a:off x="609598" y="1676400"/>
            <a:ext cx="7086601" cy="4724400"/>
          </a:xfrm>
          <a:prstGeom prst="rect">
            <a:avLst/>
          </a:prstGeom>
          <a:noFill/>
          <a:ln>
            <a:noFill/>
          </a:ln>
        </p:spPr>
        <p:txBody>
          <a:bodyPr spcFirstLastPara="1" wrap="square" lIns="91425" tIns="45700" rIns="91425" bIns="45700" anchor="t" anchorCtr="0">
            <a:normAutofit/>
          </a:bodyPr>
          <a:lstStyle/>
          <a:p>
            <a:pPr marL="342900" lvl="0" indent="-342900" algn="l" rtl="0">
              <a:lnSpc>
                <a:spcPct val="100000"/>
              </a:lnSpc>
              <a:spcBef>
                <a:spcPts val="0"/>
              </a:spcBef>
              <a:spcAft>
                <a:spcPts val="0"/>
              </a:spcAft>
              <a:buSzPts val="1920"/>
              <a:buChar char="►"/>
            </a:pPr>
            <a:r>
              <a:rPr lang="en-US" sz="2400"/>
              <a:t>Money that a </a:t>
            </a:r>
            <a:r>
              <a:rPr lang="en-US" sz="2400">
                <a:solidFill>
                  <a:srgbClr val="00B050"/>
                </a:solidFill>
              </a:rPr>
              <a:t>student</a:t>
            </a:r>
            <a:r>
              <a:rPr lang="en-US" sz="2400"/>
              <a:t> and/or a </a:t>
            </a:r>
            <a:r>
              <a:rPr lang="en-US" sz="2400">
                <a:solidFill>
                  <a:srgbClr val="00B0F0"/>
                </a:solidFill>
              </a:rPr>
              <a:t>parent </a:t>
            </a:r>
            <a:r>
              <a:rPr lang="en-US" sz="2400"/>
              <a:t>borrows to help pay college expenses</a:t>
            </a:r>
            <a:endParaRPr/>
          </a:p>
          <a:p>
            <a:pPr marL="1143000" lvl="2" indent="-228600" algn="l" rtl="0">
              <a:lnSpc>
                <a:spcPct val="100000"/>
              </a:lnSpc>
              <a:spcBef>
                <a:spcPts val="1000"/>
              </a:spcBef>
              <a:spcAft>
                <a:spcPts val="0"/>
              </a:spcAft>
              <a:buSzPts val="1280"/>
              <a:buChar char="►"/>
            </a:pPr>
            <a:r>
              <a:rPr lang="en-US" sz="1600">
                <a:solidFill>
                  <a:srgbClr val="00B050"/>
                </a:solidFill>
              </a:rPr>
              <a:t>Subsidized Stafford Loan</a:t>
            </a:r>
            <a:endParaRPr/>
          </a:p>
          <a:p>
            <a:pPr marL="1143000" lvl="2" indent="-228600" algn="l" rtl="0">
              <a:lnSpc>
                <a:spcPct val="100000"/>
              </a:lnSpc>
              <a:spcBef>
                <a:spcPts val="1000"/>
              </a:spcBef>
              <a:spcAft>
                <a:spcPts val="0"/>
              </a:spcAft>
              <a:buSzPts val="1280"/>
              <a:buChar char="►"/>
            </a:pPr>
            <a:r>
              <a:rPr lang="en-US" sz="1600">
                <a:solidFill>
                  <a:srgbClr val="00B050"/>
                </a:solidFill>
              </a:rPr>
              <a:t>Unsubsidized Stafford Loan</a:t>
            </a:r>
            <a:endParaRPr/>
          </a:p>
          <a:p>
            <a:pPr marL="1143000" lvl="2" indent="-228600" algn="l" rtl="0">
              <a:lnSpc>
                <a:spcPct val="100000"/>
              </a:lnSpc>
              <a:spcBef>
                <a:spcPts val="1000"/>
              </a:spcBef>
              <a:spcAft>
                <a:spcPts val="0"/>
              </a:spcAft>
              <a:buSzPts val="1280"/>
              <a:buChar char="►"/>
            </a:pPr>
            <a:r>
              <a:rPr lang="en-US" sz="1600">
                <a:solidFill>
                  <a:srgbClr val="00B0F0"/>
                </a:solidFill>
              </a:rPr>
              <a:t>Parent PLUS Student Loan</a:t>
            </a:r>
            <a:endParaRPr/>
          </a:p>
          <a:p>
            <a:pPr marL="342900" lvl="0" indent="-342900" algn="l" rtl="0">
              <a:lnSpc>
                <a:spcPct val="100000"/>
              </a:lnSpc>
              <a:spcBef>
                <a:spcPts val="1000"/>
              </a:spcBef>
              <a:spcAft>
                <a:spcPts val="0"/>
              </a:spcAft>
              <a:buSzPts val="2240"/>
              <a:buChar char="►"/>
            </a:pPr>
            <a:r>
              <a:rPr lang="en-US" sz="2800"/>
              <a:t>Funds will need to be repaid, with interest that accrues monthly</a:t>
            </a:r>
            <a:endParaRPr/>
          </a:p>
          <a:p>
            <a:pPr marL="342900" lvl="0" indent="-342900" algn="l" rtl="0">
              <a:lnSpc>
                <a:spcPct val="100000"/>
              </a:lnSpc>
              <a:spcBef>
                <a:spcPts val="1000"/>
              </a:spcBef>
              <a:spcAft>
                <a:spcPts val="0"/>
              </a:spcAft>
              <a:buSzPts val="2240"/>
              <a:buChar char="►"/>
            </a:pPr>
            <a:r>
              <a:rPr lang="en-US" sz="2800"/>
              <a:t>Only borrow what is really needed</a:t>
            </a:r>
            <a:endParaRPr/>
          </a:p>
          <a:p>
            <a:pPr marL="342900" lvl="0" indent="-342900" algn="l" rtl="0">
              <a:lnSpc>
                <a:spcPct val="100000"/>
              </a:lnSpc>
              <a:spcBef>
                <a:spcPts val="1000"/>
              </a:spcBef>
              <a:spcAft>
                <a:spcPts val="0"/>
              </a:spcAft>
              <a:buSzPts val="2240"/>
              <a:buChar char="►"/>
            </a:pPr>
            <a:r>
              <a:rPr lang="en-US" sz="2800"/>
              <a:t>Loans are an investment into your future</a:t>
            </a:r>
            <a:endParaRPr/>
          </a:p>
          <a:p>
            <a:pPr marL="342900" lvl="0" indent="-251459" algn="l" rtl="0">
              <a:lnSpc>
                <a:spcPct val="100000"/>
              </a:lnSpc>
              <a:spcBef>
                <a:spcPts val="1000"/>
              </a:spcBef>
              <a:spcAft>
                <a:spcPts val="0"/>
              </a:spcAft>
              <a:buSzPts val="1440"/>
              <a:buNone/>
            </a:pPr>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76"/>
        <p:cNvGrpSpPr/>
        <p:nvPr/>
      </p:nvGrpSpPr>
      <p:grpSpPr>
        <a:xfrm>
          <a:off x="0" y="0"/>
          <a:ext cx="0" cy="0"/>
          <a:chOff x="0" y="0"/>
          <a:chExt cx="0" cy="0"/>
        </a:xfrm>
      </p:grpSpPr>
      <p:sp>
        <p:nvSpPr>
          <p:cNvPr id="277" name="Google Shape;277;p20"/>
          <p:cNvSpPr txBox="1">
            <a:spLocks noGrp="1"/>
          </p:cNvSpPr>
          <p:nvPr>
            <p:ph type="title"/>
          </p:nvPr>
        </p:nvSpPr>
        <p:spPr>
          <a:xfrm>
            <a:off x="609599" y="609600"/>
            <a:ext cx="6347713" cy="990600"/>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0"/>
              </a:spcBef>
              <a:spcAft>
                <a:spcPts val="0"/>
              </a:spcAft>
              <a:buClr>
                <a:schemeClr val="accent1"/>
              </a:buClr>
              <a:buSzPts val="3600"/>
              <a:buFont typeface="Trebuchet MS"/>
              <a:buNone/>
            </a:pPr>
            <a:r>
              <a:rPr lang="en-US"/>
              <a:t>Federal Work Study</a:t>
            </a:r>
            <a:endParaRPr/>
          </a:p>
        </p:txBody>
      </p:sp>
      <p:sp>
        <p:nvSpPr>
          <p:cNvPr id="278" name="Google Shape;278;p20"/>
          <p:cNvSpPr txBox="1">
            <a:spLocks noGrp="1"/>
          </p:cNvSpPr>
          <p:nvPr>
            <p:ph type="body" idx="1"/>
          </p:nvPr>
        </p:nvSpPr>
        <p:spPr>
          <a:xfrm>
            <a:off x="609598" y="1930400"/>
            <a:ext cx="6934202" cy="4110963"/>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SzPts val="1440"/>
              <a:buNone/>
            </a:pPr>
            <a:r>
              <a:rPr lang="en-US"/>
              <a:t>The Federal Work Study (FWS) program provides part-time jobs for students with financial need, and allows students to earn money to help pay educational expenses </a:t>
            </a:r>
            <a:endParaRPr/>
          </a:p>
          <a:p>
            <a:pPr marL="0" lvl="0" indent="0" algn="l" rtl="0">
              <a:lnSpc>
                <a:spcPct val="90000"/>
              </a:lnSpc>
              <a:spcBef>
                <a:spcPts val="1000"/>
              </a:spcBef>
              <a:spcAft>
                <a:spcPts val="0"/>
              </a:spcAft>
              <a:buSzPts val="1440"/>
              <a:buNone/>
            </a:pPr>
            <a:endParaRPr/>
          </a:p>
          <a:p>
            <a:pPr marL="742950" lvl="1" indent="-285750" algn="l" rtl="0">
              <a:lnSpc>
                <a:spcPct val="90000"/>
              </a:lnSpc>
              <a:spcBef>
                <a:spcPts val="1000"/>
              </a:spcBef>
              <a:spcAft>
                <a:spcPts val="0"/>
              </a:spcAft>
              <a:buSzPts val="1440"/>
              <a:buChar char="►"/>
            </a:pPr>
            <a:r>
              <a:rPr lang="en-US" sz="1800"/>
              <a:t>Check with your college’s financial aid office for information on how to apply for FWS</a:t>
            </a:r>
            <a:endParaRPr/>
          </a:p>
          <a:p>
            <a:pPr marL="742950" lvl="1" indent="-285750" algn="l" rtl="0">
              <a:lnSpc>
                <a:spcPct val="90000"/>
              </a:lnSpc>
              <a:spcBef>
                <a:spcPts val="1000"/>
              </a:spcBef>
              <a:spcAft>
                <a:spcPts val="0"/>
              </a:spcAft>
              <a:buSzPts val="1440"/>
              <a:buChar char="►"/>
            </a:pPr>
            <a:r>
              <a:rPr lang="en-US" sz="1800"/>
              <a:t>Some college’s have FWS positions that are available both on and off campus</a:t>
            </a:r>
            <a:endParaRPr/>
          </a:p>
          <a:p>
            <a:pPr marL="742950" lvl="1" indent="-285750" algn="l" rtl="0">
              <a:lnSpc>
                <a:spcPct val="90000"/>
              </a:lnSpc>
              <a:spcBef>
                <a:spcPts val="1000"/>
              </a:spcBef>
              <a:spcAft>
                <a:spcPts val="0"/>
              </a:spcAft>
              <a:buSzPts val="1440"/>
              <a:buChar char="►"/>
            </a:pPr>
            <a:r>
              <a:rPr lang="en-US" sz="1800"/>
              <a:t>You will get paid for actual hours that are worked per your colleges pay period</a:t>
            </a:r>
            <a:endParaRPr/>
          </a:p>
          <a:p>
            <a:pPr marL="457200" lvl="1" indent="0" algn="l" rtl="0">
              <a:lnSpc>
                <a:spcPct val="90000"/>
              </a:lnSpc>
              <a:spcBef>
                <a:spcPts val="1000"/>
              </a:spcBef>
              <a:spcAft>
                <a:spcPts val="0"/>
              </a:spcAft>
              <a:buSzPts val="1440"/>
              <a:buNone/>
            </a:pPr>
            <a:endParaRPr sz="1800"/>
          </a:p>
          <a:p>
            <a:pPr marL="0" lvl="0" indent="0" algn="ctr" rtl="0">
              <a:lnSpc>
                <a:spcPct val="90000"/>
              </a:lnSpc>
              <a:spcBef>
                <a:spcPts val="1000"/>
              </a:spcBef>
              <a:spcAft>
                <a:spcPts val="0"/>
              </a:spcAft>
              <a:buSzPts val="1440"/>
              <a:buNone/>
            </a:pPr>
            <a:r>
              <a:rPr lang="en-US" u="sng">
                <a:solidFill>
                  <a:schemeClr val="accent2"/>
                </a:solidFill>
                <a:hlinkClick r:id="rId3">
                  <a:extLst>
                    <a:ext uri="{A12FA001-AC4F-418D-AE19-62706E023703}">
                      <ahyp:hlinkClr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val="tx"/>
                    </a:ext>
                  </a:extLst>
                </a:hlinkClick>
              </a:rPr>
              <a:t>https://studentaid.gov/understand-aid/types/work-study</a:t>
            </a:r>
            <a:endParaRPr>
              <a:solidFill>
                <a:schemeClr val="accent2"/>
              </a:solidFill>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82"/>
        <p:cNvGrpSpPr/>
        <p:nvPr/>
      </p:nvGrpSpPr>
      <p:grpSpPr>
        <a:xfrm>
          <a:off x="0" y="0"/>
          <a:ext cx="0" cy="0"/>
          <a:chOff x="0" y="0"/>
          <a:chExt cx="0" cy="0"/>
        </a:xfrm>
      </p:grpSpPr>
      <p:sp>
        <p:nvSpPr>
          <p:cNvPr id="283" name="Google Shape;283;p21"/>
          <p:cNvSpPr txBox="1">
            <a:spLocks noGrp="1"/>
          </p:cNvSpPr>
          <p:nvPr>
            <p:ph type="title"/>
          </p:nvPr>
        </p:nvSpPr>
        <p:spPr>
          <a:xfrm>
            <a:off x="609599" y="609600"/>
            <a:ext cx="6629401" cy="1320800"/>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0"/>
              </a:spcBef>
              <a:spcAft>
                <a:spcPts val="0"/>
              </a:spcAft>
              <a:buClr>
                <a:schemeClr val="accent1"/>
              </a:buClr>
              <a:buSzPts val="3600"/>
              <a:buFont typeface="Trebuchet MS"/>
              <a:buNone/>
            </a:pPr>
            <a:r>
              <a:rPr lang="en-US"/>
              <a:t>Advice for a Successful College Experience</a:t>
            </a:r>
            <a:endParaRPr/>
          </a:p>
        </p:txBody>
      </p:sp>
      <p:sp>
        <p:nvSpPr>
          <p:cNvPr id="284" name="Google Shape;284;p21"/>
          <p:cNvSpPr txBox="1">
            <a:spLocks noGrp="1"/>
          </p:cNvSpPr>
          <p:nvPr>
            <p:ph type="body" idx="1"/>
          </p:nvPr>
        </p:nvSpPr>
        <p:spPr>
          <a:xfrm>
            <a:off x="609598" y="2160590"/>
            <a:ext cx="6858001" cy="4545010"/>
          </a:xfrm>
          <a:prstGeom prst="rect">
            <a:avLst/>
          </a:prstGeom>
          <a:noFill/>
          <a:ln>
            <a:noFill/>
          </a:ln>
        </p:spPr>
        <p:txBody>
          <a:bodyPr spcFirstLastPara="1" wrap="square" lIns="91425" tIns="45700" rIns="91425" bIns="45700" anchor="t" anchorCtr="0">
            <a:normAutofit/>
          </a:bodyPr>
          <a:lstStyle/>
          <a:p>
            <a:pPr marL="342900" lvl="0" indent="-342900" algn="l" rtl="0">
              <a:lnSpc>
                <a:spcPct val="100000"/>
              </a:lnSpc>
              <a:spcBef>
                <a:spcPts val="0"/>
              </a:spcBef>
              <a:spcAft>
                <a:spcPts val="0"/>
              </a:spcAft>
              <a:buSzPts val="1440"/>
              <a:buChar char="►"/>
            </a:pPr>
            <a:r>
              <a:rPr lang="en-US"/>
              <a:t>Apply for financial aid early – financial aid is a process and cannot be done all in one day.  </a:t>
            </a:r>
            <a:r>
              <a:rPr lang="en-US" b="1" i="1">
                <a:solidFill>
                  <a:schemeClr val="accent2"/>
                </a:solidFill>
              </a:rPr>
              <a:t>Don’t forget, applying for financial aid has to be done each year. </a:t>
            </a:r>
            <a:endParaRPr/>
          </a:p>
          <a:p>
            <a:pPr marL="342900" lvl="0" indent="-342900" algn="l" rtl="0">
              <a:lnSpc>
                <a:spcPct val="100000"/>
              </a:lnSpc>
              <a:spcBef>
                <a:spcPts val="1000"/>
              </a:spcBef>
              <a:spcAft>
                <a:spcPts val="0"/>
              </a:spcAft>
              <a:buSzPts val="1440"/>
              <a:buChar char="►"/>
            </a:pPr>
            <a:r>
              <a:rPr lang="en-US"/>
              <a:t>Pay attention to due dates and deadlines</a:t>
            </a:r>
            <a:endParaRPr/>
          </a:p>
          <a:p>
            <a:pPr marL="342900" lvl="0" indent="-342900" algn="l" rtl="0">
              <a:lnSpc>
                <a:spcPct val="100000"/>
              </a:lnSpc>
              <a:spcBef>
                <a:spcPts val="1000"/>
              </a:spcBef>
              <a:spcAft>
                <a:spcPts val="0"/>
              </a:spcAft>
              <a:buSzPts val="1440"/>
              <a:buChar char="►"/>
            </a:pPr>
            <a:r>
              <a:rPr lang="en-US"/>
              <a:t>Check your college email and school portal often</a:t>
            </a:r>
            <a:endParaRPr/>
          </a:p>
          <a:p>
            <a:pPr marL="342900" lvl="0" indent="-342900" algn="l" rtl="0">
              <a:lnSpc>
                <a:spcPct val="100000"/>
              </a:lnSpc>
              <a:spcBef>
                <a:spcPts val="1000"/>
              </a:spcBef>
              <a:spcAft>
                <a:spcPts val="0"/>
              </a:spcAft>
              <a:buSzPts val="1440"/>
              <a:buChar char="►"/>
            </a:pPr>
            <a:r>
              <a:rPr lang="en-US"/>
              <a:t>Attend class when scheduled, ask your instructor and/or academic advisor for help, and take advantage of study groups and tutoring. </a:t>
            </a:r>
            <a:r>
              <a:rPr lang="en-US" b="1" i="1">
                <a:solidFill>
                  <a:schemeClr val="accent2"/>
                </a:solidFill>
              </a:rPr>
              <a:t>Your success in the classroom is your way of maintaining your financial aid eligibility each year.</a:t>
            </a:r>
            <a:endParaRPr/>
          </a:p>
          <a:p>
            <a:pPr marL="342900" lvl="0" indent="-342900" algn="l" rtl="0">
              <a:lnSpc>
                <a:spcPct val="100000"/>
              </a:lnSpc>
              <a:spcBef>
                <a:spcPts val="1000"/>
              </a:spcBef>
              <a:spcAft>
                <a:spcPts val="0"/>
              </a:spcAft>
              <a:buSzPts val="1440"/>
              <a:buChar char="►"/>
            </a:pPr>
            <a:r>
              <a:rPr lang="en-US"/>
              <a:t>Don’t be afraid to ask for help – every employee at your college wants to see you succeed! </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89"/>
        <p:cNvGrpSpPr/>
        <p:nvPr/>
      </p:nvGrpSpPr>
      <p:grpSpPr>
        <a:xfrm>
          <a:off x="0" y="0"/>
          <a:ext cx="0" cy="0"/>
          <a:chOff x="0" y="0"/>
          <a:chExt cx="0" cy="0"/>
        </a:xfrm>
      </p:grpSpPr>
      <p:sp>
        <p:nvSpPr>
          <p:cNvPr id="290" name="Google Shape;290;p22"/>
          <p:cNvSpPr txBox="1">
            <a:spLocks noGrp="1"/>
          </p:cNvSpPr>
          <p:nvPr>
            <p:ph type="title"/>
          </p:nvPr>
        </p:nvSpPr>
        <p:spPr>
          <a:xfrm>
            <a:off x="609599" y="609600"/>
            <a:ext cx="6347713" cy="1320800"/>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0"/>
              </a:spcBef>
              <a:spcAft>
                <a:spcPts val="0"/>
              </a:spcAft>
              <a:buClr>
                <a:schemeClr val="accent1"/>
              </a:buClr>
              <a:buSzPts val="3600"/>
              <a:buFont typeface="Trebuchet MS"/>
              <a:buNone/>
            </a:pPr>
            <a:r>
              <a:rPr lang="en-US"/>
              <a:t>Questions??</a:t>
            </a:r>
            <a:endParaRPr/>
          </a:p>
        </p:txBody>
      </p:sp>
      <p:sp>
        <p:nvSpPr>
          <p:cNvPr id="291" name="Google Shape;291;p22"/>
          <p:cNvSpPr txBox="1">
            <a:spLocks noGrp="1"/>
          </p:cNvSpPr>
          <p:nvPr>
            <p:ph type="body" idx="1"/>
          </p:nvPr>
        </p:nvSpPr>
        <p:spPr>
          <a:xfrm>
            <a:off x="609599" y="2160590"/>
            <a:ext cx="6347714" cy="2767011"/>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0"/>
              </a:spcBef>
              <a:spcAft>
                <a:spcPts val="0"/>
              </a:spcAft>
              <a:buSzPts val="1440"/>
              <a:buNone/>
            </a:pPr>
            <a:endParaRPr/>
          </a:p>
          <a:p>
            <a:pPr marL="342900" lvl="0" indent="-342900" algn="ctr" rtl="0">
              <a:lnSpc>
                <a:spcPct val="100000"/>
              </a:lnSpc>
              <a:spcBef>
                <a:spcPts val="1000"/>
              </a:spcBef>
              <a:spcAft>
                <a:spcPts val="0"/>
              </a:spcAft>
              <a:buSzPts val="2560"/>
              <a:buNone/>
            </a:pPr>
            <a:r>
              <a:rPr lang="en-US" sz="3200"/>
              <a:t>NSCC Financial Aid Office</a:t>
            </a:r>
            <a:endParaRPr/>
          </a:p>
          <a:p>
            <a:pPr marL="342900" lvl="0" indent="-342900" algn="ctr" rtl="0">
              <a:lnSpc>
                <a:spcPct val="100000"/>
              </a:lnSpc>
              <a:spcBef>
                <a:spcPts val="1000"/>
              </a:spcBef>
              <a:spcAft>
                <a:spcPts val="0"/>
              </a:spcAft>
              <a:buSzPts val="2560"/>
              <a:buNone/>
            </a:pPr>
            <a:r>
              <a:rPr lang="en-US" sz="3200"/>
              <a:t>419-267-1333</a:t>
            </a:r>
            <a:endParaRPr/>
          </a:p>
          <a:p>
            <a:pPr marL="342900" lvl="0" indent="-342900" algn="ctr" rtl="0">
              <a:lnSpc>
                <a:spcPct val="100000"/>
              </a:lnSpc>
              <a:spcBef>
                <a:spcPts val="1000"/>
              </a:spcBef>
              <a:spcAft>
                <a:spcPts val="0"/>
              </a:spcAft>
              <a:buSzPts val="2560"/>
              <a:buNone/>
            </a:pPr>
            <a:r>
              <a:rPr lang="en-US" sz="3200"/>
              <a:t>finaid@northweststate.edu</a:t>
            </a:r>
            <a:endParaRPr/>
          </a:p>
        </p:txBody>
      </p:sp>
    </p:spTree>
  </p:cSld>
  <p:clrMapOvr>
    <a:masterClrMapping/>
  </p:clrMapOvr>
</p:sld>
</file>

<file path=ppt/theme/theme1.xml><?xml version="1.0" encoding="utf-8"?>
<a:theme xmlns:a="http://schemas.openxmlformats.org/drawingml/2006/main" name="Facet">
  <a:themeElements>
    <a:clrScheme name="Facet">
      <a:dk1>
        <a:srgbClr val="000000"/>
      </a:dk1>
      <a:lt1>
        <a:srgbClr val="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3132</Words>
  <Application>Microsoft Office PowerPoint</Application>
  <PresentationFormat>On-screen Show (4:3)</PresentationFormat>
  <Paragraphs>225</Paragraphs>
  <Slides>22</Slides>
  <Notes>22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22</vt:i4>
      </vt:variant>
    </vt:vector>
  </HeadingPairs>
  <TitlesOfParts>
    <vt:vector size="27" baseType="lpstr">
      <vt:lpstr>Arial</vt:lpstr>
      <vt:lpstr>Calibri</vt:lpstr>
      <vt:lpstr>Noto Sans Symbols</vt:lpstr>
      <vt:lpstr>Trebuchet MS</vt:lpstr>
      <vt:lpstr>Facet</vt:lpstr>
      <vt:lpstr>Financial Aid Night</vt:lpstr>
      <vt:lpstr>What is financial aid?</vt:lpstr>
      <vt:lpstr>What costs might I not anticipate?</vt:lpstr>
      <vt:lpstr>Who is eligible for federal financial aid?</vt:lpstr>
      <vt:lpstr>How Do I Apply?</vt:lpstr>
      <vt:lpstr>Step 1:  Apply for a FSA ID</vt:lpstr>
      <vt:lpstr>Step 2:  Fill out the FAFSA online or on your mobile device</vt:lpstr>
      <vt:lpstr>Step 3: Determining dependency status … Independent or Dependent? </vt:lpstr>
      <vt:lpstr>Step 4: Tips for completing the FAFSA</vt:lpstr>
      <vt:lpstr>Special Considerations</vt:lpstr>
      <vt:lpstr>Step 5: Your FAFSA is submitted - Now What?</vt:lpstr>
      <vt:lpstr>What is the Expected Family Contribution (EFC)?</vt:lpstr>
      <vt:lpstr>How is Financial Need determined?</vt:lpstr>
      <vt:lpstr>Categories of Financial Aid</vt:lpstr>
      <vt:lpstr>Grants</vt:lpstr>
      <vt:lpstr>State Aid - Grants &amp; Scholarships</vt:lpstr>
      <vt:lpstr>Scholarships</vt:lpstr>
      <vt:lpstr>NSCC Presidential/Honors Scholarships </vt:lpstr>
      <vt:lpstr>Student Loans</vt:lpstr>
      <vt:lpstr>Federal Work Study</vt:lpstr>
      <vt:lpstr>Advice for a Successful College Experience</vt:lpstr>
      <vt:lpstr>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Financial Aid Night</dc:title>
  <dc:creator>Charlotte Sorg</dc:creator>
  <cp:lastModifiedBy>Ashlynn Cox</cp:lastModifiedBy>
  <cp:revision>2</cp:revision>
  <dcterms:created xsi:type="dcterms:W3CDTF">2009-10-27T18:52:52Z</dcterms:created>
  <dcterms:modified xsi:type="dcterms:W3CDTF">2022-09-13T13:24:28Z</dcterms:modified>
</cp:coreProperties>
</file>