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66" r:id="rId13"/>
    <p:sldId id="267" r:id="rId14"/>
    <p:sldId id="268" r:id="rId1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77C7EF-EAF1-4BED-B4E3-58A390B1B59A}" v="17" dt="2021-09-27T00:19:38.0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98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yla Vesitis" userId="837d1764d1ea3c06" providerId="LiveId" clId="{9377C7EF-EAF1-4BED-B4E3-58A390B1B59A}"/>
    <pc:docChg chg="custSel modSld modShowInfo">
      <pc:chgData name="Shyla Vesitis" userId="837d1764d1ea3c06" providerId="LiveId" clId="{9377C7EF-EAF1-4BED-B4E3-58A390B1B59A}" dt="2021-09-27T00:30:09.417" v="85" actId="2711"/>
      <pc:docMkLst>
        <pc:docMk/>
      </pc:docMkLst>
      <pc:sldChg chg="addSp delSp modSp mod modTransition delAnim modAnim">
        <pc:chgData name="Shyla Vesitis" userId="837d1764d1ea3c06" providerId="LiveId" clId="{9377C7EF-EAF1-4BED-B4E3-58A390B1B59A}" dt="2021-09-26T23:58:33.027" v="6"/>
        <pc:sldMkLst>
          <pc:docMk/>
          <pc:sldMk cId="656671754" sldId="256"/>
        </pc:sldMkLst>
        <pc:picChg chg="add mod">
          <ac:chgData name="Shyla Vesitis" userId="837d1764d1ea3c06" providerId="LiveId" clId="{9377C7EF-EAF1-4BED-B4E3-58A390B1B59A}" dt="2021-09-26T23:55:45.711" v="5"/>
          <ac:picMkLst>
            <pc:docMk/>
            <pc:sldMk cId="656671754" sldId="256"/>
            <ac:picMk id="4" creationId="{B9FFD973-EE6F-44BF-83BA-0AE6D9EEB38B}"/>
          </ac:picMkLst>
        </pc:picChg>
        <pc:picChg chg="del">
          <ac:chgData name="Shyla Vesitis" userId="837d1764d1ea3c06" providerId="LiveId" clId="{9377C7EF-EAF1-4BED-B4E3-58A390B1B59A}" dt="2021-09-26T23:42:06.205" v="1" actId="478"/>
          <ac:picMkLst>
            <pc:docMk/>
            <pc:sldMk cId="656671754" sldId="256"/>
            <ac:picMk id="4" creationId="{F8260495-8907-4F14-A736-29E21803F2EB}"/>
          </ac:picMkLst>
        </pc:picChg>
        <pc:picChg chg="add mod">
          <ac:chgData name="Shyla Vesitis" userId="837d1764d1ea3c06" providerId="LiveId" clId="{9377C7EF-EAF1-4BED-B4E3-58A390B1B59A}" dt="2021-09-26T23:58:33.027" v="6"/>
          <ac:picMkLst>
            <pc:docMk/>
            <pc:sldMk cId="656671754" sldId="256"/>
            <ac:picMk id="5" creationId="{58B88059-5961-4B88-86FD-044350375C8C}"/>
          </ac:picMkLst>
        </pc:picChg>
        <pc:picChg chg="del">
          <ac:chgData name="Shyla Vesitis" userId="837d1764d1ea3c06" providerId="LiveId" clId="{9377C7EF-EAF1-4BED-B4E3-58A390B1B59A}" dt="2021-09-26T23:38:02.514" v="0" actId="478"/>
          <ac:picMkLst>
            <pc:docMk/>
            <pc:sldMk cId="656671754" sldId="256"/>
            <ac:picMk id="5" creationId="{65F91B5E-5824-4543-846D-041F9358DDF6}"/>
          </ac:picMkLst>
        </pc:picChg>
        <pc:picChg chg="mod">
          <ac:chgData name="Shyla Vesitis" userId="837d1764d1ea3c06" providerId="LiveId" clId="{9377C7EF-EAF1-4BED-B4E3-58A390B1B59A}" dt="2021-09-26T23:45:06.997" v="2"/>
          <ac:picMkLst>
            <pc:docMk/>
            <pc:sldMk cId="656671754" sldId="256"/>
            <ac:picMk id="6" creationId="{CBFE8B83-9B59-4B93-8EB1-9221C10FE303}"/>
          </ac:picMkLst>
        </pc:picChg>
      </pc:sldChg>
      <pc:sldChg chg="addSp modSp mod">
        <pc:chgData name="Shyla Vesitis" userId="837d1764d1ea3c06" providerId="LiveId" clId="{9377C7EF-EAF1-4BED-B4E3-58A390B1B59A}" dt="2021-09-27T00:20:58.255" v="65" actId="20577"/>
        <pc:sldMkLst>
          <pc:docMk/>
          <pc:sldMk cId="1652814370" sldId="257"/>
        </pc:sldMkLst>
        <pc:spChg chg="mod">
          <ac:chgData name="Shyla Vesitis" userId="837d1764d1ea3c06" providerId="LiveId" clId="{9377C7EF-EAF1-4BED-B4E3-58A390B1B59A}" dt="2021-09-27T00:20:58.255" v="65" actId="20577"/>
          <ac:spMkLst>
            <pc:docMk/>
            <pc:sldMk cId="1652814370" sldId="257"/>
            <ac:spMk id="3" creationId="{00000000-0000-0000-0000-000000000000}"/>
          </ac:spMkLst>
        </pc:spChg>
        <pc:picChg chg="add mod">
          <ac:chgData name="Shyla Vesitis" userId="837d1764d1ea3c06" providerId="LiveId" clId="{9377C7EF-EAF1-4BED-B4E3-58A390B1B59A}" dt="2021-09-26T23:58:33.027" v="6"/>
          <ac:picMkLst>
            <pc:docMk/>
            <pc:sldMk cId="1652814370" sldId="257"/>
            <ac:picMk id="4" creationId="{5C8A44E2-383B-46CE-9D75-7D425AE250B6}"/>
          </ac:picMkLst>
        </pc:picChg>
      </pc:sldChg>
      <pc:sldChg chg="addSp modSp mod">
        <pc:chgData name="Shyla Vesitis" userId="837d1764d1ea3c06" providerId="LiveId" clId="{9377C7EF-EAF1-4BED-B4E3-58A390B1B59A}" dt="2021-09-27T00:21:32.043" v="68" actId="122"/>
        <pc:sldMkLst>
          <pc:docMk/>
          <pc:sldMk cId="1632534828" sldId="258"/>
        </pc:sldMkLst>
        <pc:spChg chg="mod">
          <ac:chgData name="Shyla Vesitis" userId="837d1764d1ea3c06" providerId="LiveId" clId="{9377C7EF-EAF1-4BED-B4E3-58A390B1B59A}" dt="2021-09-27T00:21:32.043" v="68" actId="122"/>
          <ac:spMkLst>
            <pc:docMk/>
            <pc:sldMk cId="1632534828" sldId="258"/>
            <ac:spMk id="2" creationId="{00000000-0000-0000-0000-000000000000}"/>
          </ac:spMkLst>
        </pc:spChg>
        <pc:picChg chg="add mod">
          <ac:chgData name="Shyla Vesitis" userId="837d1764d1ea3c06" providerId="LiveId" clId="{9377C7EF-EAF1-4BED-B4E3-58A390B1B59A}" dt="2021-09-26T23:58:33.027" v="6"/>
          <ac:picMkLst>
            <pc:docMk/>
            <pc:sldMk cId="1632534828" sldId="258"/>
            <ac:picMk id="4" creationId="{C8E0F772-3B28-44EE-9206-7B3F7E2D07D1}"/>
          </ac:picMkLst>
        </pc:picChg>
      </pc:sldChg>
      <pc:sldChg chg="addSp delSp modSp modAnim">
        <pc:chgData name="Shyla Vesitis" userId="837d1764d1ea3c06" providerId="LiveId" clId="{9377C7EF-EAF1-4BED-B4E3-58A390B1B59A}" dt="2021-09-27T00:02:38.937" v="9"/>
        <pc:sldMkLst>
          <pc:docMk/>
          <pc:sldMk cId="4203642761" sldId="259"/>
        </pc:sldMkLst>
        <pc:picChg chg="add del mod">
          <ac:chgData name="Shyla Vesitis" userId="837d1764d1ea3c06" providerId="LiveId" clId="{9377C7EF-EAF1-4BED-B4E3-58A390B1B59A}" dt="2021-09-27T00:00:59.719" v="8"/>
          <ac:picMkLst>
            <pc:docMk/>
            <pc:sldMk cId="4203642761" sldId="259"/>
            <ac:picMk id="4" creationId="{39BDEB52-ABAB-481B-827B-4EAADC42A45B}"/>
          </ac:picMkLst>
        </pc:picChg>
        <pc:picChg chg="add mod">
          <ac:chgData name="Shyla Vesitis" userId="837d1764d1ea3c06" providerId="LiveId" clId="{9377C7EF-EAF1-4BED-B4E3-58A390B1B59A}" dt="2021-09-27T00:02:38.937" v="9"/>
          <ac:picMkLst>
            <pc:docMk/>
            <pc:sldMk cId="4203642761" sldId="259"/>
            <ac:picMk id="5" creationId="{E21FE902-2AEF-4204-BF6F-E280FAB8FD1B}"/>
          </ac:picMkLst>
        </pc:picChg>
      </pc:sldChg>
      <pc:sldChg chg="addSp delSp modSp modTransition modAnim">
        <pc:chgData name="Shyla Vesitis" userId="837d1764d1ea3c06" providerId="LiveId" clId="{9377C7EF-EAF1-4BED-B4E3-58A390B1B59A}" dt="2021-09-27T00:02:38.937" v="9"/>
        <pc:sldMkLst>
          <pc:docMk/>
          <pc:sldMk cId="2361555406" sldId="260"/>
        </pc:sldMkLst>
        <pc:picChg chg="add del mod">
          <ac:chgData name="Shyla Vesitis" userId="837d1764d1ea3c06" providerId="LiveId" clId="{9377C7EF-EAF1-4BED-B4E3-58A390B1B59A}" dt="2021-09-26T23:58:40.067" v="7"/>
          <ac:picMkLst>
            <pc:docMk/>
            <pc:sldMk cId="2361555406" sldId="260"/>
            <ac:picMk id="4" creationId="{3FC78C55-1A72-40DC-B283-358F1F8F930A}"/>
          </ac:picMkLst>
        </pc:picChg>
        <pc:picChg chg="add mod">
          <ac:chgData name="Shyla Vesitis" userId="837d1764d1ea3c06" providerId="LiveId" clId="{9377C7EF-EAF1-4BED-B4E3-58A390B1B59A}" dt="2021-09-27T00:02:38.937" v="9"/>
          <ac:picMkLst>
            <pc:docMk/>
            <pc:sldMk cId="2361555406" sldId="260"/>
            <ac:picMk id="5" creationId="{B359B8B2-C26F-4EF1-BDD9-7D7F7A646A13}"/>
          </ac:picMkLst>
        </pc:picChg>
      </pc:sldChg>
      <pc:sldChg chg="addSp delSp modSp modTransition modAnim">
        <pc:chgData name="Shyla Vesitis" userId="837d1764d1ea3c06" providerId="LiveId" clId="{9377C7EF-EAF1-4BED-B4E3-58A390B1B59A}" dt="2021-09-27T00:05:13.544" v="11"/>
        <pc:sldMkLst>
          <pc:docMk/>
          <pc:sldMk cId="2709874280" sldId="261"/>
        </pc:sldMkLst>
        <pc:picChg chg="add del mod">
          <ac:chgData name="Shyla Vesitis" userId="837d1764d1ea3c06" providerId="LiveId" clId="{9377C7EF-EAF1-4BED-B4E3-58A390B1B59A}" dt="2021-09-27T00:02:44.891" v="10"/>
          <ac:picMkLst>
            <pc:docMk/>
            <pc:sldMk cId="2709874280" sldId="261"/>
            <ac:picMk id="4" creationId="{FEE9A711-D14C-40AE-B5BA-7C617E26740E}"/>
          </ac:picMkLst>
        </pc:picChg>
        <pc:picChg chg="add mod">
          <ac:chgData name="Shyla Vesitis" userId="837d1764d1ea3c06" providerId="LiveId" clId="{9377C7EF-EAF1-4BED-B4E3-58A390B1B59A}" dt="2021-09-27T00:05:13.544" v="11"/>
          <ac:picMkLst>
            <pc:docMk/>
            <pc:sldMk cId="2709874280" sldId="261"/>
            <ac:picMk id="5" creationId="{8988B086-5A41-485D-A7D9-AACAE98CFCA5}"/>
          </ac:picMkLst>
        </pc:picChg>
      </pc:sldChg>
      <pc:sldChg chg="addSp modSp mod">
        <pc:chgData name="Shyla Vesitis" userId="837d1764d1ea3c06" providerId="LiveId" clId="{9377C7EF-EAF1-4BED-B4E3-58A390B1B59A}" dt="2021-09-27T00:21:51.118" v="74" actId="20577"/>
        <pc:sldMkLst>
          <pc:docMk/>
          <pc:sldMk cId="675245246" sldId="262"/>
        </pc:sldMkLst>
        <pc:spChg chg="mod">
          <ac:chgData name="Shyla Vesitis" userId="837d1764d1ea3c06" providerId="LiveId" clId="{9377C7EF-EAF1-4BED-B4E3-58A390B1B59A}" dt="2021-09-27T00:21:51.118" v="74" actId="20577"/>
          <ac:spMkLst>
            <pc:docMk/>
            <pc:sldMk cId="675245246" sldId="262"/>
            <ac:spMk id="2" creationId="{00000000-0000-0000-0000-000000000000}"/>
          </ac:spMkLst>
        </pc:spChg>
        <pc:picChg chg="add mod">
          <ac:chgData name="Shyla Vesitis" userId="837d1764d1ea3c06" providerId="LiveId" clId="{9377C7EF-EAF1-4BED-B4E3-58A390B1B59A}" dt="2021-09-27T00:05:13.544" v="11"/>
          <ac:picMkLst>
            <pc:docMk/>
            <pc:sldMk cId="675245246" sldId="262"/>
            <ac:picMk id="4" creationId="{2AE97E1F-BB02-4915-9707-6AD6C8698F1D}"/>
          </ac:picMkLst>
        </pc:picChg>
      </pc:sldChg>
      <pc:sldChg chg="addSp modSp">
        <pc:chgData name="Shyla Vesitis" userId="837d1764d1ea3c06" providerId="LiveId" clId="{9377C7EF-EAF1-4BED-B4E3-58A390B1B59A}" dt="2021-09-27T00:05:13.544" v="11"/>
        <pc:sldMkLst>
          <pc:docMk/>
          <pc:sldMk cId="1739447593" sldId="263"/>
        </pc:sldMkLst>
        <pc:picChg chg="add mod">
          <ac:chgData name="Shyla Vesitis" userId="837d1764d1ea3c06" providerId="LiveId" clId="{9377C7EF-EAF1-4BED-B4E3-58A390B1B59A}" dt="2021-09-27T00:05:13.544" v="11"/>
          <ac:picMkLst>
            <pc:docMk/>
            <pc:sldMk cId="1739447593" sldId="263"/>
            <ac:picMk id="4" creationId="{9F32DDE8-4785-4C3C-A64E-4C241F1DF497}"/>
          </ac:picMkLst>
        </pc:picChg>
      </pc:sldChg>
      <pc:sldChg chg="addSp modSp mod">
        <pc:chgData name="Shyla Vesitis" userId="837d1764d1ea3c06" providerId="LiveId" clId="{9377C7EF-EAF1-4BED-B4E3-58A390B1B59A}" dt="2021-09-27T00:22:27.187" v="76" actId="14100"/>
        <pc:sldMkLst>
          <pc:docMk/>
          <pc:sldMk cId="854374611" sldId="264"/>
        </pc:sldMkLst>
        <pc:spChg chg="mod">
          <ac:chgData name="Shyla Vesitis" userId="837d1764d1ea3c06" providerId="LiveId" clId="{9377C7EF-EAF1-4BED-B4E3-58A390B1B59A}" dt="2021-09-27T00:22:27.187" v="76" actId="14100"/>
          <ac:spMkLst>
            <pc:docMk/>
            <pc:sldMk cId="854374611" sldId="264"/>
            <ac:spMk id="2" creationId="{00000000-0000-0000-0000-000000000000}"/>
          </ac:spMkLst>
        </pc:spChg>
        <pc:picChg chg="add mod">
          <ac:chgData name="Shyla Vesitis" userId="837d1764d1ea3c06" providerId="LiveId" clId="{9377C7EF-EAF1-4BED-B4E3-58A390B1B59A}" dt="2021-09-27T00:05:13.544" v="11"/>
          <ac:picMkLst>
            <pc:docMk/>
            <pc:sldMk cId="854374611" sldId="264"/>
            <ac:picMk id="4" creationId="{D817C1F6-C4EC-4E2B-B221-EC3B39BFE468}"/>
          </ac:picMkLst>
        </pc:picChg>
      </pc:sldChg>
      <pc:sldChg chg="addSp delSp modSp mod modTransition modAnim">
        <pc:chgData name="Shyla Vesitis" userId="837d1764d1ea3c06" providerId="LiveId" clId="{9377C7EF-EAF1-4BED-B4E3-58A390B1B59A}" dt="2021-09-27T00:22:44.693" v="82" actId="20577"/>
        <pc:sldMkLst>
          <pc:docMk/>
          <pc:sldMk cId="562101914" sldId="265"/>
        </pc:sldMkLst>
        <pc:spChg chg="mod">
          <ac:chgData name="Shyla Vesitis" userId="837d1764d1ea3c06" providerId="LiveId" clId="{9377C7EF-EAF1-4BED-B4E3-58A390B1B59A}" dt="2021-09-27T00:22:44.693" v="82" actId="20577"/>
          <ac:spMkLst>
            <pc:docMk/>
            <pc:sldMk cId="562101914" sldId="265"/>
            <ac:spMk id="3" creationId="{00000000-0000-0000-0000-000000000000}"/>
          </ac:spMkLst>
        </pc:spChg>
        <pc:picChg chg="add del mod">
          <ac:chgData name="Shyla Vesitis" userId="837d1764d1ea3c06" providerId="LiveId" clId="{9377C7EF-EAF1-4BED-B4E3-58A390B1B59A}" dt="2021-09-27T00:05:17.751" v="12"/>
          <ac:picMkLst>
            <pc:docMk/>
            <pc:sldMk cId="562101914" sldId="265"/>
            <ac:picMk id="5" creationId="{6315B624-B050-42AF-963F-4C2E52A35357}"/>
          </ac:picMkLst>
        </pc:picChg>
        <pc:picChg chg="add del mod">
          <ac:chgData name="Shyla Vesitis" userId="837d1764d1ea3c06" providerId="LiveId" clId="{9377C7EF-EAF1-4BED-B4E3-58A390B1B59A}" dt="2021-09-27T00:18:44.494" v="16"/>
          <ac:picMkLst>
            <pc:docMk/>
            <pc:sldMk cId="562101914" sldId="265"/>
            <ac:picMk id="6" creationId="{22EFD52D-FAD8-41E4-AA94-6E8DC29C3947}"/>
          </ac:picMkLst>
        </pc:picChg>
        <pc:picChg chg="add mod">
          <ac:chgData name="Shyla Vesitis" userId="837d1764d1ea3c06" providerId="LiveId" clId="{9377C7EF-EAF1-4BED-B4E3-58A390B1B59A}" dt="2021-09-27T00:19:38.018" v="17"/>
          <ac:picMkLst>
            <pc:docMk/>
            <pc:sldMk cId="562101914" sldId="265"/>
            <ac:picMk id="7" creationId="{D5447C30-789A-44BB-9F0B-5DDC3A079431}"/>
          </ac:picMkLst>
        </pc:picChg>
      </pc:sldChg>
      <pc:sldChg chg="addSp modSp">
        <pc:chgData name="Shyla Vesitis" userId="837d1764d1ea3c06" providerId="LiveId" clId="{9377C7EF-EAF1-4BED-B4E3-58A390B1B59A}" dt="2021-09-27T00:09:40.460" v="15"/>
        <pc:sldMkLst>
          <pc:docMk/>
          <pc:sldMk cId="1881389321" sldId="266"/>
        </pc:sldMkLst>
        <pc:picChg chg="add mod">
          <ac:chgData name="Shyla Vesitis" userId="837d1764d1ea3c06" providerId="LiveId" clId="{9377C7EF-EAF1-4BED-B4E3-58A390B1B59A}" dt="2021-09-27T00:09:40.460" v="15"/>
          <ac:picMkLst>
            <pc:docMk/>
            <pc:sldMk cId="1881389321" sldId="266"/>
            <ac:picMk id="4" creationId="{1D9C2C0D-EADB-4CD1-906C-85CFC7DA3B8D}"/>
          </ac:picMkLst>
        </pc:picChg>
      </pc:sldChg>
      <pc:sldChg chg="addSp modSp">
        <pc:chgData name="Shyla Vesitis" userId="837d1764d1ea3c06" providerId="LiveId" clId="{9377C7EF-EAF1-4BED-B4E3-58A390B1B59A}" dt="2021-09-27T00:09:40.460" v="15"/>
        <pc:sldMkLst>
          <pc:docMk/>
          <pc:sldMk cId="1928369982" sldId="267"/>
        </pc:sldMkLst>
        <pc:picChg chg="add mod">
          <ac:chgData name="Shyla Vesitis" userId="837d1764d1ea3c06" providerId="LiveId" clId="{9377C7EF-EAF1-4BED-B4E3-58A390B1B59A}" dt="2021-09-27T00:09:40.460" v="15"/>
          <ac:picMkLst>
            <pc:docMk/>
            <pc:sldMk cId="1928369982" sldId="267"/>
            <ac:picMk id="3" creationId="{07C72662-03C1-4E88-A803-AF4132B10E0B}"/>
          </ac:picMkLst>
        </pc:picChg>
      </pc:sldChg>
      <pc:sldChg chg="addSp modSp">
        <pc:chgData name="Shyla Vesitis" userId="837d1764d1ea3c06" providerId="LiveId" clId="{9377C7EF-EAF1-4BED-B4E3-58A390B1B59A}" dt="2021-09-27T00:09:40.460" v="15"/>
        <pc:sldMkLst>
          <pc:docMk/>
          <pc:sldMk cId="3482801880" sldId="268"/>
        </pc:sldMkLst>
        <pc:picChg chg="add mod">
          <ac:chgData name="Shyla Vesitis" userId="837d1764d1ea3c06" providerId="LiveId" clId="{9377C7EF-EAF1-4BED-B4E3-58A390B1B59A}" dt="2021-09-27T00:09:40.460" v="15"/>
          <ac:picMkLst>
            <pc:docMk/>
            <pc:sldMk cId="3482801880" sldId="268"/>
            <ac:picMk id="4" creationId="{2CD221AE-6FE9-41AF-8A49-EA70E22651AF}"/>
          </ac:picMkLst>
        </pc:picChg>
      </pc:sldChg>
      <pc:sldChg chg="addSp delSp modSp mod modTransition modAnim">
        <pc:chgData name="Shyla Vesitis" userId="837d1764d1ea3c06" providerId="LiveId" clId="{9377C7EF-EAF1-4BED-B4E3-58A390B1B59A}" dt="2021-09-27T00:30:09.417" v="85" actId="2711"/>
        <pc:sldMkLst>
          <pc:docMk/>
          <pc:sldMk cId="894549471" sldId="269"/>
        </pc:sldMkLst>
        <pc:spChg chg="mod">
          <ac:chgData name="Shyla Vesitis" userId="837d1764d1ea3c06" providerId="LiveId" clId="{9377C7EF-EAF1-4BED-B4E3-58A390B1B59A}" dt="2021-09-27T00:30:09.417" v="85" actId="2711"/>
          <ac:spMkLst>
            <pc:docMk/>
            <pc:sldMk cId="894549471" sldId="269"/>
            <ac:spMk id="2" creationId="{00000000-0000-0000-0000-000000000000}"/>
          </ac:spMkLst>
        </pc:spChg>
        <pc:picChg chg="add del mod">
          <ac:chgData name="Shyla Vesitis" userId="837d1764d1ea3c06" providerId="LiveId" clId="{9377C7EF-EAF1-4BED-B4E3-58A390B1B59A}" dt="2021-09-27T00:06:24.819" v="14"/>
          <ac:picMkLst>
            <pc:docMk/>
            <pc:sldMk cId="894549471" sldId="269"/>
            <ac:picMk id="4" creationId="{D8BA40E2-A457-4A6E-A2F1-C60725C9F622}"/>
          </ac:picMkLst>
        </pc:picChg>
        <pc:picChg chg="add mod">
          <ac:chgData name="Shyla Vesitis" userId="837d1764d1ea3c06" providerId="LiveId" clId="{9377C7EF-EAF1-4BED-B4E3-58A390B1B59A}" dt="2021-09-27T00:09:40.460" v="15"/>
          <ac:picMkLst>
            <pc:docMk/>
            <pc:sldMk cId="894549471" sldId="269"/>
            <ac:picMk id="5" creationId="{8538389E-5301-4C69-B8E8-DDC6722CE1A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3CBA5AB-1161-4F72-B18D-E364A51EA3D1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A5AB-1161-4F72-B18D-E364A51EA3D1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A5AB-1161-4F72-B18D-E364A51EA3D1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A5AB-1161-4F72-B18D-E364A51EA3D1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A5AB-1161-4F72-B18D-E364A51EA3D1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A5AB-1161-4F72-B18D-E364A51EA3D1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A5AB-1161-4F72-B18D-E364A51EA3D1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A5AB-1161-4F72-B18D-E364A51EA3D1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A5AB-1161-4F72-B18D-E364A51EA3D1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D3CBA5AB-1161-4F72-B18D-E364A51EA3D1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3CBA5AB-1161-4F72-B18D-E364A51EA3D1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3CBA5AB-1161-4F72-B18D-E364A51EA3D1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hyperlink" Target="http://blogs.sussex.ac.uk/tel/2018/03/06/short-guide-team-based-learning/" TargetMode="External"/><Relationship Id="rId5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hyperlink" Target="https://www.congress.gov/114/plaws/publ95/PLAW-114publ95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>
                <a:latin typeface="Josefin Sans" panose="020B0604020202020204" charset="0"/>
              </a:rPr>
              <a:t>Schoolwide Title I Programs	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11606"/>
            <a:ext cx="7772400" cy="2865394"/>
          </a:xfrm>
        </p:spPr>
        <p:txBody>
          <a:bodyPr>
            <a:normAutofit/>
          </a:bodyPr>
          <a:lstStyle/>
          <a:p>
            <a:pPr algn="l"/>
            <a:endParaRPr lang="en-US" dirty="0"/>
          </a:p>
          <a:p>
            <a:pPr algn="l"/>
            <a:r>
              <a:rPr lang="en-US" dirty="0">
                <a:latin typeface="Josefin Sans" panose="020B0604020202020204" charset="0"/>
              </a:rPr>
              <a:t>Facts for Parents</a:t>
            </a:r>
          </a:p>
          <a:p>
            <a:pPr algn="l"/>
            <a:endParaRPr lang="en-US" dirty="0"/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Josefin Sans" panose="020B0604020202020204" charset="0"/>
              </a:rPr>
              <a:t>Office of Grant Monitoring and Compliance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Josefin Sans" panose="020B0604020202020204" charset="0"/>
              </a:rPr>
              <a:t>Richmond Public Schools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58B88059-5961-4B88-86FD-044350375C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7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93"/>
    </mc:Choice>
    <mc:Fallback xmlns="">
      <p:transition spd="slow" advTm="189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Attend the school’s annual Title I meeting and provide feedback on how you think Title I funds should be used to provide parent and family engagement.</a:t>
            </a:r>
          </a:p>
          <a:p>
            <a:r>
              <a:rPr lang="en-US" dirty="0">
                <a:latin typeface="Josefin Sans" panose="020B0604020202020204" charset="0"/>
              </a:rPr>
              <a:t>Go to parent/teacher conferences.</a:t>
            </a:r>
          </a:p>
          <a:p>
            <a:r>
              <a:rPr lang="en-US" dirty="0">
                <a:latin typeface="Josefin Sans" panose="020B0604020202020204" charset="0"/>
              </a:rPr>
              <a:t>Review parent notifications provided by the school.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Role of Parents and Family</a:t>
            </a:r>
            <a:r>
              <a:rPr lang="en-US" dirty="0"/>
              <a:t>	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D5447C30-789A-44BB-9F0B-5DDC3A0794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10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558"/>
    </mc:Choice>
    <mc:Fallback xmlns="">
      <p:transition spd="slow" advTm="295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Josefin Sans" pitchFamily="2" charset="0"/>
              </a:rPr>
              <a:t>Annual School Quality Profiles</a:t>
            </a:r>
          </a:p>
          <a:p>
            <a:endParaRPr lang="en-US" dirty="0">
              <a:latin typeface="Josefin Sans" pitchFamily="2" charset="0"/>
            </a:endParaRPr>
          </a:p>
          <a:p>
            <a:r>
              <a:rPr lang="en-US" dirty="0">
                <a:latin typeface="Josefin Sans" pitchFamily="2" charset="0"/>
              </a:rPr>
              <a:t>Parental Notification of Assessment Opt Out Policies under ESSA </a:t>
            </a:r>
          </a:p>
          <a:p>
            <a:endParaRPr lang="en-US" dirty="0">
              <a:latin typeface="Josefin Sans" pitchFamily="2" charset="0"/>
            </a:endParaRPr>
          </a:p>
          <a:p>
            <a:r>
              <a:rPr lang="en-US" dirty="0">
                <a:latin typeface="Josefin Sans" pitchFamily="2" charset="0"/>
              </a:rPr>
              <a:t>“Right to Know Letter”</a:t>
            </a:r>
          </a:p>
          <a:p>
            <a:endParaRPr lang="en-US" dirty="0">
              <a:latin typeface="Josefin Sans" pitchFamily="2" charset="0"/>
            </a:endParaRPr>
          </a:p>
          <a:p>
            <a:r>
              <a:rPr lang="en-US" dirty="0">
                <a:latin typeface="Josefin Sans" pitchFamily="2" charset="0"/>
              </a:rPr>
              <a:t>“Four Week Letter”</a:t>
            </a:r>
          </a:p>
          <a:p>
            <a:endParaRPr lang="en-US" dirty="0">
              <a:latin typeface="Josefin Sans" pitchFamily="2" charset="0"/>
            </a:endParaRPr>
          </a:p>
          <a:p>
            <a:pPr fontAlgn="t"/>
            <a:r>
              <a:rPr lang="en-US" dirty="0">
                <a:latin typeface="Josefin Sans" pitchFamily="2" charset="0"/>
              </a:rPr>
              <a:t>English Learner Parental Notification Letter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Required Notifications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8538389E-5301-4C69-B8E8-DDC6722CE1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54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398"/>
    </mc:Choice>
    <mc:Fallback xmlns="">
      <p:transition spd="slow" advTm="1333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</a:t>
            </a:r>
            <a:r>
              <a:rPr lang="en-US" dirty="0">
                <a:latin typeface="Josefin Sans" panose="020B0604020202020204" charset="0"/>
              </a:rPr>
              <a:t>ke sure your child gets to school on time each day.</a:t>
            </a:r>
          </a:p>
          <a:p>
            <a:r>
              <a:rPr lang="en-US" dirty="0">
                <a:latin typeface="Josefin Sans" panose="020B0604020202020204" charset="0"/>
              </a:rPr>
              <a:t>Talk with your child about school.</a:t>
            </a:r>
          </a:p>
          <a:p>
            <a:r>
              <a:rPr lang="en-US" dirty="0">
                <a:latin typeface="Josefin Sans" panose="020B0604020202020204" charset="0"/>
              </a:rPr>
              <a:t>Set up a quiet place for your child to study and do homework. Be there to help when needed. </a:t>
            </a:r>
          </a:p>
          <a:p>
            <a:r>
              <a:rPr lang="en-US" dirty="0">
                <a:latin typeface="Josefin Sans" panose="020B0604020202020204" charset="0"/>
              </a:rPr>
              <a:t>Read together often and talk about what you’ve read.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Josefin Sans" panose="020B0604020202020204" charset="0"/>
              </a:rPr>
              <a:t>Supporting your child at home…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D9C2C0D-EADB-4CD1-906C-85CFC7DA3B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38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10"/>
    </mc:Choice>
    <mc:Fallback xmlns="">
      <p:transition spd="slow" advTm="247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Josefin Sans" panose="020B0604020202020204" charset="0"/>
              </a:rPr>
              <a:t>Remember, it is a team effort!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7C72662-03C1-4E88-A803-AF4132B10E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E5BE0C2-1C1A-4089-B5E8-158111F398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286000" y="1876017"/>
            <a:ext cx="4640943" cy="243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369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83"/>
    </mc:Choice>
    <mc:Fallback xmlns="">
      <p:transition spd="slow" advTm="272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  <a:hlinkClick r:id="rId4"/>
              </a:rPr>
              <a:t>The Every Student Succeeds Act</a:t>
            </a:r>
            <a:endParaRPr lang="en-US" dirty="0">
              <a:latin typeface="Josefin Sans" panose="020B0604020202020204" charset="0"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Reference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CD221AE-6FE9-41AF-8A49-EA70E22651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80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01"/>
    </mc:Choice>
    <mc:Fallback xmlns="">
      <p:transition spd="slow" advTm="52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2617"/>
            <a:ext cx="8229600" cy="4525963"/>
          </a:xfrm>
        </p:spPr>
        <p:txBody>
          <a:bodyPr/>
          <a:lstStyle/>
          <a:p>
            <a:pPr marL="0" indent="0">
              <a:lnSpc>
                <a:spcPct val="105000"/>
              </a:lnSpc>
              <a:spcAft>
                <a:spcPts val="600"/>
              </a:spcAft>
              <a:buNone/>
              <a:defRPr/>
            </a:pPr>
            <a:r>
              <a:rPr lang="en-US" sz="2000" dirty="0">
                <a:latin typeface="Josefin Sans" panose="020B0604020202020204" charset="0"/>
              </a:rPr>
              <a:t>Title I, Part A, of the Elementary and Secondary Education Act of 1965, as amended by the Every Student Succeeds Act</a:t>
            </a:r>
            <a:r>
              <a:rPr lang="en-US" altLang="en-US" sz="2000" dirty="0">
                <a:latin typeface="Josefin Sans" panose="020B0604020202020204" charset="0"/>
                <a:ea typeface="Tahoma" panose="020B0604030504040204" pitchFamily="34" charset="0"/>
                <a:cs typeface="Tahoma" panose="020B0604030504040204" pitchFamily="34" charset="0"/>
              </a:rPr>
              <a:t> is a law intended to improve basic programs in low income schools.</a:t>
            </a:r>
          </a:p>
          <a:p>
            <a:pPr marL="0" indent="0">
              <a:lnSpc>
                <a:spcPct val="105000"/>
              </a:lnSpc>
              <a:spcAft>
                <a:spcPts val="600"/>
              </a:spcAft>
              <a:buNone/>
              <a:defRPr/>
            </a:pPr>
            <a:r>
              <a:rPr lang="en-US" sz="2000" b="1" dirty="0">
                <a:latin typeface="Josefin Sans" panose="020B0604020202020204" charset="0"/>
              </a:rPr>
              <a:t>The purpose is to:</a:t>
            </a:r>
            <a:r>
              <a:rPr lang="en-US" sz="2000" dirty="0">
                <a:latin typeface="Josefin Sans" panose="020B0604020202020204" charset="0"/>
              </a:rPr>
              <a:t> </a:t>
            </a:r>
          </a:p>
          <a:p>
            <a:pPr marL="0" indent="0"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sz="2000" dirty="0">
                <a:latin typeface="Josefin Sans" panose="020B0604020202020204" charset="0"/>
              </a:rPr>
              <a:t>provide all children significant opportunity to receive a fair, equitable, and high-quality education, and to close educational achievement gaps.</a:t>
            </a:r>
            <a:endParaRPr lang="en-US" altLang="en-US" sz="2000" dirty="0">
              <a:latin typeface="Josefin Sans" panose="020B060402020202020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About Title I	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C8A44E2-383B-46CE-9D75-7D425AE250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81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990"/>
    </mc:Choice>
    <mc:Fallback xmlns="">
      <p:transition spd="slow" advTm="359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a comprehensive reform strategy designed to upgrade the entire educational program in a Title I school in order to improve the achievement of the lowest- achieving students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Josefin Sans" panose="020B0604020202020204" charset="0"/>
              </a:rPr>
              <a:t>What is a schoolwide Title I program?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8E0F772-3B28-44EE-9206-7B3F7E2D07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53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97"/>
    </mc:Choice>
    <mc:Fallback xmlns="">
      <p:transition spd="slow" advTm="182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Josefin Sans" panose="020B0604020202020204" charset="0"/>
              </a:rPr>
              <a:t>To meet the needs of </a:t>
            </a:r>
            <a:r>
              <a:rPr lang="en-US" b="1" dirty="0">
                <a:latin typeface="Josefin Sans" panose="020B0604020202020204" charset="0"/>
              </a:rPr>
              <a:t>all</a:t>
            </a:r>
            <a:r>
              <a:rPr lang="en-US" dirty="0">
                <a:latin typeface="Josefin Sans" panose="020B0604020202020204" charset="0"/>
              </a:rPr>
              <a:t> students, with a focus on the needs of those children who are failing, or are at-risk of failing, to meet the challenging state academic standards </a:t>
            </a:r>
          </a:p>
          <a:p>
            <a:r>
              <a:rPr lang="en-US" dirty="0">
                <a:latin typeface="Josefin Sans" panose="020B0604020202020204" charset="0"/>
              </a:rPr>
              <a:t>To engage parents and families in the education of their children</a:t>
            </a:r>
          </a:p>
          <a:p>
            <a:r>
              <a:rPr lang="en-US" dirty="0">
                <a:latin typeface="Josefin Sans" panose="020B0604020202020204" charset="0"/>
              </a:rPr>
              <a:t>To provide professional development and other activities for teachers, paraprofessionals, and other school personnel to improve instruction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Goals of a </a:t>
            </a:r>
            <a:r>
              <a:rPr lang="en-US" dirty="0" err="1">
                <a:latin typeface="Josefin Sans" panose="020B0604020202020204" charset="0"/>
              </a:rPr>
              <a:t>Schoolwide</a:t>
            </a:r>
            <a:r>
              <a:rPr lang="en-US" dirty="0">
                <a:latin typeface="Josefin Sans" panose="020B0604020202020204" charset="0"/>
              </a:rPr>
              <a:t> Program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21FE902-2AEF-4204-BF6F-E280FAB8FD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64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62"/>
    </mc:Choice>
    <mc:Fallback xmlns="">
      <p:transition spd="slow" advTm="376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Comprehensive Needs Assessment:</a:t>
            </a:r>
          </a:p>
          <a:p>
            <a:endParaRPr lang="en-US" dirty="0">
              <a:latin typeface="Josefin Sans" panose="020B0604020202020204" charset="0"/>
            </a:endParaRPr>
          </a:p>
          <a:p>
            <a:pPr lvl="1"/>
            <a:r>
              <a:rPr lang="en-US" dirty="0">
                <a:latin typeface="Josefin Sans" panose="020B0604020202020204" charset="0"/>
              </a:rPr>
              <a:t>A planning team gathers information to evaluate the strengths and weaknesses of the school community.</a:t>
            </a:r>
          </a:p>
          <a:p>
            <a:pPr lvl="1"/>
            <a:endParaRPr lang="en-US" dirty="0">
              <a:latin typeface="Josefin Sans" panose="020B0604020202020204" charset="0"/>
            </a:endParaRPr>
          </a:p>
          <a:p>
            <a:pPr lvl="1"/>
            <a:r>
              <a:rPr lang="en-US" dirty="0">
                <a:latin typeface="Josefin Sans" panose="020B0604020202020204" charset="0"/>
              </a:rPr>
              <a:t>This planning team must include at least one parent in order to make sure the community needs are addressed.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Key Components</a:t>
            </a:r>
          </a:p>
        </p:txBody>
      </p:sp>
      <p:pic>
        <p:nvPicPr>
          <p:cNvPr id="4098" name="Picture 2" descr="Image result for pictures of plann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419600"/>
            <a:ext cx="2971800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B359B8B2-C26F-4EF1-BDD9-7D7F7A646A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55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272"/>
    </mc:Choice>
    <mc:Fallback xmlns="">
      <p:transition spd="slow" advTm="342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Josefin Sans" panose="020B0604020202020204" charset="0"/>
              </a:rPr>
              <a:t>Based on the results of the needs assessment, a comprehensive plan is developed that may include;</a:t>
            </a:r>
          </a:p>
          <a:p>
            <a:pPr marL="109728" indent="0">
              <a:buNone/>
            </a:pPr>
            <a:endParaRPr lang="en-US" sz="800" dirty="0">
              <a:latin typeface="Josefin Sans" panose="020B0604020202020204" charset="0"/>
            </a:endParaRPr>
          </a:p>
          <a:p>
            <a:r>
              <a:rPr lang="en-US" sz="2200" dirty="0">
                <a:latin typeface="Josefin Sans" panose="020B0604020202020204" charset="0"/>
              </a:rPr>
              <a:t>Hiring properly licensed and endorsed teachers and providing on-going professional development</a:t>
            </a:r>
          </a:p>
          <a:p>
            <a:r>
              <a:rPr lang="en-US" sz="2200" dirty="0">
                <a:latin typeface="Josefin Sans" panose="020B0604020202020204" charset="0"/>
              </a:rPr>
              <a:t>Strategies to increase parent and family engagement</a:t>
            </a:r>
          </a:p>
          <a:p>
            <a:r>
              <a:rPr lang="en-US" sz="2200" dirty="0">
                <a:latin typeface="Josefin Sans" panose="020B0604020202020204" charset="0"/>
              </a:rPr>
              <a:t>Coordination with other federal, state, and local funding to provide services</a:t>
            </a:r>
          </a:p>
          <a:p>
            <a:r>
              <a:rPr lang="en-US" sz="2200" dirty="0">
                <a:latin typeface="Josefin Sans" panose="020B0604020202020204" charset="0"/>
              </a:rPr>
              <a:t>Products and services to supplement the curriculum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Key Components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8988B086-5A41-485D-A7D9-AACAE98CFC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87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52"/>
    </mc:Choice>
    <mc:Fallback xmlns="">
      <p:transition spd="slow" advTm="335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711891"/>
          </a:xfrm>
        </p:spPr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Each year, the school must determine whether goals have been met.</a:t>
            </a:r>
          </a:p>
          <a:p>
            <a:endParaRPr lang="en-US" sz="800" dirty="0">
              <a:latin typeface="Josefin Sans" panose="020B0604020202020204" charset="0"/>
            </a:endParaRPr>
          </a:p>
          <a:p>
            <a:r>
              <a:rPr lang="en-US" dirty="0">
                <a:latin typeface="Josefin Sans" panose="020B0604020202020204" charset="0"/>
              </a:rPr>
              <a:t>The school must reflect on student progress and how to make adjustments to meet the needs of all students.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Annual Review</a:t>
            </a:r>
            <a:r>
              <a:rPr lang="en-US" dirty="0"/>
              <a:t>	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AE97E1F-BB02-4915-9707-6AD6C8698F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24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60"/>
    </mc:Choice>
    <mc:Fallback xmlns="">
      <p:transition spd="slow" advTm="148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Josefin Sans" panose="020B0604020202020204" charset="0"/>
              </a:rPr>
              <a:t>Before and after school and summer programs</a:t>
            </a:r>
          </a:p>
          <a:p>
            <a:r>
              <a:rPr lang="en-US" dirty="0">
                <a:latin typeface="Josefin Sans" panose="020B0604020202020204" charset="0"/>
              </a:rPr>
              <a:t>Additional teachers and support staff</a:t>
            </a:r>
          </a:p>
          <a:p>
            <a:r>
              <a:rPr lang="en-US" dirty="0">
                <a:latin typeface="Josefin Sans" panose="020B0604020202020204" charset="0"/>
              </a:rPr>
              <a:t>Professional Development for teachers, paraprofessionals, and other school personnel to improve instruction </a:t>
            </a:r>
          </a:p>
          <a:p>
            <a:r>
              <a:rPr lang="en-US" dirty="0">
                <a:latin typeface="Josefin Sans" panose="020B0604020202020204" charset="0"/>
              </a:rPr>
              <a:t>Programs to improve achievement in core academic areas, such as reading and math</a:t>
            </a:r>
          </a:p>
          <a:p>
            <a:r>
              <a:rPr lang="en-US" dirty="0">
                <a:latin typeface="Josefin Sans" panose="020B0604020202020204" charset="0"/>
              </a:rPr>
              <a:t>Counseling and mentoring programs</a:t>
            </a:r>
          </a:p>
          <a:p>
            <a:r>
              <a:rPr lang="en-US" dirty="0">
                <a:latin typeface="Josefin Sans" panose="020B0604020202020204" charset="0"/>
              </a:rPr>
              <a:t>Remediation services for students who are failing, or at risk of failing, to meet state academic standards</a:t>
            </a:r>
          </a:p>
          <a:p>
            <a:r>
              <a:rPr lang="en-US" dirty="0">
                <a:latin typeface="Josefin Sans" panose="020B0604020202020204" charset="0"/>
              </a:rPr>
              <a:t>Parent and family engagement activities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Josefin Sans" panose="020B0604020202020204" charset="0"/>
              </a:rPr>
              <a:t>Services that may be offered…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F32DDE8-4785-4C3C-A64E-4C241F1DF4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44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32"/>
    </mc:Choice>
    <mc:Fallback xmlns="">
      <p:transition spd="slow" advTm="527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382000" cy="4940491"/>
          </a:xfrm>
        </p:spPr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As a parent or family member, you are invited to participate in the development and evaluation of the </a:t>
            </a:r>
            <a:r>
              <a:rPr lang="en-US" dirty="0" err="1">
                <a:latin typeface="Josefin Sans" panose="020B0604020202020204" charset="0"/>
              </a:rPr>
              <a:t>schoolwide</a:t>
            </a:r>
            <a:r>
              <a:rPr lang="en-US" dirty="0">
                <a:latin typeface="Josefin Sans" panose="020B0604020202020204" charset="0"/>
              </a:rPr>
              <a:t> plan and parent and family engagement policy. </a:t>
            </a:r>
          </a:p>
          <a:p>
            <a:r>
              <a:rPr lang="en-US" dirty="0">
                <a:latin typeface="Josefin Sans" panose="020B0604020202020204" charset="0"/>
              </a:rPr>
              <a:t>You may also be invited to participate in family literacy programs or parent and family engagement activities held at your child’s school.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>
                <a:latin typeface="Josefin Sans" pitchFamily="2" charset="0"/>
              </a:rPr>
              <a:t>Parent and Family Engagement</a:t>
            </a:r>
            <a:r>
              <a:rPr lang="en-US" dirty="0">
                <a:latin typeface="Josefin Sans" panose="020B0604020202020204" charset="0"/>
              </a:rPr>
              <a:t>	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817C1F6-C4EC-4E2B-B221-EC3B39BFE4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37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350"/>
    </mc:Choice>
    <mc:Fallback xmlns="">
      <p:transition spd="slow" advTm="293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465</TotalTime>
  <Words>606</Words>
  <Application>Microsoft Office PowerPoint</Application>
  <PresentationFormat>On-screen Show (4:3)</PresentationFormat>
  <Paragraphs>68</Paragraphs>
  <Slides>14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Josefin Sans</vt:lpstr>
      <vt:lpstr>Lucida Sans Unicode</vt:lpstr>
      <vt:lpstr>Tahoma</vt:lpstr>
      <vt:lpstr>Verdana</vt:lpstr>
      <vt:lpstr>Wingdings 2</vt:lpstr>
      <vt:lpstr>Wingdings 3</vt:lpstr>
      <vt:lpstr>Concourse</vt:lpstr>
      <vt:lpstr>Schoolwide Title I Programs </vt:lpstr>
      <vt:lpstr>About Title I </vt:lpstr>
      <vt:lpstr>What is a schoolwide Title I program?</vt:lpstr>
      <vt:lpstr>Goals of a Schoolwide Program</vt:lpstr>
      <vt:lpstr>Key Components</vt:lpstr>
      <vt:lpstr>Key Components</vt:lpstr>
      <vt:lpstr>Annual Review </vt:lpstr>
      <vt:lpstr>Services that may be offered…</vt:lpstr>
      <vt:lpstr>Parent and Family Engagement </vt:lpstr>
      <vt:lpstr>Role of Parents and Family </vt:lpstr>
      <vt:lpstr>Required Notifications</vt:lpstr>
      <vt:lpstr>Supporting your child at home…</vt:lpstr>
      <vt:lpstr>Remember, it is a team effort!</vt:lpstr>
      <vt:lpstr>Reference</vt:lpstr>
    </vt:vector>
  </TitlesOfParts>
  <Company>Richmond Public Schools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Schoolwide Title I Programs</dc:title>
  <dc:creator>Sabrina Beamon</dc:creator>
  <cp:lastModifiedBy>Shyla Vesitis</cp:lastModifiedBy>
  <cp:revision>35</cp:revision>
  <cp:lastPrinted>2019-08-22T13:13:14Z</cp:lastPrinted>
  <dcterms:created xsi:type="dcterms:W3CDTF">2019-08-21T18:57:45Z</dcterms:created>
  <dcterms:modified xsi:type="dcterms:W3CDTF">2022-04-13T19:10:52Z</dcterms:modified>
</cp:coreProperties>
</file>