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9" r:id="rId4"/>
    <p:sldId id="258" r:id="rId5"/>
    <p:sldId id="263" r:id="rId6"/>
    <p:sldId id="260" r:id="rId7"/>
    <p:sldId id="261" r:id="rId8"/>
    <p:sldId id="262" r:id="rId9"/>
  </p:sldIdLst>
  <p:sldSz cx="9144000" cy="5143500" type="screen16x9"/>
  <p:notesSz cx="9144000" cy="51435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 roundtripDataSignature="AMtx7mgXCaX1TpKvB2DjyUJrPVItPSn0P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C3DD942-764F-4961-B88B-2ADC530543AB}">
  <a:tblStyle styleId="{0C3DD942-764F-4961-B88B-2ADC530543A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8" d="100"/>
          <a:sy n="158" d="100"/>
        </p:scale>
        <p:origin x="264" y="14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524300" y="385750"/>
            <a:ext cx="6096300" cy="1928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14400" y="2443150"/>
            <a:ext cx="7315200" cy="23145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txBox="1">
            <a:spLocks noGrp="1"/>
          </p:cNvSpPr>
          <p:nvPr>
            <p:ph type="body" idx="1"/>
          </p:nvPr>
        </p:nvSpPr>
        <p:spPr>
          <a:xfrm>
            <a:off x="914400" y="2443150"/>
            <a:ext cx="7315200" cy="23145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p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0636373cd4_0_4:notes"/>
          <p:cNvSpPr>
            <a:spLocks noGrp="1" noRot="1" noChangeAspect="1"/>
          </p:cNvSpPr>
          <p:nvPr>
            <p:ph type="sldImg" idx="2"/>
          </p:nvPr>
        </p:nvSpPr>
        <p:spPr>
          <a:xfrm>
            <a:off x="1524300" y="385750"/>
            <a:ext cx="6096300" cy="1928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0636373cd4_0_4:notes"/>
          <p:cNvSpPr txBox="1">
            <a:spLocks noGrp="1"/>
          </p:cNvSpPr>
          <p:nvPr>
            <p:ph type="body" idx="1"/>
          </p:nvPr>
        </p:nvSpPr>
        <p:spPr>
          <a:xfrm>
            <a:off x="914400" y="2443150"/>
            <a:ext cx="7315200" cy="231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0504553085_0_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0504553085_0_0:notes"/>
          <p:cNvSpPr txBox="1">
            <a:spLocks noGrp="1"/>
          </p:cNvSpPr>
          <p:nvPr>
            <p:ph type="body" idx="1"/>
          </p:nvPr>
        </p:nvSpPr>
        <p:spPr>
          <a:xfrm>
            <a:off x="914400" y="2443150"/>
            <a:ext cx="7315200" cy="231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0502a2f82d_1_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0502a2f82d_1_0:notes"/>
          <p:cNvSpPr txBox="1">
            <a:spLocks noGrp="1"/>
          </p:cNvSpPr>
          <p:nvPr>
            <p:ph type="body" idx="1"/>
          </p:nvPr>
        </p:nvSpPr>
        <p:spPr>
          <a:xfrm>
            <a:off x="914400" y="2443150"/>
            <a:ext cx="7315200" cy="231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0504553085_0_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0504553085_0_0:notes"/>
          <p:cNvSpPr txBox="1">
            <a:spLocks noGrp="1"/>
          </p:cNvSpPr>
          <p:nvPr>
            <p:ph type="body" idx="1"/>
          </p:nvPr>
        </p:nvSpPr>
        <p:spPr>
          <a:xfrm>
            <a:off x="914400" y="2443150"/>
            <a:ext cx="7315200" cy="231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7968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7:notes"/>
          <p:cNvSpPr txBox="1">
            <a:spLocks noGrp="1"/>
          </p:cNvSpPr>
          <p:nvPr>
            <p:ph type="body" idx="1"/>
          </p:nvPr>
        </p:nvSpPr>
        <p:spPr>
          <a:xfrm>
            <a:off x="914400" y="2443150"/>
            <a:ext cx="7315200" cy="23145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7:notes"/>
          <p:cNvSpPr>
            <a:spLocks noGrp="1" noRot="1" noChangeAspect="1"/>
          </p:cNvSpPr>
          <p:nvPr>
            <p:ph type="sldImg" idx="2"/>
          </p:nvPr>
        </p:nvSpPr>
        <p:spPr>
          <a:xfrm>
            <a:off x="1524300" y="385750"/>
            <a:ext cx="6096300" cy="1928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914400" y="2443150"/>
            <a:ext cx="7315200" cy="23145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1524300" y="385750"/>
            <a:ext cx="6096300" cy="1928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8:notes"/>
          <p:cNvSpPr txBox="1">
            <a:spLocks noGrp="1"/>
          </p:cNvSpPr>
          <p:nvPr>
            <p:ph type="body" idx="1"/>
          </p:nvPr>
        </p:nvSpPr>
        <p:spPr>
          <a:xfrm>
            <a:off x="914400" y="2443150"/>
            <a:ext cx="7315200" cy="23145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8:notes"/>
          <p:cNvSpPr>
            <a:spLocks noGrp="1" noRot="1" noChangeAspect="1"/>
          </p:cNvSpPr>
          <p:nvPr>
            <p:ph type="sldImg" idx="2"/>
          </p:nvPr>
        </p:nvSpPr>
        <p:spPr>
          <a:xfrm>
            <a:off x="1524300" y="385750"/>
            <a:ext cx="6096300" cy="1928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g10502a2f82d_3_76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g10502a2f82d_3_76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g10502a2f82d_3_7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g10502a2f82d_3_76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g10502a2f82d_3_7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g10502a2f82d_3_7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g10502a2f82d_3_77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g10502a2f82d_3_77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g10502a2f82d_3_7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g10502a2f82d_3_77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g10502a2f82d_3_77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g10502a2f82d_3_77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g10502a2f82d_3_78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g10502a2f82d_3_78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g10502a2f82d_3_783"/>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g10502a2f82d_3_783"/>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g10502a2f82d_3_78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g10502a2f82d_3_787"/>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g10502a2f82d_3_78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g10502a2f82d_3_79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g10502a2f82d_3_79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g10502a2f82d_3_79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g10502a2f82d_3_79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g10502a2f82d_3_79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g10502a2f82d_3_796"/>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g10502a2f82d_3_79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g10502a2f82d_3_79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g10502a2f82d_3_79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g10502a2f82d_3_79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g10502a2f82d_3_80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obj">
  <p:cSld name="OBJECT">
    <p:spTree>
      <p:nvGrpSpPr>
        <p:cNvPr id="1" name="Shape 50"/>
        <p:cNvGrpSpPr/>
        <p:nvPr/>
      </p:nvGrpSpPr>
      <p:grpSpPr>
        <a:xfrm>
          <a:off x="0" y="0"/>
          <a:ext cx="0" cy="0"/>
          <a:chOff x="0" y="0"/>
          <a:chExt cx="0" cy="0"/>
        </a:xfrm>
      </p:grpSpPr>
      <p:sp>
        <p:nvSpPr>
          <p:cNvPr id="51" name="Google Shape;51;g10502a2f82d_3_805"/>
          <p:cNvSpPr txBox="1">
            <a:spLocks noGrp="1"/>
          </p:cNvSpPr>
          <p:nvPr>
            <p:ph type="ctrTitle"/>
          </p:nvPr>
        </p:nvSpPr>
        <p:spPr>
          <a:xfrm>
            <a:off x="619616" y="1087373"/>
            <a:ext cx="7904700" cy="16104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2800"/>
              <a:buNone/>
              <a:defRPr sz="5200" b="0" i="0">
                <a:solidFill>
                  <a:schemeClr val="dk1"/>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g10502a2f82d_3_805"/>
          <p:cNvSpPr txBox="1">
            <a:spLocks noGrp="1"/>
          </p:cNvSpPr>
          <p:nvPr>
            <p:ph type="subTitle" idx="1"/>
          </p:nvPr>
        </p:nvSpPr>
        <p:spPr>
          <a:xfrm>
            <a:off x="1371600" y="2880360"/>
            <a:ext cx="6400800" cy="12858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800"/>
              <a:buNone/>
              <a:defRPr/>
            </a:lvl1pPr>
            <a:lvl2pPr lvl="1" algn="l" rtl="0">
              <a:spcBef>
                <a:spcPts val="1200"/>
              </a:spcBef>
              <a:spcAft>
                <a:spcPts val="0"/>
              </a:spcAft>
              <a:buSzPts val="1400"/>
              <a:buNone/>
              <a:defRPr/>
            </a:lvl2pPr>
            <a:lvl3pPr lvl="2" algn="l" rtl="0">
              <a:spcBef>
                <a:spcPts val="1200"/>
              </a:spcBef>
              <a:spcAft>
                <a:spcPts val="0"/>
              </a:spcAft>
              <a:buSzPts val="1400"/>
              <a:buNone/>
              <a:defRPr/>
            </a:lvl3pPr>
            <a:lvl4pPr lvl="3" algn="l" rtl="0">
              <a:spcBef>
                <a:spcPts val="1200"/>
              </a:spcBef>
              <a:spcAft>
                <a:spcPts val="0"/>
              </a:spcAft>
              <a:buSzPts val="1400"/>
              <a:buNone/>
              <a:defRPr/>
            </a:lvl4pPr>
            <a:lvl5pPr lvl="4" algn="l" rtl="0">
              <a:spcBef>
                <a:spcPts val="1200"/>
              </a:spcBef>
              <a:spcAft>
                <a:spcPts val="0"/>
              </a:spcAft>
              <a:buSzPts val="1400"/>
              <a:buNone/>
              <a:defRPr/>
            </a:lvl5pPr>
            <a:lvl6pPr lvl="5" algn="l" rtl="0">
              <a:spcBef>
                <a:spcPts val="1200"/>
              </a:spcBef>
              <a:spcAft>
                <a:spcPts val="0"/>
              </a:spcAft>
              <a:buSzPts val="1400"/>
              <a:buNone/>
              <a:defRPr/>
            </a:lvl6pPr>
            <a:lvl7pPr lvl="6" algn="l" rtl="0">
              <a:spcBef>
                <a:spcPts val="1200"/>
              </a:spcBef>
              <a:spcAft>
                <a:spcPts val="0"/>
              </a:spcAft>
              <a:buSzPts val="1400"/>
              <a:buNone/>
              <a:defRPr/>
            </a:lvl7pPr>
            <a:lvl8pPr lvl="7" algn="l" rtl="0">
              <a:spcBef>
                <a:spcPts val="1200"/>
              </a:spcBef>
              <a:spcAft>
                <a:spcPts val="0"/>
              </a:spcAft>
              <a:buSzPts val="1400"/>
              <a:buNone/>
              <a:defRPr/>
            </a:lvl8pPr>
            <a:lvl9pPr lvl="8" algn="l" rtl="0">
              <a:spcBef>
                <a:spcPts val="1200"/>
              </a:spcBef>
              <a:spcAft>
                <a:spcPts val="1200"/>
              </a:spcAft>
              <a:buSzPts val="1400"/>
              <a:buNone/>
              <a:defRPr/>
            </a:lvl9pPr>
          </a:lstStyle>
          <a:p>
            <a:endParaRPr/>
          </a:p>
        </p:txBody>
      </p:sp>
      <p:sp>
        <p:nvSpPr>
          <p:cNvPr id="53" name="Google Shape;53;g10502a2f82d_3_805"/>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 name="Google Shape;54;g10502a2f82d_3_805"/>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5" name="Google Shape;55;g10502a2f82d_3_805"/>
          <p:cNvSpPr txBox="1">
            <a:spLocks noGrp="1"/>
          </p:cNvSpPr>
          <p:nvPr>
            <p:ph type="sldNum" idx="12"/>
          </p:nvPr>
        </p:nvSpPr>
        <p:spPr>
          <a:xfrm>
            <a:off x="6583680" y="4783455"/>
            <a:ext cx="2103000" cy="153900"/>
          </a:xfrm>
          <a:prstGeom prst="rect">
            <a:avLst/>
          </a:prstGeom>
          <a:noFill/>
          <a:ln>
            <a:noFill/>
          </a:ln>
        </p:spPr>
        <p:txBody>
          <a:bodyPr spcFirstLastPara="1" wrap="square" lIns="0" tIns="0" rIns="0" bIns="0" anchor="t" anchorCtr="0">
            <a:spAutoFit/>
          </a:bodyPr>
          <a:lstStyle>
            <a:lvl1pPr marL="0" lvl="0" indent="0" algn="r" rtl="0">
              <a:spcBef>
                <a:spcPts val="0"/>
              </a:spcBef>
              <a:buNone/>
              <a:defRPr>
                <a:solidFill>
                  <a:srgbClr val="888888"/>
                </a:solidFill>
              </a:defRPr>
            </a:lvl1pPr>
            <a:lvl2pPr marL="0" lvl="1" indent="0" algn="r" rtl="0">
              <a:spcBef>
                <a:spcPts val="0"/>
              </a:spcBef>
              <a:buNone/>
              <a:defRPr>
                <a:solidFill>
                  <a:srgbClr val="888888"/>
                </a:solidFill>
              </a:defRPr>
            </a:lvl2pPr>
            <a:lvl3pPr marL="0" lvl="2" indent="0" algn="r" rtl="0">
              <a:spcBef>
                <a:spcPts val="0"/>
              </a:spcBef>
              <a:buNone/>
              <a:defRPr>
                <a:solidFill>
                  <a:srgbClr val="888888"/>
                </a:solidFill>
              </a:defRPr>
            </a:lvl3pPr>
            <a:lvl4pPr marL="0" lvl="3" indent="0" algn="r" rtl="0">
              <a:spcBef>
                <a:spcPts val="0"/>
              </a:spcBef>
              <a:buNone/>
              <a:defRPr>
                <a:solidFill>
                  <a:srgbClr val="888888"/>
                </a:solidFill>
              </a:defRPr>
            </a:lvl4pPr>
            <a:lvl5pPr marL="0" lvl="4" indent="0" algn="r" rtl="0">
              <a:spcBef>
                <a:spcPts val="0"/>
              </a:spcBef>
              <a:buNone/>
              <a:defRPr>
                <a:solidFill>
                  <a:srgbClr val="888888"/>
                </a:solidFill>
              </a:defRPr>
            </a:lvl5pPr>
            <a:lvl6pPr marL="0" lvl="5" indent="0" algn="r" rtl="0">
              <a:spcBef>
                <a:spcPts val="0"/>
              </a:spcBef>
              <a:buNone/>
              <a:defRPr>
                <a:solidFill>
                  <a:srgbClr val="888888"/>
                </a:solidFill>
              </a:defRPr>
            </a:lvl6pPr>
            <a:lvl7pPr marL="0" lvl="6" indent="0" algn="r" rtl="0">
              <a:spcBef>
                <a:spcPts val="0"/>
              </a:spcBef>
              <a:buNone/>
              <a:defRPr>
                <a:solidFill>
                  <a:srgbClr val="888888"/>
                </a:solidFill>
              </a:defRPr>
            </a:lvl7pPr>
            <a:lvl8pPr marL="0" lvl="7" indent="0" algn="r" rtl="0">
              <a:spcBef>
                <a:spcPts val="0"/>
              </a:spcBef>
              <a:buNone/>
              <a:defRPr>
                <a:solidFill>
                  <a:srgbClr val="888888"/>
                </a:solidFill>
              </a:defRPr>
            </a:lvl8pPr>
            <a:lvl9pPr marL="0" lvl="8" indent="0" algn="r" rtl="0">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b="0" i="0" u="none" strike="noStrike" cap="none">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6"/>
        <p:cNvGrpSpPr/>
        <p:nvPr/>
      </p:nvGrpSpPr>
      <p:grpSpPr>
        <a:xfrm>
          <a:off x="0" y="0"/>
          <a:ext cx="0" cy="0"/>
          <a:chOff x="0" y="0"/>
          <a:chExt cx="0" cy="0"/>
        </a:xfrm>
      </p:grpSpPr>
      <p:sp>
        <p:nvSpPr>
          <p:cNvPr id="57" name="Google Shape;57;g10502a2f82d_3_811"/>
          <p:cNvSpPr txBox="1">
            <a:spLocks noGrp="1"/>
          </p:cNvSpPr>
          <p:nvPr>
            <p:ph type="title"/>
          </p:nvPr>
        </p:nvSpPr>
        <p:spPr>
          <a:xfrm>
            <a:off x="384725" y="505248"/>
            <a:ext cx="8374500" cy="4095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2800"/>
              <a:buNone/>
              <a:defRPr sz="2500" b="0" i="0">
                <a:solidFill>
                  <a:schemeClr val="dk1"/>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8" name="Google Shape;58;g10502a2f82d_3_811"/>
          <p:cNvSpPr txBox="1">
            <a:spLocks noGrp="1"/>
          </p:cNvSpPr>
          <p:nvPr>
            <p:ph type="body" idx="1"/>
          </p:nvPr>
        </p:nvSpPr>
        <p:spPr>
          <a:xfrm>
            <a:off x="384725" y="1175208"/>
            <a:ext cx="8374500" cy="2386200"/>
          </a:xfrm>
          <a:prstGeom prst="rect">
            <a:avLst/>
          </a:prstGeom>
          <a:noFill/>
          <a:ln>
            <a:noFill/>
          </a:ln>
        </p:spPr>
        <p:txBody>
          <a:bodyPr spcFirstLastPara="1" wrap="square" lIns="0" tIns="0" rIns="0" bIns="0" anchor="t" anchorCtr="0">
            <a:spAutoFit/>
          </a:bodyPr>
          <a:lstStyle>
            <a:lvl1pPr marL="457200" lvl="0" indent="-228600" algn="l" rtl="0">
              <a:spcBef>
                <a:spcPts val="0"/>
              </a:spcBef>
              <a:spcAft>
                <a:spcPts val="0"/>
              </a:spcAft>
              <a:buSzPts val="1800"/>
              <a:buNone/>
              <a:defRPr sz="1800" b="0" i="0">
                <a:solidFill>
                  <a:srgbClr val="595959"/>
                </a:solidFill>
                <a:latin typeface="Arial"/>
                <a:ea typeface="Arial"/>
                <a:cs typeface="Arial"/>
                <a:sym typeface="Arial"/>
              </a:defRPr>
            </a:lvl1pPr>
            <a:lvl2pPr marL="914400" lvl="1" indent="-228600" algn="l" rtl="0">
              <a:spcBef>
                <a:spcPts val="1200"/>
              </a:spcBef>
              <a:spcAft>
                <a:spcPts val="0"/>
              </a:spcAft>
              <a:buSzPts val="1400"/>
              <a:buNone/>
              <a:defRPr/>
            </a:lvl2pPr>
            <a:lvl3pPr marL="1371600" lvl="2" indent="-228600" algn="l" rtl="0">
              <a:spcBef>
                <a:spcPts val="1200"/>
              </a:spcBef>
              <a:spcAft>
                <a:spcPts val="0"/>
              </a:spcAft>
              <a:buSzPts val="1400"/>
              <a:buNone/>
              <a:defRPr/>
            </a:lvl3pPr>
            <a:lvl4pPr marL="1828800" lvl="3" indent="-228600" algn="l" rtl="0">
              <a:spcBef>
                <a:spcPts val="1200"/>
              </a:spcBef>
              <a:spcAft>
                <a:spcPts val="0"/>
              </a:spcAft>
              <a:buSzPts val="1400"/>
              <a:buNone/>
              <a:defRPr/>
            </a:lvl4pPr>
            <a:lvl5pPr marL="2286000" lvl="4" indent="-228600" algn="l" rtl="0">
              <a:spcBef>
                <a:spcPts val="1200"/>
              </a:spcBef>
              <a:spcAft>
                <a:spcPts val="0"/>
              </a:spcAft>
              <a:buSzPts val="1400"/>
              <a:buNone/>
              <a:defRPr/>
            </a:lvl5pPr>
            <a:lvl6pPr marL="2743200" lvl="5" indent="-228600" algn="l" rtl="0">
              <a:spcBef>
                <a:spcPts val="1200"/>
              </a:spcBef>
              <a:spcAft>
                <a:spcPts val="0"/>
              </a:spcAft>
              <a:buSzPts val="1400"/>
              <a:buNone/>
              <a:defRPr/>
            </a:lvl6pPr>
            <a:lvl7pPr marL="3200400" lvl="6" indent="-228600" algn="l" rtl="0">
              <a:spcBef>
                <a:spcPts val="1200"/>
              </a:spcBef>
              <a:spcAft>
                <a:spcPts val="0"/>
              </a:spcAft>
              <a:buSzPts val="1400"/>
              <a:buNone/>
              <a:defRPr/>
            </a:lvl7pPr>
            <a:lvl8pPr marL="3657600" lvl="7" indent="-228600" algn="l" rtl="0">
              <a:spcBef>
                <a:spcPts val="1200"/>
              </a:spcBef>
              <a:spcAft>
                <a:spcPts val="0"/>
              </a:spcAft>
              <a:buSzPts val="1400"/>
              <a:buNone/>
              <a:defRPr/>
            </a:lvl8pPr>
            <a:lvl9pPr marL="4114800" lvl="8" indent="-228600" algn="l" rtl="0">
              <a:spcBef>
                <a:spcPts val="1200"/>
              </a:spcBef>
              <a:spcAft>
                <a:spcPts val="1200"/>
              </a:spcAft>
              <a:buSzPts val="1400"/>
              <a:buNone/>
              <a:defRPr/>
            </a:lvl9pPr>
          </a:lstStyle>
          <a:p>
            <a:endParaRPr/>
          </a:p>
        </p:txBody>
      </p:sp>
      <p:sp>
        <p:nvSpPr>
          <p:cNvPr id="59" name="Google Shape;59;g10502a2f82d_3_811"/>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0" name="Google Shape;60;g10502a2f82d_3_811"/>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1" name="Google Shape;61;g10502a2f82d_3_811"/>
          <p:cNvSpPr txBox="1">
            <a:spLocks noGrp="1"/>
          </p:cNvSpPr>
          <p:nvPr>
            <p:ph type="sldNum" idx="12"/>
          </p:nvPr>
        </p:nvSpPr>
        <p:spPr>
          <a:xfrm>
            <a:off x="6583680" y="4783455"/>
            <a:ext cx="2103000" cy="153900"/>
          </a:xfrm>
          <a:prstGeom prst="rect">
            <a:avLst/>
          </a:prstGeom>
          <a:noFill/>
          <a:ln>
            <a:noFill/>
          </a:ln>
        </p:spPr>
        <p:txBody>
          <a:bodyPr spcFirstLastPara="1" wrap="square" lIns="0" tIns="0" rIns="0" bIns="0" anchor="t" anchorCtr="0">
            <a:spAutoFit/>
          </a:bodyPr>
          <a:lstStyle>
            <a:lvl1pPr marL="0" lvl="0" indent="0" algn="r" rtl="0">
              <a:spcBef>
                <a:spcPts val="0"/>
              </a:spcBef>
              <a:buNone/>
              <a:defRPr>
                <a:solidFill>
                  <a:srgbClr val="888888"/>
                </a:solidFill>
              </a:defRPr>
            </a:lvl1pPr>
            <a:lvl2pPr marL="0" lvl="1" indent="0" algn="r" rtl="0">
              <a:spcBef>
                <a:spcPts val="0"/>
              </a:spcBef>
              <a:buNone/>
              <a:defRPr>
                <a:solidFill>
                  <a:srgbClr val="888888"/>
                </a:solidFill>
              </a:defRPr>
            </a:lvl2pPr>
            <a:lvl3pPr marL="0" lvl="2" indent="0" algn="r" rtl="0">
              <a:spcBef>
                <a:spcPts val="0"/>
              </a:spcBef>
              <a:buNone/>
              <a:defRPr>
                <a:solidFill>
                  <a:srgbClr val="888888"/>
                </a:solidFill>
              </a:defRPr>
            </a:lvl3pPr>
            <a:lvl4pPr marL="0" lvl="3" indent="0" algn="r" rtl="0">
              <a:spcBef>
                <a:spcPts val="0"/>
              </a:spcBef>
              <a:buNone/>
              <a:defRPr>
                <a:solidFill>
                  <a:srgbClr val="888888"/>
                </a:solidFill>
              </a:defRPr>
            </a:lvl4pPr>
            <a:lvl5pPr marL="0" lvl="4" indent="0" algn="r" rtl="0">
              <a:spcBef>
                <a:spcPts val="0"/>
              </a:spcBef>
              <a:buNone/>
              <a:defRPr>
                <a:solidFill>
                  <a:srgbClr val="888888"/>
                </a:solidFill>
              </a:defRPr>
            </a:lvl5pPr>
            <a:lvl6pPr marL="0" lvl="5" indent="0" algn="r" rtl="0">
              <a:spcBef>
                <a:spcPts val="0"/>
              </a:spcBef>
              <a:buNone/>
              <a:defRPr>
                <a:solidFill>
                  <a:srgbClr val="888888"/>
                </a:solidFill>
              </a:defRPr>
            </a:lvl6pPr>
            <a:lvl7pPr marL="0" lvl="6" indent="0" algn="r" rtl="0">
              <a:spcBef>
                <a:spcPts val="0"/>
              </a:spcBef>
              <a:buNone/>
              <a:defRPr>
                <a:solidFill>
                  <a:srgbClr val="888888"/>
                </a:solidFill>
              </a:defRPr>
            </a:lvl7pPr>
            <a:lvl8pPr marL="0" lvl="7" indent="0" algn="r" rtl="0">
              <a:spcBef>
                <a:spcPts val="0"/>
              </a:spcBef>
              <a:buNone/>
              <a:defRPr>
                <a:solidFill>
                  <a:srgbClr val="888888"/>
                </a:solidFill>
              </a:defRPr>
            </a:lvl8pPr>
            <a:lvl9pPr marL="0" lvl="8" indent="0" algn="r" rtl="0">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b="0" i="0" u="none" strike="noStrike" cap="none">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rgbClr val="DFE9FB"/>
            </a:gs>
            <a:gs pos="100000">
              <a:srgbClr val="6E9BE7"/>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g10502a2f82d_3_76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g10502a2f82d_3_76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g10502a2f82d_3_7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forms.gle/jKUKHzswpT8uz1mo8"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rgbClr val="DFE9FB"/>
            </a:gs>
            <a:gs pos="100000">
              <a:srgbClr val="6E9BE7"/>
            </a:gs>
          </a:gsLst>
          <a:path path="circle">
            <a:fillToRect l="50000" t="50000" r="50000" b="50000"/>
          </a:path>
          <a:tileRect/>
        </a:gradFill>
        <a:effectLst/>
      </p:bgPr>
    </p:bg>
    <p:spTree>
      <p:nvGrpSpPr>
        <p:cNvPr id="1" name="Shape 65"/>
        <p:cNvGrpSpPr/>
        <p:nvPr/>
      </p:nvGrpSpPr>
      <p:grpSpPr>
        <a:xfrm>
          <a:off x="0" y="0"/>
          <a:ext cx="0" cy="0"/>
          <a:chOff x="0" y="0"/>
          <a:chExt cx="0" cy="0"/>
        </a:xfrm>
      </p:grpSpPr>
      <p:sp>
        <p:nvSpPr>
          <p:cNvPr id="66" name="Google Shape;66;p1"/>
          <p:cNvSpPr txBox="1">
            <a:spLocks noGrp="1"/>
          </p:cNvSpPr>
          <p:nvPr>
            <p:ph type="ctrTitle"/>
          </p:nvPr>
        </p:nvSpPr>
        <p:spPr>
          <a:xfrm>
            <a:off x="461865" y="1942640"/>
            <a:ext cx="8220269" cy="628377"/>
          </a:xfrm>
          <a:prstGeom prst="rect">
            <a:avLst/>
          </a:prstGeom>
          <a:noFill/>
          <a:ln>
            <a:noFill/>
          </a:ln>
        </p:spPr>
        <p:txBody>
          <a:bodyPr spcFirstLastPara="1" wrap="square" lIns="0" tIns="12700" rIns="0" bIns="0" anchor="t" anchorCtr="0">
            <a:spAutoFit/>
          </a:bodyPr>
          <a:lstStyle/>
          <a:p>
            <a:pPr marL="1841500" marR="5080" lvl="0" indent="-1829435" algn="ctr" rtl="0">
              <a:lnSpc>
                <a:spcPct val="100000"/>
              </a:lnSpc>
              <a:spcBef>
                <a:spcPts val="0"/>
              </a:spcBef>
              <a:spcAft>
                <a:spcPts val="0"/>
              </a:spcAft>
              <a:buNone/>
            </a:pPr>
            <a:r>
              <a:rPr lang="en-US" sz="4000" dirty="0"/>
              <a:t>ESSER/ARP ESSER Grant Funding</a:t>
            </a:r>
            <a:endParaRPr sz="4000" dirty="0"/>
          </a:p>
        </p:txBody>
      </p:sp>
      <p:sp>
        <p:nvSpPr>
          <p:cNvPr id="67" name="Google Shape;67;p1"/>
          <p:cNvSpPr txBox="1"/>
          <p:nvPr/>
        </p:nvSpPr>
        <p:spPr>
          <a:xfrm>
            <a:off x="882037" y="3436859"/>
            <a:ext cx="7140300" cy="628500"/>
          </a:xfrm>
          <a:prstGeom prst="rect">
            <a:avLst/>
          </a:prstGeom>
          <a:noFill/>
          <a:ln>
            <a:noFill/>
          </a:ln>
        </p:spPr>
        <p:txBody>
          <a:bodyPr spcFirstLastPara="1" wrap="square" lIns="0" tIns="12700" rIns="0" bIns="0" anchor="t" anchorCtr="0">
            <a:spAutoFit/>
          </a:bodyPr>
          <a:lstStyle/>
          <a:p>
            <a:pPr marL="12700" marR="0" lvl="0" indent="0" algn="ctr" rtl="0">
              <a:lnSpc>
                <a:spcPct val="100000"/>
              </a:lnSpc>
              <a:spcBef>
                <a:spcPts val="0"/>
              </a:spcBef>
              <a:spcAft>
                <a:spcPts val="0"/>
              </a:spcAft>
              <a:buNone/>
            </a:pPr>
            <a:r>
              <a:rPr lang="en-US" sz="2000" dirty="0">
                <a:solidFill>
                  <a:schemeClr val="dk1"/>
                </a:solidFill>
              </a:rPr>
              <a:t>Hampton Township School District Proposed </a:t>
            </a:r>
            <a:r>
              <a:rPr lang="en-US" sz="2000" b="0" i="0" u="none" strike="noStrike" cap="none" dirty="0">
                <a:solidFill>
                  <a:schemeClr val="dk1"/>
                </a:solidFill>
                <a:latin typeface="Arial"/>
                <a:ea typeface="Arial"/>
                <a:cs typeface="Arial"/>
                <a:sym typeface="Arial"/>
              </a:rPr>
              <a:t>Grant P</a:t>
            </a:r>
            <a:r>
              <a:rPr lang="en-US" sz="2000" dirty="0">
                <a:solidFill>
                  <a:schemeClr val="dk1"/>
                </a:solidFill>
              </a:rPr>
              <a:t>roposal</a:t>
            </a:r>
            <a:endParaRPr sz="2000" b="0" i="0" u="none" strike="noStrike" cap="none" dirty="0">
              <a:solidFill>
                <a:schemeClr val="dk1"/>
              </a:solidFill>
              <a:latin typeface="Arial"/>
              <a:ea typeface="Arial"/>
              <a:cs typeface="Arial"/>
              <a:sym typeface="Arial"/>
            </a:endParaRPr>
          </a:p>
          <a:p>
            <a:pPr marL="12700" marR="0" lvl="0" indent="0" algn="ctr" rtl="0">
              <a:lnSpc>
                <a:spcPct val="100000"/>
              </a:lnSpc>
              <a:spcBef>
                <a:spcPts val="0"/>
              </a:spcBef>
              <a:spcAft>
                <a:spcPts val="0"/>
              </a:spcAft>
              <a:buNone/>
            </a:pPr>
            <a:r>
              <a:rPr lang="en-US" sz="2000" dirty="0">
                <a:solidFill>
                  <a:schemeClr val="dk1"/>
                </a:solidFill>
              </a:rPr>
              <a:t>Stakeholder Feedback Plan </a:t>
            </a:r>
            <a:endParaRPr sz="2000" dirty="0">
              <a:solidFill>
                <a:schemeClr val="dk1"/>
              </a:solidFill>
            </a:endParaRPr>
          </a:p>
        </p:txBody>
      </p:sp>
      <p:pic>
        <p:nvPicPr>
          <p:cNvPr id="68" name="Google Shape;68;p1"/>
          <p:cNvPicPr preferRelativeResize="0"/>
          <p:nvPr/>
        </p:nvPicPr>
        <p:blipFill>
          <a:blip r:embed="rId3">
            <a:alphaModFix/>
          </a:blip>
          <a:stretch>
            <a:fillRect/>
          </a:stretch>
        </p:blipFill>
        <p:spPr>
          <a:xfrm>
            <a:off x="7602275" y="0"/>
            <a:ext cx="1541723" cy="146485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g10636373cd4_0_4"/>
          <p:cNvSpPr txBox="1">
            <a:spLocks noGrp="1"/>
          </p:cNvSpPr>
          <p:nvPr>
            <p:ph type="title"/>
          </p:nvPr>
        </p:nvSpPr>
        <p:spPr>
          <a:xfrm>
            <a:off x="384725" y="505248"/>
            <a:ext cx="8374500" cy="384900"/>
          </a:xfrm>
          <a:prstGeom prst="rect">
            <a:avLst/>
          </a:prstGeom>
        </p:spPr>
        <p:txBody>
          <a:bodyPr spcFirstLastPara="1" wrap="square" lIns="0" tIns="0" rIns="0" bIns="0" anchor="t" anchorCtr="0">
            <a:spAutoFit/>
          </a:bodyPr>
          <a:lstStyle/>
          <a:p>
            <a:pPr marL="0" lvl="0" indent="0" algn="l" rtl="0">
              <a:spcBef>
                <a:spcPts val="0"/>
              </a:spcBef>
              <a:spcAft>
                <a:spcPts val="0"/>
              </a:spcAft>
              <a:buNone/>
            </a:pPr>
            <a:endParaRPr/>
          </a:p>
        </p:txBody>
      </p:sp>
      <p:sp>
        <p:nvSpPr>
          <p:cNvPr id="74" name="Google Shape;74;g10636373cd4_0_4"/>
          <p:cNvSpPr txBox="1">
            <a:spLocks noGrp="1"/>
          </p:cNvSpPr>
          <p:nvPr>
            <p:ph type="body" idx="1"/>
          </p:nvPr>
        </p:nvSpPr>
        <p:spPr>
          <a:xfrm>
            <a:off x="384725" y="1175208"/>
            <a:ext cx="8374500" cy="277200"/>
          </a:xfrm>
          <a:prstGeom prst="rect">
            <a:avLst/>
          </a:prstGeom>
        </p:spPr>
        <p:txBody>
          <a:bodyPr spcFirstLastPara="1" wrap="square" lIns="0" tIns="0" rIns="0" bIns="0" anchor="t" anchorCtr="0">
            <a:spAutoFit/>
          </a:bodyPr>
          <a:lstStyle/>
          <a:p>
            <a:pPr marL="0" lvl="0" indent="0" algn="l" rtl="0">
              <a:spcBef>
                <a:spcPts val="0"/>
              </a:spcBef>
              <a:spcAft>
                <a:spcPts val="1200"/>
              </a:spcAft>
              <a:buNone/>
            </a:pPr>
            <a:endParaRPr/>
          </a:p>
        </p:txBody>
      </p:sp>
      <p:pic>
        <p:nvPicPr>
          <p:cNvPr id="75" name="Google Shape;75;g10636373cd4_0_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g10504553085_0_0"/>
          <p:cNvSpPr txBox="1">
            <a:spLocks noGrp="1"/>
          </p:cNvSpPr>
          <p:nvPr>
            <p:ph type="title"/>
          </p:nvPr>
        </p:nvSpPr>
        <p:spPr>
          <a:xfrm>
            <a:off x="384750" y="512251"/>
            <a:ext cx="8374500" cy="769500"/>
          </a:xfrm>
          <a:prstGeom prst="rect">
            <a:avLst/>
          </a:prstGeom>
        </p:spPr>
        <p:txBody>
          <a:bodyPr spcFirstLastPara="1" wrap="square" lIns="0" tIns="0" rIns="0" bIns="0" anchor="t" anchorCtr="0">
            <a:spAutoFit/>
          </a:bodyPr>
          <a:lstStyle/>
          <a:p>
            <a:pPr marL="0" lvl="0" indent="0" algn="ctr" rtl="0">
              <a:spcBef>
                <a:spcPts val="0"/>
              </a:spcBef>
              <a:spcAft>
                <a:spcPts val="0"/>
              </a:spcAft>
              <a:buNone/>
            </a:pPr>
            <a:r>
              <a:rPr lang="en-US" dirty="0"/>
              <a:t>HTSD Proposed Plan  </a:t>
            </a:r>
            <a:endParaRPr dirty="0"/>
          </a:p>
          <a:p>
            <a:pPr marL="0" lvl="0" indent="0" algn="ctr" rtl="0">
              <a:spcBef>
                <a:spcPts val="0"/>
              </a:spcBef>
              <a:spcAft>
                <a:spcPts val="0"/>
              </a:spcAft>
              <a:buNone/>
            </a:pPr>
            <a:r>
              <a:rPr lang="en-US" dirty="0"/>
              <a:t>ARP ESSER Allocation</a:t>
            </a:r>
            <a:endParaRPr dirty="0"/>
          </a:p>
        </p:txBody>
      </p:sp>
      <p:sp>
        <p:nvSpPr>
          <p:cNvPr id="88" name="Google Shape;88;g10504553085_0_0"/>
          <p:cNvSpPr txBox="1">
            <a:spLocks noGrp="1"/>
          </p:cNvSpPr>
          <p:nvPr>
            <p:ph type="body" idx="1"/>
          </p:nvPr>
        </p:nvSpPr>
        <p:spPr>
          <a:xfrm>
            <a:off x="306027" y="1687478"/>
            <a:ext cx="8374500" cy="3397853"/>
          </a:xfrm>
          <a:prstGeom prst="rect">
            <a:avLst/>
          </a:prstGeom>
        </p:spPr>
        <p:txBody>
          <a:bodyPr spcFirstLastPara="1" wrap="square" lIns="0" tIns="0" rIns="0" bIns="0" anchor="t" anchorCtr="0">
            <a:spAutoFit/>
          </a:bodyPr>
          <a:lstStyle/>
          <a:p>
            <a:pPr marL="12700" marR="5080" lvl="0" indent="0" algn="just" rtl="0">
              <a:lnSpc>
                <a:spcPct val="114999"/>
              </a:lnSpc>
              <a:spcBef>
                <a:spcPts val="0"/>
              </a:spcBef>
              <a:spcAft>
                <a:spcPts val="0"/>
              </a:spcAft>
              <a:buClr>
                <a:schemeClr val="dk1"/>
              </a:buClr>
              <a:buFont typeface="Arial"/>
              <a:buNone/>
            </a:pPr>
            <a:r>
              <a:rPr lang="en-US" sz="1600" dirty="0">
                <a:solidFill>
                  <a:srgbClr val="333333"/>
                </a:solidFill>
                <a:effectLst/>
                <a:latin typeface="Arial" panose="020B0604020202020204" pitchFamily="34" charset="0"/>
                <a:ea typeface="Calibri" panose="020F0502020204030204" pitchFamily="34" charset="0"/>
                <a:cs typeface="Arial" panose="020B0604020202020204" pitchFamily="34" charset="0"/>
              </a:rPr>
              <a:t>The District plans to use the $875,851 ARP ESSER funding to provide additional in-person high-dosage tutoring in reading and math instruction for elementary and middle school students who have been identified through a universal screening and data analysis. Students' progress will be actively monitored and evaluated through ongoing formative assessments including the STAR 360 assessment and interventions will be intensified or reduced based upon ongoing and systematic data analysis from multiple data points. Because all students will be screened for services, these supports will specifically address the needs of students’ most impacted by the pandemic, regardless of identified grouping. As students are identified, special attention will be brought to students who have missed the most in-person instruction or who did not participate in remote instruction when offered, to ensure that all students, regardless of group or backgrounds, will have access to support based upon academic need.</a:t>
            </a:r>
            <a:endParaRPr sz="16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10502a2f82d_1_0"/>
          <p:cNvSpPr txBox="1">
            <a:spLocks noGrp="1"/>
          </p:cNvSpPr>
          <p:nvPr>
            <p:ph type="title"/>
          </p:nvPr>
        </p:nvSpPr>
        <p:spPr>
          <a:xfrm>
            <a:off x="355450" y="188173"/>
            <a:ext cx="8403600" cy="769500"/>
          </a:xfrm>
          <a:prstGeom prst="rect">
            <a:avLst/>
          </a:prstGeom>
        </p:spPr>
        <p:txBody>
          <a:bodyPr spcFirstLastPara="1" wrap="square" lIns="0" tIns="0" rIns="0" bIns="0" anchor="t" anchorCtr="0">
            <a:spAutoFit/>
          </a:bodyPr>
          <a:lstStyle/>
          <a:p>
            <a:pPr marL="0" lvl="0" indent="0" algn="ctr" rtl="0">
              <a:spcBef>
                <a:spcPts val="0"/>
              </a:spcBef>
              <a:spcAft>
                <a:spcPts val="0"/>
              </a:spcAft>
              <a:buNone/>
            </a:pPr>
            <a:r>
              <a:rPr lang="en-US"/>
              <a:t>ARP ESSER 7% Set Aside HTSD Grant Funding</a:t>
            </a:r>
            <a:endParaRPr/>
          </a:p>
          <a:p>
            <a:pPr marL="0" lvl="0" indent="0" algn="ctr" rtl="0">
              <a:spcBef>
                <a:spcPts val="0"/>
              </a:spcBef>
              <a:spcAft>
                <a:spcPts val="0"/>
              </a:spcAft>
              <a:buNone/>
            </a:pPr>
            <a:r>
              <a:rPr lang="en-US"/>
              <a:t>Specific Spending Required Domains</a:t>
            </a:r>
            <a:endParaRPr/>
          </a:p>
        </p:txBody>
      </p:sp>
      <p:graphicFrame>
        <p:nvGraphicFramePr>
          <p:cNvPr id="81" name="Google Shape;81;g10502a2f82d_1_0"/>
          <p:cNvGraphicFramePr/>
          <p:nvPr/>
        </p:nvGraphicFramePr>
        <p:xfrm>
          <a:off x="952475" y="1178490"/>
          <a:ext cx="7239000" cy="2773470"/>
        </p:xfrm>
        <a:graphic>
          <a:graphicData uri="http://schemas.openxmlformats.org/drawingml/2006/table">
            <a:tbl>
              <a:tblPr>
                <a:noFill/>
                <a:tableStyleId>{0C3DD942-764F-4961-B88B-2ADC530543AB}</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6650">
                <a:tc>
                  <a:txBody>
                    <a:bodyPr/>
                    <a:lstStyle/>
                    <a:p>
                      <a:pPr marL="0" lvl="0" indent="0" algn="l" rtl="0">
                        <a:spcBef>
                          <a:spcPts val="0"/>
                        </a:spcBef>
                        <a:spcAft>
                          <a:spcPts val="0"/>
                        </a:spcAft>
                        <a:buNone/>
                      </a:pPr>
                      <a:r>
                        <a:rPr lang="en-US" b="1"/>
                        <a:t> Total Grant Amount</a:t>
                      </a:r>
                      <a:endParaRPr b="1"/>
                    </a:p>
                  </a:txBody>
                  <a:tcPr marL="91425" marR="91425" marT="91425" marB="91425"/>
                </a:tc>
                <a:tc>
                  <a:txBody>
                    <a:bodyPr/>
                    <a:lstStyle/>
                    <a:p>
                      <a:pPr marL="0" lvl="0" indent="0" algn="ctr" rtl="0">
                        <a:spcBef>
                          <a:spcPts val="0"/>
                        </a:spcBef>
                        <a:spcAft>
                          <a:spcPts val="0"/>
                        </a:spcAft>
                        <a:buNone/>
                      </a:pPr>
                      <a:r>
                        <a:rPr lang="en-US" b="1"/>
                        <a:t>$68,073</a:t>
                      </a:r>
                      <a:endParaRPr b="1"/>
                    </a:p>
                  </a:txBody>
                  <a:tcPr marL="91425" marR="91425" marT="91425" marB="91425"/>
                </a:tc>
                <a:extLst>
                  <a:ext uri="{0D108BD9-81ED-4DB2-BD59-A6C34878D82A}">
                    <a16:rowId xmlns:a16="http://schemas.microsoft.com/office/drawing/2014/main" val="10000"/>
                  </a:ext>
                </a:extLst>
              </a:tr>
              <a:tr h="386650">
                <a:tc>
                  <a:txBody>
                    <a:bodyPr/>
                    <a:lstStyle/>
                    <a:p>
                      <a:pPr marL="0" lvl="0" indent="0" algn="l" rtl="0">
                        <a:spcBef>
                          <a:spcPts val="0"/>
                        </a:spcBef>
                        <a:spcAft>
                          <a:spcPts val="0"/>
                        </a:spcAft>
                        <a:buNone/>
                      </a:pPr>
                      <a:r>
                        <a:rPr lang="en-US" b="1"/>
                        <a:t> Learning Loss Allocation for SEL</a:t>
                      </a:r>
                      <a:endParaRPr b="1"/>
                    </a:p>
                  </a:txBody>
                  <a:tcPr marL="91425" marR="91425" marT="91425" marB="91425"/>
                </a:tc>
                <a:tc>
                  <a:txBody>
                    <a:bodyPr/>
                    <a:lstStyle/>
                    <a:p>
                      <a:pPr marL="0" lvl="0" indent="0" algn="ctr" rtl="0">
                        <a:spcBef>
                          <a:spcPts val="0"/>
                        </a:spcBef>
                        <a:spcAft>
                          <a:spcPts val="0"/>
                        </a:spcAft>
                        <a:buNone/>
                      </a:pPr>
                      <a:r>
                        <a:rPr lang="en-US"/>
                        <a:t>$14,587</a:t>
                      </a:r>
                      <a:endParaRPr/>
                    </a:p>
                  </a:txBody>
                  <a:tcPr marL="91425" marR="91425" marT="91425" marB="91425"/>
                </a:tc>
                <a:extLst>
                  <a:ext uri="{0D108BD9-81ED-4DB2-BD59-A6C34878D82A}">
                    <a16:rowId xmlns:a16="http://schemas.microsoft.com/office/drawing/2014/main" val="10001"/>
                  </a:ext>
                </a:extLst>
              </a:tr>
              <a:tr h="386650">
                <a:tc>
                  <a:txBody>
                    <a:bodyPr/>
                    <a:lstStyle/>
                    <a:p>
                      <a:pPr marL="0" lvl="0" indent="0" algn="l" rtl="0">
                        <a:spcBef>
                          <a:spcPts val="0"/>
                        </a:spcBef>
                        <a:spcAft>
                          <a:spcPts val="0"/>
                        </a:spcAft>
                        <a:buNone/>
                      </a:pPr>
                      <a:r>
                        <a:rPr lang="en-US" b="1"/>
                        <a:t> Learning Loss Allocation for SEL PD</a:t>
                      </a:r>
                      <a:endParaRPr b="1"/>
                    </a:p>
                  </a:txBody>
                  <a:tcPr marL="91425" marR="91425" marT="91425" marB="91425"/>
                </a:tc>
                <a:tc>
                  <a:txBody>
                    <a:bodyPr/>
                    <a:lstStyle/>
                    <a:p>
                      <a:pPr marL="0" lvl="0" indent="0" algn="ctr" rtl="0">
                        <a:spcBef>
                          <a:spcPts val="0"/>
                        </a:spcBef>
                        <a:spcAft>
                          <a:spcPts val="0"/>
                        </a:spcAft>
                        <a:buNone/>
                      </a:pPr>
                      <a:r>
                        <a:rPr lang="en-US"/>
                        <a:t>$4,862</a:t>
                      </a:r>
                      <a:endParaRPr/>
                    </a:p>
                  </a:txBody>
                  <a:tcPr marL="91425" marR="91425" marT="91425" marB="91425"/>
                </a:tc>
                <a:extLst>
                  <a:ext uri="{0D108BD9-81ED-4DB2-BD59-A6C34878D82A}">
                    <a16:rowId xmlns:a16="http://schemas.microsoft.com/office/drawing/2014/main" val="10002"/>
                  </a:ext>
                </a:extLst>
              </a:tr>
              <a:tr h="386650">
                <a:tc>
                  <a:txBody>
                    <a:bodyPr/>
                    <a:lstStyle/>
                    <a:p>
                      <a:pPr marL="0" lvl="0" indent="0" algn="l" rtl="0">
                        <a:spcBef>
                          <a:spcPts val="0"/>
                        </a:spcBef>
                        <a:spcAft>
                          <a:spcPts val="0"/>
                        </a:spcAft>
                        <a:buNone/>
                      </a:pPr>
                      <a:r>
                        <a:rPr lang="en-US" b="1"/>
                        <a:t> Learning Loss Allocation for Reading</a:t>
                      </a:r>
                      <a:endParaRPr b="1"/>
                    </a:p>
                  </a:txBody>
                  <a:tcPr marL="91425" marR="91425" marT="91425" marB="91425"/>
                </a:tc>
                <a:tc>
                  <a:txBody>
                    <a:bodyPr/>
                    <a:lstStyle/>
                    <a:p>
                      <a:pPr marL="0" lvl="0" indent="0" algn="ctr" rtl="0">
                        <a:spcBef>
                          <a:spcPts val="0"/>
                        </a:spcBef>
                        <a:spcAft>
                          <a:spcPts val="0"/>
                        </a:spcAft>
                        <a:buNone/>
                      </a:pPr>
                      <a:r>
                        <a:rPr lang="en-US"/>
                        <a:t>$3,890</a:t>
                      </a:r>
                      <a:endParaRPr/>
                    </a:p>
                  </a:txBody>
                  <a:tcPr marL="91425" marR="91425" marT="91425" marB="91425"/>
                </a:tc>
                <a:extLst>
                  <a:ext uri="{0D108BD9-81ED-4DB2-BD59-A6C34878D82A}">
                    <a16:rowId xmlns:a16="http://schemas.microsoft.com/office/drawing/2014/main" val="10003"/>
                  </a:ext>
                </a:extLst>
              </a:tr>
              <a:tr h="386650">
                <a:tc>
                  <a:txBody>
                    <a:bodyPr/>
                    <a:lstStyle/>
                    <a:p>
                      <a:pPr marL="0" lvl="0" indent="0" algn="l" rtl="0">
                        <a:spcBef>
                          <a:spcPts val="0"/>
                        </a:spcBef>
                        <a:spcAft>
                          <a:spcPts val="0"/>
                        </a:spcAft>
                        <a:buNone/>
                      </a:pPr>
                      <a:r>
                        <a:rPr lang="en-US" b="1"/>
                        <a:t> Remaining Learning Loss Allocation</a:t>
                      </a:r>
                      <a:endParaRPr b="1"/>
                    </a:p>
                  </a:txBody>
                  <a:tcPr marL="91425" marR="91425" marT="91425" marB="91425"/>
                </a:tc>
                <a:tc>
                  <a:txBody>
                    <a:bodyPr/>
                    <a:lstStyle/>
                    <a:p>
                      <a:pPr marL="0" lvl="0" indent="0" algn="ctr" rtl="0">
                        <a:spcBef>
                          <a:spcPts val="0"/>
                        </a:spcBef>
                        <a:spcAft>
                          <a:spcPts val="0"/>
                        </a:spcAft>
                        <a:buNone/>
                      </a:pPr>
                      <a:r>
                        <a:rPr lang="en-US"/>
                        <a:t>$25,284</a:t>
                      </a:r>
                      <a:endParaRPr/>
                    </a:p>
                  </a:txBody>
                  <a:tcPr marL="91425" marR="91425" marT="91425" marB="91425"/>
                </a:tc>
                <a:extLst>
                  <a:ext uri="{0D108BD9-81ED-4DB2-BD59-A6C34878D82A}">
                    <a16:rowId xmlns:a16="http://schemas.microsoft.com/office/drawing/2014/main" val="10004"/>
                  </a:ext>
                </a:extLst>
              </a:tr>
              <a:tr h="386650">
                <a:tc>
                  <a:txBody>
                    <a:bodyPr/>
                    <a:lstStyle/>
                    <a:p>
                      <a:pPr marL="0" lvl="0" indent="0" algn="l" rtl="0">
                        <a:spcBef>
                          <a:spcPts val="0"/>
                        </a:spcBef>
                        <a:spcAft>
                          <a:spcPts val="0"/>
                        </a:spcAft>
                        <a:buNone/>
                      </a:pPr>
                      <a:r>
                        <a:rPr lang="en-US" b="1"/>
                        <a:t> After School Programming Support</a:t>
                      </a:r>
                      <a:endParaRPr b="1"/>
                    </a:p>
                  </a:txBody>
                  <a:tcPr marL="91425" marR="91425" marT="91425" marB="91425"/>
                </a:tc>
                <a:tc>
                  <a:txBody>
                    <a:bodyPr/>
                    <a:lstStyle/>
                    <a:p>
                      <a:pPr marL="0" lvl="0" indent="0" algn="ctr" rtl="0">
                        <a:spcBef>
                          <a:spcPts val="0"/>
                        </a:spcBef>
                        <a:spcAft>
                          <a:spcPts val="0"/>
                        </a:spcAft>
                        <a:buNone/>
                      </a:pPr>
                      <a:r>
                        <a:rPr lang="en-US"/>
                        <a:t>$9,725</a:t>
                      </a:r>
                      <a:endParaRPr/>
                    </a:p>
                  </a:txBody>
                  <a:tcPr marL="91425" marR="91425" marT="91425" marB="91425"/>
                </a:tc>
                <a:extLst>
                  <a:ext uri="{0D108BD9-81ED-4DB2-BD59-A6C34878D82A}">
                    <a16:rowId xmlns:a16="http://schemas.microsoft.com/office/drawing/2014/main" val="10005"/>
                  </a:ext>
                </a:extLst>
              </a:tr>
              <a:tr h="386650">
                <a:tc>
                  <a:txBody>
                    <a:bodyPr/>
                    <a:lstStyle/>
                    <a:p>
                      <a:pPr marL="0" lvl="0" indent="0" algn="l" rtl="0">
                        <a:spcBef>
                          <a:spcPts val="0"/>
                        </a:spcBef>
                        <a:spcAft>
                          <a:spcPts val="0"/>
                        </a:spcAft>
                        <a:buNone/>
                      </a:pPr>
                      <a:r>
                        <a:rPr lang="en-US" b="1"/>
                        <a:t> Summer School Programming Support</a:t>
                      </a:r>
                      <a:endParaRPr b="1"/>
                    </a:p>
                  </a:txBody>
                  <a:tcPr marL="91425" marR="91425" marT="91425" marB="91425"/>
                </a:tc>
                <a:tc>
                  <a:txBody>
                    <a:bodyPr/>
                    <a:lstStyle/>
                    <a:p>
                      <a:pPr marL="0" lvl="0" indent="0" algn="ctr" rtl="0">
                        <a:spcBef>
                          <a:spcPts val="0"/>
                        </a:spcBef>
                        <a:spcAft>
                          <a:spcPts val="0"/>
                        </a:spcAft>
                        <a:buNone/>
                      </a:pPr>
                      <a:r>
                        <a:rPr lang="en-US"/>
                        <a:t>$9,725</a:t>
                      </a:r>
                      <a:endParaRPr/>
                    </a:p>
                  </a:txBody>
                  <a:tcPr marL="91425" marR="91425" marT="91425" marB="91425"/>
                </a:tc>
                <a:extLst>
                  <a:ext uri="{0D108BD9-81ED-4DB2-BD59-A6C34878D82A}">
                    <a16:rowId xmlns:a16="http://schemas.microsoft.com/office/drawing/2014/main" val="10006"/>
                  </a:ext>
                </a:extLst>
              </a:tr>
            </a:tbl>
          </a:graphicData>
        </a:graphic>
      </p:graphicFrame>
      <p:pic>
        <p:nvPicPr>
          <p:cNvPr id="82" name="Google Shape;82;g10502a2f82d_1_0"/>
          <p:cNvPicPr preferRelativeResize="0"/>
          <p:nvPr/>
        </p:nvPicPr>
        <p:blipFill>
          <a:blip r:embed="rId3">
            <a:alphaModFix/>
          </a:blip>
          <a:stretch>
            <a:fillRect/>
          </a:stretch>
        </p:blipFill>
        <p:spPr>
          <a:xfrm>
            <a:off x="7855525" y="0"/>
            <a:ext cx="1288475" cy="12242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g10504553085_0_0"/>
          <p:cNvSpPr txBox="1">
            <a:spLocks noGrp="1"/>
          </p:cNvSpPr>
          <p:nvPr>
            <p:ph type="title"/>
          </p:nvPr>
        </p:nvSpPr>
        <p:spPr>
          <a:xfrm>
            <a:off x="384750" y="512251"/>
            <a:ext cx="8374500" cy="769500"/>
          </a:xfrm>
          <a:prstGeom prst="rect">
            <a:avLst/>
          </a:prstGeom>
        </p:spPr>
        <p:txBody>
          <a:bodyPr spcFirstLastPara="1" wrap="square" lIns="0" tIns="0" rIns="0" bIns="0" anchor="t" anchorCtr="0">
            <a:spAutoFit/>
          </a:bodyPr>
          <a:lstStyle/>
          <a:p>
            <a:pPr marL="0" lvl="0" indent="0" algn="ctr" rtl="0">
              <a:spcBef>
                <a:spcPts val="0"/>
              </a:spcBef>
              <a:spcAft>
                <a:spcPts val="0"/>
              </a:spcAft>
              <a:buNone/>
            </a:pPr>
            <a:r>
              <a:rPr lang="en-US"/>
              <a:t>HTSD Proposed Plan  </a:t>
            </a:r>
            <a:endParaRPr/>
          </a:p>
          <a:p>
            <a:pPr marL="0" lvl="0" indent="0" algn="ctr" rtl="0">
              <a:spcBef>
                <a:spcPts val="0"/>
              </a:spcBef>
              <a:spcAft>
                <a:spcPts val="0"/>
              </a:spcAft>
              <a:buNone/>
            </a:pPr>
            <a:r>
              <a:rPr lang="en-US"/>
              <a:t>Learning Loss Allocation</a:t>
            </a:r>
            <a:endParaRPr/>
          </a:p>
        </p:txBody>
      </p:sp>
      <p:sp>
        <p:nvSpPr>
          <p:cNvPr id="88" name="Google Shape;88;g10504553085_0_0"/>
          <p:cNvSpPr txBox="1">
            <a:spLocks noGrp="1"/>
          </p:cNvSpPr>
          <p:nvPr>
            <p:ph type="body" idx="1"/>
          </p:nvPr>
        </p:nvSpPr>
        <p:spPr>
          <a:xfrm>
            <a:off x="384725" y="1760658"/>
            <a:ext cx="8374500" cy="2661300"/>
          </a:xfrm>
          <a:prstGeom prst="rect">
            <a:avLst/>
          </a:prstGeom>
        </p:spPr>
        <p:txBody>
          <a:bodyPr spcFirstLastPara="1" wrap="square" lIns="0" tIns="0" rIns="0" bIns="0" anchor="t" anchorCtr="0">
            <a:spAutoFit/>
          </a:bodyPr>
          <a:lstStyle/>
          <a:p>
            <a:pPr marL="12700" marR="5080" lvl="0" indent="0" algn="just" rtl="0">
              <a:lnSpc>
                <a:spcPct val="114999"/>
              </a:lnSpc>
              <a:spcBef>
                <a:spcPts val="0"/>
              </a:spcBef>
              <a:spcAft>
                <a:spcPts val="0"/>
              </a:spcAft>
              <a:buClr>
                <a:schemeClr val="dk1"/>
              </a:buClr>
              <a:buFont typeface="Arial"/>
              <a:buNone/>
            </a:pPr>
            <a:r>
              <a:rPr lang="en-US" dirty="0">
                <a:solidFill>
                  <a:schemeClr val="dk1"/>
                </a:solidFill>
              </a:rPr>
              <a:t>The district is proposing to use $25,284 of the grant funding to purchase a digital instructional resource for teachers to use with our students that would benefit from skill-building in reading, written language and mathematics. We will use $3,890 of the grant funding to also support the purchase of a digital reading instructional resource to support students with skill development delays in reading. We have selected these digital resources as they align with our curriculum and with the standards for evidence-based interventions.</a:t>
            </a:r>
            <a:endParaRPr dirty="0">
              <a:solidFill>
                <a:schemeClr val="dk1"/>
              </a:solidFill>
            </a:endParaRPr>
          </a:p>
          <a:p>
            <a:pPr marL="12700" marR="165735" lvl="0" indent="0" algn="l" rtl="0">
              <a:lnSpc>
                <a:spcPct val="114999"/>
              </a:lnSpc>
              <a:spcBef>
                <a:spcPts val="1200"/>
              </a:spcBef>
              <a:spcAft>
                <a:spcPts val="0"/>
              </a:spcAft>
              <a:buClr>
                <a:schemeClr val="dk1"/>
              </a:buClr>
              <a:buFont typeface="Arial"/>
              <a:buNone/>
            </a:pPr>
            <a:endParaRPr dirty="0"/>
          </a:p>
        </p:txBody>
      </p:sp>
    </p:spTree>
    <p:extLst>
      <p:ext uri="{BB962C8B-B14F-4D97-AF65-F5344CB8AC3E}">
        <p14:creationId xmlns:p14="http://schemas.microsoft.com/office/powerpoint/2010/main" val="2410984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0">
              <a:srgbClr val="DFE9FB"/>
            </a:gs>
            <a:gs pos="100000">
              <a:srgbClr val="6E9BE7"/>
            </a:gs>
          </a:gsLst>
          <a:path path="circle">
            <a:fillToRect l="50000" t="50000" r="50000" b="50000"/>
          </a:path>
          <a:tileRect/>
        </a:gradFill>
        <a:effectLst/>
      </p:bgPr>
    </p:bg>
    <p:spTree>
      <p:nvGrpSpPr>
        <p:cNvPr id="1" name="Shape 92"/>
        <p:cNvGrpSpPr/>
        <p:nvPr/>
      </p:nvGrpSpPr>
      <p:grpSpPr>
        <a:xfrm>
          <a:off x="0" y="0"/>
          <a:ext cx="0" cy="0"/>
          <a:chOff x="0" y="0"/>
          <a:chExt cx="0" cy="0"/>
        </a:xfrm>
      </p:grpSpPr>
      <p:sp>
        <p:nvSpPr>
          <p:cNvPr id="93" name="Google Shape;93;p7"/>
          <p:cNvSpPr txBox="1">
            <a:spLocks noGrp="1"/>
          </p:cNvSpPr>
          <p:nvPr>
            <p:ph type="title"/>
          </p:nvPr>
        </p:nvSpPr>
        <p:spPr>
          <a:xfrm>
            <a:off x="1754225" y="554075"/>
            <a:ext cx="5363100" cy="785100"/>
          </a:xfrm>
          <a:prstGeom prst="rect">
            <a:avLst/>
          </a:prstGeom>
          <a:noFill/>
          <a:ln>
            <a:noFill/>
          </a:ln>
        </p:spPr>
        <p:txBody>
          <a:bodyPr spcFirstLastPara="1" wrap="square" lIns="0" tIns="15225" rIns="0" bIns="0" anchor="t" anchorCtr="0">
            <a:spAutoFit/>
          </a:bodyPr>
          <a:lstStyle/>
          <a:p>
            <a:pPr marL="0" lvl="0" indent="0" algn="ctr" rtl="0">
              <a:spcBef>
                <a:spcPts val="0"/>
              </a:spcBef>
              <a:spcAft>
                <a:spcPts val="0"/>
              </a:spcAft>
              <a:buClr>
                <a:schemeClr val="dk1"/>
              </a:buClr>
              <a:buSzPts val="1100"/>
              <a:buFont typeface="Arial"/>
              <a:buNone/>
            </a:pPr>
            <a:r>
              <a:rPr lang="en-US"/>
              <a:t>HTSD Proposed Plan</a:t>
            </a:r>
            <a:endParaRPr/>
          </a:p>
          <a:p>
            <a:pPr marL="12700" lvl="0" indent="0" algn="l" rtl="0">
              <a:lnSpc>
                <a:spcPct val="100000"/>
              </a:lnSpc>
              <a:spcBef>
                <a:spcPts val="0"/>
              </a:spcBef>
              <a:spcAft>
                <a:spcPts val="0"/>
              </a:spcAft>
              <a:buNone/>
            </a:pPr>
            <a:r>
              <a:rPr lang="en-US"/>
              <a:t>Summer &amp; After-School Programming</a:t>
            </a:r>
            <a:endParaRPr/>
          </a:p>
        </p:txBody>
      </p:sp>
      <p:sp>
        <p:nvSpPr>
          <p:cNvPr id="94" name="Google Shape;94;p7"/>
          <p:cNvSpPr txBox="1">
            <a:spLocks noGrp="1"/>
          </p:cNvSpPr>
          <p:nvPr>
            <p:ph type="body" idx="1"/>
          </p:nvPr>
        </p:nvSpPr>
        <p:spPr>
          <a:xfrm>
            <a:off x="384750" y="1743899"/>
            <a:ext cx="8374500" cy="3146700"/>
          </a:xfrm>
          <a:prstGeom prst="rect">
            <a:avLst/>
          </a:prstGeom>
          <a:noFill/>
          <a:ln>
            <a:noFill/>
          </a:ln>
        </p:spPr>
        <p:txBody>
          <a:bodyPr spcFirstLastPara="1" wrap="square" lIns="0" tIns="12700" rIns="0" bIns="0" anchor="t" anchorCtr="0">
            <a:spAutoFit/>
          </a:bodyPr>
          <a:lstStyle/>
          <a:p>
            <a:pPr marL="12700" marR="5080" lvl="0" indent="0" algn="l" rtl="0">
              <a:lnSpc>
                <a:spcPct val="114999"/>
              </a:lnSpc>
              <a:spcBef>
                <a:spcPts val="0"/>
              </a:spcBef>
              <a:spcAft>
                <a:spcPts val="0"/>
              </a:spcAft>
              <a:buNone/>
            </a:pPr>
            <a:r>
              <a:rPr lang="en-US">
                <a:solidFill>
                  <a:schemeClr val="dk1"/>
                </a:solidFill>
              </a:rPr>
              <a:t>HTSD will use $9,725 of the grant funding for instructional resources to support an elementary school summer program during August 2022 focusing on supporting students experiencing academic delays. HTSD will use the additional $9,725 of the grant funding for instructional resources to support after-school programs focused on supporting students with academic delays during the 2022-23 school year.</a:t>
            </a:r>
            <a:endParaRPr>
              <a:solidFill>
                <a:schemeClr val="dk1"/>
              </a:solidFill>
            </a:endParaRPr>
          </a:p>
          <a:p>
            <a:pPr marL="0" marR="5080" lvl="0" indent="0" algn="l" rtl="0">
              <a:lnSpc>
                <a:spcPct val="114999"/>
              </a:lnSpc>
              <a:spcBef>
                <a:spcPts val="0"/>
              </a:spcBef>
              <a:spcAft>
                <a:spcPts val="0"/>
              </a:spcAft>
              <a:buNone/>
            </a:pPr>
            <a:endParaRPr>
              <a:solidFill>
                <a:schemeClr val="dk1"/>
              </a:solidFill>
            </a:endParaRPr>
          </a:p>
          <a:p>
            <a:pPr marL="12700" marR="44450" lvl="0" indent="0" algn="l" rtl="0">
              <a:lnSpc>
                <a:spcPct val="114999"/>
              </a:lnSpc>
              <a:spcBef>
                <a:spcPts val="1200"/>
              </a:spcBef>
              <a:spcAft>
                <a:spcPts val="0"/>
              </a:spcAft>
              <a:buNone/>
            </a:pPr>
            <a:endParaRPr>
              <a:solidFill>
                <a:schemeClr val="dk1"/>
              </a:solidFill>
            </a:endParaRPr>
          </a:p>
          <a:p>
            <a:pPr marL="12700" marR="44450" lvl="0" indent="0" algn="l" rtl="0">
              <a:lnSpc>
                <a:spcPct val="114999"/>
              </a:lnSpc>
              <a:spcBef>
                <a:spcPts val="1200"/>
              </a:spcBef>
              <a:spcAft>
                <a:spcPts val="1200"/>
              </a:spcAft>
              <a:buNone/>
            </a:pPr>
            <a:endParaRPr>
              <a:solidFill>
                <a:schemeClr val="dk1"/>
              </a:solidFill>
            </a:endParaRPr>
          </a:p>
        </p:txBody>
      </p:sp>
      <p:pic>
        <p:nvPicPr>
          <p:cNvPr id="95" name="Google Shape;95;p7"/>
          <p:cNvPicPr preferRelativeResize="0"/>
          <p:nvPr/>
        </p:nvPicPr>
        <p:blipFill>
          <a:blip r:embed="rId3">
            <a:alphaModFix/>
          </a:blip>
          <a:stretch>
            <a:fillRect/>
          </a:stretch>
        </p:blipFill>
        <p:spPr>
          <a:xfrm>
            <a:off x="7855525" y="0"/>
            <a:ext cx="1288475" cy="12242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0">
              <a:srgbClr val="DFE9FB"/>
            </a:gs>
            <a:gs pos="100000">
              <a:srgbClr val="6E9BE7"/>
            </a:gs>
          </a:gsLst>
          <a:path path="circle">
            <a:fillToRect l="50000" t="50000" r="50000" b="50000"/>
          </a:path>
          <a:tileRect/>
        </a:gradFill>
        <a:effectLst/>
      </p:bgPr>
    </p:bg>
    <p:spTree>
      <p:nvGrpSpPr>
        <p:cNvPr id="1" name="Shape 99"/>
        <p:cNvGrpSpPr/>
        <p:nvPr/>
      </p:nvGrpSpPr>
      <p:grpSpPr>
        <a:xfrm>
          <a:off x="0" y="0"/>
          <a:ext cx="0" cy="0"/>
          <a:chOff x="0" y="0"/>
          <a:chExt cx="0" cy="0"/>
        </a:xfrm>
      </p:grpSpPr>
      <p:sp>
        <p:nvSpPr>
          <p:cNvPr id="100" name="Google Shape;100;p3"/>
          <p:cNvSpPr txBox="1">
            <a:spLocks noGrp="1"/>
          </p:cNvSpPr>
          <p:nvPr>
            <p:ph type="title"/>
          </p:nvPr>
        </p:nvSpPr>
        <p:spPr>
          <a:xfrm>
            <a:off x="790175" y="890748"/>
            <a:ext cx="6699300" cy="785100"/>
          </a:xfrm>
          <a:prstGeom prst="rect">
            <a:avLst/>
          </a:prstGeom>
          <a:noFill/>
          <a:ln>
            <a:noFill/>
          </a:ln>
        </p:spPr>
        <p:txBody>
          <a:bodyPr spcFirstLastPara="1" wrap="square" lIns="0" tIns="15225" rIns="0" bIns="0" anchor="t" anchorCtr="0">
            <a:spAutoFit/>
          </a:bodyPr>
          <a:lstStyle/>
          <a:p>
            <a:pPr marL="12700" lvl="0" indent="0" algn="ctr" rtl="0">
              <a:lnSpc>
                <a:spcPct val="100000"/>
              </a:lnSpc>
              <a:spcBef>
                <a:spcPts val="0"/>
              </a:spcBef>
              <a:spcAft>
                <a:spcPts val="0"/>
              </a:spcAft>
              <a:buNone/>
            </a:pPr>
            <a:r>
              <a:rPr lang="en-US"/>
              <a:t>HTSD Proposed Plan </a:t>
            </a:r>
            <a:endParaRPr/>
          </a:p>
          <a:p>
            <a:pPr marL="12700" lvl="0" indent="0" algn="ctr" rtl="0">
              <a:lnSpc>
                <a:spcPct val="100000"/>
              </a:lnSpc>
              <a:spcBef>
                <a:spcPts val="0"/>
              </a:spcBef>
              <a:spcAft>
                <a:spcPts val="0"/>
              </a:spcAft>
              <a:buNone/>
            </a:pPr>
            <a:r>
              <a:rPr lang="en-US"/>
              <a:t>Social Emotional Learning Allocation</a:t>
            </a:r>
            <a:endParaRPr/>
          </a:p>
        </p:txBody>
      </p:sp>
      <p:sp>
        <p:nvSpPr>
          <p:cNvPr id="101" name="Google Shape;101;p3"/>
          <p:cNvSpPr txBox="1"/>
          <p:nvPr/>
        </p:nvSpPr>
        <p:spPr>
          <a:xfrm>
            <a:off x="455675" y="1907128"/>
            <a:ext cx="8316300" cy="1794600"/>
          </a:xfrm>
          <a:prstGeom prst="rect">
            <a:avLst/>
          </a:prstGeom>
          <a:noFill/>
          <a:ln>
            <a:noFill/>
          </a:ln>
        </p:spPr>
        <p:txBody>
          <a:bodyPr spcFirstLastPara="1" wrap="square" lIns="0" tIns="12700" rIns="0" bIns="0" anchor="t" anchorCtr="0">
            <a:spAutoFit/>
          </a:bodyPr>
          <a:lstStyle/>
          <a:p>
            <a:pPr marL="0" marR="5080" lvl="0" indent="0" algn="l" rtl="0">
              <a:lnSpc>
                <a:spcPct val="114999"/>
              </a:lnSpc>
              <a:spcBef>
                <a:spcPts val="0"/>
              </a:spcBef>
              <a:spcAft>
                <a:spcPts val="0"/>
              </a:spcAft>
              <a:buNone/>
            </a:pPr>
            <a:r>
              <a:rPr lang="en-US" sz="1700"/>
              <a:t>HTSD</a:t>
            </a:r>
            <a:r>
              <a:rPr lang="en-US" sz="1700" b="0" i="0" u="none" strike="noStrike" cap="none">
                <a:latin typeface="Arial"/>
                <a:ea typeface="Arial"/>
                <a:cs typeface="Arial"/>
                <a:sym typeface="Arial"/>
              </a:rPr>
              <a:t> will use $</a:t>
            </a:r>
            <a:r>
              <a:rPr lang="en-US" sz="1700"/>
              <a:t>14,587 </a:t>
            </a:r>
            <a:r>
              <a:rPr lang="en-US" sz="1700" b="0" i="0" u="none" strike="noStrike" cap="none">
                <a:latin typeface="Arial"/>
                <a:ea typeface="Arial"/>
                <a:cs typeface="Arial"/>
                <a:sym typeface="Arial"/>
              </a:rPr>
              <a:t>of the grant to </a:t>
            </a:r>
            <a:r>
              <a:rPr lang="en-US" sz="1700"/>
              <a:t>purchase a universal screening tool. </a:t>
            </a:r>
            <a:endParaRPr sz="1700"/>
          </a:p>
          <a:p>
            <a:pPr marL="0" marR="5080" lvl="0" indent="0" algn="l" rtl="0">
              <a:lnSpc>
                <a:spcPct val="114999"/>
              </a:lnSpc>
              <a:spcBef>
                <a:spcPts val="0"/>
              </a:spcBef>
              <a:spcAft>
                <a:spcPts val="0"/>
              </a:spcAft>
              <a:buNone/>
            </a:pPr>
            <a:r>
              <a:rPr lang="en-US" sz="1700"/>
              <a:t>The universal screening tool will be used by school based data teams to provide supports for students. We are in the process of piloting this tool and if it is determined to be effective it would be implemented in the 2022-23 School Year</a:t>
            </a:r>
            <a:endParaRPr sz="1700"/>
          </a:p>
          <a:p>
            <a:pPr marL="0" marR="5080" lvl="0" indent="0" algn="l" rtl="0">
              <a:lnSpc>
                <a:spcPct val="114999"/>
              </a:lnSpc>
              <a:spcBef>
                <a:spcPts val="0"/>
              </a:spcBef>
              <a:spcAft>
                <a:spcPts val="0"/>
              </a:spcAft>
              <a:buNone/>
            </a:pPr>
            <a:r>
              <a:rPr lang="en-US" sz="1700">
                <a:solidFill>
                  <a:schemeClr val="dk1"/>
                </a:solidFill>
              </a:rPr>
              <a:t>HTSD will use $4,862 of the grant funding to coordinate and provide professional  development for district staff related on grant mandated mental health related topics .</a:t>
            </a:r>
            <a:r>
              <a:rPr lang="en-US" sz="1800"/>
              <a:t> </a:t>
            </a:r>
            <a:endParaRPr sz="1800"/>
          </a:p>
        </p:txBody>
      </p:sp>
      <p:pic>
        <p:nvPicPr>
          <p:cNvPr id="102" name="Google Shape;102;p3"/>
          <p:cNvPicPr preferRelativeResize="0"/>
          <p:nvPr/>
        </p:nvPicPr>
        <p:blipFill>
          <a:blip r:embed="rId3">
            <a:alphaModFix/>
          </a:blip>
          <a:stretch>
            <a:fillRect/>
          </a:stretch>
        </p:blipFill>
        <p:spPr>
          <a:xfrm>
            <a:off x="7855525" y="0"/>
            <a:ext cx="1288475" cy="12242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a:gsLst>
            <a:gs pos="0">
              <a:srgbClr val="DFE9FB"/>
            </a:gs>
            <a:gs pos="100000">
              <a:srgbClr val="6E9BE7"/>
            </a:gs>
          </a:gsLst>
          <a:path path="circle">
            <a:fillToRect l="50000" t="50000" r="50000" b="50000"/>
          </a:path>
          <a:tileRect/>
        </a:gradFill>
        <a:effectLst/>
      </p:bgPr>
    </p:bg>
    <p:spTree>
      <p:nvGrpSpPr>
        <p:cNvPr id="1" name="Shape 106"/>
        <p:cNvGrpSpPr/>
        <p:nvPr/>
      </p:nvGrpSpPr>
      <p:grpSpPr>
        <a:xfrm>
          <a:off x="0" y="0"/>
          <a:ext cx="0" cy="0"/>
          <a:chOff x="0" y="0"/>
          <a:chExt cx="0" cy="0"/>
        </a:xfrm>
      </p:grpSpPr>
      <p:sp>
        <p:nvSpPr>
          <p:cNvPr id="107" name="Google Shape;107;p8"/>
          <p:cNvSpPr txBox="1">
            <a:spLocks noGrp="1"/>
          </p:cNvSpPr>
          <p:nvPr>
            <p:ph type="title"/>
          </p:nvPr>
        </p:nvSpPr>
        <p:spPr>
          <a:xfrm>
            <a:off x="1848325" y="644175"/>
            <a:ext cx="5275500" cy="40020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en-US"/>
              <a:t>Stakeholder Feedback on Grant Plan</a:t>
            </a:r>
            <a:endParaRPr/>
          </a:p>
        </p:txBody>
      </p:sp>
      <p:sp>
        <p:nvSpPr>
          <p:cNvPr id="108" name="Google Shape;108;p8"/>
          <p:cNvSpPr txBox="1"/>
          <p:nvPr/>
        </p:nvSpPr>
        <p:spPr>
          <a:xfrm>
            <a:off x="384725" y="1464852"/>
            <a:ext cx="8358600" cy="1199400"/>
          </a:xfrm>
          <a:prstGeom prst="rect">
            <a:avLst/>
          </a:prstGeom>
          <a:noFill/>
          <a:ln>
            <a:noFill/>
          </a:ln>
        </p:spPr>
        <p:txBody>
          <a:bodyPr spcFirstLastPara="1" wrap="square" lIns="0" tIns="33000" rIns="0" bIns="0" anchor="t" anchorCtr="0">
            <a:spAutoFit/>
          </a:bodyPr>
          <a:lstStyle/>
          <a:p>
            <a:pPr marL="12700" marR="484505" lvl="0" indent="0" algn="l" rtl="0">
              <a:lnSpc>
                <a:spcPct val="113888"/>
              </a:lnSpc>
              <a:spcBef>
                <a:spcPts val="0"/>
              </a:spcBef>
              <a:spcAft>
                <a:spcPts val="0"/>
              </a:spcAft>
              <a:buNone/>
            </a:pPr>
            <a:r>
              <a:rPr lang="en-US" sz="1800" b="0" i="0" u="none" strike="noStrike" cap="none">
                <a:solidFill>
                  <a:srgbClr val="595959"/>
                </a:solidFill>
                <a:latin typeface="Arial"/>
                <a:ea typeface="Arial"/>
                <a:cs typeface="Arial"/>
                <a:sym typeface="Arial"/>
              </a:rPr>
              <a:t>I</a:t>
            </a:r>
            <a:r>
              <a:rPr lang="en-US" sz="1800" b="0" i="0" u="none" strike="noStrike" cap="none">
                <a:solidFill>
                  <a:schemeClr val="dk1"/>
                </a:solidFill>
                <a:latin typeface="Arial"/>
                <a:ea typeface="Arial"/>
                <a:cs typeface="Arial"/>
                <a:sym typeface="Arial"/>
              </a:rPr>
              <a:t>f you would like to provide feedback to the </a:t>
            </a:r>
            <a:r>
              <a:rPr lang="en-US" sz="1800">
                <a:solidFill>
                  <a:schemeClr val="dk1"/>
                </a:solidFill>
              </a:rPr>
              <a:t>Hampton Township School </a:t>
            </a:r>
            <a:r>
              <a:rPr lang="en-US" sz="1800" b="0" i="0" u="none" strike="noStrike" cap="none">
                <a:solidFill>
                  <a:schemeClr val="dk1"/>
                </a:solidFill>
                <a:latin typeface="Arial"/>
                <a:ea typeface="Arial"/>
                <a:cs typeface="Arial"/>
                <a:sym typeface="Arial"/>
              </a:rPr>
              <a:t>District on the district’s grant plan, you may do so by clicking on the link below.</a:t>
            </a:r>
            <a:endParaRPr sz="2000" b="0" i="0" u="none" strike="noStrike" cap="none">
              <a:solidFill>
                <a:schemeClr val="dk1"/>
              </a:solidFill>
              <a:latin typeface="Arial"/>
              <a:ea typeface="Arial"/>
              <a:cs typeface="Arial"/>
              <a:sym typeface="Arial"/>
            </a:endParaRPr>
          </a:p>
          <a:p>
            <a:pPr marL="0" marR="0" lvl="0" indent="0" algn="l" rtl="0">
              <a:lnSpc>
                <a:spcPct val="100000"/>
              </a:lnSpc>
              <a:spcBef>
                <a:spcPts val="30"/>
              </a:spcBef>
              <a:spcAft>
                <a:spcPts val="0"/>
              </a:spcAft>
              <a:buNone/>
            </a:pPr>
            <a:endParaRPr sz="1850" b="0" i="0" u="none" strike="noStrike" cap="none">
              <a:solidFill>
                <a:schemeClr val="dk1"/>
              </a:solidFill>
              <a:latin typeface="Arial"/>
              <a:ea typeface="Arial"/>
              <a:cs typeface="Arial"/>
              <a:sym typeface="Arial"/>
            </a:endParaRPr>
          </a:p>
          <a:p>
            <a:pPr marL="3238500" marR="5080" lvl="0" indent="-3218180" algn="ctr" rtl="0">
              <a:lnSpc>
                <a:spcPct val="113750"/>
              </a:lnSpc>
              <a:spcBef>
                <a:spcPts val="0"/>
              </a:spcBef>
              <a:spcAft>
                <a:spcPts val="0"/>
              </a:spcAft>
              <a:buNone/>
            </a:pPr>
            <a:r>
              <a:rPr lang="en-US" sz="1600" u="sng">
                <a:solidFill>
                  <a:srgbClr val="0000FF"/>
                </a:solidFill>
                <a:hlinkClick r:id="rId3">
                  <a:extLst>
                    <a:ext uri="{A12FA001-AC4F-418D-AE19-62706E023703}">
                      <ahyp:hlinkClr xmlns:ahyp="http://schemas.microsoft.com/office/drawing/2018/hyperlinkcolor" val="tx"/>
                    </a:ext>
                  </a:extLst>
                </a:hlinkClick>
              </a:rPr>
              <a:t>HTSD ESSER 7% Set Aside Grant Funding Feedback</a:t>
            </a:r>
            <a:endParaRPr sz="1600" b="0" i="0" u="none" strike="noStrike" cap="none">
              <a:solidFill>
                <a:srgbClr val="0000FF"/>
              </a:solidFill>
              <a:latin typeface="Arial"/>
              <a:ea typeface="Arial"/>
              <a:cs typeface="Arial"/>
              <a:sym typeface="Arial"/>
            </a:endParaRPr>
          </a:p>
        </p:txBody>
      </p:sp>
      <p:pic>
        <p:nvPicPr>
          <p:cNvPr id="109" name="Google Shape;109;p8"/>
          <p:cNvPicPr preferRelativeResize="0"/>
          <p:nvPr/>
        </p:nvPicPr>
        <p:blipFill>
          <a:blip r:embed="rId4">
            <a:alphaModFix/>
          </a:blip>
          <a:stretch>
            <a:fillRect/>
          </a:stretch>
        </p:blipFill>
        <p:spPr>
          <a:xfrm>
            <a:off x="7855525" y="0"/>
            <a:ext cx="1288475" cy="1224226"/>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545</Words>
  <Application>Microsoft Office PowerPoint</Application>
  <PresentationFormat>On-screen Show (16:9)</PresentationFormat>
  <Paragraphs>38</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Simple Light</vt:lpstr>
      <vt:lpstr>ESSER/ARP ESSER Grant Funding</vt:lpstr>
      <vt:lpstr>PowerPoint Presentation</vt:lpstr>
      <vt:lpstr>HTSD Proposed Plan   ARP ESSER Allocation</vt:lpstr>
      <vt:lpstr>ARP ESSER 7% Set Aside HTSD Grant Funding Specific Spending Required Domains</vt:lpstr>
      <vt:lpstr>HTSD Proposed Plan   Learning Loss Allocation</vt:lpstr>
      <vt:lpstr>HTSD Proposed Plan Summer &amp; After-School Programming</vt:lpstr>
      <vt:lpstr>HTSD Proposed Plan  Social Emotional Learning Allocation</vt:lpstr>
      <vt:lpstr>Stakeholder Feedback on Grant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ARP ESSER 7% Set Aside Grant Funding</dc:title>
  <dc:creator>Wheeler,  Karen</dc:creator>
  <cp:lastModifiedBy>Kinzel,  Tammi</cp:lastModifiedBy>
  <cp:revision>2</cp:revision>
  <dcterms:created xsi:type="dcterms:W3CDTF">2021-11-30T16:35:10Z</dcterms:created>
  <dcterms:modified xsi:type="dcterms:W3CDTF">2022-08-10T18:08:24Z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