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72" d="100"/>
          <a:sy n="72" d="100"/>
        </p:scale>
        <p:origin x="456" y="-1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ayner, Abaco L." userId="879d8efd-46b5-4fb4-937c-637afdc998d5" providerId="ADAL" clId="{2E57AA69-BB50-476B-930D-DA17C6224FA1}"/>
    <pc:docChg chg="undo custSel addSld delSld modSld">
      <pc:chgData name="Rayner, Abaco L." userId="879d8efd-46b5-4fb4-937c-637afdc998d5" providerId="ADAL" clId="{2E57AA69-BB50-476B-930D-DA17C6224FA1}" dt="2020-10-01T14:19:52.816" v="622" actId="20577"/>
      <pc:docMkLst>
        <pc:docMk/>
      </pc:docMkLst>
      <pc:sldChg chg="addSp delSp modSp mod">
        <pc:chgData name="Rayner, Abaco L." userId="879d8efd-46b5-4fb4-937c-637afdc998d5" providerId="ADAL" clId="{2E57AA69-BB50-476B-930D-DA17C6224FA1}" dt="2020-10-01T13:39:05.919" v="461" actId="20577"/>
        <pc:sldMkLst>
          <pc:docMk/>
          <pc:sldMk cId="3433954794" sldId="260"/>
        </pc:sldMkLst>
        <pc:spChg chg="mod">
          <ac:chgData name="Rayner, Abaco L." userId="879d8efd-46b5-4fb4-937c-637afdc998d5" providerId="ADAL" clId="{2E57AA69-BB50-476B-930D-DA17C6224FA1}" dt="2020-10-01T13:39:05.919" v="461" actId="20577"/>
          <ac:spMkLst>
            <pc:docMk/>
            <pc:sldMk cId="3433954794" sldId="260"/>
            <ac:spMk id="3" creationId="{B78551B2-9919-4F62-9769-478A60AA69E8}"/>
          </ac:spMkLst>
        </pc:spChg>
        <pc:picChg chg="add mod">
          <ac:chgData name="Rayner, Abaco L." userId="879d8efd-46b5-4fb4-937c-637afdc998d5" providerId="ADAL" clId="{2E57AA69-BB50-476B-930D-DA17C6224FA1}" dt="2020-10-01T13:36:47.411" v="443" actId="1076"/>
          <ac:picMkLst>
            <pc:docMk/>
            <pc:sldMk cId="3433954794" sldId="260"/>
            <ac:picMk id="5" creationId="{DC1B7823-CECE-4BB5-8ABB-D848DC591E43}"/>
          </ac:picMkLst>
        </pc:picChg>
        <pc:picChg chg="del mod">
          <ac:chgData name="Rayner, Abaco L." userId="879d8efd-46b5-4fb4-937c-637afdc998d5" providerId="ADAL" clId="{2E57AA69-BB50-476B-930D-DA17C6224FA1}" dt="2020-10-01T12:03:56.123" v="2" actId="478"/>
          <ac:picMkLst>
            <pc:docMk/>
            <pc:sldMk cId="3433954794" sldId="260"/>
            <ac:picMk id="7" creationId="{827468E9-A315-4F10-88E8-5D230B046ECB}"/>
          </ac:picMkLst>
        </pc:picChg>
      </pc:sldChg>
      <pc:sldChg chg="modSp mod">
        <pc:chgData name="Rayner, Abaco L." userId="879d8efd-46b5-4fb4-937c-637afdc998d5" providerId="ADAL" clId="{2E57AA69-BB50-476B-930D-DA17C6224FA1}" dt="2020-10-01T13:39:21.330" v="462" actId="33524"/>
        <pc:sldMkLst>
          <pc:docMk/>
          <pc:sldMk cId="3080759493" sldId="261"/>
        </pc:sldMkLst>
        <pc:spChg chg="mod">
          <ac:chgData name="Rayner, Abaco L." userId="879d8efd-46b5-4fb4-937c-637afdc998d5" providerId="ADAL" clId="{2E57AA69-BB50-476B-930D-DA17C6224FA1}" dt="2020-10-01T13:39:21.330" v="462" actId="33524"/>
          <ac:spMkLst>
            <pc:docMk/>
            <pc:sldMk cId="3080759493" sldId="261"/>
            <ac:spMk id="3" creationId="{7DD696B9-4C24-43B8-9345-3FE22B57F72F}"/>
          </ac:spMkLst>
        </pc:spChg>
      </pc:sldChg>
      <pc:sldChg chg="modSp mod">
        <pc:chgData name="Rayner, Abaco L." userId="879d8efd-46b5-4fb4-937c-637afdc998d5" providerId="ADAL" clId="{2E57AA69-BB50-476B-930D-DA17C6224FA1}" dt="2020-10-01T13:38:46.565" v="452" actId="20577"/>
        <pc:sldMkLst>
          <pc:docMk/>
          <pc:sldMk cId="2219812655" sldId="262"/>
        </pc:sldMkLst>
        <pc:spChg chg="mod">
          <ac:chgData name="Rayner, Abaco L." userId="879d8efd-46b5-4fb4-937c-637afdc998d5" providerId="ADAL" clId="{2E57AA69-BB50-476B-930D-DA17C6224FA1}" dt="2020-10-01T13:38:46.565" v="452" actId="20577"/>
          <ac:spMkLst>
            <pc:docMk/>
            <pc:sldMk cId="2219812655" sldId="262"/>
            <ac:spMk id="3" creationId="{2A12FD2B-A90F-40AB-B933-30EA53306C7A}"/>
          </ac:spMkLst>
        </pc:spChg>
        <pc:picChg chg="mod">
          <ac:chgData name="Rayner, Abaco L." userId="879d8efd-46b5-4fb4-937c-637afdc998d5" providerId="ADAL" clId="{2E57AA69-BB50-476B-930D-DA17C6224FA1}" dt="2020-10-01T13:38:44.923" v="450" actId="1076"/>
          <ac:picMkLst>
            <pc:docMk/>
            <pc:sldMk cId="2219812655" sldId="262"/>
            <ac:picMk id="4" creationId="{8DF744EC-7FCD-4A3A-B2DC-BDD90F5F8DC9}"/>
          </ac:picMkLst>
        </pc:picChg>
      </pc:sldChg>
      <pc:sldChg chg="addSp delSp modSp mod">
        <pc:chgData name="Rayner, Abaco L." userId="879d8efd-46b5-4fb4-937c-637afdc998d5" providerId="ADAL" clId="{2E57AA69-BB50-476B-930D-DA17C6224FA1}" dt="2020-10-01T13:26:37.773" v="304" actId="1036"/>
        <pc:sldMkLst>
          <pc:docMk/>
          <pc:sldMk cId="1042309839" sldId="263"/>
        </pc:sldMkLst>
        <pc:spChg chg="add mod">
          <ac:chgData name="Rayner, Abaco L." userId="879d8efd-46b5-4fb4-937c-637afdc998d5" providerId="ADAL" clId="{2E57AA69-BB50-476B-930D-DA17C6224FA1}" dt="2020-10-01T13:25:38.927" v="296" actId="17032"/>
          <ac:spMkLst>
            <pc:docMk/>
            <pc:sldMk cId="1042309839" sldId="263"/>
            <ac:spMk id="5" creationId="{C349AE1D-0B27-47F4-B8EC-2F9F3E0B4675}"/>
          </ac:spMkLst>
        </pc:spChg>
        <pc:spChg chg="add mod">
          <ac:chgData name="Rayner, Abaco L." userId="879d8efd-46b5-4fb4-937c-637afdc998d5" providerId="ADAL" clId="{2E57AA69-BB50-476B-930D-DA17C6224FA1}" dt="2020-10-01T13:26:37.773" v="304" actId="1036"/>
          <ac:spMkLst>
            <pc:docMk/>
            <pc:sldMk cId="1042309839" sldId="263"/>
            <ac:spMk id="6" creationId="{2B60CF20-62F4-4FFF-BF1B-4F6749A8E724}"/>
          </ac:spMkLst>
        </pc:spChg>
        <pc:spChg chg="mod">
          <ac:chgData name="Rayner, Abaco L." userId="879d8efd-46b5-4fb4-937c-637afdc998d5" providerId="ADAL" clId="{2E57AA69-BB50-476B-930D-DA17C6224FA1}" dt="2020-10-01T13:23:54.876" v="289" actId="20577"/>
          <ac:spMkLst>
            <pc:docMk/>
            <pc:sldMk cId="1042309839" sldId="263"/>
            <ac:spMk id="7" creationId="{977C6B3A-8F01-4244-B81C-236A5321898B}"/>
          </ac:spMkLst>
        </pc:spChg>
        <pc:picChg chg="add mod">
          <ac:chgData name="Rayner, Abaco L." userId="879d8efd-46b5-4fb4-937c-637afdc998d5" providerId="ADAL" clId="{2E57AA69-BB50-476B-930D-DA17C6224FA1}" dt="2020-10-01T12:52:43.041" v="62" actId="1076"/>
          <ac:picMkLst>
            <pc:docMk/>
            <pc:sldMk cId="1042309839" sldId="263"/>
            <ac:picMk id="4" creationId="{8BD52645-F810-44A3-B68C-81C864C86168}"/>
          </ac:picMkLst>
        </pc:picChg>
        <pc:picChg chg="del">
          <ac:chgData name="Rayner, Abaco L." userId="879d8efd-46b5-4fb4-937c-637afdc998d5" providerId="ADAL" clId="{2E57AA69-BB50-476B-930D-DA17C6224FA1}" dt="2020-10-01T12:29:43.682" v="17" actId="478"/>
          <ac:picMkLst>
            <pc:docMk/>
            <pc:sldMk cId="1042309839" sldId="263"/>
            <ac:picMk id="8" creationId="{932F1000-F253-4B32-89F6-E10B359704E4}"/>
          </ac:picMkLst>
        </pc:picChg>
      </pc:sldChg>
      <pc:sldChg chg="addSp delSp modSp mod">
        <pc:chgData name="Rayner, Abaco L." userId="879d8efd-46b5-4fb4-937c-637afdc998d5" providerId="ADAL" clId="{2E57AA69-BB50-476B-930D-DA17C6224FA1}" dt="2020-10-01T13:34:15.613" v="352" actId="1076"/>
        <pc:sldMkLst>
          <pc:docMk/>
          <pc:sldMk cId="4103926232" sldId="264"/>
        </pc:sldMkLst>
        <pc:spChg chg="mod">
          <ac:chgData name="Rayner, Abaco L." userId="879d8efd-46b5-4fb4-937c-637afdc998d5" providerId="ADAL" clId="{2E57AA69-BB50-476B-930D-DA17C6224FA1}" dt="2020-10-01T13:34:05.305" v="350" actId="15"/>
          <ac:spMkLst>
            <pc:docMk/>
            <pc:sldMk cId="4103926232" sldId="264"/>
            <ac:spMk id="3" creationId="{15266080-4509-4749-B180-6B7EDC98BDCF}"/>
          </ac:spMkLst>
        </pc:spChg>
        <pc:picChg chg="del">
          <ac:chgData name="Rayner, Abaco L." userId="879d8efd-46b5-4fb4-937c-637afdc998d5" providerId="ADAL" clId="{2E57AA69-BB50-476B-930D-DA17C6224FA1}" dt="2020-10-01T12:56:12.762" v="63" actId="478"/>
          <ac:picMkLst>
            <pc:docMk/>
            <pc:sldMk cId="4103926232" sldId="264"/>
            <ac:picMk id="5" creationId="{50B5B41A-DE0E-4358-A498-65BA6E54FF75}"/>
          </ac:picMkLst>
        </pc:picChg>
        <pc:picChg chg="add mod">
          <ac:chgData name="Rayner, Abaco L." userId="879d8efd-46b5-4fb4-937c-637afdc998d5" providerId="ADAL" clId="{2E57AA69-BB50-476B-930D-DA17C6224FA1}" dt="2020-10-01T13:34:15.613" v="352" actId="1076"/>
          <ac:picMkLst>
            <pc:docMk/>
            <pc:sldMk cId="4103926232" sldId="264"/>
            <ac:picMk id="6" creationId="{085F146F-6159-4B51-9E65-F3E0058886D5}"/>
          </ac:picMkLst>
        </pc:picChg>
      </pc:sldChg>
      <pc:sldChg chg="addSp delSp modSp mod">
        <pc:chgData name="Rayner, Abaco L." userId="879d8efd-46b5-4fb4-937c-637afdc998d5" providerId="ADAL" clId="{2E57AA69-BB50-476B-930D-DA17C6224FA1}" dt="2020-10-01T13:35:52.146" v="359" actId="1076"/>
        <pc:sldMkLst>
          <pc:docMk/>
          <pc:sldMk cId="889153892" sldId="265"/>
        </pc:sldMkLst>
        <pc:spChg chg="add del mod">
          <ac:chgData name="Rayner, Abaco L." userId="879d8efd-46b5-4fb4-937c-637afdc998d5" providerId="ADAL" clId="{2E57AA69-BB50-476B-930D-DA17C6224FA1}" dt="2020-10-01T13:35:39.340" v="354" actId="478"/>
          <ac:spMkLst>
            <pc:docMk/>
            <pc:sldMk cId="889153892" sldId="265"/>
            <ac:spMk id="5" creationId="{6F2C680C-BA35-4355-95B1-C899F2A18AC0}"/>
          </ac:spMkLst>
        </pc:spChg>
        <pc:picChg chg="del">
          <ac:chgData name="Rayner, Abaco L." userId="879d8efd-46b5-4fb4-937c-637afdc998d5" providerId="ADAL" clId="{2E57AA69-BB50-476B-930D-DA17C6224FA1}" dt="2020-10-01T13:35:36.117" v="353" actId="478"/>
          <ac:picMkLst>
            <pc:docMk/>
            <pc:sldMk cId="889153892" sldId="265"/>
            <ac:picMk id="4" creationId="{4CE88117-B0DC-42BE-9076-3FF6EFCA2A72}"/>
          </ac:picMkLst>
        </pc:picChg>
        <pc:picChg chg="add mod">
          <ac:chgData name="Rayner, Abaco L." userId="879d8efd-46b5-4fb4-937c-637afdc998d5" providerId="ADAL" clId="{2E57AA69-BB50-476B-930D-DA17C6224FA1}" dt="2020-10-01T13:35:52.146" v="359" actId="1076"/>
          <ac:picMkLst>
            <pc:docMk/>
            <pc:sldMk cId="889153892" sldId="265"/>
            <ac:picMk id="7" creationId="{7B459016-849B-45D3-ADC1-09F9EB46635D}"/>
          </ac:picMkLst>
        </pc:picChg>
      </pc:sldChg>
      <pc:sldChg chg="modSp mod">
        <pc:chgData name="Rayner, Abaco L." userId="879d8efd-46b5-4fb4-937c-637afdc998d5" providerId="ADAL" clId="{2E57AA69-BB50-476B-930D-DA17C6224FA1}" dt="2020-10-01T14:19:52.816" v="622" actId="20577"/>
        <pc:sldMkLst>
          <pc:docMk/>
          <pc:sldMk cId="4021805031" sldId="266"/>
        </pc:sldMkLst>
        <pc:spChg chg="mod">
          <ac:chgData name="Rayner, Abaco L." userId="879d8efd-46b5-4fb4-937c-637afdc998d5" providerId="ADAL" clId="{2E57AA69-BB50-476B-930D-DA17C6224FA1}" dt="2020-10-01T14:19:52.816" v="622" actId="20577"/>
          <ac:spMkLst>
            <pc:docMk/>
            <pc:sldMk cId="4021805031" sldId="266"/>
            <ac:spMk id="3" creationId="{8AF97999-D6E8-43F2-AA55-B85C3FD33B47}"/>
          </ac:spMkLst>
        </pc:spChg>
      </pc:sldChg>
      <pc:sldChg chg="del">
        <pc:chgData name="Rayner, Abaco L." userId="879d8efd-46b5-4fb4-937c-637afdc998d5" providerId="ADAL" clId="{2E57AA69-BB50-476B-930D-DA17C6224FA1}" dt="2020-10-01T12:01:38.896" v="0" actId="2696"/>
        <pc:sldMkLst>
          <pc:docMk/>
          <pc:sldMk cId="160055388" sldId="267"/>
        </pc:sldMkLst>
      </pc:sldChg>
      <pc:sldChg chg="del">
        <pc:chgData name="Rayner, Abaco L." userId="879d8efd-46b5-4fb4-937c-637afdc998d5" providerId="ADAL" clId="{2E57AA69-BB50-476B-930D-DA17C6224FA1}" dt="2020-10-01T13:41:13.195" v="463" actId="2696"/>
        <pc:sldMkLst>
          <pc:docMk/>
          <pc:sldMk cId="3381139154" sldId="268"/>
        </pc:sldMkLst>
      </pc:sldChg>
      <pc:sldChg chg="addSp delSp modSp new del mod">
        <pc:chgData name="Rayner, Abaco L." userId="879d8efd-46b5-4fb4-937c-637afdc998d5" providerId="ADAL" clId="{2E57AA69-BB50-476B-930D-DA17C6224FA1}" dt="2020-10-01T13:18:55.991" v="68" actId="2696"/>
        <pc:sldMkLst>
          <pc:docMk/>
          <pc:sldMk cId="1668883364" sldId="269"/>
        </pc:sldMkLst>
        <pc:spChg chg="del">
          <ac:chgData name="Rayner, Abaco L." userId="879d8efd-46b5-4fb4-937c-637afdc998d5" providerId="ADAL" clId="{2E57AA69-BB50-476B-930D-DA17C6224FA1}" dt="2020-10-01T12:12:55.678" v="16" actId="22"/>
          <ac:spMkLst>
            <pc:docMk/>
            <pc:sldMk cId="1668883364" sldId="269"/>
            <ac:spMk id="3" creationId="{976CAA44-5D8C-41F8-A6B9-0B3B74B5D44D}"/>
          </ac:spMkLst>
        </pc:spChg>
        <pc:picChg chg="add mod ord">
          <ac:chgData name="Rayner, Abaco L." userId="879d8efd-46b5-4fb4-937c-637afdc998d5" providerId="ADAL" clId="{2E57AA69-BB50-476B-930D-DA17C6224FA1}" dt="2020-10-01T12:12:55.678" v="16" actId="22"/>
          <ac:picMkLst>
            <pc:docMk/>
            <pc:sldMk cId="1668883364" sldId="269"/>
            <ac:picMk id="5" creationId="{592FE3CC-486F-4B55-9131-BC2C85F466F9}"/>
          </ac:picMkLst>
        </pc:picChg>
      </pc:sldChg>
    </pc:docChg>
  </pc:docChgLst>
  <pc:docChgLst>
    <pc:chgData name="Rayner, Abaco L." userId="879d8efd-46b5-4fb4-937c-637afdc998d5" providerId="ADAL" clId="{92812DE6-9354-449E-A637-6741608120C9}"/>
    <pc:docChg chg="custSel modSld">
      <pc:chgData name="Rayner, Abaco L." userId="879d8efd-46b5-4fb4-937c-637afdc998d5" providerId="ADAL" clId="{92812DE6-9354-449E-A637-6741608120C9}" dt="2019-10-01T11:52:08.003" v="26" actId="1076"/>
      <pc:docMkLst>
        <pc:docMk/>
      </pc:docMkLst>
      <pc:sldChg chg="modSp">
        <pc:chgData name="Rayner, Abaco L." userId="879d8efd-46b5-4fb4-937c-637afdc998d5" providerId="ADAL" clId="{92812DE6-9354-449E-A637-6741608120C9}" dt="2019-10-01T11:44:48.795" v="3" actId="27636"/>
        <pc:sldMkLst>
          <pc:docMk/>
          <pc:sldMk cId="3757443496" sldId="256"/>
        </pc:sldMkLst>
        <pc:spChg chg="mod">
          <ac:chgData name="Rayner, Abaco L." userId="879d8efd-46b5-4fb4-937c-637afdc998d5" providerId="ADAL" clId="{92812DE6-9354-449E-A637-6741608120C9}" dt="2019-10-01T11:44:48.795" v="3" actId="27636"/>
          <ac:spMkLst>
            <pc:docMk/>
            <pc:sldMk cId="3757443496" sldId="256"/>
            <ac:spMk id="5" creationId="{0E1AD492-569E-47F4-B77A-FF632D244E93}"/>
          </ac:spMkLst>
        </pc:spChg>
      </pc:sldChg>
      <pc:sldChg chg="addSp delSp modSp">
        <pc:chgData name="Rayner, Abaco L." userId="879d8efd-46b5-4fb4-937c-637afdc998d5" providerId="ADAL" clId="{92812DE6-9354-449E-A637-6741608120C9}" dt="2019-10-01T11:50:47.646" v="19" actId="1440"/>
        <pc:sldMkLst>
          <pc:docMk/>
          <pc:sldMk cId="3080759493" sldId="261"/>
        </pc:sldMkLst>
        <pc:spChg chg="mod">
          <ac:chgData name="Rayner, Abaco L." userId="879d8efd-46b5-4fb4-937c-637afdc998d5" providerId="ADAL" clId="{92812DE6-9354-449E-A637-6741608120C9}" dt="2019-10-01T11:49:18.449" v="9" actId="14100"/>
          <ac:spMkLst>
            <pc:docMk/>
            <pc:sldMk cId="3080759493" sldId="261"/>
            <ac:spMk id="3" creationId="{7DD696B9-4C24-43B8-9345-3FE22B57F72F}"/>
          </ac:spMkLst>
        </pc:spChg>
        <pc:picChg chg="del">
          <ac:chgData name="Rayner, Abaco L." userId="879d8efd-46b5-4fb4-937c-637afdc998d5" providerId="ADAL" clId="{92812DE6-9354-449E-A637-6741608120C9}" dt="2019-10-01T11:49:00.056" v="4" actId="478"/>
          <ac:picMkLst>
            <pc:docMk/>
            <pc:sldMk cId="3080759493" sldId="261"/>
            <ac:picMk id="4" creationId="{1E6BBCC3-1B13-43C1-B82A-32FA5711F3A0}"/>
          </ac:picMkLst>
        </pc:picChg>
        <pc:picChg chg="add del mod">
          <ac:chgData name="Rayner, Abaco L." userId="879d8efd-46b5-4fb4-937c-637afdc998d5" providerId="ADAL" clId="{92812DE6-9354-449E-A637-6741608120C9}" dt="2019-10-01T11:50:35.060" v="16" actId="478"/>
          <ac:picMkLst>
            <pc:docMk/>
            <pc:sldMk cId="3080759493" sldId="261"/>
            <ac:picMk id="5" creationId="{D7FA6A9B-5152-407A-8F15-B830C64B1D18}"/>
          </ac:picMkLst>
        </pc:picChg>
        <pc:picChg chg="add mod">
          <ac:chgData name="Rayner, Abaco L." userId="879d8efd-46b5-4fb4-937c-637afdc998d5" providerId="ADAL" clId="{92812DE6-9354-449E-A637-6741608120C9}" dt="2019-10-01T11:50:47.646" v="19" actId="1440"/>
          <ac:picMkLst>
            <pc:docMk/>
            <pc:sldMk cId="3080759493" sldId="261"/>
            <ac:picMk id="6" creationId="{FD79F30D-DCA0-47BB-8754-0717E629809D}"/>
          </ac:picMkLst>
        </pc:picChg>
      </pc:sldChg>
      <pc:sldChg chg="addSp delSp modSp">
        <pc:chgData name="Rayner, Abaco L." userId="879d8efd-46b5-4fb4-937c-637afdc998d5" providerId="ADAL" clId="{92812DE6-9354-449E-A637-6741608120C9}" dt="2019-10-01T11:52:08.003" v="26" actId="1076"/>
        <pc:sldMkLst>
          <pc:docMk/>
          <pc:sldMk cId="4103926232" sldId="264"/>
        </pc:sldMkLst>
        <pc:picChg chg="del">
          <ac:chgData name="Rayner, Abaco L." userId="879d8efd-46b5-4fb4-937c-637afdc998d5" providerId="ADAL" clId="{92812DE6-9354-449E-A637-6741608120C9}" dt="2019-10-01T11:51:46.137" v="20" actId="478"/>
          <ac:picMkLst>
            <pc:docMk/>
            <pc:sldMk cId="4103926232" sldId="264"/>
            <ac:picMk id="4" creationId="{5C79E349-8CDF-499A-B79A-A658468D3045}"/>
          </ac:picMkLst>
        </pc:picChg>
        <pc:picChg chg="add mod">
          <ac:chgData name="Rayner, Abaco L." userId="879d8efd-46b5-4fb4-937c-637afdc998d5" providerId="ADAL" clId="{92812DE6-9354-449E-A637-6741608120C9}" dt="2019-10-01T11:52:08.003" v="26" actId="1076"/>
          <ac:picMkLst>
            <pc:docMk/>
            <pc:sldMk cId="4103926232" sldId="264"/>
            <ac:picMk id="5" creationId="{50B5B41A-DE0E-4358-A498-65BA6E54FF75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5759" y="2166364"/>
            <a:ext cx="11471565" cy="1739347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6000" spc="15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996250"/>
            <a:ext cx="9144000" cy="1309255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12B17-B783-4E01-8519-422CAEDABE44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7C61F-D92D-4A99-B502-E80C4CD5E6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04595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12B17-B783-4E01-8519-422CAEDABE44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7C61F-D92D-4A99-B502-E80C4CD5E6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73898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191" y="2208879"/>
            <a:ext cx="10515600" cy="1676400"/>
          </a:xfrm>
        </p:spPr>
        <p:txBody>
          <a:bodyPr anchor="ctr">
            <a:noAutofit/>
          </a:bodyPr>
          <a:lstStyle>
            <a:lvl1pPr algn="ctr">
              <a:lnSpc>
                <a:spcPct val="80000"/>
              </a:lnSpc>
              <a:defRPr sz="6000" b="0" spc="15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3191" y="4010334"/>
            <a:ext cx="10515600" cy="1174639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7012B17-B783-4E01-8519-422CAEDABE44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8F7C61F-D92D-4A99-B502-E80C4CD5E6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209347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05344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0391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12B17-B783-4E01-8519-422CAEDABE44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7C61F-D92D-4A99-B502-E80C4CD5E6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06170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7008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07008" y="2656566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31230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31230" y="2656564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12B17-B783-4E01-8519-422CAEDABE44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7C61F-D92D-4A99-B502-E80C4CD5E6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71527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12B17-B783-4E01-8519-422CAEDABE44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7C61F-D92D-4A99-B502-E80C4CD5E6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8881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12B17-B783-4E01-8519-422CAEDABE44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7C61F-D92D-4A99-B502-E80C4CD5E6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70420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7008" y="2120054"/>
            <a:ext cx="6126480" cy="4114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89023" y="2147486"/>
            <a:ext cx="3200400" cy="3432319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12B17-B783-4E01-8519-422CAEDABE44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7C61F-D92D-4A99-B502-E80C4CD5E6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98470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80160" y="2211494"/>
            <a:ext cx="6126480" cy="3931920"/>
          </a:xfrm>
          <a:solidFill>
            <a:schemeClr val="tx2">
              <a:lumMod val="60000"/>
              <a:lumOff val="40000"/>
            </a:schemeClr>
          </a:solidFill>
        </p:spPr>
        <p:txBody>
          <a:bodyPr tIns="365760" anchor="t"/>
          <a:lstStyle>
            <a:lvl1pPr marL="0" indent="0" algn="ctr">
              <a:buNone/>
              <a:defRPr sz="320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90688" y="2150621"/>
            <a:ext cx="3200400" cy="342900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12B17-B783-4E01-8519-422CAEDABE44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7C61F-D92D-4A99-B502-E80C4CD5E6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96205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12B17-B783-4E01-8519-422CAEDABE44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7C61F-D92D-4A99-B502-E80C4CD5E6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80745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019312" y="0"/>
            <a:ext cx="27432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0624" y="274638"/>
            <a:ext cx="2402380" cy="58975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274638"/>
            <a:ext cx="7973291" cy="5897562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422854"/>
            <a:ext cx="2743196" cy="365125"/>
          </a:xfrm>
        </p:spPr>
        <p:txBody>
          <a:bodyPr/>
          <a:lstStyle/>
          <a:p>
            <a:fld id="{77012B17-B783-4E01-8519-422CAEDABE44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776135" y="6422854"/>
            <a:ext cx="4279669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3048" y="6422854"/>
            <a:ext cx="879759" cy="365125"/>
          </a:xfrm>
        </p:spPr>
        <p:txBody>
          <a:bodyPr/>
          <a:lstStyle/>
          <a:p>
            <a:fld id="{E8F7C61F-D92D-4A99-B502-E80C4CD5E6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43452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83" y="176109"/>
            <a:ext cx="12188952" cy="16459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02919" y="284176"/>
            <a:ext cx="9784080" cy="150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2919" y="2011680"/>
            <a:ext cx="9784080" cy="42062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02266" y="6422854"/>
            <a:ext cx="3000894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77012B17-B783-4E01-8519-422CAEDABE44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596471" y="6422854"/>
            <a:ext cx="50444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58927" y="6422854"/>
            <a:ext cx="946264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 b="0">
                <a:solidFill>
                  <a:schemeClr val="tx1"/>
                </a:solidFill>
              </a:defRPr>
            </a:lvl1pPr>
          </a:lstStyle>
          <a:p>
            <a:fld id="{E8F7C61F-D92D-4A99-B502-E80C4CD5E6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04963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000" kern="1200" cap="all" baseline="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tx1"/>
        </a:buClr>
        <a:buFont typeface="Wingdings" pitchFamily="2" charset="2"/>
        <a:buChar char="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6400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8686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0972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2846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718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29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8062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4B3A732-BD30-43B3-B22F-86F9419075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B5978F0-8D3C-4B12-B071-F1254173E3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371600"/>
            <a:ext cx="12192000" cy="41148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23F3270-3F3A-4BF5-B0FC-982556066C9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5759" y="1693334"/>
            <a:ext cx="8407579" cy="3471334"/>
          </a:xfrm>
        </p:spPr>
        <p:txBody>
          <a:bodyPr anchor="t">
            <a:normAutofit/>
          </a:bodyPr>
          <a:lstStyle/>
          <a:p>
            <a:pPr algn="l"/>
            <a:r>
              <a:rPr lang="en-US" sz="6800" dirty="0"/>
              <a:t>Florida student scholarship grant program Application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0E1AD492-569E-47F4-B77A-FF632D244E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5660219"/>
            <a:ext cx="9144000" cy="762635"/>
          </a:xfrm>
        </p:spPr>
        <p:txBody>
          <a:bodyPr>
            <a:normAutofit/>
          </a:bodyPr>
          <a:lstStyle/>
          <a:p>
            <a:pPr algn="r"/>
            <a:endParaRPr lang="en-US" sz="700" dirty="0"/>
          </a:p>
          <a:p>
            <a:pPr algn="r"/>
            <a:endParaRPr lang="en-US" sz="700" dirty="0"/>
          </a:p>
        </p:txBody>
      </p:sp>
    </p:spTree>
    <p:extLst>
      <p:ext uri="{BB962C8B-B14F-4D97-AF65-F5344CB8AC3E}">
        <p14:creationId xmlns:p14="http://schemas.microsoft.com/office/powerpoint/2010/main" val="37574434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C7FE00-FA7F-49E3-85CE-B342560FA8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2160" y="284176"/>
            <a:ext cx="10759439" cy="1508760"/>
          </a:xfrm>
        </p:spPr>
        <p:txBody>
          <a:bodyPr/>
          <a:lstStyle/>
          <a:p>
            <a:pPr algn="ctr"/>
            <a:r>
              <a:rPr lang="en-US" dirty="0"/>
              <a:t>www.</a:t>
            </a:r>
            <a:r>
              <a:rPr lang="en-US" dirty="0">
                <a:solidFill>
                  <a:schemeClr val="bg2">
                    <a:lumMod val="50000"/>
                  </a:schemeClr>
                </a:solidFill>
              </a:rPr>
              <a:t>florida</a:t>
            </a:r>
            <a:r>
              <a:rPr lang="en-US" dirty="0"/>
              <a:t>student</a:t>
            </a:r>
            <a:r>
              <a:rPr lang="en-US" dirty="0">
                <a:solidFill>
                  <a:schemeClr val="bg2">
                    <a:lumMod val="50000"/>
                  </a:schemeClr>
                </a:solidFill>
              </a:rPr>
              <a:t>financial</a:t>
            </a:r>
            <a:r>
              <a:rPr lang="en-US" dirty="0"/>
              <a:t>aid</a:t>
            </a:r>
            <a:r>
              <a:rPr lang="en-US" dirty="0">
                <a:solidFill>
                  <a:schemeClr val="bg2">
                    <a:lumMod val="50000"/>
                  </a:schemeClr>
                </a:solidFill>
              </a:rPr>
              <a:t>sg</a:t>
            </a:r>
            <a:r>
              <a:rPr lang="en-US" dirty="0"/>
              <a:t>.org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211BA323-5837-4F94-B542-3A4C974926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53490" y="2254897"/>
            <a:ext cx="4119329" cy="143753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F29713E-CB9B-4AA8-93DE-6A86A97885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66907" y="4036364"/>
            <a:ext cx="8264692" cy="131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77628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EB037B-458F-4782-91DC-DF0E0B2BD0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Select create a Student account</a:t>
            </a:r>
          </a:p>
        </p:txBody>
      </p:sp>
      <p:pic>
        <p:nvPicPr>
          <p:cNvPr id="5" name="Content Placeholder 4" descr="A close up of a sign&#10;&#10;Description generated with very high confidence">
            <a:extLst>
              <a:ext uri="{FF2B5EF4-FFF2-40B4-BE49-F238E27FC236}">
                <a16:creationId xmlns:a16="http://schemas.microsoft.com/office/drawing/2014/main" id="{E8B5FBF1-AC58-4D62-9DBD-0C975E0C83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574" y="2124008"/>
            <a:ext cx="11626491" cy="4015536"/>
          </a:xfrm>
        </p:spPr>
      </p:pic>
    </p:spTree>
    <p:extLst>
      <p:ext uri="{BB962C8B-B14F-4D97-AF65-F5344CB8AC3E}">
        <p14:creationId xmlns:p14="http://schemas.microsoft.com/office/powerpoint/2010/main" val="10504923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3C1900-1733-4BA4-B5B7-BE8EE54174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Take out your cheat sheet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8551B2-9919-4F62-9769-478A60AA69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/>
              <a:t>Fill out your Demographics, according to your cheat sheet. </a:t>
            </a:r>
          </a:p>
        </p:txBody>
      </p:sp>
      <p:pic>
        <p:nvPicPr>
          <p:cNvPr id="5" name="Picture 4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8023341E-BE61-4CBE-B6A6-482B7C9E68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713" y="2780248"/>
            <a:ext cx="11748277" cy="2198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24650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3C1900-1733-4BA4-B5B7-BE8EE54174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Take out your cheat sheet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8551B2-9919-4F62-9769-478A60AA69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/>
              <a:t>Fill out your Contact Information, according to your cheat sheet. </a:t>
            </a:r>
          </a:p>
          <a:p>
            <a:pPr lvl="1"/>
            <a:r>
              <a:rPr lang="en-US" sz="2600" dirty="0"/>
              <a:t>You will receive an email with your username and password</a:t>
            </a:r>
          </a:p>
          <a:p>
            <a:pPr lvl="1"/>
            <a:r>
              <a:rPr lang="en-US" sz="2400" dirty="0"/>
              <a:t>Select Submit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C1B7823-CECE-4BB5-8ABB-D848DC591E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5495" y="3353948"/>
            <a:ext cx="10578928" cy="3422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39547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89110C-6845-4FE8-B186-0CB1FAD35F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Completed your Profile, now apply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D696B9-4C24-43B8-9345-3FE22B57F7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02919" y="1792936"/>
            <a:ext cx="9784080" cy="4424984"/>
          </a:xfrm>
        </p:spPr>
        <p:txBody>
          <a:bodyPr/>
          <a:lstStyle/>
          <a:p>
            <a:r>
              <a:rPr lang="en-US" b="1" dirty="0"/>
              <a:t>Write down your username and password</a:t>
            </a:r>
            <a:r>
              <a:rPr lang="en-US" dirty="0"/>
              <a:t>, it will also be emailed to you.</a:t>
            </a:r>
          </a:p>
          <a:p>
            <a:r>
              <a:rPr lang="en-US" dirty="0"/>
              <a:t>Click </a:t>
            </a:r>
            <a:r>
              <a:rPr lang="en-US" u="sng" dirty="0"/>
              <a:t>Please click here to complete your Florida Financial Aid Application (FFAA).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D79F30D-DCA0-47BB-8754-0717E62980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0147" y="2865329"/>
            <a:ext cx="10069624" cy="35044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807594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A23165-B663-4F0E-B82D-BC3F30D921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Take out your cheat sheet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12FD2B-A90F-40AB-B933-30EA53306C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3143" y="2011680"/>
            <a:ext cx="11094719" cy="4206240"/>
          </a:xfrm>
        </p:spPr>
        <p:txBody>
          <a:bodyPr/>
          <a:lstStyle/>
          <a:p>
            <a:r>
              <a:rPr lang="en-US" sz="2400" dirty="0"/>
              <a:t>Answer the questions under Other Information, using your Cheat Sheet.</a:t>
            </a:r>
          </a:p>
          <a:p>
            <a:r>
              <a:rPr lang="en-US" sz="2400" dirty="0"/>
              <a:t>Select Next</a:t>
            </a:r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DF744EC-7FCD-4A3A-B2DC-BDD90F5F8D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316" y="2988032"/>
            <a:ext cx="11759285" cy="3313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98126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840E09-4A0F-4C4C-AED9-A549D8C23A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Take out your cheat sheet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77C6B3A-8F01-4244-B81C-236A532189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7646" y="2011680"/>
            <a:ext cx="10572205" cy="4206240"/>
          </a:xfrm>
        </p:spPr>
        <p:txBody>
          <a:bodyPr/>
          <a:lstStyle/>
          <a:p>
            <a:r>
              <a:rPr lang="en-US" sz="2400" dirty="0"/>
              <a:t>Answer the questions under Academic Background- High School Enrollment</a:t>
            </a:r>
          </a:p>
          <a:p>
            <a:pPr lvl="1"/>
            <a:r>
              <a:rPr lang="en-US" sz="2200" dirty="0"/>
              <a:t>The two highlighted questions below should not be answered.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BD52645-F810-44A3-B68C-81C864C861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3586" y="2772975"/>
            <a:ext cx="10802745" cy="3800849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C349AE1D-0B27-47F4-B8EC-2F9F3E0B4675}"/>
              </a:ext>
            </a:extLst>
          </p:cNvPr>
          <p:cNvSpPr/>
          <p:nvPr/>
        </p:nvSpPr>
        <p:spPr>
          <a:xfrm>
            <a:off x="994299" y="4341181"/>
            <a:ext cx="10076155" cy="426128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B60CF20-62F4-4FFF-BF1B-4F6749A8E724}"/>
              </a:ext>
            </a:extLst>
          </p:cNvPr>
          <p:cNvSpPr/>
          <p:nvPr/>
        </p:nvSpPr>
        <p:spPr>
          <a:xfrm>
            <a:off x="994299" y="5109498"/>
            <a:ext cx="2095130" cy="252615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23098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843A26-0BAB-49B7-BC3F-6D229FD087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Take out Your Cheat Sheet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266080-4509-4749-B180-6B7EDC98BD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/>
              <a:t>Answer the questions under Academic Background- Post-Secondary Plans</a:t>
            </a:r>
          </a:p>
          <a:p>
            <a:pPr lvl="1"/>
            <a:r>
              <a:rPr lang="en-US" sz="2200" dirty="0"/>
              <a:t>Daytona College is not Daytona State College</a:t>
            </a:r>
          </a:p>
          <a:p>
            <a:r>
              <a:rPr lang="en-US" sz="2400" dirty="0"/>
              <a:t>Select Next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85F146F-6159-4B51-9E65-F3E0058886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570" y="3335752"/>
            <a:ext cx="11608778" cy="3251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39262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8000B3-52B3-4075-9D9C-1CCAC45608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Submit and acknowledge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B459016-849B-45D3-ADC1-09F9EB4663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326" y="2051624"/>
            <a:ext cx="11637266" cy="4358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91538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0938C9-83E9-4921-B9D3-6A5DA3EE2E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Write down your login info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F97999-D6E8-43F2-AA55-B85C3FD33B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2182" y="2011680"/>
            <a:ext cx="10894423" cy="4206240"/>
          </a:xfrm>
        </p:spPr>
        <p:txBody>
          <a:bodyPr/>
          <a:lstStyle/>
          <a:p>
            <a:r>
              <a:rPr lang="en-US" dirty="0"/>
              <a:t>Make sure you keep a copy of your Login Credentials for your records.</a:t>
            </a:r>
          </a:p>
          <a:p>
            <a:r>
              <a:rPr lang="en-US" dirty="0"/>
              <a:t>Check your email that the Office of Student Financial Assistant received your application. </a:t>
            </a:r>
          </a:p>
          <a:p>
            <a:r>
              <a:rPr lang="en-US" dirty="0"/>
              <a:t>Check on your application throughout the year. </a:t>
            </a:r>
          </a:p>
          <a:p>
            <a:r>
              <a:rPr lang="en-US" dirty="0"/>
              <a:t>Make sure your SAT or ACT are completed by the June 2o21 Administration.</a:t>
            </a:r>
          </a:p>
          <a:p>
            <a:r>
              <a:rPr lang="en-US" dirty="0"/>
              <a:t>Make sure your Community Service Hours are completed and turned in by May of 2021. </a:t>
            </a:r>
          </a:p>
          <a:p>
            <a:r>
              <a:rPr lang="en-US" dirty="0"/>
              <a:t>Turn in your Cheat Sheet for destruction and your receipt. </a:t>
            </a:r>
          </a:p>
          <a:p>
            <a:r>
              <a:rPr lang="en-US" dirty="0"/>
              <a:t>Graduation is June 2021.</a:t>
            </a:r>
          </a:p>
          <a:p>
            <a:pPr lvl="1"/>
            <a:r>
              <a:rPr lang="en-US" sz="3600" dirty="0"/>
              <a:t>Be there!</a:t>
            </a:r>
          </a:p>
        </p:txBody>
      </p:sp>
    </p:spTree>
    <p:extLst>
      <p:ext uri="{BB962C8B-B14F-4D97-AF65-F5344CB8AC3E}">
        <p14:creationId xmlns:p14="http://schemas.microsoft.com/office/powerpoint/2010/main" val="402180503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anded">
  <a:themeElements>
    <a:clrScheme name="Banded">
      <a:dk1>
        <a:srgbClr val="2C2C2C"/>
      </a:dk1>
      <a:lt1>
        <a:srgbClr val="FFFFFF"/>
      </a:lt1>
      <a:dk2>
        <a:srgbClr val="099BDD"/>
      </a:dk2>
      <a:lt2>
        <a:srgbClr val="F2F2F2"/>
      </a:lt2>
      <a:accent1>
        <a:srgbClr val="FFC000"/>
      </a:accent1>
      <a:accent2>
        <a:srgbClr val="A5D028"/>
      </a:accent2>
      <a:accent3>
        <a:srgbClr val="08CC78"/>
      </a:accent3>
      <a:accent4>
        <a:srgbClr val="F24099"/>
      </a:accent4>
      <a:accent5>
        <a:srgbClr val="828288"/>
      </a:accent5>
      <a:accent6>
        <a:srgbClr val="F56617"/>
      </a:accent6>
      <a:hlink>
        <a:srgbClr val="005DBA"/>
      </a:hlink>
      <a:folHlink>
        <a:srgbClr val="6C606A"/>
      </a:folHlink>
    </a:clrScheme>
    <a:fontScheme name="Banded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nded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120000"/>
                <a:lumMod val="107000"/>
              </a:schemeClr>
            </a:gs>
            <a:gs pos="50000">
              <a:schemeClr val="phClr">
                <a:tint val="70000"/>
                <a:satMod val="124000"/>
                <a:lumMod val="103000"/>
              </a:schemeClr>
            </a:gs>
            <a:gs pos="100000">
              <a:schemeClr val="phClr">
                <a:tint val="85000"/>
                <a:satMod val="12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5000"/>
                <a:shade val="98000"/>
                <a:satMod val="110000"/>
                <a:lumMod val="103000"/>
              </a:schemeClr>
            </a:gs>
            <a:gs pos="50000">
              <a:schemeClr val="phClr">
                <a:shade val="85000"/>
                <a:satMod val="105000"/>
                <a:lumMod val="100000"/>
              </a:schemeClr>
            </a:gs>
            <a:gs pos="100000">
              <a:schemeClr val="phClr">
                <a:shade val="60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875" dir="5400000" algn="ctr" rotWithShape="0">
              <a:srgbClr val="000000">
                <a:alpha val="68000"/>
              </a:srgbClr>
            </a:outerShdw>
          </a:effectLst>
        </a:effectStyle>
        <a:effectStyle>
          <a:effectLst>
            <a:outerShdw blurRad="88900" dist="2794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/>
              <a:schemeClr val="phClr">
                <a:shade val="91000"/>
                <a:satMod val="105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nded" id="{98DFF888-2449-4D28-977C-6306C017633E}" vid="{9792607F-9579-4224-82FF-9C88C3E1E53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550</TotalTime>
  <Words>254</Words>
  <Application>Microsoft Office PowerPoint</Application>
  <PresentationFormat>Widescreen</PresentationFormat>
  <Paragraphs>32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Corbel</vt:lpstr>
      <vt:lpstr>Wingdings</vt:lpstr>
      <vt:lpstr>Banded</vt:lpstr>
      <vt:lpstr>Florida student scholarship grant program Application</vt:lpstr>
      <vt:lpstr>www.floridastudentfinancialaidsg.org</vt:lpstr>
      <vt:lpstr>Select create a Student account</vt:lpstr>
      <vt:lpstr>Take out your cheat sheet</vt:lpstr>
      <vt:lpstr>Take out your cheat sheet</vt:lpstr>
      <vt:lpstr>Completed your Profile, now apply</vt:lpstr>
      <vt:lpstr>Take out your cheat sheet</vt:lpstr>
      <vt:lpstr>Take out your cheat sheet</vt:lpstr>
      <vt:lpstr>Take out Your Cheat Sheet</vt:lpstr>
      <vt:lpstr>Submit and acknowledge </vt:lpstr>
      <vt:lpstr>Write down your login info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Florida student scholarship grant program Application</dc:title>
  <dc:creator>Rayner, Abaco L.</dc:creator>
  <cp:lastModifiedBy>Rayner, Abaco L.</cp:lastModifiedBy>
  <cp:revision>16</cp:revision>
  <dcterms:created xsi:type="dcterms:W3CDTF">2018-10-03T18:40:29Z</dcterms:created>
  <dcterms:modified xsi:type="dcterms:W3CDTF">2020-10-01T14:20:09Z</dcterms:modified>
</cp:coreProperties>
</file>