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3"/>
  </p:notesMasterIdLst>
  <p:sldIdLst>
    <p:sldId id="293" r:id="rId3"/>
    <p:sldId id="256" r:id="rId4"/>
    <p:sldId id="258"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8" r:id="rId29"/>
    <p:sldId id="295" r:id="rId30"/>
    <p:sldId id="297" r:id="rId31"/>
    <p:sldId id="296" r:id="rId32"/>
    <p:sldId id="299" r:id="rId33"/>
    <p:sldId id="284" r:id="rId34"/>
    <p:sldId id="285" r:id="rId35"/>
    <p:sldId id="286" r:id="rId36"/>
    <p:sldId id="287" r:id="rId37"/>
    <p:sldId id="288" r:id="rId38"/>
    <p:sldId id="289" r:id="rId39"/>
    <p:sldId id="290" r:id="rId40"/>
    <p:sldId id="291" r:id="rId41"/>
    <p:sldId id="292" r:id="rId42"/>
  </p:sldIdLst>
  <p:sldSz cx="28575000" cy="214312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37784C-8865-4920-B084-0B65DF8166A6}" v="74" dt="2022-02-28T16:10:15.374"/>
  </p1510:revLst>
</p1510:revInfo>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20" d="100"/>
          <a:sy n="20" d="100"/>
        </p:scale>
        <p:origin x="142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yton, Rene' E. (Asst. Supt. ES)" userId="45fba7d2-a6b4-485e-b2cd-416aebdcd0c8" providerId="ADAL" clId="{F337784C-8865-4920-B084-0B65DF8166A6}"/>
    <pc:docChg chg="undo custSel addSld delSld modSld sldOrd">
      <pc:chgData name="Clayton, Rene' E. (Asst. Supt. ES)" userId="45fba7d2-a6b4-485e-b2cd-416aebdcd0c8" providerId="ADAL" clId="{F337784C-8865-4920-B084-0B65DF8166A6}" dt="2022-02-28T19:20:43.787" v="781" actId="14100"/>
      <pc:docMkLst>
        <pc:docMk/>
      </pc:docMkLst>
      <pc:sldChg chg="del">
        <pc:chgData name="Clayton, Rene' E. (Asst. Supt. ES)" userId="45fba7d2-a6b4-485e-b2cd-416aebdcd0c8" providerId="ADAL" clId="{F337784C-8865-4920-B084-0B65DF8166A6}" dt="2022-02-28T15:38:45.451" v="424" actId="2696"/>
        <pc:sldMkLst>
          <pc:docMk/>
          <pc:sldMk cId="0" sldId="257"/>
        </pc:sldMkLst>
      </pc:sldChg>
      <pc:sldChg chg="del">
        <pc:chgData name="Clayton, Rene' E. (Asst. Supt. ES)" userId="45fba7d2-a6b4-485e-b2cd-416aebdcd0c8" providerId="ADAL" clId="{F337784C-8865-4920-B084-0B65DF8166A6}" dt="2022-02-28T15:39:40.420" v="425" actId="2696"/>
        <pc:sldMkLst>
          <pc:docMk/>
          <pc:sldMk cId="0" sldId="267"/>
        </pc:sldMkLst>
      </pc:sldChg>
      <pc:sldChg chg="modNotesTx">
        <pc:chgData name="Clayton, Rene' E. (Asst. Supt. ES)" userId="45fba7d2-a6b4-485e-b2cd-416aebdcd0c8" providerId="ADAL" clId="{F337784C-8865-4920-B084-0B65DF8166A6}" dt="2022-02-28T15:41:03.832" v="459" actId="5793"/>
        <pc:sldMkLst>
          <pc:docMk/>
          <pc:sldMk cId="0" sldId="268"/>
        </pc:sldMkLst>
      </pc:sldChg>
      <pc:sldChg chg="new del">
        <pc:chgData name="Clayton, Rene' E. (Asst. Supt. ES)" userId="45fba7d2-a6b4-485e-b2cd-416aebdcd0c8" providerId="ADAL" clId="{F337784C-8865-4920-B084-0B65DF8166A6}" dt="2022-02-28T14:08:24.090" v="4" actId="2696"/>
        <pc:sldMkLst>
          <pc:docMk/>
          <pc:sldMk cId="2659909429" sldId="283"/>
        </pc:sldMkLst>
      </pc:sldChg>
      <pc:sldChg chg="modSp add mod">
        <pc:chgData name="Clayton, Rene' E. (Asst. Supt. ES)" userId="45fba7d2-a6b4-485e-b2cd-416aebdcd0c8" providerId="ADAL" clId="{F337784C-8865-4920-B084-0B65DF8166A6}" dt="2022-02-28T14:08:02.085" v="2" actId="27636"/>
        <pc:sldMkLst>
          <pc:docMk/>
          <pc:sldMk cId="726986877" sldId="284"/>
        </pc:sldMkLst>
        <pc:spChg chg="mod">
          <ac:chgData name="Clayton, Rene' E. (Asst. Supt. ES)" userId="45fba7d2-a6b4-485e-b2cd-416aebdcd0c8" providerId="ADAL" clId="{F337784C-8865-4920-B084-0B65DF8166A6}" dt="2022-02-28T14:08:02.085" v="2" actId="27636"/>
          <ac:spMkLst>
            <pc:docMk/>
            <pc:sldMk cId="726986877" sldId="284"/>
            <ac:spMk id="10" creationId="{E56798EF-8F13-4E8A-A1D7-FC80131BDCC2}"/>
          </ac:spMkLst>
        </pc:spChg>
      </pc:sldChg>
      <pc:sldChg chg="modSp add mod">
        <pc:chgData name="Clayton, Rene' E. (Asst. Supt. ES)" userId="45fba7d2-a6b4-485e-b2cd-416aebdcd0c8" providerId="ADAL" clId="{F337784C-8865-4920-B084-0B65DF8166A6}" dt="2022-02-28T15:35:13.170" v="354" actId="113"/>
        <pc:sldMkLst>
          <pc:docMk/>
          <pc:sldMk cId="2849421980" sldId="285"/>
        </pc:sldMkLst>
        <pc:spChg chg="mod">
          <ac:chgData name="Clayton, Rene' E. (Asst. Supt. ES)" userId="45fba7d2-a6b4-485e-b2cd-416aebdcd0c8" providerId="ADAL" clId="{F337784C-8865-4920-B084-0B65DF8166A6}" dt="2022-02-28T15:35:13.170" v="354" actId="113"/>
          <ac:spMkLst>
            <pc:docMk/>
            <pc:sldMk cId="2849421980" sldId="285"/>
            <ac:spMk id="2" creationId="{FB17853F-6513-4B8A-B87B-2007EFC29D20}"/>
          </ac:spMkLst>
        </pc:spChg>
        <pc:spChg chg="mod">
          <ac:chgData name="Clayton, Rene' E. (Asst. Supt. ES)" userId="45fba7d2-a6b4-485e-b2cd-416aebdcd0c8" providerId="ADAL" clId="{F337784C-8865-4920-B084-0B65DF8166A6}" dt="2022-02-28T15:25:17.440" v="178" actId="27636"/>
          <ac:spMkLst>
            <pc:docMk/>
            <pc:sldMk cId="2849421980" sldId="285"/>
            <ac:spMk id="3" creationId="{673FF680-4261-480F-92D1-D2C56DAE5745}"/>
          </ac:spMkLst>
        </pc:spChg>
      </pc:sldChg>
      <pc:sldChg chg="modSp add mod">
        <pc:chgData name="Clayton, Rene' E. (Asst. Supt. ES)" userId="45fba7d2-a6b4-485e-b2cd-416aebdcd0c8" providerId="ADAL" clId="{F337784C-8865-4920-B084-0B65DF8166A6}" dt="2022-02-28T15:34:43.461" v="352" actId="14734"/>
        <pc:sldMkLst>
          <pc:docMk/>
          <pc:sldMk cId="999331701" sldId="286"/>
        </pc:sldMkLst>
        <pc:graphicFrameChg chg="mod modGraphic">
          <ac:chgData name="Clayton, Rene' E. (Asst. Supt. ES)" userId="45fba7d2-a6b4-485e-b2cd-416aebdcd0c8" providerId="ADAL" clId="{F337784C-8865-4920-B084-0B65DF8166A6}" dt="2022-02-28T15:34:43.461" v="352" actId="14734"/>
          <ac:graphicFrameMkLst>
            <pc:docMk/>
            <pc:sldMk cId="999331701" sldId="286"/>
            <ac:graphicFrameMk id="9" creationId="{4B868BFE-6D8F-41D3-A317-78BC251564B2}"/>
          </ac:graphicFrameMkLst>
        </pc:graphicFrameChg>
      </pc:sldChg>
      <pc:sldChg chg="modSp add mod">
        <pc:chgData name="Clayton, Rene' E. (Asst. Supt. ES)" userId="45fba7d2-a6b4-485e-b2cd-416aebdcd0c8" providerId="ADAL" clId="{F337784C-8865-4920-B084-0B65DF8166A6}" dt="2022-02-28T15:28:56.276" v="223" actId="14100"/>
        <pc:sldMkLst>
          <pc:docMk/>
          <pc:sldMk cId="28744094" sldId="287"/>
        </pc:sldMkLst>
        <pc:spChg chg="mod">
          <ac:chgData name="Clayton, Rene' E. (Asst. Supt. ES)" userId="45fba7d2-a6b4-485e-b2cd-416aebdcd0c8" providerId="ADAL" clId="{F337784C-8865-4920-B084-0B65DF8166A6}" dt="2022-02-28T15:28:34.737" v="217" actId="1076"/>
          <ac:spMkLst>
            <pc:docMk/>
            <pc:sldMk cId="28744094" sldId="287"/>
            <ac:spMk id="6" creationId="{519151CC-073B-4E48-872B-BB0160A426C4}"/>
          </ac:spMkLst>
        </pc:spChg>
        <pc:graphicFrameChg chg="mod modGraphic">
          <ac:chgData name="Clayton, Rene' E. (Asst. Supt. ES)" userId="45fba7d2-a6b4-485e-b2cd-416aebdcd0c8" providerId="ADAL" clId="{F337784C-8865-4920-B084-0B65DF8166A6}" dt="2022-02-28T15:28:56.276" v="223" actId="14100"/>
          <ac:graphicFrameMkLst>
            <pc:docMk/>
            <pc:sldMk cId="28744094" sldId="287"/>
            <ac:graphicFrameMk id="9" creationId="{93E879F7-20B2-4E82-8BA0-E3E4EA9461CC}"/>
          </ac:graphicFrameMkLst>
        </pc:graphicFrameChg>
      </pc:sldChg>
      <pc:sldChg chg="modSp add mod">
        <pc:chgData name="Clayton, Rene' E. (Asst. Supt. ES)" userId="45fba7d2-a6b4-485e-b2cd-416aebdcd0c8" providerId="ADAL" clId="{F337784C-8865-4920-B084-0B65DF8166A6}" dt="2022-02-28T15:35:03.974" v="353" actId="113"/>
        <pc:sldMkLst>
          <pc:docMk/>
          <pc:sldMk cId="2186728328" sldId="288"/>
        </pc:sldMkLst>
        <pc:spChg chg="mod">
          <ac:chgData name="Clayton, Rene' E. (Asst. Supt. ES)" userId="45fba7d2-a6b4-485e-b2cd-416aebdcd0c8" providerId="ADAL" clId="{F337784C-8865-4920-B084-0B65DF8166A6}" dt="2022-02-28T15:35:03.974" v="353" actId="113"/>
          <ac:spMkLst>
            <pc:docMk/>
            <pc:sldMk cId="2186728328" sldId="288"/>
            <ac:spMk id="2" creationId="{FB17853F-6513-4B8A-B87B-2007EFC29D20}"/>
          </ac:spMkLst>
        </pc:spChg>
        <pc:spChg chg="mod">
          <ac:chgData name="Clayton, Rene' E. (Asst. Supt. ES)" userId="45fba7d2-a6b4-485e-b2cd-416aebdcd0c8" providerId="ADAL" clId="{F337784C-8865-4920-B084-0B65DF8166A6}" dt="2022-02-28T15:29:10.637" v="233" actId="27636"/>
          <ac:spMkLst>
            <pc:docMk/>
            <pc:sldMk cId="2186728328" sldId="288"/>
            <ac:spMk id="3" creationId="{673FF680-4261-480F-92D1-D2C56DAE5745}"/>
          </ac:spMkLst>
        </pc:spChg>
      </pc:sldChg>
      <pc:sldChg chg="modSp add mod">
        <pc:chgData name="Clayton, Rene' E. (Asst. Supt. ES)" userId="45fba7d2-a6b4-485e-b2cd-416aebdcd0c8" providerId="ADAL" clId="{F337784C-8865-4920-B084-0B65DF8166A6}" dt="2022-02-28T15:35:55.377" v="358" actId="403"/>
        <pc:sldMkLst>
          <pc:docMk/>
          <pc:sldMk cId="3915097593" sldId="289"/>
        </pc:sldMkLst>
        <pc:spChg chg="mod">
          <ac:chgData name="Clayton, Rene' E. (Asst. Supt. ES)" userId="45fba7d2-a6b4-485e-b2cd-416aebdcd0c8" providerId="ADAL" clId="{F337784C-8865-4920-B084-0B65DF8166A6}" dt="2022-02-28T15:29:33.563" v="236" actId="1076"/>
          <ac:spMkLst>
            <pc:docMk/>
            <pc:sldMk cId="3915097593" sldId="289"/>
            <ac:spMk id="6" creationId="{A16FA1FC-2CC6-456E-80FA-7BAF2E0DF789}"/>
          </ac:spMkLst>
        </pc:spChg>
        <pc:graphicFrameChg chg="mod modGraphic">
          <ac:chgData name="Clayton, Rene' E. (Asst. Supt. ES)" userId="45fba7d2-a6b4-485e-b2cd-416aebdcd0c8" providerId="ADAL" clId="{F337784C-8865-4920-B084-0B65DF8166A6}" dt="2022-02-28T15:35:55.377" v="358" actId="403"/>
          <ac:graphicFrameMkLst>
            <pc:docMk/>
            <pc:sldMk cId="3915097593" sldId="289"/>
            <ac:graphicFrameMk id="2" creationId="{DDA82820-CC48-46A0-8551-97344AF51A0A}"/>
          </ac:graphicFrameMkLst>
        </pc:graphicFrameChg>
      </pc:sldChg>
      <pc:sldChg chg="modSp add mod">
        <pc:chgData name="Clayton, Rene' E. (Asst. Supt. ES)" userId="45fba7d2-a6b4-485e-b2cd-416aebdcd0c8" providerId="ADAL" clId="{F337784C-8865-4920-B084-0B65DF8166A6}" dt="2022-02-28T15:32:16.825" v="295"/>
        <pc:sldMkLst>
          <pc:docMk/>
          <pc:sldMk cId="3763053407" sldId="290"/>
        </pc:sldMkLst>
        <pc:spChg chg="mod">
          <ac:chgData name="Clayton, Rene' E. (Asst. Supt. ES)" userId="45fba7d2-a6b4-485e-b2cd-416aebdcd0c8" providerId="ADAL" clId="{F337784C-8865-4920-B084-0B65DF8166A6}" dt="2022-02-28T15:29:45.559" v="237" actId="1076"/>
          <ac:spMkLst>
            <pc:docMk/>
            <pc:sldMk cId="3763053407" sldId="290"/>
            <ac:spMk id="6" creationId="{519151CC-073B-4E48-872B-BB0160A426C4}"/>
          </ac:spMkLst>
        </pc:spChg>
        <pc:graphicFrameChg chg="mod modGraphic">
          <ac:chgData name="Clayton, Rene' E. (Asst. Supt. ES)" userId="45fba7d2-a6b4-485e-b2cd-416aebdcd0c8" providerId="ADAL" clId="{F337784C-8865-4920-B084-0B65DF8166A6}" dt="2022-02-28T15:32:16.825" v="295"/>
          <ac:graphicFrameMkLst>
            <pc:docMk/>
            <pc:sldMk cId="3763053407" sldId="290"/>
            <ac:graphicFrameMk id="9" creationId="{93E879F7-20B2-4E82-8BA0-E3E4EA9461CC}"/>
          </ac:graphicFrameMkLst>
        </pc:graphicFrameChg>
      </pc:sldChg>
      <pc:sldChg chg="modSp add mod">
        <pc:chgData name="Clayton, Rene' E. (Asst. Supt. ES)" userId="45fba7d2-a6b4-485e-b2cd-416aebdcd0c8" providerId="ADAL" clId="{F337784C-8865-4920-B084-0B65DF8166A6}" dt="2022-02-28T15:33:35.713" v="341" actId="1076"/>
        <pc:sldMkLst>
          <pc:docMk/>
          <pc:sldMk cId="429223302" sldId="291"/>
        </pc:sldMkLst>
        <pc:spChg chg="mod">
          <ac:chgData name="Clayton, Rene' E. (Asst. Supt. ES)" userId="45fba7d2-a6b4-485e-b2cd-416aebdcd0c8" providerId="ADAL" clId="{F337784C-8865-4920-B084-0B65DF8166A6}" dt="2022-02-28T15:33:35.713" v="341" actId="1076"/>
          <ac:spMkLst>
            <pc:docMk/>
            <pc:sldMk cId="429223302" sldId="291"/>
            <ac:spMk id="2" creationId="{F1A19FB9-0CAA-4BE6-B376-18801F70A5FA}"/>
          </ac:spMkLst>
        </pc:spChg>
        <pc:spChg chg="mod">
          <ac:chgData name="Clayton, Rene' E. (Asst. Supt. ES)" userId="45fba7d2-a6b4-485e-b2cd-416aebdcd0c8" providerId="ADAL" clId="{F337784C-8865-4920-B084-0B65DF8166A6}" dt="2022-02-28T15:32:36.624" v="296" actId="1076"/>
          <ac:spMkLst>
            <pc:docMk/>
            <pc:sldMk cId="429223302" sldId="291"/>
            <ac:spMk id="6" creationId="{519151CC-073B-4E48-872B-BB0160A426C4}"/>
          </ac:spMkLst>
        </pc:spChg>
        <pc:graphicFrameChg chg="mod modGraphic">
          <ac:chgData name="Clayton, Rene' E. (Asst. Supt. ES)" userId="45fba7d2-a6b4-485e-b2cd-416aebdcd0c8" providerId="ADAL" clId="{F337784C-8865-4920-B084-0B65DF8166A6}" dt="2022-02-28T15:33:29.533" v="340"/>
          <ac:graphicFrameMkLst>
            <pc:docMk/>
            <pc:sldMk cId="429223302" sldId="291"/>
            <ac:graphicFrameMk id="3" creationId="{98CF6051-3C16-49D5-9A33-C10A5FF8420F}"/>
          </ac:graphicFrameMkLst>
        </pc:graphicFrameChg>
      </pc:sldChg>
      <pc:sldChg chg="add">
        <pc:chgData name="Clayton, Rene' E. (Asst. Supt. ES)" userId="45fba7d2-a6b4-485e-b2cd-416aebdcd0c8" providerId="ADAL" clId="{F337784C-8865-4920-B084-0B65DF8166A6}" dt="2022-02-28T14:08:01.885" v="1"/>
        <pc:sldMkLst>
          <pc:docMk/>
          <pc:sldMk cId="907239962" sldId="292"/>
        </pc:sldMkLst>
      </pc:sldChg>
      <pc:sldChg chg="modSp add mod ord">
        <pc:chgData name="Clayton, Rene' E. (Asst. Supt. ES)" userId="45fba7d2-a6b4-485e-b2cd-416aebdcd0c8" providerId="ADAL" clId="{F337784C-8865-4920-B084-0B65DF8166A6}" dt="2022-02-28T15:38:34.409" v="423" actId="1076"/>
        <pc:sldMkLst>
          <pc:docMk/>
          <pc:sldMk cId="659694641" sldId="293"/>
        </pc:sldMkLst>
        <pc:spChg chg="mod">
          <ac:chgData name="Clayton, Rene' E. (Asst. Supt. ES)" userId="45fba7d2-a6b4-485e-b2cd-416aebdcd0c8" providerId="ADAL" clId="{F337784C-8865-4920-B084-0B65DF8166A6}" dt="2022-02-28T15:38:34.409" v="423" actId="1076"/>
          <ac:spMkLst>
            <pc:docMk/>
            <pc:sldMk cId="659694641" sldId="293"/>
            <ac:spMk id="7" creationId="{5E111478-CF5E-414E-803B-45A6C347D2F8}"/>
          </ac:spMkLst>
        </pc:spChg>
        <pc:spChg chg="mod">
          <ac:chgData name="Clayton, Rene' E. (Asst. Supt. ES)" userId="45fba7d2-a6b4-485e-b2cd-416aebdcd0c8" providerId="ADAL" clId="{F337784C-8865-4920-B084-0B65DF8166A6}" dt="2022-02-28T14:16:28.746" v="28" actId="20577"/>
          <ac:spMkLst>
            <pc:docMk/>
            <pc:sldMk cId="659694641" sldId="293"/>
            <ac:spMk id="10" creationId="{E56798EF-8F13-4E8A-A1D7-FC80131BDCC2}"/>
          </ac:spMkLst>
        </pc:spChg>
      </pc:sldChg>
      <pc:sldChg chg="add del">
        <pc:chgData name="Clayton, Rene' E. (Asst. Supt. ES)" userId="45fba7d2-a6b4-485e-b2cd-416aebdcd0c8" providerId="ADAL" clId="{F337784C-8865-4920-B084-0B65DF8166A6}" dt="2022-02-28T14:58:54.994" v="77" actId="2696"/>
        <pc:sldMkLst>
          <pc:docMk/>
          <pc:sldMk cId="2672313573" sldId="294"/>
        </pc:sldMkLst>
      </pc:sldChg>
      <pc:sldChg chg="addSp delSp modSp add mod modClrScheme chgLayout">
        <pc:chgData name="Clayton, Rene' E. (Asst. Supt. ES)" userId="45fba7d2-a6b4-485e-b2cd-416aebdcd0c8" providerId="ADAL" clId="{F337784C-8865-4920-B084-0B65DF8166A6}" dt="2022-02-28T16:10:47.478" v="519" actId="207"/>
        <pc:sldMkLst>
          <pc:docMk/>
          <pc:sldMk cId="1133045812" sldId="295"/>
        </pc:sldMkLst>
        <pc:spChg chg="add del mod">
          <ac:chgData name="Clayton, Rene' E. (Asst. Supt. ES)" userId="45fba7d2-a6b4-485e-b2cd-416aebdcd0c8" providerId="ADAL" clId="{F337784C-8865-4920-B084-0B65DF8166A6}" dt="2022-02-28T16:10:03.513" v="514" actId="478"/>
          <ac:spMkLst>
            <pc:docMk/>
            <pc:sldMk cId="1133045812" sldId="295"/>
            <ac:spMk id="3" creationId="{F3C8B455-69A7-4C88-ADDB-9738BEA8438F}"/>
          </ac:spMkLst>
        </pc:spChg>
        <pc:spChg chg="mod ord">
          <ac:chgData name="Clayton, Rene' E. (Asst. Supt. ES)" userId="45fba7d2-a6b4-485e-b2cd-416aebdcd0c8" providerId="ADAL" clId="{F337784C-8865-4920-B084-0B65DF8166A6}" dt="2022-02-28T15:54:33.073" v="500" actId="26606"/>
          <ac:spMkLst>
            <pc:docMk/>
            <pc:sldMk cId="1133045812" sldId="295"/>
            <ac:spMk id="4" creationId="{6B1380FB-10B5-424A-9117-DD577617FDF0}"/>
          </ac:spMkLst>
        </pc:spChg>
        <pc:spChg chg="add del mod">
          <ac:chgData name="Clayton, Rene' E. (Asst. Supt. ES)" userId="45fba7d2-a6b4-485e-b2cd-416aebdcd0c8" providerId="ADAL" clId="{F337784C-8865-4920-B084-0B65DF8166A6}" dt="2022-02-28T15:15:54.602" v="104" actId="478"/>
          <ac:spMkLst>
            <pc:docMk/>
            <pc:sldMk cId="1133045812" sldId="295"/>
            <ac:spMk id="6" creationId="{18821129-A3E3-4E4F-874C-AADC50AAF355}"/>
          </ac:spMkLst>
        </pc:spChg>
        <pc:spChg chg="del mod">
          <ac:chgData name="Clayton, Rene' E. (Asst. Supt. ES)" userId="45fba7d2-a6b4-485e-b2cd-416aebdcd0c8" providerId="ADAL" clId="{F337784C-8865-4920-B084-0B65DF8166A6}" dt="2022-02-28T14:20:43.729" v="48" actId="478"/>
          <ac:spMkLst>
            <pc:docMk/>
            <pc:sldMk cId="1133045812" sldId="295"/>
            <ac:spMk id="7" creationId="{5E111478-CF5E-414E-803B-45A6C347D2F8}"/>
          </ac:spMkLst>
        </pc:spChg>
        <pc:spChg chg="add del mod">
          <ac:chgData name="Clayton, Rene' E. (Asst. Supt. ES)" userId="45fba7d2-a6b4-485e-b2cd-416aebdcd0c8" providerId="ADAL" clId="{F337784C-8865-4920-B084-0B65DF8166A6}" dt="2022-02-28T15:19:26.649" v="130" actId="767"/>
          <ac:spMkLst>
            <pc:docMk/>
            <pc:sldMk cId="1133045812" sldId="295"/>
            <ac:spMk id="8" creationId="{B93678C3-EC3F-4852-A7DA-980759919FF4}"/>
          </ac:spMkLst>
        </pc:spChg>
        <pc:spChg chg="del">
          <ac:chgData name="Clayton, Rene' E. (Asst. Supt. ES)" userId="45fba7d2-a6b4-485e-b2cd-416aebdcd0c8" providerId="ADAL" clId="{F337784C-8865-4920-B084-0B65DF8166A6}" dt="2022-02-28T15:15:46.389" v="103" actId="478"/>
          <ac:spMkLst>
            <pc:docMk/>
            <pc:sldMk cId="1133045812" sldId="295"/>
            <ac:spMk id="10" creationId="{E56798EF-8F13-4E8A-A1D7-FC80131BDCC2}"/>
          </ac:spMkLst>
        </pc:spChg>
        <pc:spChg chg="add del mod">
          <ac:chgData name="Clayton, Rene' E. (Asst. Supt. ES)" userId="45fba7d2-a6b4-485e-b2cd-416aebdcd0c8" providerId="ADAL" clId="{F337784C-8865-4920-B084-0B65DF8166A6}" dt="2022-02-28T16:10:07.151" v="515" actId="478"/>
          <ac:spMkLst>
            <pc:docMk/>
            <pc:sldMk cId="1133045812" sldId="295"/>
            <ac:spMk id="11" creationId="{3D033E3E-5698-42B3-AC1A-470661402803}"/>
          </ac:spMkLst>
        </pc:spChg>
        <pc:spChg chg="add mod">
          <ac:chgData name="Clayton, Rene' E. (Asst. Supt. ES)" userId="45fba7d2-a6b4-485e-b2cd-416aebdcd0c8" providerId="ADAL" clId="{F337784C-8865-4920-B084-0B65DF8166A6}" dt="2022-02-28T16:10:47.478" v="519" actId="207"/>
          <ac:spMkLst>
            <pc:docMk/>
            <pc:sldMk cId="1133045812" sldId="295"/>
            <ac:spMk id="12" creationId="{FE06644F-324A-4064-B555-ED153B93F4BF}"/>
          </ac:spMkLst>
        </pc:spChg>
        <pc:picChg chg="add mod">
          <ac:chgData name="Clayton, Rene' E. (Asst. Supt. ES)" userId="45fba7d2-a6b4-485e-b2cd-416aebdcd0c8" providerId="ADAL" clId="{F337784C-8865-4920-B084-0B65DF8166A6}" dt="2022-02-28T16:10:15.374" v="517" actId="1076"/>
          <ac:picMkLst>
            <pc:docMk/>
            <pc:sldMk cId="1133045812" sldId="295"/>
            <ac:picMk id="6146" creationId="{72BEE5E1-4A4D-4E34-97F1-3B6660FDEE1A}"/>
          </ac:picMkLst>
        </pc:picChg>
      </pc:sldChg>
      <pc:sldChg chg="modSp new mod">
        <pc:chgData name="Clayton, Rene' E. (Asst. Supt. ES)" userId="45fba7d2-a6b4-485e-b2cd-416aebdcd0c8" providerId="ADAL" clId="{F337784C-8865-4920-B084-0B65DF8166A6}" dt="2022-02-28T19:00:36.222" v="746" actId="27636"/>
        <pc:sldMkLst>
          <pc:docMk/>
          <pc:sldMk cId="438558581" sldId="296"/>
        </pc:sldMkLst>
        <pc:spChg chg="mod">
          <ac:chgData name="Clayton, Rene' E. (Asst. Supt. ES)" userId="45fba7d2-a6b4-485e-b2cd-416aebdcd0c8" providerId="ADAL" clId="{F337784C-8865-4920-B084-0B65DF8166A6}" dt="2022-02-28T18:57:09.738" v="691" actId="1076"/>
          <ac:spMkLst>
            <pc:docMk/>
            <pc:sldMk cId="438558581" sldId="296"/>
            <ac:spMk id="2" creationId="{5A78560C-9843-4168-A5CD-BCF3EDF58B91}"/>
          </ac:spMkLst>
        </pc:spChg>
        <pc:spChg chg="mod">
          <ac:chgData name="Clayton, Rene' E. (Asst. Supt. ES)" userId="45fba7d2-a6b4-485e-b2cd-416aebdcd0c8" providerId="ADAL" clId="{F337784C-8865-4920-B084-0B65DF8166A6}" dt="2022-02-28T19:00:36.222" v="746" actId="27636"/>
          <ac:spMkLst>
            <pc:docMk/>
            <pc:sldMk cId="438558581" sldId="296"/>
            <ac:spMk id="3" creationId="{4C2F411B-26E6-46E8-A377-24B0DEB773C8}"/>
          </ac:spMkLst>
        </pc:spChg>
      </pc:sldChg>
      <pc:sldChg chg="modSp add del mod">
        <pc:chgData name="Clayton, Rene' E. (Asst. Supt. ES)" userId="45fba7d2-a6b4-485e-b2cd-416aebdcd0c8" providerId="ADAL" clId="{F337784C-8865-4920-B084-0B65DF8166A6}" dt="2022-02-28T14:19:23.252" v="46"/>
        <pc:sldMkLst>
          <pc:docMk/>
          <pc:sldMk cId="3997746915" sldId="296"/>
        </pc:sldMkLst>
        <pc:spChg chg="mod">
          <ac:chgData name="Clayton, Rene' E. (Asst. Supt. ES)" userId="45fba7d2-a6b4-485e-b2cd-416aebdcd0c8" providerId="ADAL" clId="{F337784C-8865-4920-B084-0B65DF8166A6}" dt="2022-02-28T14:19:23.252" v="46"/>
          <ac:spMkLst>
            <pc:docMk/>
            <pc:sldMk cId="3997746915" sldId="296"/>
            <ac:spMk id="2" creationId="{2FF535A0-9A52-40AD-972C-D0F96C905295}"/>
          </ac:spMkLst>
        </pc:spChg>
        <pc:spChg chg="mod">
          <ac:chgData name="Clayton, Rene' E. (Asst. Supt. ES)" userId="45fba7d2-a6b4-485e-b2cd-416aebdcd0c8" providerId="ADAL" clId="{F337784C-8865-4920-B084-0B65DF8166A6}" dt="2022-02-28T14:19:22.747" v="44" actId="20577"/>
          <ac:spMkLst>
            <pc:docMk/>
            <pc:sldMk cId="3997746915" sldId="296"/>
            <ac:spMk id="3" creationId="{5A81143F-FBEE-4565-886D-08852310C84F}"/>
          </ac:spMkLst>
        </pc:spChg>
      </pc:sldChg>
      <pc:sldChg chg="addSp delSp modSp new mod">
        <pc:chgData name="Clayton, Rene' E. (Asst. Supt. ES)" userId="45fba7d2-a6b4-485e-b2cd-416aebdcd0c8" providerId="ADAL" clId="{F337784C-8865-4920-B084-0B65DF8166A6}" dt="2022-02-28T15:23:29.504" v="173" actId="12385"/>
        <pc:sldMkLst>
          <pc:docMk/>
          <pc:sldMk cId="2066652469" sldId="297"/>
        </pc:sldMkLst>
        <pc:spChg chg="del">
          <ac:chgData name="Clayton, Rene' E. (Asst. Supt. ES)" userId="45fba7d2-a6b4-485e-b2cd-416aebdcd0c8" providerId="ADAL" clId="{F337784C-8865-4920-B084-0B65DF8166A6}" dt="2022-02-28T15:01:42.540" v="86" actId="478"/>
          <ac:spMkLst>
            <pc:docMk/>
            <pc:sldMk cId="2066652469" sldId="297"/>
            <ac:spMk id="2" creationId="{9E88FC58-D4A7-4553-80FC-01F0D7836468}"/>
          </ac:spMkLst>
        </pc:spChg>
        <pc:spChg chg="del">
          <ac:chgData name="Clayton, Rene' E. (Asst. Supt. ES)" userId="45fba7d2-a6b4-485e-b2cd-416aebdcd0c8" providerId="ADAL" clId="{F337784C-8865-4920-B084-0B65DF8166A6}" dt="2022-02-28T15:01:24.387" v="84"/>
          <ac:spMkLst>
            <pc:docMk/>
            <pc:sldMk cId="2066652469" sldId="297"/>
            <ac:spMk id="3" creationId="{FD164BAF-6614-4753-8409-A603AAA7D05C}"/>
          </ac:spMkLst>
        </pc:spChg>
        <pc:spChg chg="mod">
          <ac:chgData name="Clayton, Rene' E. (Asst. Supt. ES)" userId="45fba7d2-a6b4-485e-b2cd-416aebdcd0c8" providerId="ADAL" clId="{F337784C-8865-4920-B084-0B65DF8166A6}" dt="2022-02-28T15:21:58.883" v="156" actId="26606"/>
          <ac:spMkLst>
            <pc:docMk/>
            <pc:sldMk cId="2066652469" sldId="297"/>
            <ac:spMk id="4" creationId="{A03E63B6-DD53-4F12-BF96-D26F59AFDCB1}"/>
          </ac:spMkLst>
        </pc:spChg>
        <pc:spChg chg="add mod">
          <ac:chgData name="Clayton, Rene' E. (Asst. Supt. ES)" userId="45fba7d2-a6b4-485e-b2cd-416aebdcd0c8" providerId="ADAL" clId="{F337784C-8865-4920-B084-0B65DF8166A6}" dt="2022-02-28T15:21:58.883" v="156" actId="26606"/>
          <ac:spMkLst>
            <pc:docMk/>
            <pc:sldMk cId="2066652469" sldId="297"/>
            <ac:spMk id="6" creationId="{458A2E5C-4CB7-4055-AD66-F26EFB61D6F4}"/>
          </ac:spMkLst>
        </pc:spChg>
        <pc:spChg chg="add del mod">
          <ac:chgData name="Clayton, Rene' E. (Asst. Supt. ES)" userId="45fba7d2-a6b4-485e-b2cd-416aebdcd0c8" providerId="ADAL" clId="{F337784C-8865-4920-B084-0B65DF8166A6}" dt="2022-02-28T15:20:25.306" v="141"/>
          <ac:spMkLst>
            <pc:docMk/>
            <pc:sldMk cId="2066652469" sldId="297"/>
            <ac:spMk id="7" creationId="{3E213995-D21E-4F92-B25B-AE413DB95463}"/>
          </ac:spMkLst>
        </pc:spChg>
        <pc:spChg chg="add mod ord">
          <ac:chgData name="Clayton, Rene' E. (Asst. Supt. ES)" userId="45fba7d2-a6b4-485e-b2cd-416aebdcd0c8" providerId="ADAL" clId="{F337784C-8865-4920-B084-0B65DF8166A6}" dt="2022-02-28T15:23:16.858" v="171" actId="207"/>
          <ac:spMkLst>
            <pc:docMk/>
            <pc:sldMk cId="2066652469" sldId="297"/>
            <ac:spMk id="8" creationId="{8CE723E1-F057-4356-972B-F39A6C280FBA}"/>
          </ac:spMkLst>
        </pc:spChg>
        <pc:graphicFrameChg chg="add mod ord modGraphic">
          <ac:chgData name="Clayton, Rene' E. (Asst. Supt. ES)" userId="45fba7d2-a6b4-485e-b2cd-416aebdcd0c8" providerId="ADAL" clId="{F337784C-8865-4920-B084-0B65DF8166A6}" dt="2022-02-28T15:23:29.504" v="173" actId="12385"/>
          <ac:graphicFrameMkLst>
            <pc:docMk/>
            <pc:sldMk cId="2066652469" sldId="297"/>
            <ac:graphicFrameMk id="5" creationId="{49A3BB00-662E-45DF-92C3-440F222401D7}"/>
          </ac:graphicFrameMkLst>
        </pc:graphicFrameChg>
      </pc:sldChg>
      <pc:sldChg chg="add del">
        <pc:chgData name="Clayton, Rene' E. (Asst. Supt. ES)" userId="45fba7d2-a6b4-485e-b2cd-416aebdcd0c8" providerId="ADAL" clId="{F337784C-8865-4920-B084-0B65DF8166A6}" dt="2022-02-28T14:19:23.252" v="46"/>
        <pc:sldMkLst>
          <pc:docMk/>
          <pc:sldMk cId="2532577142" sldId="297"/>
        </pc:sldMkLst>
      </pc:sldChg>
      <pc:sldChg chg="addSp delSp modSp add mod modClrScheme chgLayout">
        <pc:chgData name="Clayton, Rene' E. (Asst. Supt. ES)" userId="45fba7d2-a6b4-485e-b2cd-416aebdcd0c8" providerId="ADAL" clId="{F337784C-8865-4920-B084-0B65DF8166A6}" dt="2022-02-28T15:53:02.748" v="494" actId="1076"/>
        <pc:sldMkLst>
          <pc:docMk/>
          <pc:sldMk cId="219222304" sldId="298"/>
        </pc:sldMkLst>
        <pc:spChg chg="add del mod">
          <ac:chgData name="Clayton, Rene' E. (Asst. Supt. ES)" userId="45fba7d2-a6b4-485e-b2cd-416aebdcd0c8" providerId="ADAL" clId="{F337784C-8865-4920-B084-0B65DF8166A6}" dt="2022-02-28T15:51:54.131" v="487" actId="478"/>
          <ac:spMkLst>
            <pc:docMk/>
            <pc:sldMk cId="219222304" sldId="298"/>
            <ac:spMk id="3" creationId="{89495DC5-105A-4D3C-A286-C39B9BB94544}"/>
          </ac:spMkLst>
        </pc:spChg>
        <pc:spChg chg="mod ord">
          <ac:chgData name="Clayton, Rene' E. (Asst. Supt. ES)" userId="45fba7d2-a6b4-485e-b2cd-416aebdcd0c8" providerId="ADAL" clId="{F337784C-8865-4920-B084-0B65DF8166A6}" dt="2022-02-28T15:51:17.749" v="477" actId="26606"/>
          <ac:spMkLst>
            <pc:docMk/>
            <pc:sldMk cId="219222304" sldId="298"/>
            <ac:spMk id="4" creationId="{6B1380FB-10B5-424A-9117-DD577617FDF0}"/>
          </ac:spMkLst>
        </pc:spChg>
        <pc:spChg chg="mod">
          <ac:chgData name="Clayton, Rene' E. (Asst. Supt. ES)" userId="45fba7d2-a6b4-485e-b2cd-416aebdcd0c8" providerId="ADAL" clId="{F337784C-8865-4920-B084-0B65DF8166A6}" dt="2022-02-28T15:51:40.065" v="482" actId="122"/>
          <ac:spMkLst>
            <pc:docMk/>
            <pc:sldMk cId="219222304" sldId="298"/>
            <ac:spMk id="7" creationId="{5E111478-CF5E-414E-803B-45A6C347D2F8}"/>
          </ac:spMkLst>
        </pc:spChg>
        <pc:spChg chg="del mod ord">
          <ac:chgData name="Clayton, Rene' E. (Asst. Supt. ES)" userId="45fba7d2-a6b4-485e-b2cd-416aebdcd0c8" providerId="ADAL" clId="{F337784C-8865-4920-B084-0B65DF8166A6}" dt="2022-02-28T15:51:51.722" v="486" actId="478"/>
          <ac:spMkLst>
            <pc:docMk/>
            <pc:sldMk cId="219222304" sldId="298"/>
            <ac:spMk id="10" creationId="{E56798EF-8F13-4E8A-A1D7-FC80131BDCC2}"/>
          </ac:spMkLst>
        </pc:spChg>
        <pc:picChg chg="add mod">
          <ac:chgData name="Clayton, Rene' E. (Asst. Supt. ES)" userId="45fba7d2-a6b4-485e-b2cd-416aebdcd0c8" providerId="ADAL" clId="{F337784C-8865-4920-B084-0B65DF8166A6}" dt="2022-02-28T15:53:00.528" v="493" actId="1076"/>
          <ac:picMkLst>
            <pc:docMk/>
            <pc:sldMk cId="219222304" sldId="298"/>
            <ac:picMk id="5" creationId="{28C0F7D3-322B-44FE-A7B2-C687EA8A9528}"/>
          </ac:picMkLst>
        </pc:picChg>
        <pc:picChg chg="add del mod ord">
          <ac:chgData name="Clayton, Rene' E. (Asst. Supt. ES)" userId="45fba7d2-a6b4-485e-b2cd-416aebdcd0c8" providerId="ADAL" clId="{F337784C-8865-4920-B084-0B65DF8166A6}" dt="2022-02-28T15:45:02.114" v="474" actId="478"/>
          <ac:picMkLst>
            <pc:docMk/>
            <pc:sldMk cId="219222304" sldId="298"/>
            <ac:picMk id="6" creationId="{EE51BA59-4611-4B7A-978E-6EBA6196526C}"/>
          </ac:picMkLst>
        </pc:picChg>
        <pc:picChg chg="add mod">
          <ac:chgData name="Clayton, Rene' E. (Asst. Supt. ES)" userId="45fba7d2-a6b4-485e-b2cd-416aebdcd0c8" providerId="ADAL" clId="{F337784C-8865-4920-B084-0B65DF8166A6}" dt="2022-02-28T15:53:02.748" v="494" actId="1076"/>
          <ac:picMkLst>
            <pc:docMk/>
            <pc:sldMk cId="219222304" sldId="298"/>
            <ac:picMk id="5122" creationId="{BBFE19D5-EEBB-40FE-AF9B-601AD15465AC}"/>
          </ac:picMkLst>
        </pc:picChg>
      </pc:sldChg>
      <pc:sldChg chg="add del">
        <pc:chgData name="Clayton, Rene' E. (Asst. Supt. ES)" userId="45fba7d2-a6b4-485e-b2cd-416aebdcd0c8" providerId="ADAL" clId="{F337784C-8865-4920-B084-0B65DF8166A6}" dt="2022-02-28T14:19:23.252" v="46"/>
        <pc:sldMkLst>
          <pc:docMk/>
          <pc:sldMk cId="4031556692" sldId="298"/>
        </pc:sldMkLst>
      </pc:sldChg>
      <pc:sldChg chg="modSp new mod">
        <pc:chgData name="Clayton, Rene' E. (Asst. Supt. ES)" userId="45fba7d2-a6b4-485e-b2cd-416aebdcd0c8" providerId="ADAL" clId="{F337784C-8865-4920-B084-0B65DF8166A6}" dt="2022-02-28T19:20:43.787" v="781" actId="14100"/>
        <pc:sldMkLst>
          <pc:docMk/>
          <pc:sldMk cId="3881625697" sldId="299"/>
        </pc:sldMkLst>
        <pc:spChg chg="mod">
          <ac:chgData name="Clayton, Rene' E. (Asst. Supt. ES)" userId="45fba7d2-a6b4-485e-b2cd-416aebdcd0c8" providerId="ADAL" clId="{F337784C-8865-4920-B084-0B65DF8166A6}" dt="2022-02-28T19:07:56.322" v="768" actId="14100"/>
          <ac:spMkLst>
            <pc:docMk/>
            <pc:sldMk cId="3881625697" sldId="299"/>
            <ac:spMk id="2" creationId="{21FAED9E-491E-45D6-A05A-32003398AB32}"/>
          </ac:spMkLst>
        </pc:spChg>
        <pc:spChg chg="mod">
          <ac:chgData name="Clayton, Rene' E. (Asst. Supt. ES)" userId="45fba7d2-a6b4-485e-b2cd-416aebdcd0c8" providerId="ADAL" clId="{F337784C-8865-4920-B084-0B65DF8166A6}" dt="2022-02-28T19:20:43.787" v="781" actId="14100"/>
          <ac:spMkLst>
            <pc:docMk/>
            <pc:sldMk cId="3881625697" sldId="299"/>
            <ac:spMk id="3" creationId="{84F07439-8909-47BD-8096-35695887C1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14589-A27E-4ED6-A839-61BD898E93BA}" type="datetimeFigureOut">
              <a:rPr lang="en-US" smtClean="0"/>
              <a:t>2/28/2022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FC775E-48AB-4EF7-9652-2F46168D2FB0}" type="slidenum">
              <a:rPr lang="en-US" smtClean="0"/>
              <a:t>‹#›</a:t>
            </a:fld>
            <a:endParaRPr lang="en-US"/>
          </a:p>
        </p:txBody>
      </p:sp>
    </p:spTree>
    <p:extLst>
      <p:ext uri="{BB962C8B-B14F-4D97-AF65-F5344CB8AC3E}">
        <p14:creationId xmlns:p14="http://schemas.microsoft.com/office/powerpoint/2010/main" val="82495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image" Target="../media/image2.emf"/></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image" Target="../media/image2.emf"/></Relationships>
</file>

<file path=ppt/notesSlides/_rels/notesSlide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image" Target="../media/image2.emf"/></Relationships>
</file>

<file path=ppt/notesSlides/_rels/notesSlide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image" Target="../media/image2.emf"/></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School Board Members or if individually __________________________.  It is my pleasure to share with you Volusia County Schools’ Summer Programs.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Object 4">
            <a:extLst>
              <a:ext uri="{FF2B5EF4-FFF2-40B4-BE49-F238E27FC236}">
                <a16:creationId xmlns:a16="http://schemas.microsoft.com/office/drawing/2014/main" id="{A103DBB6-9DF2-465C-BC1B-8C6408B3265E}"/>
              </a:ext>
            </a:extLst>
          </p:cNvPr>
          <p:cNvGraphicFramePr>
            <a:graphicFrameLocks noChangeAspect="1"/>
          </p:cNvGraphicFramePr>
          <p:nvPr>
            <p:extLst>
              <p:ext uri="{D42A27DB-BD31-4B8C-83A1-F6EECF244321}">
                <p14:modId xmlns:p14="http://schemas.microsoft.com/office/powerpoint/2010/main" val="1769051900"/>
              </p:ext>
            </p:extLst>
          </p:nvPr>
        </p:nvGraphicFramePr>
        <p:xfrm>
          <a:off x="15009680" y="7611735"/>
          <a:ext cx="77590" cy="3147987"/>
        </p:xfrm>
        <a:graphic>
          <a:graphicData uri="http://schemas.openxmlformats.org/presentationml/2006/ole">
            <mc:AlternateContent xmlns:mc="http://schemas.openxmlformats.org/markup-compatibility/2006">
              <mc:Choice xmlns:v="urn:schemas-microsoft-com:vml" Requires="v">
                <p:oleObj name="Worksheet" r:id="rId3" imgW="7772276" imgH="312048498" progId="Excel.Sheet.12">
                  <p:embed/>
                </p:oleObj>
              </mc:Choice>
              <mc:Fallback>
                <p:oleObj name="Worksheet" r:id="rId3" imgW="7772276" imgH="312048498" progId="Excel.Sheet.12">
                  <p:embed/>
                  <p:pic>
                    <p:nvPicPr>
                      <p:cNvPr id="5" name="Object 4">
                        <a:extLst>
                          <a:ext uri="{FF2B5EF4-FFF2-40B4-BE49-F238E27FC236}">
                            <a16:creationId xmlns:a16="http://schemas.microsoft.com/office/drawing/2014/main" id="{A103DBB6-9DF2-465C-BC1B-8C6408B3265E}"/>
                          </a:ext>
                        </a:extLst>
                      </p:cNvPr>
                      <p:cNvPicPr/>
                      <p:nvPr/>
                    </p:nvPicPr>
                    <p:blipFill>
                      <a:blip r:embed="rId4"/>
                      <a:stretch>
                        <a:fillRect/>
                      </a:stretch>
                    </p:blipFill>
                    <p:spPr>
                      <a:xfrm>
                        <a:off x="15009680" y="7611735"/>
                        <a:ext cx="77590" cy="3147987"/>
                      </a:xfrm>
                      <a:prstGeom prst="rect">
                        <a:avLst/>
                      </a:prstGeom>
                    </p:spPr>
                  </p:pic>
                </p:oleObj>
              </mc:Fallback>
            </mc:AlternateContent>
          </a:graphicData>
        </a:graphic>
      </p:graphicFrame>
    </p:spTree>
    <p:extLst>
      <p:ext uri="{BB962C8B-B14F-4D97-AF65-F5344CB8AC3E}">
        <p14:creationId xmlns:p14="http://schemas.microsoft.com/office/powerpoint/2010/main" val="2304118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Whitney Augustine – SRLD </a:t>
            </a:r>
          </a:p>
        </p:txBody>
      </p:sp>
      <p:sp>
        <p:nvSpPr>
          <p:cNvPr id="4" name="Slide Number Placeholder 3"/>
          <p:cNvSpPr>
            <a:spLocks noGrp="1"/>
          </p:cNvSpPr>
          <p:nvPr>
            <p:ph type="sldNum" sz="quarter" idx="5"/>
          </p:nvPr>
        </p:nvSpPr>
        <p:spPr/>
        <p:txBody>
          <a:bodyPr/>
          <a:lstStyle/>
          <a:p>
            <a:fld id="{15FC775E-48AB-4EF7-9652-2F46168D2FB0}" type="slidenum">
              <a:rPr lang="en-US" smtClean="0"/>
              <a:t>12</a:t>
            </a:fld>
            <a:endParaRPr lang="en-US"/>
          </a:p>
        </p:txBody>
      </p:sp>
    </p:spTree>
    <p:extLst>
      <p:ext uri="{BB962C8B-B14F-4D97-AF65-F5344CB8AC3E}">
        <p14:creationId xmlns:p14="http://schemas.microsoft.com/office/powerpoint/2010/main" val="235270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School Board Members or if individually __________________________.  It is my pleasure to share with you Volusia County Schools’ Summer Programs.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Object 4">
            <a:extLst>
              <a:ext uri="{FF2B5EF4-FFF2-40B4-BE49-F238E27FC236}">
                <a16:creationId xmlns:a16="http://schemas.microsoft.com/office/drawing/2014/main" id="{A103DBB6-9DF2-465C-BC1B-8C6408B3265E}"/>
              </a:ext>
            </a:extLst>
          </p:cNvPr>
          <p:cNvGraphicFramePr>
            <a:graphicFrameLocks noChangeAspect="1"/>
          </p:cNvGraphicFramePr>
          <p:nvPr>
            <p:extLst>
              <p:ext uri="{D42A27DB-BD31-4B8C-83A1-F6EECF244321}">
                <p14:modId xmlns:p14="http://schemas.microsoft.com/office/powerpoint/2010/main" val="1769051900"/>
              </p:ext>
            </p:extLst>
          </p:nvPr>
        </p:nvGraphicFramePr>
        <p:xfrm>
          <a:off x="15009680" y="7611735"/>
          <a:ext cx="77590" cy="3147987"/>
        </p:xfrm>
        <a:graphic>
          <a:graphicData uri="http://schemas.openxmlformats.org/presentationml/2006/ole">
            <mc:AlternateContent xmlns:mc="http://schemas.openxmlformats.org/markup-compatibility/2006">
              <mc:Choice xmlns:v="urn:schemas-microsoft-com:vml" Requires="v">
                <p:oleObj name="Worksheet" r:id="rId3" imgW="7772276" imgH="312048498" progId="Excel.Sheet.12">
                  <p:embed/>
                </p:oleObj>
              </mc:Choice>
              <mc:Fallback>
                <p:oleObj name="Worksheet" r:id="rId3" imgW="7772276" imgH="312048498" progId="Excel.Sheet.12">
                  <p:embed/>
                  <p:pic>
                    <p:nvPicPr>
                      <p:cNvPr id="5" name="Object 4">
                        <a:extLst>
                          <a:ext uri="{FF2B5EF4-FFF2-40B4-BE49-F238E27FC236}">
                            <a16:creationId xmlns:a16="http://schemas.microsoft.com/office/drawing/2014/main" id="{A103DBB6-9DF2-465C-BC1B-8C6408B3265E}"/>
                          </a:ext>
                        </a:extLst>
                      </p:cNvPr>
                      <p:cNvPicPr/>
                      <p:nvPr/>
                    </p:nvPicPr>
                    <p:blipFill>
                      <a:blip r:embed="rId4"/>
                      <a:stretch>
                        <a:fillRect/>
                      </a:stretch>
                    </p:blipFill>
                    <p:spPr>
                      <a:xfrm>
                        <a:off x="15009680" y="7611735"/>
                        <a:ext cx="77590" cy="3147987"/>
                      </a:xfrm>
                      <a:prstGeom prst="rect">
                        <a:avLst/>
                      </a:prstGeom>
                    </p:spPr>
                  </p:pic>
                </p:oleObj>
              </mc:Fallback>
            </mc:AlternateContent>
          </a:graphicData>
        </a:graphic>
      </p:graphicFrame>
    </p:spTree>
    <p:extLst>
      <p:ext uri="{BB962C8B-B14F-4D97-AF65-F5344CB8AC3E}">
        <p14:creationId xmlns:p14="http://schemas.microsoft.com/office/powerpoint/2010/main" val="2776300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School Board Members or if individually __________________________.  It is my pleasure to share with you Volusia County Schools’ Summer Programs.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Object 4">
            <a:extLst>
              <a:ext uri="{FF2B5EF4-FFF2-40B4-BE49-F238E27FC236}">
                <a16:creationId xmlns:a16="http://schemas.microsoft.com/office/drawing/2014/main" id="{A103DBB6-9DF2-465C-BC1B-8C6408B3265E}"/>
              </a:ext>
            </a:extLst>
          </p:cNvPr>
          <p:cNvGraphicFramePr>
            <a:graphicFrameLocks noChangeAspect="1"/>
          </p:cNvGraphicFramePr>
          <p:nvPr>
            <p:extLst>
              <p:ext uri="{D42A27DB-BD31-4B8C-83A1-F6EECF244321}">
                <p14:modId xmlns:p14="http://schemas.microsoft.com/office/powerpoint/2010/main" val="1769051900"/>
              </p:ext>
            </p:extLst>
          </p:nvPr>
        </p:nvGraphicFramePr>
        <p:xfrm>
          <a:off x="15009680" y="7611735"/>
          <a:ext cx="77590" cy="3147987"/>
        </p:xfrm>
        <a:graphic>
          <a:graphicData uri="http://schemas.openxmlformats.org/presentationml/2006/ole">
            <mc:AlternateContent xmlns:mc="http://schemas.openxmlformats.org/markup-compatibility/2006">
              <mc:Choice xmlns:v="urn:schemas-microsoft-com:vml" Requires="v">
                <p:oleObj name="Worksheet" r:id="rId3" imgW="7772276" imgH="312048498" progId="Excel.Sheet.12">
                  <p:embed/>
                </p:oleObj>
              </mc:Choice>
              <mc:Fallback>
                <p:oleObj name="Worksheet" r:id="rId3" imgW="7772276" imgH="312048498" progId="Excel.Sheet.12">
                  <p:embed/>
                  <p:pic>
                    <p:nvPicPr>
                      <p:cNvPr id="5" name="Object 4">
                        <a:extLst>
                          <a:ext uri="{FF2B5EF4-FFF2-40B4-BE49-F238E27FC236}">
                            <a16:creationId xmlns:a16="http://schemas.microsoft.com/office/drawing/2014/main" id="{A103DBB6-9DF2-465C-BC1B-8C6408B3265E}"/>
                          </a:ext>
                        </a:extLst>
                      </p:cNvPr>
                      <p:cNvPicPr/>
                      <p:nvPr/>
                    </p:nvPicPr>
                    <p:blipFill>
                      <a:blip r:embed="rId4"/>
                      <a:stretch>
                        <a:fillRect/>
                      </a:stretch>
                    </p:blipFill>
                    <p:spPr>
                      <a:xfrm>
                        <a:off x="15009680" y="7611735"/>
                        <a:ext cx="77590" cy="3147987"/>
                      </a:xfrm>
                      <a:prstGeom prst="rect">
                        <a:avLst/>
                      </a:prstGeom>
                    </p:spPr>
                  </p:pic>
                </p:oleObj>
              </mc:Fallback>
            </mc:AlternateContent>
          </a:graphicData>
        </a:graphic>
      </p:graphicFrame>
    </p:spTree>
    <p:extLst>
      <p:ext uri="{BB962C8B-B14F-4D97-AF65-F5344CB8AC3E}">
        <p14:creationId xmlns:p14="http://schemas.microsoft.com/office/powerpoint/2010/main" val="2809195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School Board Members or if individually __________________________.  It is my pleasure to share with you Volusia County Schools’ Summer Programs.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5" name="Object 4">
            <a:extLst>
              <a:ext uri="{FF2B5EF4-FFF2-40B4-BE49-F238E27FC236}">
                <a16:creationId xmlns:a16="http://schemas.microsoft.com/office/drawing/2014/main" id="{A103DBB6-9DF2-465C-BC1B-8C6408B3265E}"/>
              </a:ext>
            </a:extLst>
          </p:cNvPr>
          <p:cNvGraphicFramePr>
            <a:graphicFrameLocks noChangeAspect="1"/>
          </p:cNvGraphicFramePr>
          <p:nvPr>
            <p:extLst>
              <p:ext uri="{D42A27DB-BD31-4B8C-83A1-F6EECF244321}">
                <p14:modId xmlns:p14="http://schemas.microsoft.com/office/powerpoint/2010/main" val="1769051900"/>
              </p:ext>
            </p:extLst>
          </p:nvPr>
        </p:nvGraphicFramePr>
        <p:xfrm>
          <a:off x="15009680" y="7611735"/>
          <a:ext cx="77590" cy="3147987"/>
        </p:xfrm>
        <a:graphic>
          <a:graphicData uri="http://schemas.openxmlformats.org/presentationml/2006/ole">
            <mc:AlternateContent xmlns:mc="http://schemas.openxmlformats.org/markup-compatibility/2006">
              <mc:Choice xmlns:v="urn:schemas-microsoft-com:vml" Requires="v">
                <p:oleObj name="Worksheet" r:id="rId3" imgW="7772276" imgH="312048498" progId="Excel.Sheet.12">
                  <p:embed/>
                </p:oleObj>
              </mc:Choice>
              <mc:Fallback>
                <p:oleObj name="Worksheet" r:id="rId3" imgW="7772276" imgH="312048498" progId="Excel.Sheet.12">
                  <p:embed/>
                  <p:pic>
                    <p:nvPicPr>
                      <p:cNvPr id="5" name="Object 4">
                        <a:extLst>
                          <a:ext uri="{FF2B5EF4-FFF2-40B4-BE49-F238E27FC236}">
                            <a16:creationId xmlns:a16="http://schemas.microsoft.com/office/drawing/2014/main" id="{A103DBB6-9DF2-465C-BC1B-8C6408B3265E}"/>
                          </a:ext>
                        </a:extLst>
                      </p:cNvPr>
                      <p:cNvPicPr/>
                      <p:nvPr/>
                    </p:nvPicPr>
                    <p:blipFill>
                      <a:blip r:embed="rId4"/>
                      <a:stretch>
                        <a:fillRect/>
                      </a:stretch>
                    </p:blipFill>
                    <p:spPr>
                      <a:xfrm>
                        <a:off x="15009680" y="7611735"/>
                        <a:ext cx="77590" cy="3147987"/>
                      </a:xfrm>
                      <a:prstGeom prst="rect">
                        <a:avLst/>
                      </a:prstGeom>
                    </p:spPr>
                  </p:pic>
                </p:oleObj>
              </mc:Fallback>
            </mc:AlternateContent>
          </a:graphicData>
        </a:graphic>
      </p:graphicFrame>
    </p:spTree>
    <p:extLst>
      <p:ext uri="{BB962C8B-B14F-4D97-AF65-F5344CB8AC3E}">
        <p14:creationId xmlns:p14="http://schemas.microsoft.com/office/powerpoint/2010/main" val="277601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109063"/>
          </a:xfrm>
        </p:spPr>
        <p:txBody>
          <a:bodyPr/>
          <a:lstStyle/>
          <a:p>
            <a:r>
              <a:rPr lang="en-US" dirty="0"/>
              <a:t>Summer Programs will be offered in two sessions.  Session 1 will take place in June.  Session 2 will take place in July.</a:t>
            </a:r>
          </a:p>
          <a:p>
            <a:endParaRPr lang="en-US" dirty="0"/>
          </a:p>
          <a:p>
            <a:r>
              <a:rPr lang="en-US" dirty="0"/>
              <a:t>All programs will be offered in a traditional, brick &amp; mortar setting. For June, we will continue to offer newly implemented programs in summer 2021 such as our Stand-Alone Boot Camps for twelve focus schools wishing to participate.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0624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point out that both VPK and VOL start in June but will continue through July and August </a:t>
            </a:r>
          </a:p>
          <a:p>
            <a:r>
              <a:rPr lang="en-US" dirty="0"/>
              <a:t>VPK Sites –George Marks, Read-Pattillo, Spirit, Westside</a:t>
            </a:r>
          </a:p>
          <a:p>
            <a:endParaRPr lang="en-US" dirty="0"/>
          </a:p>
          <a:p>
            <a:r>
              <a:rPr lang="en-US" dirty="0"/>
              <a:t>Optional- Also, the SEA Lab enrichment program hosted at an eastside and westside location provides an opportunity for teacher professional development opportunities to grow with classroom management, small group instruction in both ELA and Math through engaging activities.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40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Elementary hosting sites will be all Transformation Schools.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064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hosting sites have been cleared through facilities/maintenance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888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4184731"/>
          </a:xfrm>
        </p:spPr>
        <p:txBody>
          <a:bodyPr/>
          <a:lstStyle/>
          <a:p>
            <a:r>
              <a:rPr lang="en-US" dirty="0"/>
              <a:t>New this year is second grade Elementary Reading Camp.</a:t>
            </a:r>
          </a:p>
          <a:p>
            <a:endParaRPr lang="en-US" dirty="0"/>
          </a:p>
          <a:p>
            <a:r>
              <a:rPr lang="en-US" dirty="0"/>
              <a:t>Drivers Ed will take place.</a:t>
            </a:r>
          </a:p>
          <a:p>
            <a:endParaRPr lang="en-US" dirty="0"/>
          </a:p>
          <a:p>
            <a:r>
              <a:rPr lang="en-US" dirty="0"/>
              <a:t>Again, VPK and VOL for original credit are carried out through July as well as June.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2271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hosting sites as next up in feeder rotation for 2022 with the exception of Deltona Lakes, which will be under construction so Spirit will host in its place and Deltona Lakes students will be invited to attend at Spirit.</a:t>
            </a:r>
          </a:p>
          <a:p>
            <a:endParaRPr lang="en-US" dirty="0"/>
          </a:p>
          <a:p>
            <a:r>
              <a:rPr lang="en-US" dirty="0"/>
              <a:t>We are adding Discovery and Friendship as stand-alone sites.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033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the EDEP Program is the only Summer Program that requires a fee for participation.  </a:t>
            </a:r>
          </a:p>
          <a:p>
            <a:endParaRPr lang="en-US" dirty="0"/>
          </a:p>
          <a:p>
            <a:r>
              <a:rPr lang="en-US" dirty="0"/>
              <a:t>If families are interested in additional information, they may contact our Extended Day Enrichment Program.</a:t>
            </a:r>
          </a:p>
          <a:p>
            <a:endParaRPr lang="en-US" dirty="0"/>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Based on the projected staff and budget from Summer 2021 for Summer 2022 it is approximated that EDEP will run 8-10 Summer Programs.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The sites are based off needs of principal support, staffing, budget, and parent requests from Summer 2021.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I am in the process of coordinating with the Principals and Site Facilitators at each specific site.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See below on projected site locations: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East Side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Pine Trail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R.J. Longstreet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Port Orange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Spruce Creek</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Indian River</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West Side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George Marks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Osteen</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Pride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Spirit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Volusia Pines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Times New Roman" panose="02020603050405020304" pitchFamily="18" charset="0"/>
              </a:rPr>
              <a:t>After the Summer meeting Friday 1/28/22. I will have more information and can provide a timeline on registration roll out. </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212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a:p>
            <a:endParaRPr lang="en-US" dirty="0"/>
          </a:p>
          <a:p>
            <a:r>
              <a:rPr lang="en-US" dirty="0"/>
              <a:t>This concludes the formal Summer Programs presentation.  Are there any questions?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4D41B7-225E-44D5-BD53-4AE57950D9D4}"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0361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2/28/2022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2/28/2022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6458"/>
            <a:ext cx="28575000" cy="21457709"/>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3532188" y="7514169"/>
            <a:ext cx="18203756" cy="5144694"/>
          </a:xfrm>
        </p:spPr>
        <p:txBody>
          <a:bodyPr anchor="b">
            <a:noAutofit/>
          </a:bodyPr>
          <a:lstStyle>
            <a:lvl1pPr algn="r">
              <a:defRPr sz="12657">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3532188" y="12658855"/>
            <a:ext cx="18203756" cy="3427809"/>
          </a:xfrm>
        </p:spPr>
        <p:txBody>
          <a:bodyPr anchor="t"/>
          <a:lstStyle>
            <a:lvl1pPr marL="0" indent="0" algn="r">
              <a:buNone/>
              <a:defRPr>
                <a:solidFill>
                  <a:schemeClr val="tx1">
                    <a:lumMod val="50000"/>
                    <a:lumOff val="50000"/>
                  </a:schemeClr>
                </a:solidFill>
              </a:defRPr>
            </a:lvl1pPr>
            <a:lvl2pPr marL="1071585" indent="0" algn="ctr">
              <a:buNone/>
              <a:defRPr>
                <a:solidFill>
                  <a:schemeClr val="tx1">
                    <a:tint val="75000"/>
                  </a:schemeClr>
                </a:solidFill>
              </a:defRPr>
            </a:lvl2pPr>
            <a:lvl3pPr marL="2143171" indent="0" algn="ctr">
              <a:buNone/>
              <a:defRPr>
                <a:solidFill>
                  <a:schemeClr val="tx1">
                    <a:tint val="75000"/>
                  </a:schemeClr>
                </a:solidFill>
              </a:defRPr>
            </a:lvl3pPr>
            <a:lvl4pPr marL="3214756" indent="0" algn="ctr">
              <a:buNone/>
              <a:defRPr>
                <a:solidFill>
                  <a:schemeClr val="tx1">
                    <a:tint val="75000"/>
                  </a:schemeClr>
                </a:solidFill>
              </a:defRPr>
            </a:lvl4pPr>
            <a:lvl5pPr marL="4286341" indent="0" algn="ctr">
              <a:buNone/>
              <a:defRPr>
                <a:solidFill>
                  <a:schemeClr val="tx1">
                    <a:tint val="75000"/>
                  </a:schemeClr>
                </a:solidFill>
              </a:defRPr>
            </a:lvl5pPr>
            <a:lvl6pPr marL="5357927" indent="0" algn="ctr">
              <a:buNone/>
              <a:defRPr>
                <a:solidFill>
                  <a:schemeClr val="tx1">
                    <a:tint val="75000"/>
                  </a:schemeClr>
                </a:solidFill>
              </a:defRPr>
            </a:lvl6pPr>
            <a:lvl7pPr marL="6429512" indent="0" algn="ctr">
              <a:buNone/>
              <a:defRPr>
                <a:solidFill>
                  <a:schemeClr val="tx1">
                    <a:tint val="75000"/>
                  </a:schemeClr>
                </a:solidFill>
              </a:defRPr>
            </a:lvl7pPr>
            <a:lvl8pPr marL="7501098" indent="0" algn="ctr">
              <a:buNone/>
              <a:defRPr>
                <a:solidFill>
                  <a:schemeClr val="tx1">
                    <a:tint val="75000"/>
                  </a:schemeClr>
                </a:solidFill>
              </a:defRPr>
            </a:lvl8pPr>
            <a:lvl9pPr marL="857268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1DD2E4-720D-4944-A17E-13DEEFAC492C}"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28079798" y="20006058"/>
            <a:ext cx="487758" cy="1141016"/>
          </a:xfrm>
        </p:spPr>
        <p:txBody>
          <a:bodyPr/>
          <a:lstStyle/>
          <a:p>
            <a:fld id="{E80448F8-2220-4DE0-A95A-CBE667FC36D5}" type="slidenum">
              <a:rPr lang="en-US" smtClean="0"/>
              <a:t>‹#›</a:t>
            </a:fld>
            <a:endParaRPr lang="en-US"/>
          </a:p>
        </p:txBody>
      </p:sp>
      <p:pic>
        <p:nvPicPr>
          <p:cNvPr id="8" name="Picture 7">
            <a:extLst>
              <a:ext uri="{FF2B5EF4-FFF2-40B4-BE49-F238E27FC236}">
                <a16:creationId xmlns:a16="http://schemas.microsoft.com/office/drawing/2014/main" id="{A2DB9ACA-4BEB-453B-A10C-B26450EE4F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28863" y="18780769"/>
            <a:ext cx="4286250" cy="2450575"/>
          </a:xfrm>
          <a:prstGeom prst="rect">
            <a:avLst/>
          </a:prstGeom>
        </p:spPr>
      </p:pic>
    </p:spTree>
    <p:extLst>
      <p:ext uri="{BB962C8B-B14F-4D97-AF65-F5344CB8AC3E}">
        <p14:creationId xmlns:p14="http://schemas.microsoft.com/office/powerpoint/2010/main" val="4048364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E4EAC8-3EDE-4080-9AD6-A062F12236BA}"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pic>
        <p:nvPicPr>
          <p:cNvPr id="8" name="Picture 7" descr="A picture containing drawing&#10;&#10;Description automatically generated">
            <a:extLst>
              <a:ext uri="{FF2B5EF4-FFF2-40B4-BE49-F238E27FC236}">
                <a16:creationId xmlns:a16="http://schemas.microsoft.com/office/drawing/2014/main" id="{C87AC025-B103-4B8A-9E41-D5882E55E5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863" y="18780770"/>
            <a:ext cx="4286250" cy="2450578"/>
          </a:xfrm>
          <a:prstGeom prst="rect">
            <a:avLst/>
          </a:prstGeom>
        </p:spPr>
      </p:pic>
    </p:spTree>
    <p:extLst>
      <p:ext uri="{BB962C8B-B14F-4D97-AF65-F5344CB8AC3E}">
        <p14:creationId xmlns:p14="http://schemas.microsoft.com/office/powerpoint/2010/main" val="10677954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87504" y="8440211"/>
            <a:ext cx="20148441" cy="5708066"/>
          </a:xfrm>
        </p:spPr>
        <p:txBody>
          <a:bodyPr anchor="b"/>
          <a:lstStyle>
            <a:lvl1pPr algn="l">
              <a:defRPr sz="9375" b="0" cap="none"/>
            </a:lvl1pPr>
          </a:lstStyle>
          <a:p>
            <a:r>
              <a:rPr lang="en-US"/>
              <a:t>Click to edit Master title style</a:t>
            </a:r>
            <a:endParaRPr lang="en-US" dirty="0"/>
          </a:p>
        </p:txBody>
      </p:sp>
      <p:sp>
        <p:nvSpPr>
          <p:cNvPr id="3" name="Text Placeholder 2"/>
          <p:cNvSpPr>
            <a:spLocks noGrp="1"/>
          </p:cNvSpPr>
          <p:nvPr>
            <p:ph type="body" idx="1"/>
          </p:nvPr>
        </p:nvSpPr>
        <p:spPr>
          <a:xfrm>
            <a:off x="1587504" y="14148275"/>
            <a:ext cx="20148441" cy="2688750"/>
          </a:xfrm>
        </p:spPr>
        <p:txBody>
          <a:bodyPr anchor="t"/>
          <a:lstStyle>
            <a:lvl1pPr marL="0" indent="0" algn="l">
              <a:buNone/>
              <a:defRPr sz="4688">
                <a:solidFill>
                  <a:schemeClr val="tx1">
                    <a:lumMod val="50000"/>
                    <a:lumOff val="50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734AC67-CAB2-4166-9D91-6EEAD1D4DCBE}"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643770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7503" y="6751840"/>
            <a:ext cx="9806332" cy="12127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929617" y="6751842"/>
            <a:ext cx="9806330" cy="121274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32897F1-DE9F-4BA9-8212-604AF551E661}" type="datetime1">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3464504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583778" y="6753072"/>
            <a:ext cx="9810054" cy="1800819"/>
          </a:xfrm>
        </p:spPr>
        <p:txBody>
          <a:bodyPr anchor="b">
            <a:noAutofit/>
          </a:bodyPr>
          <a:lstStyle>
            <a:lvl1pPr marL="0" indent="0">
              <a:buNone/>
              <a:defRPr sz="5625" b="0"/>
            </a:lvl1pPr>
            <a:lvl2pPr marL="1071585" indent="0">
              <a:buNone/>
              <a:defRPr sz="4688" b="1"/>
            </a:lvl2pPr>
            <a:lvl3pPr marL="2143171" indent="0">
              <a:buNone/>
              <a:defRPr sz="4219" b="1"/>
            </a:lvl3pPr>
            <a:lvl4pPr marL="3214756" indent="0">
              <a:buNone/>
              <a:defRPr sz="3750" b="1"/>
            </a:lvl4pPr>
            <a:lvl5pPr marL="4286341" indent="0">
              <a:buNone/>
              <a:defRPr sz="3750" b="1"/>
            </a:lvl5pPr>
            <a:lvl6pPr marL="5357927" indent="0">
              <a:buNone/>
              <a:defRPr sz="3750" b="1"/>
            </a:lvl6pPr>
            <a:lvl7pPr marL="6429512" indent="0">
              <a:buNone/>
              <a:defRPr sz="3750" b="1"/>
            </a:lvl7pPr>
            <a:lvl8pPr marL="7501098" indent="0">
              <a:buNone/>
              <a:defRPr sz="3750" b="1"/>
            </a:lvl8pPr>
            <a:lvl9pPr marL="8572683" indent="0">
              <a:buNone/>
              <a:defRPr sz="3750" b="1"/>
            </a:lvl9pPr>
          </a:lstStyle>
          <a:p>
            <a:pPr lvl="0"/>
            <a:r>
              <a:rPr lang="en-US"/>
              <a:t>Edit Master text styles</a:t>
            </a:r>
          </a:p>
        </p:txBody>
      </p:sp>
      <p:sp>
        <p:nvSpPr>
          <p:cNvPr id="4" name="Content Placeholder 3"/>
          <p:cNvSpPr>
            <a:spLocks noGrp="1"/>
          </p:cNvSpPr>
          <p:nvPr>
            <p:ph sz="half" idx="2"/>
          </p:nvPr>
        </p:nvSpPr>
        <p:spPr>
          <a:xfrm>
            <a:off x="1583778" y="8553892"/>
            <a:ext cx="9810054" cy="103253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925898" y="6753072"/>
            <a:ext cx="9810042" cy="1800819"/>
          </a:xfrm>
        </p:spPr>
        <p:txBody>
          <a:bodyPr anchor="b">
            <a:noAutofit/>
          </a:bodyPr>
          <a:lstStyle>
            <a:lvl1pPr marL="0" indent="0">
              <a:buNone/>
              <a:defRPr sz="5625" b="0"/>
            </a:lvl1pPr>
            <a:lvl2pPr marL="1071585" indent="0">
              <a:buNone/>
              <a:defRPr sz="4688" b="1"/>
            </a:lvl2pPr>
            <a:lvl3pPr marL="2143171" indent="0">
              <a:buNone/>
              <a:defRPr sz="4219" b="1"/>
            </a:lvl3pPr>
            <a:lvl4pPr marL="3214756" indent="0">
              <a:buNone/>
              <a:defRPr sz="3750" b="1"/>
            </a:lvl4pPr>
            <a:lvl5pPr marL="4286341" indent="0">
              <a:buNone/>
              <a:defRPr sz="3750" b="1"/>
            </a:lvl5pPr>
            <a:lvl6pPr marL="5357927" indent="0">
              <a:buNone/>
              <a:defRPr sz="3750" b="1"/>
            </a:lvl6pPr>
            <a:lvl7pPr marL="6429512" indent="0">
              <a:buNone/>
              <a:defRPr sz="3750" b="1"/>
            </a:lvl7pPr>
            <a:lvl8pPr marL="7501098" indent="0">
              <a:buNone/>
              <a:defRPr sz="3750" b="1"/>
            </a:lvl8pPr>
            <a:lvl9pPr marL="8572683" indent="0">
              <a:buNone/>
              <a:defRPr sz="3750" b="1"/>
            </a:lvl9pPr>
          </a:lstStyle>
          <a:p>
            <a:pPr lvl="0"/>
            <a:r>
              <a:rPr lang="en-US"/>
              <a:t>Edit Master text styles</a:t>
            </a:r>
          </a:p>
        </p:txBody>
      </p:sp>
      <p:sp>
        <p:nvSpPr>
          <p:cNvPr id="6" name="Content Placeholder 5"/>
          <p:cNvSpPr>
            <a:spLocks noGrp="1"/>
          </p:cNvSpPr>
          <p:nvPr>
            <p:ph sz="quarter" idx="4"/>
          </p:nvPr>
        </p:nvSpPr>
        <p:spPr>
          <a:xfrm>
            <a:off x="11925901" y="8553892"/>
            <a:ext cx="9810040" cy="103253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D788B2-03B3-419F-A420-7DAA456FE054}" type="datetime1">
              <a:rPr lang="en-US" smtClean="0"/>
              <a:t>2/28/2022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121442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87501" y="1905000"/>
            <a:ext cx="20148441" cy="41275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8051F3-86A5-4D26-ACF3-ADE3522905F4}" type="datetime1">
              <a:rPr lang="en-US" smtClean="0"/>
              <a:t>2/28/2022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2668814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09FCE-88F4-488C-B90C-7B366DF6C627}" type="datetime1">
              <a:rPr lang="en-US" smtClean="0"/>
              <a:t>2/28/2022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3716804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7502" y="4683138"/>
            <a:ext cx="9034050" cy="3995206"/>
          </a:xfrm>
        </p:spPr>
        <p:txBody>
          <a:bodyPr anchor="b">
            <a:normAutofit/>
          </a:bodyPr>
          <a:lstStyle>
            <a:lvl1pPr>
              <a:defRPr sz="4688"/>
            </a:lvl1pPr>
          </a:lstStyle>
          <a:p>
            <a:r>
              <a:rPr lang="en-US"/>
              <a:t>Click to edit Master title style</a:t>
            </a:r>
            <a:endParaRPr lang="en-US" dirty="0"/>
          </a:p>
        </p:txBody>
      </p:sp>
      <p:sp>
        <p:nvSpPr>
          <p:cNvPr id="3" name="Content Placeholder 2"/>
          <p:cNvSpPr>
            <a:spLocks noGrp="1"/>
          </p:cNvSpPr>
          <p:nvPr>
            <p:ph idx="1"/>
          </p:nvPr>
        </p:nvSpPr>
        <p:spPr>
          <a:xfrm>
            <a:off x="11157332" y="1609139"/>
            <a:ext cx="10578612" cy="1727011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87502" y="8678342"/>
            <a:ext cx="9034050" cy="8076403"/>
          </a:xfrm>
        </p:spPr>
        <p:txBody>
          <a:bodyPr>
            <a:normAutofit/>
          </a:bodyPr>
          <a:lstStyle>
            <a:lvl1pPr marL="0" indent="0">
              <a:buNone/>
              <a:defRPr sz="3281"/>
            </a:lvl1pPr>
            <a:lvl2pPr marL="1071264" indent="0">
              <a:buNone/>
              <a:defRPr sz="3281"/>
            </a:lvl2pPr>
            <a:lvl3pPr marL="2142529" indent="0">
              <a:buNone/>
              <a:defRPr sz="2813"/>
            </a:lvl3pPr>
            <a:lvl4pPr marL="3213793" indent="0">
              <a:buNone/>
              <a:defRPr sz="2344"/>
            </a:lvl4pPr>
            <a:lvl5pPr marL="4285055" indent="0">
              <a:buNone/>
              <a:defRPr sz="2344"/>
            </a:lvl5pPr>
            <a:lvl6pPr marL="5356319" indent="0">
              <a:buNone/>
              <a:defRPr sz="2344"/>
            </a:lvl6pPr>
            <a:lvl7pPr marL="6427583" indent="0">
              <a:buNone/>
              <a:defRPr sz="2344"/>
            </a:lvl7pPr>
            <a:lvl8pPr marL="7498847" indent="0">
              <a:buNone/>
              <a:defRPr sz="2344"/>
            </a:lvl8pPr>
            <a:lvl9pPr marL="8570112" indent="0">
              <a:buNone/>
              <a:defRPr sz="2344"/>
            </a:lvl9pPr>
          </a:lstStyle>
          <a:p>
            <a:pPr lvl="0"/>
            <a:r>
              <a:rPr lang="en-US"/>
              <a:t>Edit Master text styles</a:t>
            </a:r>
          </a:p>
        </p:txBody>
      </p:sp>
      <p:sp>
        <p:nvSpPr>
          <p:cNvPr id="5" name="Date Placeholder 4"/>
          <p:cNvSpPr>
            <a:spLocks noGrp="1"/>
          </p:cNvSpPr>
          <p:nvPr>
            <p:ph type="dt" sz="half" idx="10"/>
          </p:nvPr>
        </p:nvSpPr>
        <p:spPr/>
        <p:txBody>
          <a:bodyPr/>
          <a:lstStyle/>
          <a:p>
            <a:fld id="{8F71ED5F-8AB2-4AE7-AF74-71A30A17C053}" type="datetime1">
              <a:rPr lang="en-US" smtClean="0"/>
              <a:t>2/28/2022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8156317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87503" y="15001875"/>
            <a:ext cx="20148438" cy="1771056"/>
          </a:xfrm>
        </p:spPr>
        <p:txBody>
          <a:bodyPr anchor="b">
            <a:normAutofit/>
          </a:bodyPr>
          <a:lstStyle>
            <a:lvl1pPr algn="l">
              <a:defRPr sz="5625"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87501" y="1905000"/>
            <a:ext cx="20148441" cy="12017869"/>
          </a:xfrm>
        </p:spPr>
        <p:txBody>
          <a:bodyPr anchor="t">
            <a:normAutofit/>
          </a:bodyPr>
          <a:lstStyle>
            <a:lvl1pPr marL="0" indent="0" algn="ctr">
              <a:buNone/>
              <a:defRPr sz="3750"/>
            </a:lvl1pPr>
            <a:lvl2pPr marL="1071585" indent="0">
              <a:buNone/>
              <a:defRPr sz="3750"/>
            </a:lvl2pPr>
            <a:lvl3pPr marL="2143171" indent="0">
              <a:buNone/>
              <a:defRPr sz="3750"/>
            </a:lvl3pPr>
            <a:lvl4pPr marL="3214756" indent="0">
              <a:buNone/>
              <a:defRPr sz="3750"/>
            </a:lvl4pPr>
            <a:lvl5pPr marL="4286341" indent="0">
              <a:buNone/>
              <a:defRPr sz="3750"/>
            </a:lvl5pPr>
            <a:lvl6pPr marL="5357927" indent="0">
              <a:buNone/>
              <a:defRPr sz="3750"/>
            </a:lvl6pPr>
            <a:lvl7pPr marL="6429512" indent="0">
              <a:buNone/>
              <a:defRPr sz="3750"/>
            </a:lvl7pPr>
            <a:lvl8pPr marL="7501098" indent="0">
              <a:buNone/>
              <a:defRPr sz="3750"/>
            </a:lvl8pPr>
            <a:lvl9pPr marL="8572683" indent="0">
              <a:buNone/>
              <a:defRPr sz="3750"/>
            </a:lvl9pPr>
          </a:lstStyle>
          <a:p>
            <a:r>
              <a:rPr lang="en-US"/>
              <a:t>Click icon to add picture</a:t>
            </a:r>
            <a:endParaRPr lang="en-US" dirty="0"/>
          </a:p>
        </p:txBody>
      </p:sp>
      <p:sp>
        <p:nvSpPr>
          <p:cNvPr id="4" name="Text Placeholder 3"/>
          <p:cNvSpPr>
            <a:spLocks noGrp="1"/>
          </p:cNvSpPr>
          <p:nvPr>
            <p:ph type="body" sz="half" idx="2"/>
          </p:nvPr>
        </p:nvSpPr>
        <p:spPr>
          <a:xfrm>
            <a:off x="1587503" y="16772931"/>
            <a:ext cx="20148438" cy="2106325"/>
          </a:xfrm>
        </p:spPr>
        <p:txBody>
          <a:bodyPr>
            <a:normAutofit/>
          </a:bodyPr>
          <a:lstStyle>
            <a:lvl1pPr marL="0" indent="0">
              <a:buNone/>
              <a:defRPr sz="2813"/>
            </a:lvl1pPr>
            <a:lvl2pPr marL="1071585" indent="0">
              <a:buNone/>
              <a:defRPr sz="2813"/>
            </a:lvl2pPr>
            <a:lvl3pPr marL="2143171" indent="0">
              <a:buNone/>
              <a:defRPr sz="2344"/>
            </a:lvl3pPr>
            <a:lvl4pPr marL="3214756" indent="0">
              <a:buNone/>
              <a:defRPr sz="2109"/>
            </a:lvl4pPr>
            <a:lvl5pPr marL="4286341" indent="0">
              <a:buNone/>
              <a:defRPr sz="2109"/>
            </a:lvl5pPr>
            <a:lvl6pPr marL="5357927" indent="0">
              <a:buNone/>
              <a:defRPr sz="2109"/>
            </a:lvl6pPr>
            <a:lvl7pPr marL="6429512" indent="0">
              <a:buNone/>
              <a:defRPr sz="2109"/>
            </a:lvl7pPr>
            <a:lvl8pPr marL="7501098" indent="0">
              <a:buNone/>
              <a:defRPr sz="2109"/>
            </a:lvl8pPr>
            <a:lvl9pPr marL="8572683" indent="0">
              <a:buNone/>
              <a:defRPr sz="2109"/>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0448F8-2220-4DE0-A95A-CBE667FC36D5}" type="slidenum">
              <a:rPr lang="en-US" smtClean="0"/>
              <a:t>‹#›</a:t>
            </a:fld>
            <a:endParaRPr lang="en-US"/>
          </a:p>
        </p:txBody>
      </p:sp>
      <p:sp>
        <p:nvSpPr>
          <p:cNvPr id="5" name="Date Placeholder 4"/>
          <p:cNvSpPr>
            <a:spLocks noGrp="1"/>
          </p:cNvSpPr>
          <p:nvPr>
            <p:ph type="dt" sz="half" idx="10"/>
          </p:nvPr>
        </p:nvSpPr>
        <p:spPr/>
        <p:txBody>
          <a:bodyPr/>
          <a:lstStyle/>
          <a:p>
            <a:fld id="{67253C21-5DAC-423B-AC53-41E2E7A9A9CA}" type="datetime1">
              <a:rPr lang="en-US" smtClean="0"/>
              <a:t>2/28/2022</a:t>
            </a:fld>
            <a:endParaRPr lang="en-US"/>
          </a:p>
        </p:txBody>
      </p:sp>
    </p:spTree>
    <p:extLst>
      <p:ext uri="{BB962C8B-B14F-4D97-AF65-F5344CB8AC3E}">
        <p14:creationId xmlns:p14="http://schemas.microsoft.com/office/powerpoint/2010/main" val="3502300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587504" y="1905000"/>
            <a:ext cx="20148441" cy="10636250"/>
          </a:xfrm>
        </p:spPr>
        <p:txBody>
          <a:bodyPr anchor="ctr">
            <a:normAutofit/>
          </a:bodyPr>
          <a:lstStyle>
            <a:lvl1pPr algn="l">
              <a:defRPr sz="10313" b="0" cap="none"/>
            </a:lvl1pPr>
          </a:lstStyle>
          <a:p>
            <a:r>
              <a:rPr lang="en-US"/>
              <a:t>Click to edit Master title style</a:t>
            </a:r>
            <a:endParaRPr lang="en-US" dirty="0"/>
          </a:p>
        </p:txBody>
      </p:sp>
      <p:sp>
        <p:nvSpPr>
          <p:cNvPr id="3" name="Text Placeholder 2"/>
          <p:cNvSpPr>
            <a:spLocks noGrp="1"/>
          </p:cNvSpPr>
          <p:nvPr>
            <p:ph type="body" idx="1"/>
          </p:nvPr>
        </p:nvSpPr>
        <p:spPr>
          <a:xfrm>
            <a:off x="1587504" y="13970000"/>
            <a:ext cx="20148441" cy="4909256"/>
          </a:xfrm>
        </p:spPr>
        <p:txBody>
          <a:bodyPr anchor="ctr">
            <a:normAutofit/>
          </a:bodyPr>
          <a:lstStyle>
            <a:lvl1pPr marL="0" indent="0" algn="l">
              <a:buNone/>
              <a:defRPr sz="4219">
                <a:solidFill>
                  <a:schemeClr val="tx1">
                    <a:lumMod val="75000"/>
                    <a:lumOff val="25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D6C647-45DA-4684-A408-E4FB82FE2A94}"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7432900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2814" y="1905000"/>
            <a:ext cx="18970627" cy="9445625"/>
          </a:xfrm>
        </p:spPr>
        <p:txBody>
          <a:bodyPr anchor="ctr">
            <a:normAutofit/>
          </a:bodyPr>
          <a:lstStyle>
            <a:lvl1pPr algn="l">
              <a:defRPr sz="10313"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3201888" y="11350625"/>
            <a:ext cx="16932478" cy="1190625"/>
          </a:xfrm>
        </p:spPr>
        <p:txBody>
          <a:bodyPr anchor="ctr">
            <a:noAutofit/>
          </a:bodyPr>
          <a:lstStyle>
            <a:lvl1pPr marL="0" indent="0">
              <a:buFontTx/>
              <a:buNone/>
              <a:defRPr sz="3750">
                <a:solidFill>
                  <a:schemeClr val="tx1">
                    <a:lumMod val="50000"/>
                    <a:lumOff val="50000"/>
                  </a:schemeClr>
                </a:solidFill>
              </a:defRPr>
            </a:lvl1pPr>
            <a:lvl2pPr marL="1071585" indent="0">
              <a:buFontTx/>
              <a:buNone/>
              <a:defRPr/>
            </a:lvl2pPr>
            <a:lvl3pPr marL="2143171" indent="0">
              <a:buFontTx/>
              <a:buNone/>
              <a:defRPr/>
            </a:lvl3pPr>
            <a:lvl4pPr marL="3214756" indent="0">
              <a:buFontTx/>
              <a:buNone/>
              <a:defRPr/>
            </a:lvl4pPr>
            <a:lvl5pPr marL="4286341" indent="0">
              <a:buFontTx/>
              <a:buNone/>
              <a:defRPr/>
            </a:lvl5pPr>
          </a:lstStyle>
          <a:p>
            <a:pPr lvl="0"/>
            <a:r>
              <a:rPr lang="en-US"/>
              <a:t>Edit Master text styles</a:t>
            </a:r>
          </a:p>
        </p:txBody>
      </p:sp>
      <p:sp>
        <p:nvSpPr>
          <p:cNvPr id="3" name="Text Placeholder 2"/>
          <p:cNvSpPr>
            <a:spLocks noGrp="1"/>
          </p:cNvSpPr>
          <p:nvPr>
            <p:ph type="body" idx="1"/>
          </p:nvPr>
        </p:nvSpPr>
        <p:spPr>
          <a:xfrm>
            <a:off x="1587504" y="13970000"/>
            <a:ext cx="20148441" cy="4909256"/>
          </a:xfrm>
        </p:spPr>
        <p:txBody>
          <a:bodyPr anchor="ctr">
            <a:normAutofit/>
          </a:bodyPr>
          <a:lstStyle>
            <a:lvl1pPr marL="0" indent="0" algn="l">
              <a:buNone/>
              <a:defRPr sz="4219">
                <a:solidFill>
                  <a:schemeClr val="tx1">
                    <a:lumMod val="75000"/>
                    <a:lumOff val="25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D8B61D0-0F7B-4259-B13D-D58B3E132E01}"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
        <p:nvSpPr>
          <p:cNvPr id="24" name="TextBox 23"/>
          <p:cNvSpPr txBox="1"/>
          <p:nvPr/>
        </p:nvSpPr>
        <p:spPr>
          <a:xfrm>
            <a:off x="1270008" y="2469931"/>
            <a:ext cx="1428750" cy="1827425"/>
          </a:xfrm>
          <a:prstGeom prst="rect">
            <a:avLst/>
          </a:prstGeom>
        </p:spPr>
        <p:txBody>
          <a:bodyPr vert="horz" lIns="214313" tIns="107156" rIns="214313" bIns="107156" rtlCol="0" anchor="ctr">
            <a:noAutofit/>
          </a:bodyPr>
          <a:lstStyle/>
          <a:p>
            <a:pPr lvl="0"/>
            <a:r>
              <a:rPr lang="en-US" sz="1875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20842995" y="9020488"/>
            <a:ext cx="1428750" cy="1827425"/>
          </a:xfrm>
          <a:prstGeom prst="rect">
            <a:avLst/>
          </a:prstGeom>
        </p:spPr>
        <p:txBody>
          <a:bodyPr vert="horz" lIns="214313" tIns="107156" rIns="214313" bIns="107156" rtlCol="0" anchor="ctr">
            <a:noAutofit/>
          </a:bodyPr>
          <a:lstStyle/>
          <a:p>
            <a:pPr lvl="0"/>
            <a:r>
              <a:rPr lang="en-US" sz="1875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74828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587504" y="6037462"/>
            <a:ext cx="20148441" cy="8110813"/>
          </a:xfrm>
        </p:spPr>
        <p:txBody>
          <a:bodyPr anchor="b">
            <a:normAutofit/>
          </a:bodyPr>
          <a:lstStyle>
            <a:lvl1pPr algn="l">
              <a:defRPr sz="10313" b="0" cap="none"/>
            </a:lvl1pPr>
          </a:lstStyle>
          <a:p>
            <a:r>
              <a:rPr lang="en-US"/>
              <a:t>Click to edit Master title style</a:t>
            </a:r>
            <a:endParaRPr lang="en-US" dirty="0"/>
          </a:p>
        </p:txBody>
      </p:sp>
      <p:sp>
        <p:nvSpPr>
          <p:cNvPr id="3" name="Text Placeholder 2"/>
          <p:cNvSpPr>
            <a:spLocks noGrp="1"/>
          </p:cNvSpPr>
          <p:nvPr>
            <p:ph type="body" idx="1"/>
          </p:nvPr>
        </p:nvSpPr>
        <p:spPr>
          <a:xfrm>
            <a:off x="1587504" y="14148275"/>
            <a:ext cx="20148441" cy="4730981"/>
          </a:xfrm>
        </p:spPr>
        <p:txBody>
          <a:bodyPr anchor="t">
            <a:normAutofit/>
          </a:bodyPr>
          <a:lstStyle>
            <a:lvl1pPr marL="0" indent="0" algn="l">
              <a:buNone/>
              <a:defRPr sz="4219">
                <a:solidFill>
                  <a:schemeClr val="tx1">
                    <a:lumMod val="75000"/>
                    <a:lumOff val="25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6C51FB-D830-4A05-AC7E-C29CE5222E18}"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24992766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2182814" y="1905000"/>
            <a:ext cx="18970627" cy="9445625"/>
          </a:xfrm>
        </p:spPr>
        <p:txBody>
          <a:bodyPr anchor="ctr">
            <a:normAutofit/>
          </a:bodyPr>
          <a:lstStyle>
            <a:lvl1pPr algn="l">
              <a:defRPr sz="10313"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587498" y="12541250"/>
            <a:ext cx="20148443" cy="1607025"/>
          </a:xfrm>
        </p:spPr>
        <p:txBody>
          <a:bodyPr anchor="b">
            <a:noAutofit/>
          </a:bodyPr>
          <a:lstStyle>
            <a:lvl1pPr marL="0" indent="0">
              <a:buFontTx/>
              <a:buNone/>
              <a:defRPr sz="5625">
                <a:solidFill>
                  <a:schemeClr val="tx1">
                    <a:lumMod val="75000"/>
                    <a:lumOff val="25000"/>
                  </a:schemeClr>
                </a:solidFill>
              </a:defRPr>
            </a:lvl1pPr>
            <a:lvl2pPr marL="1071585" indent="0">
              <a:buFontTx/>
              <a:buNone/>
              <a:defRPr/>
            </a:lvl2pPr>
            <a:lvl3pPr marL="2143171" indent="0">
              <a:buFontTx/>
              <a:buNone/>
              <a:defRPr/>
            </a:lvl3pPr>
            <a:lvl4pPr marL="3214756" indent="0">
              <a:buFontTx/>
              <a:buNone/>
              <a:defRPr/>
            </a:lvl4pPr>
            <a:lvl5pPr marL="4286341" indent="0">
              <a:buFontTx/>
              <a:buNone/>
              <a:defRPr/>
            </a:lvl5pPr>
          </a:lstStyle>
          <a:p>
            <a:pPr lvl="0"/>
            <a:r>
              <a:rPr lang="en-US"/>
              <a:t>Edit Master text styles</a:t>
            </a:r>
          </a:p>
        </p:txBody>
      </p:sp>
      <p:sp>
        <p:nvSpPr>
          <p:cNvPr id="3" name="Text Placeholder 2"/>
          <p:cNvSpPr>
            <a:spLocks noGrp="1"/>
          </p:cNvSpPr>
          <p:nvPr>
            <p:ph type="body" idx="1"/>
          </p:nvPr>
        </p:nvSpPr>
        <p:spPr>
          <a:xfrm>
            <a:off x="1587504" y="14148275"/>
            <a:ext cx="20148441" cy="4730981"/>
          </a:xfrm>
        </p:spPr>
        <p:txBody>
          <a:bodyPr anchor="t">
            <a:normAutofit/>
          </a:bodyPr>
          <a:lstStyle>
            <a:lvl1pPr marL="0" indent="0" algn="l">
              <a:buNone/>
              <a:defRPr sz="4219">
                <a:solidFill>
                  <a:schemeClr val="tx1">
                    <a:lumMod val="50000"/>
                    <a:lumOff val="50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6213D5-6302-4C51-B3CD-6183FE01B6FC}"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
        <p:nvSpPr>
          <p:cNvPr id="24" name="TextBox 23"/>
          <p:cNvSpPr txBox="1"/>
          <p:nvPr/>
        </p:nvSpPr>
        <p:spPr>
          <a:xfrm>
            <a:off x="1270008" y="2469931"/>
            <a:ext cx="1428750" cy="1827425"/>
          </a:xfrm>
          <a:prstGeom prst="rect">
            <a:avLst/>
          </a:prstGeom>
        </p:spPr>
        <p:txBody>
          <a:bodyPr vert="horz" lIns="214313" tIns="107156" rIns="214313" bIns="107156" rtlCol="0" anchor="ctr">
            <a:noAutofit/>
          </a:bodyPr>
          <a:lstStyle/>
          <a:p>
            <a:pPr lvl="0"/>
            <a:r>
              <a:rPr lang="en-US" sz="1875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20842995" y="9020488"/>
            <a:ext cx="1428750" cy="1827425"/>
          </a:xfrm>
          <a:prstGeom prst="rect">
            <a:avLst/>
          </a:prstGeom>
        </p:spPr>
        <p:txBody>
          <a:bodyPr vert="horz" lIns="214313" tIns="107156" rIns="214313" bIns="107156" rtlCol="0" anchor="ctr">
            <a:noAutofit/>
          </a:bodyPr>
          <a:lstStyle/>
          <a:p>
            <a:pPr lvl="0"/>
            <a:r>
              <a:rPr lang="en-US" sz="1875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8241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607342" y="1905000"/>
            <a:ext cx="20128601" cy="9445625"/>
          </a:xfrm>
        </p:spPr>
        <p:txBody>
          <a:bodyPr anchor="ctr">
            <a:normAutofit/>
          </a:bodyPr>
          <a:lstStyle>
            <a:lvl1pPr algn="l">
              <a:defRPr sz="10313"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587498" y="12541250"/>
            <a:ext cx="20148443" cy="1607025"/>
          </a:xfrm>
        </p:spPr>
        <p:txBody>
          <a:bodyPr anchor="b">
            <a:noAutofit/>
          </a:bodyPr>
          <a:lstStyle>
            <a:lvl1pPr marL="0" indent="0">
              <a:buFontTx/>
              <a:buNone/>
              <a:defRPr sz="5625">
                <a:solidFill>
                  <a:schemeClr val="accent1"/>
                </a:solidFill>
              </a:defRPr>
            </a:lvl1pPr>
            <a:lvl2pPr marL="1071585" indent="0">
              <a:buFontTx/>
              <a:buNone/>
              <a:defRPr/>
            </a:lvl2pPr>
            <a:lvl3pPr marL="2143171" indent="0">
              <a:buFontTx/>
              <a:buNone/>
              <a:defRPr/>
            </a:lvl3pPr>
            <a:lvl4pPr marL="3214756" indent="0">
              <a:buFontTx/>
              <a:buNone/>
              <a:defRPr/>
            </a:lvl4pPr>
            <a:lvl5pPr marL="4286341" indent="0">
              <a:buFontTx/>
              <a:buNone/>
              <a:defRPr/>
            </a:lvl5pPr>
          </a:lstStyle>
          <a:p>
            <a:pPr lvl="0"/>
            <a:r>
              <a:rPr lang="en-US"/>
              <a:t>Edit Master text styles</a:t>
            </a:r>
          </a:p>
        </p:txBody>
      </p:sp>
      <p:sp>
        <p:nvSpPr>
          <p:cNvPr id="3" name="Text Placeholder 2"/>
          <p:cNvSpPr>
            <a:spLocks noGrp="1"/>
          </p:cNvSpPr>
          <p:nvPr>
            <p:ph type="body" idx="1"/>
          </p:nvPr>
        </p:nvSpPr>
        <p:spPr>
          <a:xfrm>
            <a:off x="1587504" y="14148275"/>
            <a:ext cx="20148441" cy="4730981"/>
          </a:xfrm>
        </p:spPr>
        <p:txBody>
          <a:bodyPr anchor="t">
            <a:normAutofit/>
          </a:bodyPr>
          <a:lstStyle>
            <a:lvl1pPr marL="0" indent="0" algn="l">
              <a:buNone/>
              <a:defRPr sz="4219">
                <a:solidFill>
                  <a:schemeClr val="tx1">
                    <a:lumMod val="50000"/>
                    <a:lumOff val="50000"/>
                  </a:schemeClr>
                </a:solidFill>
              </a:defRPr>
            </a:lvl1pPr>
            <a:lvl2pPr marL="1071585" indent="0">
              <a:buNone/>
              <a:defRPr sz="4219">
                <a:solidFill>
                  <a:schemeClr val="tx1">
                    <a:tint val="75000"/>
                  </a:schemeClr>
                </a:solidFill>
              </a:defRPr>
            </a:lvl2pPr>
            <a:lvl3pPr marL="2143171" indent="0">
              <a:buNone/>
              <a:defRPr sz="3750">
                <a:solidFill>
                  <a:schemeClr val="tx1">
                    <a:tint val="75000"/>
                  </a:schemeClr>
                </a:solidFill>
              </a:defRPr>
            </a:lvl3pPr>
            <a:lvl4pPr marL="3214756" indent="0">
              <a:buNone/>
              <a:defRPr sz="3281">
                <a:solidFill>
                  <a:schemeClr val="tx1">
                    <a:tint val="75000"/>
                  </a:schemeClr>
                </a:solidFill>
              </a:defRPr>
            </a:lvl4pPr>
            <a:lvl5pPr marL="4286341" indent="0">
              <a:buNone/>
              <a:defRPr sz="3281">
                <a:solidFill>
                  <a:schemeClr val="tx1">
                    <a:tint val="75000"/>
                  </a:schemeClr>
                </a:solidFill>
              </a:defRPr>
            </a:lvl5pPr>
            <a:lvl6pPr marL="5357927" indent="0">
              <a:buNone/>
              <a:defRPr sz="3281">
                <a:solidFill>
                  <a:schemeClr val="tx1">
                    <a:tint val="75000"/>
                  </a:schemeClr>
                </a:solidFill>
              </a:defRPr>
            </a:lvl6pPr>
            <a:lvl7pPr marL="6429512" indent="0">
              <a:buNone/>
              <a:defRPr sz="3281">
                <a:solidFill>
                  <a:schemeClr val="tx1">
                    <a:tint val="75000"/>
                  </a:schemeClr>
                </a:solidFill>
              </a:defRPr>
            </a:lvl7pPr>
            <a:lvl8pPr marL="7501098" indent="0">
              <a:buNone/>
              <a:defRPr sz="3281">
                <a:solidFill>
                  <a:schemeClr val="tx1">
                    <a:tint val="75000"/>
                  </a:schemeClr>
                </a:solidFill>
              </a:defRPr>
            </a:lvl8pPr>
            <a:lvl9pPr marL="8572683" indent="0">
              <a:buNone/>
              <a:defRPr sz="328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4ED25CF-042C-49D4-A534-0D033D8C574D}"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1430485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3D097E2-8089-42A2-B07A-3A21EC131A5F}"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13279489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674235" y="1904999"/>
            <a:ext cx="3057991" cy="16410784"/>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587504" y="1905000"/>
            <a:ext cx="16547227" cy="1641078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9BBCB9-AAC0-47C1-A44A-343095CD3C12}" type="datetime1">
              <a:rPr lang="en-US" smtClean="0"/>
              <a:t>2/28/2022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0448F8-2220-4DE0-A95A-CBE667FC36D5}" type="slidenum">
              <a:rPr lang="en-US" smtClean="0"/>
              <a:t>‹#›</a:t>
            </a:fld>
            <a:endParaRPr lang="en-US"/>
          </a:p>
        </p:txBody>
      </p:sp>
    </p:spTree>
    <p:extLst>
      <p:ext uri="{BB962C8B-B14F-4D97-AF65-F5344CB8AC3E}">
        <p14:creationId xmlns:p14="http://schemas.microsoft.com/office/powerpoint/2010/main" val="532580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2/28/2022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26458"/>
            <a:ext cx="28575000" cy="21457709"/>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4219" dirty="0"/>
            </a:p>
          </p:txBody>
        </p:sp>
      </p:grpSp>
      <p:sp>
        <p:nvSpPr>
          <p:cNvPr id="2" name="Title Placeholder 1"/>
          <p:cNvSpPr>
            <a:spLocks noGrp="1"/>
          </p:cNvSpPr>
          <p:nvPr>
            <p:ph type="title"/>
          </p:nvPr>
        </p:nvSpPr>
        <p:spPr>
          <a:xfrm>
            <a:off x="1587501" y="1905000"/>
            <a:ext cx="20148441" cy="4127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587501" y="6751842"/>
            <a:ext cx="20148441" cy="121274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887032" y="18879258"/>
            <a:ext cx="2137357" cy="1141016"/>
          </a:xfrm>
          <a:prstGeom prst="rect">
            <a:avLst/>
          </a:prstGeom>
        </p:spPr>
        <p:txBody>
          <a:bodyPr vert="horz" lIns="91440" tIns="45720" rIns="91440" bIns="45720" rtlCol="0" anchor="ctr"/>
          <a:lstStyle>
            <a:lvl1pPr algn="r">
              <a:defRPr sz="2109">
                <a:solidFill>
                  <a:schemeClr val="tx1">
                    <a:tint val="75000"/>
                  </a:schemeClr>
                </a:solidFill>
              </a:defRPr>
            </a:lvl1pPr>
          </a:lstStyle>
          <a:p>
            <a:fld id="{75CF8FFC-E712-40F4-9025-641F6AF9AB4B}" type="datetime1">
              <a:rPr lang="en-US" smtClean="0"/>
              <a:t>2/28/2022</a:t>
            </a:fld>
            <a:endParaRPr lang="en-US"/>
          </a:p>
        </p:txBody>
      </p:sp>
      <p:sp>
        <p:nvSpPr>
          <p:cNvPr id="5" name="Footer Placeholder 4"/>
          <p:cNvSpPr>
            <a:spLocks noGrp="1"/>
          </p:cNvSpPr>
          <p:nvPr>
            <p:ph type="ftr" sz="quarter" idx="3"/>
          </p:nvPr>
        </p:nvSpPr>
        <p:spPr>
          <a:xfrm>
            <a:off x="1587502" y="18879258"/>
            <a:ext cx="14760028" cy="1141016"/>
          </a:xfrm>
          <a:prstGeom prst="rect">
            <a:avLst/>
          </a:prstGeom>
        </p:spPr>
        <p:txBody>
          <a:bodyPr vert="horz" lIns="91440" tIns="45720" rIns="91440" bIns="45720" rtlCol="0" anchor="ctr"/>
          <a:lstStyle>
            <a:lvl1pPr algn="l">
              <a:defRPr sz="210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646889" y="20090333"/>
            <a:ext cx="896902" cy="1141016"/>
          </a:xfrm>
          <a:prstGeom prst="rect">
            <a:avLst/>
          </a:prstGeom>
        </p:spPr>
        <p:txBody>
          <a:bodyPr vert="horz" lIns="91440" tIns="45720" rIns="91440" bIns="45720" rtlCol="0" anchor="ctr"/>
          <a:lstStyle>
            <a:lvl1pPr algn="r">
              <a:defRPr sz="2813">
                <a:solidFill>
                  <a:schemeClr val="tx1"/>
                </a:solidFill>
              </a:defRPr>
            </a:lvl1pPr>
          </a:lstStyle>
          <a:p>
            <a:fld id="{E80448F8-2220-4DE0-A95A-CBE667FC36D5}" type="slidenum">
              <a:rPr lang="en-US" smtClean="0"/>
              <a:pPr/>
              <a:t>‹#›</a:t>
            </a:fld>
            <a:endParaRPr lang="en-US" dirty="0"/>
          </a:p>
        </p:txBody>
      </p:sp>
      <p:pic>
        <p:nvPicPr>
          <p:cNvPr id="18" name="Picture 17" descr="A picture containing drawing&#10;&#10;Description automatically generated">
            <a:extLst>
              <a:ext uri="{FF2B5EF4-FFF2-40B4-BE49-F238E27FC236}">
                <a16:creationId xmlns:a16="http://schemas.microsoft.com/office/drawing/2014/main" id="{43BF4567-822E-4F9A-A971-53CB2686A2B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628863" y="18780770"/>
            <a:ext cx="4286250" cy="2450578"/>
          </a:xfrm>
          <a:prstGeom prst="rect">
            <a:avLst/>
          </a:prstGeom>
        </p:spPr>
      </p:pic>
    </p:spTree>
    <p:extLst>
      <p:ext uri="{BB962C8B-B14F-4D97-AF65-F5344CB8AC3E}">
        <p14:creationId xmlns:p14="http://schemas.microsoft.com/office/powerpoint/2010/main" val="29086264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1071585" rtl="0" eaLnBrk="1" latinLnBrk="0" hangingPunct="1">
        <a:spcBef>
          <a:spcPct val="0"/>
        </a:spcBef>
        <a:buNone/>
        <a:defRPr sz="8438"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803689" indent="-803689" algn="l" defTabSz="1071585" rtl="0" eaLnBrk="1" latinLnBrk="0" hangingPunct="1">
        <a:spcBef>
          <a:spcPts val="2344"/>
        </a:spcBef>
        <a:spcAft>
          <a:spcPts val="0"/>
        </a:spcAft>
        <a:buClr>
          <a:schemeClr val="accent1"/>
        </a:buClr>
        <a:buSzPct val="80000"/>
        <a:buFont typeface="Wingdings 3" charset="2"/>
        <a:buChar char=""/>
        <a:defRPr sz="4219" kern="1200">
          <a:solidFill>
            <a:schemeClr val="tx1">
              <a:lumMod val="75000"/>
              <a:lumOff val="25000"/>
            </a:schemeClr>
          </a:solidFill>
          <a:latin typeface="+mn-lt"/>
          <a:ea typeface="+mn-ea"/>
          <a:cs typeface="+mn-cs"/>
        </a:defRPr>
      </a:lvl1pPr>
      <a:lvl2pPr marL="1741326" indent="-669741" algn="l" defTabSz="1071585" rtl="0" eaLnBrk="1" latinLnBrk="0" hangingPunct="1">
        <a:spcBef>
          <a:spcPts val="2344"/>
        </a:spcBef>
        <a:spcAft>
          <a:spcPts val="0"/>
        </a:spcAft>
        <a:buClr>
          <a:schemeClr val="accent1"/>
        </a:buClr>
        <a:buSzPct val="80000"/>
        <a:buFont typeface="Wingdings 3" charset="2"/>
        <a:buChar char=""/>
        <a:defRPr sz="3750" kern="1200">
          <a:solidFill>
            <a:schemeClr val="tx1">
              <a:lumMod val="75000"/>
              <a:lumOff val="25000"/>
            </a:schemeClr>
          </a:solidFill>
          <a:latin typeface="+mn-lt"/>
          <a:ea typeface="+mn-ea"/>
          <a:cs typeface="+mn-cs"/>
        </a:defRPr>
      </a:lvl2pPr>
      <a:lvl3pPr marL="2678963" indent="-535793" algn="l" defTabSz="1071585" rtl="0" eaLnBrk="1" latinLnBrk="0" hangingPunct="1">
        <a:spcBef>
          <a:spcPts val="2344"/>
        </a:spcBef>
        <a:spcAft>
          <a:spcPts val="0"/>
        </a:spcAft>
        <a:buClr>
          <a:schemeClr val="accent1"/>
        </a:buClr>
        <a:buSzPct val="80000"/>
        <a:buFont typeface="Wingdings 3" charset="2"/>
        <a:buChar char=""/>
        <a:defRPr sz="3281" kern="1200">
          <a:solidFill>
            <a:schemeClr val="tx1">
              <a:lumMod val="75000"/>
              <a:lumOff val="25000"/>
            </a:schemeClr>
          </a:solidFill>
          <a:latin typeface="+mn-lt"/>
          <a:ea typeface="+mn-ea"/>
          <a:cs typeface="+mn-cs"/>
        </a:defRPr>
      </a:lvl3pPr>
      <a:lvl4pPr marL="3750549"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4pPr>
      <a:lvl5pPr marL="4822134"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5pPr>
      <a:lvl6pPr marL="5893719"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6pPr>
      <a:lvl7pPr marL="6965305"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7pPr>
      <a:lvl8pPr marL="8036890"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8pPr>
      <a:lvl9pPr marL="9108476" indent="-535793" algn="l" defTabSz="1071585" rtl="0" eaLnBrk="1" latinLnBrk="0" hangingPunct="1">
        <a:spcBef>
          <a:spcPts val="2344"/>
        </a:spcBef>
        <a:spcAft>
          <a:spcPts val="0"/>
        </a:spcAft>
        <a:buClr>
          <a:schemeClr val="accent1"/>
        </a:buClr>
        <a:buSzPct val="80000"/>
        <a:buFont typeface="Wingdings 3" charset="2"/>
        <a:buChar char=""/>
        <a:defRPr sz="2813" kern="1200">
          <a:solidFill>
            <a:schemeClr val="tx1">
              <a:lumMod val="75000"/>
              <a:lumOff val="25000"/>
            </a:schemeClr>
          </a:solidFill>
          <a:latin typeface="+mn-lt"/>
          <a:ea typeface="+mn-ea"/>
          <a:cs typeface="+mn-cs"/>
        </a:defRPr>
      </a:lvl9pPr>
    </p:bodyStyle>
    <p:otherStyle>
      <a:defPPr>
        <a:defRPr lang="en-US"/>
      </a:defPPr>
      <a:lvl1pPr marL="0" algn="l" defTabSz="1071585" rtl="0" eaLnBrk="1" latinLnBrk="0" hangingPunct="1">
        <a:defRPr sz="4219" kern="1200">
          <a:solidFill>
            <a:schemeClr val="tx1"/>
          </a:solidFill>
          <a:latin typeface="+mn-lt"/>
          <a:ea typeface="+mn-ea"/>
          <a:cs typeface="+mn-cs"/>
        </a:defRPr>
      </a:lvl1pPr>
      <a:lvl2pPr marL="1071585" algn="l" defTabSz="1071585" rtl="0" eaLnBrk="1" latinLnBrk="0" hangingPunct="1">
        <a:defRPr sz="4219" kern="1200">
          <a:solidFill>
            <a:schemeClr val="tx1"/>
          </a:solidFill>
          <a:latin typeface="+mn-lt"/>
          <a:ea typeface="+mn-ea"/>
          <a:cs typeface="+mn-cs"/>
        </a:defRPr>
      </a:lvl2pPr>
      <a:lvl3pPr marL="2143171" algn="l" defTabSz="1071585" rtl="0" eaLnBrk="1" latinLnBrk="0" hangingPunct="1">
        <a:defRPr sz="4219" kern="1200">
          <a:solidFill>
            <a:schemeClr val="tx1"/>
          </a:solidFill>
          <a:latin typeface="+mn-lt"/>
          <a:ea typeface="+mn-ea"/>
          <a:cs typeface="+mn-cs"/>
        </a:defRPr>
      </a:lvl3pPr>
      <a:lvl4pPr marL="3214756" algn="l" defTabSz="1071585" rtl="0" eaLnBrk="1" latinLnBrk="0" hangingPunct="1">
        <a:defRPr sz="4219" kern="1200">
          <a:solidFill>
            <a:schemeClr val="tx1"/>
          </a:solidFill>
          <a:latin typeface="+mn-lt"/>
          <a:ea typeface="+mn-ea"/>
          <a:cs typeface="+mn-cs"/>
        </a:defRPr>
      </a:lvl4pPr>
      <a:lvl5pPr marL="4286341" algn="l" defTabSz="1071585" rtl="0" eaLnBrk="1" latinLnBrk="0" hangingPunct="1">
        <a:defRPr sz="4219" kern="1200">
          <a:solidFill>
            <a:schemeClr val="tx1"/>
          </a:solidFill>
          <a:latin typeface="+mn-lt"/>
          <a:ea typeface="+mn-ea"/>
          <a:cs typeface="+mn-cs"/>
        </a:defRPr>
      </a:lvl5pPr>
      <a:lvl6pPr marL="5357927" algn="l" defTabSz="1071585" rtl="0" eaLnBrk="1" latinLnBrk="0" hangingPunct="1">
        <a:defRPr sz="4219" kern="1200">
          <a:solidFill>
            <a:schemeClr val="tx1"/>
          </a:solidFill>
          <a:latin typeface="+mn-lt"/>
          <a:ea typeface="+mn-ea"/>
          <a:cs typeface="+mn-cs"/>
        </a:defRPr>
      </a:lvl6pPr>
      <a:lvl7pPr marL="6429512" algn="l" defTabSz="1071585" rtl="0" eaLnBrk="1" latinLnBrk="0" hangingPunct="1">
        <a:defRPr sz="4219" kern="1200">
          <a:solidFill>
            <a:schemeClr val="tx1"/>
          </a:solidFill>
          <a:latin typeface="+mn-lt"/>
          <a:ea typeface="+mn-ea"/>
          <a:cs typeface="+mn-cs"/>
        </a:defRPr>
      </a:lvl7pPr>
      <a:lvl8pPr marL="7501098" algn="l" defTabSz="1071585" rtl="0" eaLnBrk="1" latinLnBrk="0" hangingPunct="1">
        <a:defRPr sz="4219" kern="1200">
          <a:solidFill>
            <a:schemeClr val="tx1"/>
          </a:solidFill>
          <a:latin typeface="+mn-lt"/>
          <a:ea typeface="+mn-ea"/>
          <a:cs typeface="+mn-cs"/>
        </a:defRPr>
      </a:lvl8pPr>
      <a:lvl9pPr marL="8572683" algn="l" defTabSz="1071585" rtl="0" eaLnBrk="1" latinLnBrk="0" hangingPunct="1">
        <a:defRPr sz="421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http://www.elcfv.org/" TargetMode="External"/><Relationship Id="rId2" Type="http://schemas.openxmlformats.org/officeDocument/2006/relationships/hyperlink" Target="https://www.elcfv.org/" TargetMode="External"/><Relationship Id="rId1" Type="http://schemas.openxmlformats.org/officeDocument/2006/relationships/slideLayout" Target="../slideLayouts/slideLayout13.xml"/><Relationship Id="rId4" Type="http://schemas.openxmlformats.org/officeDocument/2006/relationships/hyperlink" Target="https://www.vcsedu.org/VPK"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elcfv.org/" TargetMode="External"/><Relationship Id="rId2" Type="http://schemas.openxmlformats.org/officeDocument/2006/relationships/hyperlink" Target="https://www.elcfv.org/" TargetMode="External"/><Relationship Id="rId1" Type="http://schemas.openxmlformats.org/officeDocument/2006/relationships/slideLayout" Target="../slideLayouts/slideLayout13.xml"/><Relationship Id="rId4" Type="http://schemas.openxmlformats.org/officeDocument/2006/relationships/hyperlink" Target="https://www.vcsedu.org/VPK"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B1380FB-10B5-424A-9117-DD577617FDF0}"/>
              </a:ext>
            </a:extLst>
          </p:cNvPr>
          <p:cNvSpPr>
            <a:spLocks noGrp="1"/>
          </p:cNvSpPr>
          <p:nvPr>
            <p:ph type="sldNum" sz="quarter" idx="12"/>
          </p:nvPr>
        </p:nvSpPr>
        <p:spPr/>
        <p:txBody>
          <a:bodyPr/>
          <a:lstStyle/>
          <a:p>
            <a:pPr marL="0" marR="0" lvl="0" indent="0" algn="r" defTabSz="1071585" rtl="0" eaLnBrk="1" fontAlgn="auto" latinLnBrk="0" hangingPunct="1">
              <a:lnSpc>
                <a:spcPct val="100000"/>
              </a:lnSpc>
              <a:spcBef>
                <a:spcPts val="0"/>
              </a:spcBef>
              <a:spcAft>
                <a:spcPts val="0"/>
              </a:spcAft>
              <a:buClrTx/>
              <a:buSzTx/>
              <a:buFontTx/>
              <a:buNone/>
              <a:tabLst/>
              <a:defRPr/>
            </a:pPr>
            <a:fld id="{E80448F8-2220-4DE0-A95A-CBE667FC36D5}" type="slidenum">
              <a:rPr kumimoji="0" lang="en-US" sz="2813" b="0" i="0" u="none" strike="noStrike" kern="1200" cap="none" spc="0" normalizeH="0" baseline="0" noProof="0">
                <a:ln>
                  <a:noFill/>
                </a:ln>
                <a:solidFill>
                  <a:prstClr val="black"/>
                </a:solidFill>
                <a:effectLst/>
                <a:uLnTx/>
                <a:uFillTx/>
                <a:latin typeface="Trebuchet MS" panose="020B0603020202020204"/>
                <a:ea typeface="+mn-ea"/>
                <a:cs typeface="+mn-cs"/>
              </a:rPr>
              <a:pPr marL="0" marR="0" lvl="0" indent="0" algn="r" defTabSz="1071585" rtl="0" eaLnBrk="1" fontAlgn="auto" latinLnBrk="0" hangingPunct="1">
                <a:lnSpc>
                  <a:spcPct val="100000"/>
                </a:lnSpc>
                <a:spcBef>
                  <a:spcPts val="0"/>
                </a:spcBef>
                <a:spcAft>
                  <a:spcPts val="0"/>
                </a:spcAft>
                <a:buClrTx/>
                <a:buSzTx/>
                <a:buFontTx/>
                <a:buNone/>
                <a:tabLst/>
                <a:defRPr/>
              </a:pPr>
              <a:t>1</a:t>
            </a:fld>
            <a:endParaRPr kumimoji="0" lang="en-US" sz="2813"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7" name="Title 1">
            <a:extLst>
              <a:ext uri="{FF2B5EF4-FFF2-40B4-BE49-F238E27FC236}">
                <a16:creationId xmlns:a16="http://schemas.microsoft.com/office/drawing/2014/main" id="{5E111478-CF5E-414E-803B-45A6C347D2F8}"/>
              </a:ext>
            </a:extLst>
          </p:cNvPr>
          <p:cNvSpPr>
            <a:spLocks noGrp="1"/>
          </p:cNvSpPr>
          <p:nvPr>
            <p:ph type="ctrTitle"/>
          </p:nvPr>
        </p:nvSpPr>
        <p:spPr>
          <a:xfrm>
            <a:off x="916975" y="4815042"/>
            <a:ext cx="25203395" cy="16444602"/>
          </a:xfrm>
        </p:spPr>
        <p:txBody>
          <a:bodyPr/>
          <a:lstStyle/>
          <a:p>
            <a:pPr algn="ctr"/>
            <a:r>
              <a:rPr lang="en-US" b="1" dirty="0">
                <a:solidFill>
                  <a:schemeClr val="tx1"/>
                </a:solidFill>
                <a:latin typeface="Arial Black" panose="020B0A04020102020204" pitchFamily="34" charset="0"/>
              </a:rPr>
              <a:t>HB 7011 Literacy Policy Update</a:t>
            </a:r>
            <a:br>
              <a:rPr lang="en-US" b="1" dirty="0">
                <a:solidFill>
                  <a:schemeClr val="tx1"/>
                </a:solidFill>
                <a:latin typeface="Arial Black" panose="020B0A04020102020204" pitchFamily="34" charset="0"/>
              </a:rPr>
            </a:br>
            <a:br>
              <a:rPr lang="en-US" b="1" dirty="0">
                <a:solidFill>
                  <a:schemeClr val="tx1"/>
                </a:solidFill>
                <a:latin typeface="Arial Black" panose="020B0A04020102020204" pitchFamily="34" charset="0"/>
              </a:rPr>
            </a:br>
            <a:r>
              <a:rPr lang="en-US" b="1" dirty="0">
                <a:solidFill>
                  <a:schemeClr val="tx1"/>
                </a:solidFill>
                <a:latin typeface="Arial Black" panose="020B0A04020102020204" pitchFamily="34" charset="0"/>
              </a:rPr>
              <a:t>VPK Expansion</a:t>
            </a:r>
            <a:br>
              <a:rPr lang="en-US" b="1" dirty="0">
                <a:solidFill>
                  <a:schemeClr val="tx1"/>
                </a:solidFill>
                <a:latin typeface="Arial Black" panose="020B0A04020102020204" pitchFamily="34" charset="0"/>
              </a:rPr>
            </a:br>
            <a:r>
              <a:rPr lang="en-US" b="1" dirty="0">
                <a:solidFill>
                  <a:schemeClr val="tx1"/>
                </a:solidFill>
                <a:latin typeface="Arial Black" panose="020B0A04020102020204" pitchFamily="34" charset="0"/>
              </a:rPr>
              <a:t>2022-2023</a:t>
            </a:r>
            <a:br>
              <a:rPr lang="en-US" b="1" dirty="0">
                <a:solidFill>
                  <a:schemeClr val="tx1"/>
                </a:solidFill>
                <a:latin typeface="Arial Black" panose="020B0A04020102020204" pitchFamily="34" charset="0"/>
              </a:rPr>
            </a:br>
            <a:br>
              <a:rPr lang="en-US" b="1" dirty="0">
                <a:solidFill>
                  <a:schemeClr val="tx1"/>
                </a:solidFill>
                <a:latin typeface="Arial Black" panose="020B0A04020102020204" pitchFamily="34" charset="0"/>
              </a:rPr>
            </a:br>
            <a:r>
              <a:rPr lang="en-US" b="1" dirty="0">
                <a:solidFill>
                  <a:schemeClr val="tx1"/>
                </a:solidFill>
                <a:latin typeface="Arial Black" panose="020B0A04020102020204" pitchFamily="34" charset="0"/>
              </a:rPr>
              <a:t>Summer Programs</a:t>
            </a:r>
            <a:br>
              <a:rPr lang="en-US" b="1" dirty="0">
                <a:solidFill>
                  <a:schemeClr val="tx1"/>
                </a:solidFill>
                <a:latin typeface="Arial Black" panose="020B0A04020102020204" pitchFamily="34" charset="0"/>
              </a:rPr>
            </a:br>
            <a:r>
              <a:rPr lang="en-US" b="1" dirty="0">
                <a:solidFill>
                  <a:schemeClr val="tx1"/>
                </a:solidFill>
                <a:latin typeface="Arial Black" panose="020B0A04020102020204" pitchFamily="34" charset="0"/>
              </a:rPr>
              <a:t>2022</a:t>
            </a:r>
            <a:br>
              <a:rPr lang="en-US" b="1" dirty="0">
                <a:solidFill>
                  <a:schemeClr val="tx1"/>
                </a:solidFill>
                <a:latin typeface="Arial Black" panose="020B0A04020102020204" pitchFamily="34" charset="0"/>
              </a:rPr>
            </a:br>
            <a:endParaRPr lang="en-US" b="1" i="1" dirty="0">
              <a:solidFill>
                <a:schemeClr val="tx1"/>
              </a:solidFill>
              <a:latin typeface="Arial Black" panose="020B0A04020102020204" pitchFamily="34" charset="0"/>
            </a:endParaRPr>
          </a:p>
        </p:txBody>
      </p:sp>
      <p:sp>
        <p:nvSpPr>
          <p:cNvPr id="10" name="Subtitle 2">
            <a:extLst>
              <a:ext uri="{FF2B5EF4-FFF2-40B4-BE49-F238E27FC236}">
                <a16:creationId xmlns:a16="http://schemas.microsoft.com/office/drawing/2014/main" id="{E56798EF-8F13-4E8A-A1D7-FC80131BDCC2}"/>
              </a:ext>
            </a:extLst>
          </p:cNvPr>
          <p:cNvSpPr>
            <a:spLocks noGrp="1"/>
          </p:cNvSpPr>
          <p:nvPr>
            <p:ph type="subTitle" idx="1"/>
          </p:nvPr>
        </p:nvSpPr>
        <p:spPr>
          <a:xfrm>
            <a:off x="3530950" y="14419506"/>
            <a:ext cx="18205399" cy="1739346"/>
          </a:xfrm>
        </p:spPr>
        <p:txBody>
          <a:bodyPr>
            <a:normAutofit/>
          </a:bodyPr>
          <a:lstStyle/>
          <a:p>
            <a:endParaRPr lang="en-US" dirty="0">
              <a:solidFill>
                <a:schemeClr val="tx1"/>
              </a:solidFill>
            </a:endParaRPr>
          </a:p>
          <a:p>
            <a:r>
              <a:rPr lang="en-US" dirty="0">
                <a:solidFill>
                  <a:schemeClr val="tx1"/>
                </a:solidFill>
              </a:rPr>
              <a:t>  </a:t>
            </a:r>
          </a:p>
        </p:txBody>
      </p:sp>
    </p:spTree>
    <p:extLst>
      <p:ext uri="{BB962C8B-B14F-4D97-AF65-F5344CB8AC3E}">
        <p14:creationId xmlns:p14="http://schemas.microsoft.com/office/powerpoint/2010/main" val="65969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28575000" cy="214312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8575000" cy="214312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E111478-CF5E-414E-803B-45A6C347D2F8}"/>
              </a:ext>
            </a:extLst>
          </p:cNvPr>
          <p:cNvSpPr>
            <a:spLocks noGrp="1"/>
          </p:cNvSpPr>
          <p:nvPr>
            <p:ph type="title"/>
          </p:nvPr>
        </p:nvSpPr>
        <p:spPr>
          <a:xfrm>
            <a:off x="8131629" y="1905000"/>
            <a:ext cx="9046029" cy="4430486"/>
          </a:xfrm>
        </p:spPr>
        <p:txBody>
          <a:bodyPr anchor="t">
            <a:normAutofit/>
          </a:bodyPr>
          <a:lstStyle/>
          <a:p>
            <a:pPr algn="ctr"/>
            <a:r>
              <a:rPr lang="en-US" b="1" dirty="0">
                <a:solidFill>
                  <a:schemeClr val="tx1"/>
                </a:solidFill>
              </a:rPr>
              <a:t>VPK Expansion</a:t>
            </a:r>
            <a:br>
              <a:rPr lang="en-US" b="1" dirty="0">
                <a:solidFill>
                  <a:schemeClr val="tx1"/>
                </a:solidFill>
              </a:rPr>
            </a:br>
            <a:r>
              <a:rPr lang="en-US" b="1" dirty="0">
                <a:solidFill>
                  <a:schemeClr val="tx1"/>
                </a:solidFill>
              </a:rPr>
              <a:t>2022-2023</a:t>
            </a:r>
            <a:endParaRPr lang="en-US" b="1" i="1" dirty="0">
              <a:solidFill>
                <a:schemeClr val="tx1"/>
              </a:solidFill>
            </a:endParaRPr>
          </a:p>
        </p:txBody>
      </p:sp>
      <p:pic>
        <p:nvPicPr>
          <p:cNvPr id="5" name="Picture Placeholder 8" descr="Kids on Desk Looking at Notebook">
            <a:extLst>
              <a:ext uri="{FF2B5EF4-FFF2-40B4-BE49-F238E27FC236}">
                <a16:creationId xmlns:a16="http://schemas.microsoft.com/office/drawing/2014/main" id="{28C0F7D3-322B-44FE-A7B2-C687EA8A9528}"/>
              </a:ext>
            </a:extLst>
          </p:cNvPr>
          <p:cNvPicPr>
            <a:picLocks noChangeAspect="1"/>
          </p:cNvPicPr>
          <p:nvPr/>
        </p:nvPicPr>
        <p:blipFill rotWithShape="1">
          <a:blip r:embed="rId3">
            <a:extLst>
              <a:ext uri="{28A0092B-C50C-407E-A947-70E740481C1C}">
                <a14:useLocalDpi xmlns:a14="http://schemas.microsoft.com/office/drawing/2010/main" val="0"/>
              </a:ext>
            </a:extLst>
          </a:blip>
          <a:srcRect l="5362" r="25704" b="-1"/>
          <a:stretch/>
        </p:blipFill>
        <p:spPr>
          <a:xfrm>
            <a:off x="2201480" y="6041572"/>
            <a:ext cx="9806332" cy="12127413"/>
          </a:xfrm>
          <a:prstGeom prst="rect">
            <a:avLst/>
          </a:prstGeom>
          <a:noFill/>
        </p:spPr>
      </p:pic>
      <p:sp>
        <p:nvSpPr>
          <p:cNvPr id="4" name="Slide Number Placeholder 3">
            <a:extLst>
              <a:ext uri="{FF2B5EF4-FFF2-40B4-BE49-F238E27FC236}">
                <a16:creationId xmlns:a16="http://schemas.microsoft.com/office/drawing/2014/main" id="{6B1380FB-10B5-424A-9117-DD577617FDF0}"/>
              </a:ext>
            </a:extLst>
          </p:cNvPr>
          <p:cNvSpPr>
            <a:spLocks noGrp="1"/>
          </p:cNvSpPr>
          <p:nvPr>
            <p:ph type="sldNum" sz="quarter" idx="12"/>
          </p:nvPr>
        </p:nvSpPr>
        <p:spPr>
          <a:xfrm>
            <a:off x="27646889" y="20090333"/>
            <a:ext cx="896902" cy="1141016"/>
          </a:xfrm>
        </p:spPr>
        <p:txBody>
          <a:bodyPr anchor="ctr">
            <a:normAutofit/>
          </a:bodyPr>
          <a:lstStyle/>
          <a:p>
            <a:pPr marL="0" marR="0" lvl="0" indent="0" defTabSz="1071585" rtl="0" eaLnBrk="1" fontAlgn="auto" latinLnBrk="0" hangingPunct="1">
              <a:spcBef>
                <a:spcPts val="0"/>
              </a:spcBef>
              <a:spcAft>
                <a:spcPts val="600"/>
              </a:spcAft>
              <a:buClrTx/>
              <a:buSzTx/>
              <a:buFontTx/>
              <a:buNone/>
              <a:tabLst/>
              <a:defRPr/>
            </a:pPr>
            <a:fld id="{E80448F8-2220-4DE0-A95A-CBE667FC36D5}" type="slidenum">
              <a:rPr kumimoji="0" lang="en-US" b="0" i="0" u="none" strike="noStrike" kern="1200" cap="none" spc="0" normalizeH="0" baseline="0" noProof="0">
                <a:ln>
                  <a:noFill/>
                </a:ln>
                <a:effectLst/>
                <a:uLnTx/>
                <a:uFillTx/>
              </a:rPr>
              <a:pPr marL="0" marR="0" lvl="0" indent="0" defTabSz="1071585" rtl="0" eaLnBrk="1" fontAlgn="auto" latinLnBrk="0" hangingPunct="1">
                <a:spcBef>
                  <a:spcPts val="0"/>
                </a:spcBef>
                <a:spcAft>
                  <a:spcPts val="600"/>
                </a:spcAft>
                <a:buClrTx/>
                <a:buSzTx/>
                <a:buFontTx/>
                <a:buNone/>
                <a:tabLst/>
                <a:defRPr/>
              </a:pPr>
              <a:t>27</a:t>
            </a:fld>
            <a:endParaRPr kumimoji="0" lang="en-US" b="0" i="0" u="none" strike="noStrike" kern="1200" cap="none" spc="0" normalizeH="0" baseline="0" noProof="0">
              <a:ln>
                <a:noFill/>
              </a:ln>
              <a:effectLst/>
              <a:uLnTx/>
              <a:uFillTx/>
            </a:endParaRPr>
          </a:p>
        </p:txBody>
      </p:sp>
      <p:pic>
        <p:nvPicPr>
          <p:cNvPr id="5122" name="Picture 2" descr="Head Start/Early Intervention Services / 2022-2023 VPK Application">
            <a:extLst>
              <a:ext uri="{FF2B5EF4-FFF2-40B4-BE49-F238E27FC236}">
                <a16:creationId xmlns:a16="http://schemas.microsoft.com/office/drawing/2014/main" id="{BBFE19D5-EEBB-40FE-AF9B-601AD1546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99672" y="7920378"/>
            <a:ext cx="12086020" cy="351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22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lorida&amp;#39;s Voluntary Prekindergarten (VPK) Education Program Now Open for  Enrollment - FosterFollyNews.com">
            <a:extLst>
              <a:ext uri="{FF2B5EF4-FFF2-40B4-BE49-F238E27FC236}">
                <a16:creationId xmlns:a16="http://schemas.microsoft.com/office/drawing/2014/main" id="{72BEE5E1-4A4D-4E34-97F1-3B6660FDEE1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24577" y="0"/>
            <a:ext cx="22521868" cy="18880035"/>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B1380FB-10B5-424A-9117-DD577617FDF0}"/>
              </a:ext>
            </a:extLst>
          </p:cNvPr>
          <p:cNvSpPr>
            <a:spLocks noGrp="1"/>
          </p:cNvSpPr>
          <p:nvPr>
            <p:ph type="sldNum" sz="quarter" idx="12"/>
          </p:nvPr>
        </p:nvSpPr>
        <p:spPr>
          <a:xfrm>
            <a:off x="27646889" y="20090333"/>
            <a:ext cx="896902" cy="1141016"/>
          </a:xfrm>
        </p:spPr>
        <p:txBody>
          <a:bodyPr anchor="ctr">
            <a:normAutofit/>
          </a:bodyPr>
          <a:lstStyle/>
          <a:p>
            <a:pPr marL="0" marR="0" lvl="0" indent="0" defTabSz="1071585" rtl="0" eaLnBrk="1" fontAlgn="auto" latinLnBrk="0" hangingPunct="1">
              <a:spcBef>
                <a:spcPts val="0"/>
              </a:spcBef>
              <a:spcAft>
                <a:spcPts val="600"/>
              </a:spcAft>
              <a:buClrTx/>
              <a:buSzTx/>
              <a:buFontTx/>
              <a:buNone/>
              <a:tabLst/>
              <a:defRPr/>
            </a:pPr>
            <a:fld id="{E80448F8-2220-4DE0-A95A-CBE667FC36D5}" type="slidenum">
              <a:rPr kumimoji="0" lang="en-US" b="0" i="0" u="none" strike="noStrike" kern="1200" cap="none" spc="0" normalizeH="0" baseline="0" noProof="0">
                <a:ln>
                  <a:noFill/>
                </a:ln>
                <a:effectLst/>
                <a:uLnTx/>
                <a:uFillTx/>
              </a:rPr>
              <a:pPr marL="0" marR="0" lvl="0" indent="0" defTabSz="1071585" rtl="0" eaLnBrk="1" fontAlgn="auto" latinLnBrk="0" hangingPunct="1">
                <a:spcBef>
                  <a:spcPts val="0"/>
                </a:spcBef>
                <a:spcAft>
                  <a:spcPts val="600"/>
                </a:spcAft>
                <a:buClrTx/>
                <a:buSzTx/>
                <a:buFontTx/>
                <a:buNone/>
                <a:tabLst/>
                <a:defRPr/>
              </a:pPr>
              <a:t>28</a:t>
            </a:fld>
            <a:endParaRPr kumimoji="0" lang="en-US" b="0" i="0" u="none" strike="noStrike" kern="1200" cap="none" spc="0" normalizeH="0" baseline="0" noProof="0">
              <a:ln>
                <a:noFill/>
              </a:ln>
              <a:effectLst/>
              <a:uLnTx/>
              <a:uFillTx/>
            </a:endParaRPr>
          </a:p>
        </p:txBody>
      </p:sp>
      <p:sp>
        <p:nvSpPr>
          <p:cNvPr id="12" name="Rectangle 11">
            <a:extLst>
              <a:ext uri="{FF2B5EF4-FFF2-40B4-BE49-F238E27FC236}">
                <a16:creationId xmlns:a16="http://schemas.microsoft.com/office/drawing/2014/main" id="{FE06644F-324A-4064-B555-ED153B93F4BF}"/>
              </a:ext>
            </a:extLst>
          </p:cNvPr>
          <p:cNvSpPr/>
          <p:nvPr/>
        </p:nvSpPr>
        <p:spPr>
          <a:xfrm>
            <a:off x="17765486" y="13226143"/>
            <a:ext cx="5029200" cy="2971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3045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CE723E1-F057-4356-972B-F39A6C280FBA}"/>
              </a:ext>
            </a:extLst>
          </p:cNvPr>
          <p:cNvSpPr txBox="1"/>
          <p:nvPr/>
        </p:nvSpPr>
        <p:spPr>
          <a:xfrm>
            <a:off x="1117601" y="1320800"/>
            <a:ext cx="20618342" cy="4711700"/>
          </a:xfrm>
          <a:prstGeom prst="rect">
            <a:avLst/>
          </a:prstGeom>
        </p:spPr>
        <p:txBody>
          <a:bodyPr vert="horz" lIns="91440" tIns="45720" rIns="91440" bIns="45720" rtlCol="0" anchor="t">
            <a:normAutofit/>
          </a:bodyPr>
          <a:lstStyle/>
          <a:p>
            <a:pPr marL="685800" indent="-685800" defTabSz="1071585">
              <a:lnSpc>
                <a:spcPct val="90000"/>
              </a:lnSpc>
              <a:spcBef>
                <a:spcPct val="0"/>
              </a:spcBef>
              <a:spcAft>
                <a:spcPts val="600"/>
              </a:spcAft>
              <a:buFont typeface="Wingdings" panose="05000000000000000000" pitchFamily="2" charset="2"/>
              <a:buChar char="Ø"/>
            </a:pPr>
            <a:r>
              <a:rPr kumimoji="0" lang="en-US" sz="5400" b="0" i="0" u="none" strike="noStrike" kern="1200" cap="none" spc="0" normalizeH="0" baseline="0" noProof="0" dirty="0">
                <a:ln>
                  <a:noFill/>
                </a:ln>
                <a:effectLst/>
                <a:uLnTx/>
                <a:uFillTx/>
                <a:latin typeface="+mj-lt"/>
                <a:ea typeface="+mj-ea"/>
                <a:cs typeface="+mj-cs"/>
              </a:rPr>
              <a:t>Five additional schools will host a School Year Voluntary Prekindergarten (VPK) program in the 2022-23 school year, bringing the total to 27.  </a:t>
            </a:r>
          </a:p>
          <a:p>
            <a:pPr marL="685800" indent="-685800" defTabSz="1071585">
              <a:lnSpc>
                <a:spcPct val="90000"/>
              </a:lnSpc>
              <a:spcBef>
                <a:spcPct val="0"/>
              </a:spcBef>
              <a:spcAft>
                <a:spcPts val="600"/>
              </a:spcAft>
              <a:buFont typeface="Wingdings" panose="05000000000000000000" pitchFamily="2" charset="2"/>
              <a:buChar char="Ø"/>
            </a:pPr>
            <a:endParaRPr kumimoji="0" lang="en-US" sz="5400" b="0" i="0" u="none" strike="noStrike" kern="1200" cap="none" spc="0" normalizeH="0" baseline="0" noProof="0" dirty="0">
              <a:ln>
                <a:noFill/>
              </a:ln>
              <a:effectLst/>
              <a:uLnTx/>
              <a:uFillTx/>
              <a:latin typeface="+mj-lt"/>
              <a:ea typeface="+mj-ea"/>
              <a:cs typeface="+mj-cs"/>
            </a:endParaRPr>
          </a:p>
          <a:p>
            <a:pPr marL="685800" indent="-685800" defTabSz="1071585">
              <a:lnSpc>
                <a:spcPct val="90000"/>
              </a:lnSpc>
              <a:spcBef>
                <a:spcPct val="0"/>
              </a:spcBef>
              <a:spcAft>
                <a:spcPts val="600"/>
              </a:spcAft>
              <a:buFont typeface="Wingdings" panose="05000000000000000000" pitchFamily="2" charset="2"/>
              <a:buChar char="Ø"/>
            </a:pPr>
            <a:r>
              <a:rPr kumimoji="0" lang="en-US" sz="5400" b="0" i="0" u="none" strike="noStrike" kern="1200" cap="none" spc="0" normalizeH="0" baseline="0" noProof="0" dirty="0">
                <a:ln>
                  <a:noFill/>
                </a:ln>
                <a:effectLst/>
                <a:uLnTx/>
                <a:uFillTx/>
                <a:latin typeface="+mj-lt"/>
                <a:ea typeface="+mj-ea"/>
                <a:cs typeface="+mj-cs"/>
              </a:rPr>
              <a:t>This program is operated during regular school days and follows the district’s school-year calendar.</a:t>
            </a:r>
            <a:endParaRPr lang="en-US" sz="5400" kern="1200" dirty="0">
              <a:latin typeface="+mj-lt"/>
              <a:ea typeface="+mj-ea"/>
              <a:cs typeface="+mj-cs"/>
            </a:endParaRPr>
          </a:p>
        </p:txBody>
      </p:sp>
      <p:sp>
        <p:nvSpPr>
          <p:cNvPr id="4" name="Slide Number Placeholder 3">
            <a:extLst>
              <a:ext uri="{FF2B5EF4-FFF2-40B4-BE49-F238E27FC236}">
                <a16:creationId xmlns:a16="http://schemas.microsoft.com/office/drawing/2014/main" id="{A03E63B6-DD53-4F12-BF96-D26F59AFDCB1}"/>
              </a:ext>
            </a:extLst>
          </p:cNvPr>
          <p:cNvSpPr>
            <a:spLocks noGrp="1"/>
          </p:cNvSpPr>
          <p:nvPr>
            <p:ph type="sldNum" sz="quarter" idx="12"/>
          </p:nvPr>
        </p:nvSpPr>
        <p:spPr>
          <a:xfrm>
            <a:off x="27646889" y="20090333"/>
            <a:ext cx="896902" cy="1141016"/>
          </a:xfrm>
        </p:spPr>
        <p:txBody>
          <a:bodyPr vert="horz" lIns="91440" tIns="45720" rIns="91440" bIns="45720" rtlCol="0" anchor="ctr">
            <a:normAutofit/>
          </a:bodyPr>
          <a:lstStyle/>
          <a:p>
            <a:pPr>
              <a:spcAft>
                <a:spcPts val="600"/>
              </a:spcAft>
            </a:pPr>
            <a:fld id="{E80448F8-2220-4DE0-A95A-CBE667FC36D5}" type="slidenum">
              <a:rPr lang="en-US" smtClean="0"/>
              <a:pPr>
                <a:spcAft>
                  <a:spcPts val="600"/>
                </a:spcAft>
              </a:pPr>
              <a:t>29</a:t>
            </a:fld>
            <a:endParaRPr lang="en-US"/>
          </a:p>
        </p:txBody>
      </p:sp>
      <p:graphicFrame>
        <p:nvGraphicFramePr>
          <p:cNvPr id="5" name="Content Placeholder 4">
            <a:extLst>
              <a:ext uri="{FF2B5EF4-FFF2-40B4-BE49-F238E27FC236}">
                <a16:creationId xmlns:a16="http://schemas.microsoft.com/office/drawing/2014/main" id="{49A3BB00-662E-45DF-92C3-440F222401D7}"/>
              </a:ext>
            </a:extLst>
          </p:cNvPr>
          <p:cNvGraphicFramePr>
            <a:graphicFrameLocks noGrp="1"/>
          </p:cNvGraphicFramePr>
          <p:nvPr>
            <p:ph idx="1"/>
            <p:extLst>
              <p:ext uri="{D42A27DB-BD31-4B8C-83A1-F6EECF244321}">
                <p14:modId xmlns:p14="http://schemas.microsoft.com/office/powerpoint/2010/main" val="3052389199"/>
              </p:ext>
            </p:extLst>
          </p:nvPr>
        </p:nvGraphicFramePr>
        <p:xfrm>
          <a:off x="6841066" y="6217130"/>
          <a:ext cx="15138400" cy="14443710"/>
        </p:xfrm>
        <a:graphic>
          <a:graphicData uri="http://schemas.openxmlformats.org/drawingml/2006/table">
            <a:tbl>
              <a:tblPr firstRow="1" firstCol="1" bandRow="1">
                <a:tableStyleId>{BC89EF96-8CEA-46FF-86C4-4CE0E7609802}</a:tableStyleId>
              </a:tblPr>
              <a:tblGrid>
                <a:gridCol w="7569200">
                  <a:extLst>
                    <a:ext uri="{9D8B030D-6E8A-4147-A177-3AD203B41FA5}">
                      <a16:colId xmlns:a16="http://schemas.microsoft.com/office/drawing/2014/main" val="2022767184"/>
                    </a:ext>
                  </a:extLst>
                </a:gridCol>
                <a:gridCol w="7569200">
                  <a:extLst>
                    <a:ext uri="{9D8B030D-6E8A-4147-A177-3AD203B41FA5}">
                      <a16:colId xmlns:a16="http://schemas.microsoft.com/office/drawing/2014/main" val="1112446288"/>
                    </a:ext>
                  </a:extLst>
                </a:gridCol>
              </a:tblGrid>
              <a:tr h="873515">
                <a:tc>
                  <a:txBody>
                    <a:bodyPr/>
                    <a:lstStyle/>
                    <a:p>
                      <a:pPr marL="0" marR="0" algn="ctr">
                        <a:lnSpc>
                          <a:spcPct val="150000"/>
                        </a:lnSpc>
                        <a:spcBef>
                          <a:spcPts val="0"/>
                        </a:spcBef>
                        <a:spcAft>
                          <a:spcPts val="0"/>
                        </a:spcAft>
                      </a:pPr>
                      <a:r>
                        <a:rPr lang="en-US" sz="4800" b="1">
                          <a:solidFill>
                            <a:srgbClr val="000000"/>
                          </a:solidFill>
                          <a:effectLst/>
                        </a:rPr>
                        <a:t>West Volusia</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gn="ctr">
                        <a:lnSpc>
                          <a:spcPct val="150000"/>
                        </a:lnSpc>
                        <a:spcBef>
                          <a:spcPts val="0"/>
                        </a:spcBef>
                        <a:spcAft>
                          <a:spcPts val="0"/>
                        </a:spcAft>
                      </a:pPr>
                      <a:r>
                        <a:rPr lang="en-US" sz="4800" b="1">
                          <a:solidFill>
                            <a:srgbClr val="000000"/>
                          </a:solidFill>
                          <a:effectLst/>
                        </a:rPr>
                        <a:t>East Volusia</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2411302456"/>
                  </a:ext>
                </a:extLst>
              </a:tr>
              <a:tr h="873515">
                <a:tc>
                  <a:txBody>
                    <a:bodyPr/>
                    <a:lstStyle/>
                    <a:p>
                      <a:pPr marL="0" marR="0">
                        <a:lnSpc>
                          <a:spcPct val="150000"/>
                        </a:lnSpc>
                        <a:spcBef>
                          <a:spcPts val="0"/>
                        </a:spcBef>
                        <a:spcAft>
                          <a:spcPts val="0"/>
                        </a:spcAft>
                      </a:pPr>
                      <a:r>
                        <a:rPr lang="en-US" sz="4800">
                          <a:solidFill>
                            <a:srgbClr val="000000"/>
                          </a:solidFill>
                          <a:effectLst/>
                        </a:rPr>
                        <a:t>Blue Lake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Atlantic High</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183850664"/>
                  </a:ext>
                </a:extLst>
              </a:tr>
              <a:tr h="873515">
                <a:tc>
                  <a:txBody>
                    <a:bodyPr/>
                    <a:lstStyle/>
                    <a:p>
                      <a:pPr marL="0" marR="0">
                        <a:lnSpc>
                          <a:spcPct val="150000"/>
                        </a:lnSpc>
                        <a:spcBef>
                          <a:spcPts val="0"/>
                        </a:spcBef>
                        <a:spcAft>
                          <a:spcPts val="0"/>
                        </a:spcAft>
                      </a:pPr>
                      <a:r>
                        <a:rPr lang="en-US" sz="4800">
                          <a:solidFill>
                            <a:srgbClr val="000000"/>
                          </a:solidFill>
                          <a:effectLst/>
                        </a:rPr>
                        <a:t>Discovery</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Edgewater</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170565866"/>
                  </a:ext>
                </a:extLst>
              </a:tr>
              <a:tr h="873515">
                <a:tc>
                  <a:txBody>
                    <a:bodyPr/>
                    <a:lstStyle/>
                    <a:p>
                      <a:pPr marL="0" marR="0">
                        <a:lnSpc>
                          <a:spcPct val="150000"/>
                        </a:lnSpc>
                        <a:spcBef>
                          <a:spcPts val="0"/>
                        </a:spcBef>
                        <a:spcAft>
                          <a:spcPts val="0"/>
                        </a:spcAft>
                      </a:pPr>
                      <a:r>
                        <a:rPr lang="en-US" sz="4800" dirty="0">
                          <a:solidFill>
                            <a:srgbClr val="000000"/>
                          </a:solidFill>
                          <a:effectLst/>
                        </a:rPr>
                        <a:t>Enterprise</a:t>
                      </a:r>
                      <a:endParaRPr lang="en-US" sz="4800" dirty="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Holly Hill</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841219452"/>
                  </a:ext>
                </a:extLst>
              </a:tr>
              <a:tr h="873515">
                <a:tc>
                  <a:txBody>
                    <a:bodyPr/>
                    <a:lstStyle/>
                    <a:p>
                      <a:pPr marL="0" marR="0">
                        <a:lnSpc>
                          <a:spcPct val="150000"/>
                        </a:lnSpc>
                        <a:spcBef>
                          <a:spcPts val="0"/>
                        </a:spcBef>
                        <a:spcAft>
                          <a:spcPts val="0"/>
                        </a:spcAft>
                      </a:pPr>
                      <a:r>
                        <a:rPr lang="en-US" sz="4800">
                          <a:solidFill>
                            <a:srgbClr val="000000"/>
                          </a:solidFill>
                          <a:effectLst/>
                        </a:rPr>
                        <a:t>Forest Lake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Indian River</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2074675555"/>
                  </a:ext>
                </a:extLst>
              </a:tr>
              <a:tr h="873515">
                <a:tc>
                  <a:txBody>
                    <a:bodyPr/>
                    <a:lstStyle/>
                    <a:p>
                      <a:pPr marL="0" marR="0">
                        <a:lnSpc>
                          <a:spcPct val="150000"/>
                        </a:lnSpc>
                        <a:spcBef>
                          <a:spcPts val="0"/>
                        </a:spcBef>
                        <a:spcAft>
                          <a:spcPts val="0"/>
                        </a:spcAft>
                      </a:pPr>
                      <a:r>
                        <a:rPr lang="en-US" sz="4800">
                          <a:solidFill>
                            <a:srgbClr val="000000"/>
                          </a:solidFill>
                          <a:effectLst/>
                        </a:rPr>
                        <a:t>Friendship</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*R. J. Longstreet</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1354604236"/>
                  </a:ext>
                </a:extLst>
              </a:tr>
              <a:tr h="873515">
                <a:tc>
                  <a:txBody>
                    <a:bodyPr/>
                    <a:lstStyle/>
                    <a:p>
                      <a:pPr marL="0" marR="0">
                        <a:lnSpc>
                          <a:spcPct val="150000"/>
                        </a:lnSpc>
                        <a:spcBef>
                          <a:spcPts val="0"/>
                        </a:spcBef>
                        <a:spcAft>
                          <a:spcPts val="0"/>
                        </a:spcAft>
                      </a:pPr>
                      <a:r>
                        <a:rPr lang="en-US" sz="4800">
                          <a:solidFill>
                            <a:srgbClr val="000000"/>
                          </a:solidFill>
                          <a:effectLst/>
                        </a:rPr>
                        <a:t>*Manatee Cove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Ormond Beach</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884874341"/>
                  </a:ext>
                </a:extLst>
              </a:tr>
              <a:tr h="873515">
                <a:tc>
                  <a:txBody>
                    <a:bodyPr/>
                    <a:lstStyle/>
                    <a:p>
                      <a:pPr marL="0" marR="0">
                        <a:lnSpc>
                          <a:spcPct val="150000"/>
                        </a:lnSpc>
                        <a:spcBef>
                          <a:spcPts val="0"/>
                        </a:spcBef>
                        <a:spcAft>
                          <a:spcPts val="0"/>
                        </a:spcAft>
                      </a:pPr>
                      <a:r>
                        <a:rPr lang="en-US" sz="4800">
                          <a:solidFill>
                            <a:srgbClr val="000000"/>
                          </a:solidFill>
                          <a:effectLst/>
                        </a:rPr>
                        <a:t>McInnis</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Palm Terrace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1196575186"/>
                  </a:ext>
                </a:extLst>
              </a:tr>
              <a:tr h="873515">
                <a:tc>
                  <a:txBody>
                    <a:bodyPr/>
                    <a:lstStyle/>
                    <a:p>
                      <a:pPr marL="0" marR="0">
                        <a:lnSpc>
                          <a:spcPct val="150000"/>
                        </a:lnSpc>
                        <a:spcBef>
                          <a:spcPts val="0"/>
                        </a:spcBef>
                        <a:spcAft>
                          <a:spcPts val="0"/>
                        </a:spcAft>
                      </a:pPr>
                      <a:r>
                        <a:rPr lang="en-US" sz="4800">
                          <a:solidFill>
                            <a:srgbClr val="000000"/>
                          </a:solidFill>
                          <a:effectLst/>
                        </a:rPr>
                        <a:t>Orange City</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*Port Orange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795781706"/>
                  </a:ext>
                </a:extLst>
              </a:tr>
              <a:tr h="873515">
                <a:tc>
                  <a:txBody>
                    <a:bodyPr/>
                    <a:lstStyle/>
                    <a:p>
                      <a:pPr marL="0" marR="0">
                        <a:lnSpc>
                          <a:spcPct val="150000"/>
                        </a:lnSpc>
                        <a:spcBef>
                          <a:spcPts val="0"/>
                        </a:spcBef>
                        <a:spcAft>
                          <a:spcPts val="0"/>
                        </a:spcAft>
                      </a:pPr>
                      <a:r>
                        <a:rPr lang="en-US" sz="4800">
                          <a:solidFill>
                            <a:srgbClr val="000000"/>
                          </a:solidFill>
                          <a:effectLst/>
                        </a:rPr>
                        <a:t>Pierson</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Read-Pattillo</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277197733"/>
                  </a:ext>
                </a:extLst>
              </a:tr>
              <a:tr h="873515">
                <a:tc>
                  <a:txBody>
                    <a:bodyPr/>
                    <a:lstStyle/>
                    <a:p>
                      <a:pPr marL="0" marR="0">
                        <a:lnSpc>
                          <a:spcPct val="150000"/>
                        </a:lnSpc>
                        <a:spcBef>
                          <a:spcPts val="0"/>
                        </a:spcBef>
                        <a:spcAft>
                          <a:spcPts val="0"/>
                        </a:spcAft>
                      </a:pPr>
                      <a:r>
                        <a:rPr lang="en-US" sz="4800">
                          <a:solidFill>
                            <a:srgbClr val="000000"/>
                          </a:solidFill>
                          <a:effectLst/>
                        </a:rPr>
                        <a:t>*Pride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South Daytona</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036157697"/>
                  </a:ext>
                </a:extLst>
              </a:tr>
              <a:tr h="873515">
                <a:tc>
                  <a:txBody>
                    <a:bodyPr/>
                    <a:lstStyle/>
                    <a:p>
                      <a:pPr marL="0" marR="0">
                        <a:lnSpc>
                          <a:spcPct val="150000"/>
                        </a:lnSpc>
                        <a:spcBef>
                          <a:spcPts val="0"/>
                        </a:spcBef>
                        <a:spcAft>
                          <a:spcPts val="0"/>
                        </a:spcAft>
                      </a:pPr>
                      <a:r>
                        <a:rPr lang="en-US" sz="4800">
                          <a:solidFill>
                            <a:srgbClr val="000000"/>
                          </a:solidFill>
                          <a:effectLst/>
                        </a:rPr>
                        <a:t>*Spirit </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Sugar Mill</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4268335693"/>
                  </a:ext>
                </a:extLst>
              </a:tr>
              <a:tr h="873515">
                <a:tc>
                  <a:txBody>
                    <a:bodyPr/>
                    <a:lstStyle/>
                    <a:p>
                      <a:pPr marL="0" marR="0">
                        <a:lnSpc>
                          <a:spcPct val="150000"/>
                        </a:lnSpc>
                        <a:spcBef>
                          <a:spcPts val="0"/>
                        </a:spcBef>
                        <a:spcAft>
                          <a:spcPts val="0"/>
                        </a:spcAft>
                      </a:pPr>
                      <a:r>
                        <a:rPr lang="en-US" sz="4800">
                          <a:solidFill>
                            <a:srgbClr val="000000"/>
                          </a:solidFill>
                          <a:effectLst/>
                        </a:rPr>
                        <a:t>Starke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Turie T. Small</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2528048254"/>
                  </a:ext>
                </a:extLst>
              </a:tr>
              <a:tr h="873515">
                <a:tc>
                  <a:txBody>
                    <a:bodyPr/>
                    <a:lstStyle/>
                    <a:p>
                      <a:pPr marL="0" marR="0">
                        <a:lnSpc>
                          <a:spcPct val="150000"/>
                        </a:lnSpc>
                        <a:spcBef>
                          <a:spcPts val="0"/>
                        </a:spcBef>
                        <a:spcAft>
                          <a:spcPts val="0"/>
                        </a:spcAft>
                      </a:pPr>
                      <a:r>
                        <a:rPr lang="en-US" sz="4800">
                          <a:solidFill>
                            <a:srgbClr val="000000"/>
                          </a:solidFill>
                          <a:effectLst/>
                        </a:rPr>
                        <a:t>Sunrise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a:solidFill>
                            <a:srgbClr val="000000"/>
                          </a:solidFill>
                          <a:effectLst/>
                        </a:rPr>
                        <a:t>Westside</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3445230871"/>
                  </a:ext>
                </a:extLst>
              </a:tr>
              <a:tr h="873515">
                <a:tc>
                  <a:txBody>
                    <a:bodyPr/>
                    <a:lstStyle/>
                    <a:p>
                      <a:pPr marL="0" marR="0">
                        <a:lnSpc>
                          <a:spcPct val="150000"/>
                        </a:lnSpc>
                        <a:spcBef>
                          <a:spcPts val="0"/>
                        </a:spcBef>
                        <a:spcAft>
                          <a:spcPts val="0"/>
                        </a:spcAft>
                      </a:pPr>
                      <a:r>
                        <a:rPr lang="en-US" sz="4800">
                          <a:solidFill>
                            <a:srgbClr val="000000"/>
                          </a:solidFill>
                          <a:effectLst/>
                        </a:rPr>
                        <a:t>Timbercrest</a:t>
                      </a:r>
                      <a:endParaRPr lang="en-US" sz="4800">
                        <a:effectLst/>
                        <a:latin typeface="+mj-lt"/>
                        <a:ea typeface="Times New Roman" panose="02020603050405020304" pitchFamily="18" charset="0"/>
                        <a:cs typeface="Times New Roman" panose="02020603050405020304" pitchFamily="18" charset="0"/>
                      </a:endParaRPr>
                    </a:p>
                  </a:txBody>
                  <a:tcPr marL="37719" marR="37719" marT="0" marB="0"/>
                </a:tc>
                <a:tc>
                  <a:txBody>
                    <a:bodyPr/>
                    <a:lstStyle/>
                    <a:p>
                      <a:pPr marL="0" marR="0">
                        <a:lnSpc>
                          <a:spcPct val="150000"/>
                        </a:lnSpc>
                        <a:spcBef>
                          <a:spcPts val="0"/>
                        </a:spcBef>
                        <a:spcAft>
                          <a:spcPts val="0"/>
                        </a:spcAft>
                      </a:pPr>
                      <a:r>
                        <a:rPr lang="en-US" sz="4800" dirty="0">
                          <a:effectLst/>
                        </a:rPr>
                        <a:t> </a:t>
                      </a:r>
                      <a:endParaRPr lang="en-US" sz="4800" dirty="0">
                        <a:effectLst/>
                        <a:latin typeface="+mj-lt"/>
                        <a:ea typeface="Times New Roman" panose="02020603050405020304" pitchFamily="18" charset="0"/>
                        <a:cs typeface="Times New Roman" panose="02020603050405020304" pitchFamily="18" charset="0"/>
                      </a:endParaRPr>
                    </a:p>
                  </a:txBody>
                  <a:tcPr marL="37719" marR="37719" marT="0" marB="0"/>
                </a:tc>
                <a:extLst>
                  <a:ext uri="{0D108BD9-81ED-4DB2-BD59-A6C34878D82A}">
                    <a16:rowId xmlns:a16="http://schemas.microsoft.com/office/drawing/2014/main" val="1082733134"/>
                  </a:ext>
                </a:extLst>
              </a:tr>
            </a:tbl>
          </a:graphicData>
        </a:graphic>
      </p:graphicFrame>
      <p:sp>
        <p:nvSpPr>
          <p:cNvPr id="6" name="Rectangle 1">
            <a:extLst>
              <a:ext uri="{FF2B5EF4-FFF2-40B4-BE49-F238E27FC236}">
                <a16:creationId xmlns:a16="http://schemas.microsoft.com/office/drawing/2014/main" id="{458A2E5C-4CB7-4055-AD66-F26EFB61D6F4}"/>
              </a:ext>
            </a:extLst>
          </p:cNvPr>
          <p:cNvSpPr>
            <a:spLocks noChangeArrowheads="1"/>
          </p:cNvSpPr>
          <p:nvPr/>
        </p:nvSpPr>
        <p:spPr bwMode="auto">
          <a:xfrm>
            <a:off x="-54368328" y="-481817"/>
            <a:ext cx="8294332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457200" algn="l" defTabSz="914400" rtl="0" eaLnBrk="0" fontAlgn="base" latinLnBrk="0" hangingPunct="0">
              <a:spcBef>
                <a:spcPct val="0"/>
              </a:spcBef>
              <a:spcAft>
                <a:spcPts val="600"/>
              </a:spcAft>
              <a:buClrTx/>
              <a:buSzTx/>
              <a:buFontTx/>
              <a:buNone/>
              <a:tabLst/>
            </a:pPr>
            <a:r>
              <a:rPr kumimoji="0" lang="en-US" altLang="en-US" sz="1200" b="0"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School Year VPK sites for 2022-23 are:</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66652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560C-9843-4168-A5CD-BCF3EDF58B91}"/>
              </a:ext>
            </a:extLst>
          </p:cNvPr>
          <p:cNvSpPr>
            <a:spLocks noGrp="1"/>
          </p:cNvSpPr>
          <p:nvPr>
            <p:ph type="title"/>
          </p:nvPr>
        </p:nvSpPr>
        <p:spPr>
          <a:xfrm>
            <a:off x="1848758" y="0"/>
            <a:ext cx="20148441" cy="4127500"/>
          </a:xfrm>
        </p:spPr>
        <p:txBody>
          <a:bodyPr>
            <a:normAutofit/>
          </a:bodyPr>
          <a:lstStyle/>
          <a:p>
            <a:pPr algn="ctr"/>
            <a:r>
              <a:rPr lang="en-US" sz="13800" dirty="0">
                <a:solidFill>
                  <a:schemeClr val="tx1"/>
                </a:solidFill>
              </a:rPr>
              <a:t>VPK Registration </a:t>
            </a:r>
          </a:p>
        </p:txBody>
      </p:sp>
      <p:sp>
        <p:nvSpPr>
          <p:cNvPr id="3" name="Content Placeholder 2">
            <a:extLst>
              <a:ext uri="{FF2B5EF4-FFF2-40B4-BE49-F238E27FC236}">
                <a16:creationId xmlns:a16="http://schemas.microsoft.com/office/drawing/2014/main" id="{4C2F411B-26E6-46E8-A377-24B0DEB773C8}"/>
              </a:ext>
            </a:extLst>
          </p:cNvPr>
          <p:cNvSpPr>
            <a:spLocks noGrp="1"/>
          </p:cNvSpPr>
          <p:nvPr>
            <p:ph idx="1"/>
          </p:nvPr>
        </p:nvSpPr>
        <p:spPr>
          <a:xfrm>
            <a:off x="1228271" y="2112282"/>
            <a:ext cx="24930099" cy="17612632"/>
          </a:xfrm>
        </p:spPr>
        <p:txBody>
          <a:bodyPr>
            <a:normAutofit/>
          </a:bodyPr>
          <a:lstStyle/>
          <a:p>
            <a:pPr marL="0">
              <a:lnSpc>
                <a:spcPct val="107000"/>
              </a:lnSpc>
              <a:spcBef>
                <a:spcPts val="0"/>
              </a:spcBef>
              <a:spcAft>
                <a:spcPts val="800"/>
              </a:spcAft>
            </a:pPr>
            <a:r>
              <a:rPr lang="en-US" sz="5200" b="1" u="sng" dirty="0">
                <a:effectLst/>
                <a:latin typeface="+mj-lt"/>
                <a:ea typeface="Calibri" panose="020F0502020204030204" pitchFamily="34" charset="0"/>
                <a:cs typeface="Calibri" panose="020F0502020204030204" pitchFamily="34" charset="0"/>
              </a:rPr>
              <a:t>VPK Summer – March 1</a:t>
            </a:r>
            <a:r>
              <a:rPr lang="en-US" sz="5200" b="1" u="sng" baseline="30000" dirty="0">
                <a:effectLst/>
                <a:latin typeface="+mj-lt"/>
                <a:ea typeface="Calibri" panose="020F0502020204030204" pitchFamily="34" charset="0"/>
                <a:cs typeface="Calibri" panose="020F0502020204030204" pitchFamily="34" charset="0"/>
              </a:rPr>
              <a:t>st</a:t>
            </a:r>
            <a:endParaRPr lang="en-US" sz="5200" b="1" u="sng" dirty="0">
              <a:effectLst/>
              <a:latin typeface="+mj-lt"/>
              <a:ea typeface="Calibri" panose="020F0502020204030204" pitchFamily="34" charset="0"/>
              <a:cs typeface="Calibri" panose="020F0502020204030204" pitchFamily="34" charset="0"/>
            </a:endParaRPr>
          </a:p>
          <a:p>
            <a:pPr marL="0" indent="0">
              <a:lnSpc>
                <a:spcPct val="107000"/>
              </a:lnSpc>
              <a:spcBef>
                <a:spcPts val="0"/>
              </a:spcBef>
              <a:spcAft>
                <a:spcPts val="800"/>
              </a:spcAft>
              <a:buNone/>
            </a:pPr>
            <a:endParaRPr lang="en-US" sz="5200" b="1" u="sng" dirty="0">
              <a:effectLst/>
              <a:latin typeface="+mj-lt"/>
              <a:ea typeface="Calibri" panose="020F0502020204030204" pitchFamily="34" charset="0"/>
              <a:cs typeface="Calibri" panose="020F0502020204030204" pitchFamily="34" charset="0"/>
            </a:endParaRPr>
          </a:p>
          <a:p>
            <a:pPr marL="937637" lvl="1">
              <a:lnSpc>
                <a:spcPct val="107000"/>
              </a:lnSpc>
              <a:spcBef>
                <a:spcPts val="0"/>
              </a:spcBef>
              <a:spcAft>
                <a:spcPts val="800"/>
              </a:spcAft>
            </a:pPr>
            <a:r>
              <a:rPr lang="en-US" sz="4800" dirty="0">
                <a:solidFill>
                  <a:srgbClr val="000000"/>
                </a:solidFill>
                <a:effectLst/>
                <a:latin typeface="+mj-lt"/>
                <a:ea typeface="Times New Roman" panose="02020603050405020304" pitchFamily="18" charset="0"/>
              </a:rPr>
              <a:t>The Summer VPK program is available for students who did not attend a school year VPK program, will be 5 years-old on or before September 1, 2022, and will be attending kindergarten in the fall of the current school year.  </a:t>
            </a:r>
          </a:p>
          <a:p>
            <a:pPr marL="0" marR="0" indent="0">
              <a:lnSpc>
                <a:spcPct val="107000"/>
              </a:lnSpc>
              <a:spcBef>
                <a:spcPts val="0"/>
              </a:spcBef>
              <a:spcAft>
                <a:spcPts val="800"/>
              </a:spcAft>
              <a:buNone/>
            </a:pPr>
            <a:endParaRPr lang="en-US" sz="5200" dirty="0">
              <a:effectLst/>
              <a:latin typeface="+mj-lt"/>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5200" b="1" u="sng" dirty="0">
                <a:effectLst/>
                <a:latin typeface="+mj-lt"/>
                <a:ea typeface="Calibri" panose="020F0502020204030204" pitchFamily="34" charset="0"/>
                <a:cs typeface="Calibri" panose="020F0502020204030204" pitchFamily="34" charset="0"/>
              </a:rPr>
              <a:t>VPK 2022-2023 School Year - </a:t>
            </a:r>
            <a:r>
              <a:rPr lang="en-US" sz="5200" u="sng" dirty="0">
                <a:effectLst/>
                <a:latin typeface="+mj-lt"/>
                <a:ea typeface="Calibri" panose="020F0502020204030204" pitchFamily="34" charset="0"/>
                <a:cs typeface="Times New Roman" panose="02020603050405020304" pitchFamily="18" charset="0"/>
              </a:rPr>
              <a:t>March 7</a:t>
            </a:r>
            <a:r>
              <a:rPr lang="en-US" sz="5200" u="sng" baseline="30000" dirty="0">
                <a:effectLst/>
                <a:latin typeface="+mj-lt"/>
                <a:ea typeface="Calibri" panose="020F0502020204030204" pitchFamily="34" charset="0"/>
                <a:cs typeface="Times New Roman" panose="02020603050405020304" pitchFamily="18" charset="0"/>
              </a:rPr>
              <a:t>th</a:t>
            </a:r>
            <a:r>
              <a:rPr lang="en-US" sz="5200" u="sng" dirty="0">
                <a:effectLst/>
                <a:latin typeface="+mj-lt"/>
                <a:ea typeface="Calibri" panose="020F0502020204030204" pitchFamily="34" charset="0"/>
                <a:cs typeface="Times New Roman" panose="02020603050405020304" pitchFamily="18" charset="0"/>
              </a:rPr>
              <a:t> </a:t>
            </a:r>
          </a:p>
          <a:p>
            <a:endParaRPr lang="en-US" sz="5200" dirty="0">
              <a:latin typeface="+mj-lt"/>
            </a:endParaRPr>
          </a:p>
          <a:p>
            <a:pPr marL="0" marR="0" indent="457200">
              <a:lnSpc>
                <a:spcPct val="110000"/>
              </a:lnSpc>
              <a:spcBef>
                <a:spcPts val="0"/>
              </a:spcBef>
              <a:spcAft>
                <a:spcPts val="0"/>
              </a:spcAft>
            </a:pPr>
            <a:r>
              <a:rPr lang="en-US" sz="5200" dirty="0">
                <a:solidFill>
                  <a:srgbClr val="000000"/>
                </a:solidFill>
                <a:effectLst/>
                <a:latin typeface="+mj-lt"/>
                <a:ea typeface="Times New Roman" panose="02020603050405020304" pitchFamily="18" charset="0"/>
              </a:rPr>
              <a:t>Families are encouraged to contact </a:t>
            </a:r>
            <a:r>
              <a:rPr lang="en-US" sz="5200" u="sng" dirty="0">
                <a:solidFill>
                  <a:srgbClr val="000000"/>
                </a:solidFill>
                <a:effectLst/>
                <a:latin typeface="+mj-lt"/>
                <a:ea typeface="Times New Roman" panose="02020603050405020304" pitchFamily="18" charset="0"/>
                <a:hlinkClick r:id="rId2"/>
              </a:rPr>
              <a:t>The Early Learning Coalition of Flagler and Volusia Counties</a:t>
            </a:r>
            <a:r>
              <a:rPr lang="en-US" sz="5200" dirty="0">
                <a:solidFill>
                  <a:srgbClr val="000000"/>
                </a:solidFill>
                <a:effectLst/>
                <a:latin typeface="+mj-lt"/>
                <a:ea typeface="Times New Roman" panose="02020603050405020304" pitchFamily="18" charset="0"/>
              </a:rPr>
              <a:t> to apply for the VPK Certificate of Eligibility (required for any VPK program).  They can be reached at (386) 323-2400, (386) 736-5010 or </a:t>
            </a:r>
            <a:r>
              <a:rPr lang="en-US" sz="5200" u="sng" dirty="0">
                <a:solidFill>
                  <a:srgbClr val="000000"/>
                </a:solidFill>
                <a:effectLst/>
                <a:latin typeface="+mj-lt"/>
                <a:ea typeface="Times New Roman" panose="02020603050405020304" pitchFamily="18" charset="0"/>
                <a:hlinkClick r:id="rId3" tooltip="blocked::http://www.elcfv.org/"/>
              </a:rPr>
              <a:t>www.elcfv.org</a:t>
            </a:r>
            <a:r>
              <a:rPr lang="en-US" sz="5200" dirty="0">
                <a:solidFill>
                  <a:srgbClr val="000000"/>
                </a:solidFill>
                <a:effectLst/>
                <a:latin typeface="+mj-lt"/>
                <a:ea typeface="Times New Roman" panose="02020603050405020304" pitchFamily="18" charset="0"/>
              </a:rPr>
              <a:t> </a:t>
            </a:r>
            <a:endParaRPr lang="en-US" sz="5200" dirty="0">
              <a:effectLst/>
              <a:latin typeface="+mj-lt"/>
              <a:ea typeface="Times New Roman" panose="02020603050405020304" pitchFamily="18" charset="0"/>
            </a:endParaRPr>
          </a:p>
          <a:p>
            <a:pPr marL="0" marR="0" indent="457200" algn="just">
              <a:lnSpc>
                <a:spcPct val="110000"/>
              </a:lnSpc>
              <a:spcBef>
                <a:spcPts val="0"/>
              </a:spcBef>
              <a:spcAft>
                <a:spcPts val="0"/>
              </a:spcAft>
            </a:pPr>
            <a:r>
              <a:rPr lang="en-US" sz="5200" dirty="0">
                <a:effectLst/>
                <a:latin typeface="+mj-lt"/>
                <a:ea typeface="Times New Roman" panose="02020603050405020304" pitchFamily="18" charset="0"/>
              </a:rPr>
              <a:t>For more information, call the Volusia County Schools VPK office at </a:t>
            </a:r>
          </a:p>
          <a:p>
            <a:pPr marL="0" marR="0" indent="0" algn="just">
              <a:lnSpc>
                <a:spcPct val="110000"/>
              </a:lnSpc>
              <a:spcBef>
                <a:spcPts val="0"/>
              </a:spcBef>
              <a:spcAft>
                <a:spcPts val="0"/>
              </a:spcAft>
              <a:buNone/>
            </a:pPr>
            <a:r>
              <a:rPr lang="en-US" sz="5200" dirty="0">
                <a:effectLst/>
                <a:latin typeface="+mj-lt"/>
                <a:ea typeface="Times New Roman" panose="02020603050405020304" pitchFamily="18" charset="0"/>
              </a:rPr>
              <a:t>(386) 734-7190, 255-6475, 427-5223 or 860-3322, extension 20505, or visit the school district’s website at </a:t>
            </a:r>
            <a:r>
              <a:rPr lang="en-US" sz="5200" u="sng" dirty="0">
                <a:solidFill>
                  <a:srgbClr val="0000FF"/>
                </a:solidFill>
                <a:effectLst/>
                <a:latin typeface="+mj-lt"/>
                <a:ea typeface="Times New Roman" panose="02020603050405020304" pitchFamily="18" charset="0"/>
                <a:hlinkClick r:id="rId4"/>
              </a:rPr>
              <a:t>https://www.vcsedu.org/VPK</a:t>
            </a:r>
            <a:r>
              <a:rPr lang="en-US" sz="5200" b="1" dirty="0">
                <a:effectLst/>
                <a:latin typeface="+mj-lt"/>
                <a:ea typeface="Times New Roman" panose="02020603050405020304" pitchFamily="18" charset="0"/>
              </a:rPr>
              <a:t>.</a:t>
            </a:r>
            <a:endParaRPr lang="en-US" sz="5200" dirty="0">
              <a:effectLst/>
              <a:latin typeface="+mj-lt"/>
              <a:ea typeface="Times New Roman" panose="02020603050405020304" pitchFamily="18" charset="0"/>
            </a:endParaRPr>
          </a:p>
          <a:p>
            <a:endParaRPr lang="en-US" dirty="0"/>
          </a:p>
          <a:p>
            <a:r>
              <a:rPr lang="en-US" sz="6000" dirty="0"/>
              <a:t>Contact:  Wendy Reaves, Coordinator of Early Learning Programs</a:t>
            </a:r>
          </a:p>
        </p:txBody>
      </p:sp>
      <p:sp>
        <p:nvSpPr>
          <p:cNvPr id="4" name="Slide Number Placeholder 3">
            <a:extLst>
              <a:ext uri="{FF2B5EF4-FFF2-40B4-BE49-F238E27FC236}">
                <a16:creationId xmlns:a16="http://schemas.microsoft.com/office/drawing/2014/main" id="{A6742491-5AB7-4DE0-9F5E-4595B1B1F894}"/>
              </a:ext>
            </a:extLst>
          </p:cNvPr>
          <p:cNvSpPr>
            <a:spLocks noGrp="1"/>
          </p:cNvSpPr>
          <p:nvPr>
            <p:ph type="sldNum" sz="quarter" idx="12"/>
          </p:nvPr>
        </p:nvSpPr>
        <p:spPr/>
        <p:txBody>
          <a:bodyPr/>
          <a:lstStyle/>
          <a:p>
            <a:fld id="{E80448F8-2220-4DE0-A95A-CBE667FC36D5}" type="slidenum">
              <a:rPr lang="en-US" smtClean="0"/>
              <a:t>30</a:t>
            </a:fld>
            <a:endParaRPr lang="en-US"/>
          </a:p>
        </p:txBody>
      </p:sp>
    </p:spTree>
    <p:extLst>
      <p:ext uri="{BB962C8B-B14F-4D97-AF65-F5344CB8AC3E}">
        <p14:creationId xmlns:p14="http://schemas.microsoft.com/office/powerpoint/2010/main" val="4385585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AED9E-491E-45D6-A05A-32003398AB32}"/>
              </a:ext>
            </a:extLst>
          </p:cNvPr>
          <p:cNvSpPr>
            <a:spLocks noGrp="1"/>
          </p:cNvSpPr>
          <p:nvPr>
            <p:ph type="title"/>
          </p:nvPr>
        </p:nvSpPr>
        <p:spPr>
          <a:xfrm>
            <a:off x="1587500" y="488242"/>
            <a:ext cx="20148441" cy="2450901"/>
          </a:xfrm>
        </p:spPr>
        <p:txBody>
          <a:bodyPr/>
          <a:lstStyle/>
          <a:p>
            <a:pPr algn="ctr"/>
            <a:r>
              <a:rPr lang="en-US" dirty="0">
                <a:solidFill>
                  <a:schemeClr val="tx1"/>
                </a:solidFill>
              </a:rPr>
              <a:t>VPK Registration</a:t>
            </a:r>
          </a:p>
        </p:txBody>
      </p:sp>
      <p:sp>
        <p:nvSpPr>
          <p:cNvPr id="3" name="Content Placeholder 2">
            <a:extLst>
              <a:ext uri="{FF2B5EF4-FFF2-40B4-BE49-F238E27FC236}">
                <a16:creationId xmlns:a16="http://schemas.microsoft.com/office/drawing/2014/main" id="{84F07439-8909-47BD-8096-35695887C16A}"/>
              </a:ext>
            </a:extLst>
          </p:cNvPr>
          <p:cNvSpPr>
            <a:spLocks noGrp="1"/>
          </p:cNvSpPr>
          <p:nvPr>
            <p:ph idx="1"/>
          </p:nvPr>
        </p:nvSpPr>
        <p:spPr>
          <a:xfrm>
            <a:off x="705758" y="3200399"/>
            <a:ext cx="24930099" cy="13618030"/>
          </a:xfrm>
        </p:spPr>
        <p:txBody>
          <a:bodyPr>
            <a:normAutofit/>
          </a:bodyPr>
          <a:lstStyle/>
          <a:p>
            <a:pPr marL="0" marR="0" indent="457200">
              <a:lnSpc>
                <a:spcPct val="110000"/>
              </a:lnSpc>
              <a:spcBef>
                <a:spcPts val="0"/>
              </a:spcBef>
              <a:spcAft>
                <a:spcPts val="0"/>
              </a:spcAft>
            </a:pPr>
            <a:r>
              <a:rPr lang="en-US" sz="6000" dirty="0">
                <a:solidFill>
                  <a:srgbClr val="000000"/>
                </a:solidFill>
                <a:effectLst/>
                <a:latin typeface="+mj-lt"/>
                <a:ea typeface="Times New Roman" panose="02020603050405020304" pitchFamily="18" charset="0"/>
              </a:rPr>
              <a:t>Families are encouraged to contact </a:t>
            </a:r>
            <a:r>
              <a:rPr lang="en-US" sz="6000" u="sng" dirty="0">
                <a:solidFill>
                  <a:srgbClr val="000000"/>
                </a:solidFill>
                <a:effectLst/>
                <a:latin typeface="+mj-lt"/>
                <a:ea typeface="Times New Roman" panose="02020603050405020304" pitchFamily="18" charset="0"/>
                <a:hlinkClick r:id="rId2"/>
              </a:rPr>
              <a:t>The Early Learning Coalition of Flagler and Volusia Counties</a:t>
            </a:r>
            <a:r>
              <a:rPr lang="en-US" sz="6000" dirty="0">
                <a:solidFill>
                  <a:srgbClr val="000000"/>
                </a:solidFill>
                <a:effectLst/>
                <a:latin typeface="+mj-lt"/>
                <a:ea typeface="Times New Roman" panose="02020603050405020304" pitchFamily="18" charset="0"/>
              </a:rPr>
              <a:t> to apply for the VPK Certificate of Eligibility (required for any VPK program).  They can be reached at (386) 323-2400, (386) 736-5010 or </a:t>
            </a:r>
            <a:r>
              <a:rPr lang="en-US" sz="6000" u="sng" dirty="0">
                <a:solidFill>
                  <a:srgbClr val="000000"/>
                </a:solidFill>
                <a:effectLst/>
                <a:latin typeface="+mj-lt"/>
                <a:ea typeface="Times New Roman" panose="02020603050405020304" pitchFamily="18" charset="0"/>
                <a:hlinkClick r:id="rId3" tooltip="blocked::http://www.elcfv.org/"/>
              </a:rPr>
              <a:t>www.elcfv.org</a:t>
            </a:r>
            <a:r>
              <a:rPr lang="en-US" sz="6000" dirty="0">
                <a:solidFill>
                  <a:srgbClr val="000000"/>
                </a:solidFill>
                <a:effectLst/>
                <a:latin typeface="+mj-lt"/>
                <a:ea typeface="Times New Roman" panose="02020603050405020304" pitchFamily="18" charset="0"/>
              </a:rPr>
              <a:t> </a:t>
            </a:r>
          </a:p>
          <a:p>
            <a:pPr marL="0" marR="0" indent="457200">
              <a:lnSpc>
                <a:spcPct val="110000"/>
              </a:lnSpc>
              <a:spcBef>
                <a:spcPts val="0"/>
              </a:spcBef>
              <a:spcAft>
                <a:spcPts val="0"/>
              </a:spcAft>
            </a:pPr>
            <a:endParaRPr lang="en-US" sz="6000" dirty="0">
              <a:effectLst/>
              <a:latin typeface="+mj-lt"/>
              <a:ea typeface="Times New Roman" panose="02020603050405020304" pitchFamily="18" charset="0"/>
            </a:endParaRPr>
          </a:p>
          <a:p>
            <a:pPr marL="0" marR="0" indent="457200" algn="just">
              <a:lnSpc>
                <a:spcPct val="110000"/>
              </a:lnSpc>
              <a:spcBef>
                <a:spcPts val="0"/>
              </a:spcBef>
              <a:spcAft>
                <a:spcPts val="0"/>
              </a:spcAft>
            </a:pPr>
            <a:r>
              <a:rPr lang="en-US" sz="6000" dirty="0">
                <a:effectLst/>
                <a:latin typeface="+mj-lt"/>
                <a:ea typeface="Times New Roman" panose="02020603050405020304" pitchFamily="18" charset="0"/>
              </a:rPr>
              <a:t>For more information, call the Volusia County Schools VPK office at </a:t>
            </a:r>
          </a:p>
          <a:p>
            <a:pPr marL="0" marR="0" indent="0" algn="just">
              <a:lnSpc>
                <a:spcPct val="110000"/>
              </a:lnSpc>
              <a:spcBef>
                <a:spcPts val="0"/>
              </a:spcBef>
              <a:spcAft>
                <a:spcPts val="0"/>
              </a:spcAft>
              <a:buNone/>
            </a:pPr>
            <a:r>
              <a:rPr lang="en-US" sz="6000" dirty="0">
                <a:effectLst/>
                <a:latin typeface="+mj-lt"/>
                <a:ea typeface="Times New Roman" panose="02020603050405020304" pitchFamily="18" charset="0"/>
              </a:rPr>
              <a:t>(386) 734-7190, 255-6475, 427-5223 or 860-3322, extension 20505, or visit the school district’s website at </a:t>
            </a:r>
            <a:r>
              <a:rPr lang="en-US" sz="6000" u="sng" dirty="0">
                <a:solidFill>
                  <a:srgbClr val="0000FF"/>
                </a:solidFill>
                <a:effectLst/>
                <a:latin typeface="+mj-lt"/>
                <a:ea typeface="Times New Roman" panose="02020603050405020304" pitchFamily="18" charset="0"/>
                <a:hlinkClick r:id="rId4"/>
              </a:rPr>
              <a:t>https://www.vcsedu.org/VPK</a:t>
            </a:r>
            <a:r>
              <a:rPr lang="en-US" sz="6000" b="1" dirty="0">
                <a:effectLst/>
                <a:latin typeface="+mj-lt"/>
                <a:ea typeface="Times New Roman" panose="02020603050405020304" pitchFamily="18" charset="0"/>
              </a:rPr>
              <a:t>.</a:t>
            </a:r>
            <a:endParaRPr lang="en-US" sz="6000" dirty="0">
              <a:effectLst/>
              <a:latin typeface="+mj-lt"/>
              <a:ea typeface="Times New Roman" panose="02020603050405020304" pitchFamily="18" charset="0"/>
            </a:endParaRPr>
          </a:p>
          <a:p>
            <a:endParaRPr lang="en-US" sz="5400" dirty="0"/>
          </a:p>
          <a:p>
            <a:r>
              <a:rPr lang="en-US" sz="6600" dirty="0"/>
              <a:t>Contact:  Wendy Reaves, Coordinator of Early Learning Programs</a:t>
            </a:r>
          </a:p>
          <a:p>
            <a:endParaRPr lang="en-US" dirty="0"/>
          </a:p>
        </p:txBody>
      </p:sp>
      <p:sp>
        <p:nvSpPr>
          <p:cNvPr id="4" name="Slide Number Placeholder 3">
            <a:extLst>
              <a:ext uri="{FF2B5EF4-FFF2-40B4-BE49-F238E27FC236}">
                <a16:creationId xmlns:a16="http://schemas.microsoft.com/office/drawing/2014/main" id="{392D0802-681B-45C7-BFFC-6E71F2523CD8}"/>
              </a:ext>
            </a:extLst>
          </p:cNvPr>
          <p:cNvSpPr>
            <a:spLocks noGrp="1"/>
          </p:cNvSpPr>
          <p:nvPr>
            <p:ph type="sldNum" sz="quarter" idx="12"/>
          </p:nvPr>
        </p:nvSpPr>
        <p:spPr/>
        <p:txBody>
          <a:bodyPr/>
          <a:lstStyle/>
          <a:p>
            <a:fld id="{E80448F8-2220-4DE0-A95A-CBE667FC36D5}" type="slidenum">
              <a:rPr lang="en-US" smtClean="0"/>
              <a:t>31</a:t>
            </a:fld>
            <a:endParaRPr lang="en-US"/>
          </a:p>
        </p:txBody>
      </p:sp>
    </p:spTree>
    <p:extLst>
      <p:ext uri="{BB962C8B-B14F-4D97-AF65-F5344CB8AC3E}">
        <p14:creationId xmlns:p14="http://schemas.microsoft.com/office/powerpoint/2010/main" val="3881625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B1380FB-10B5-424A-9117-DD577617FDF0}"/>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32</a:t>
            </a:fld>
            <a:endParaRPr lang="en-US">
              <a:solidFill>
                <a:prstClr val="black"/>
              </a:solidFill>
              <a:latin typeface="Trebuchet MS" panose="020B0603020202020204"/>
            </a:endParaRPr>
          </a:p>
        </p:txBody>
      </p:sp>
      <p:sp>
        <p:nvSpPr>
          <p:cNvPr id="7" name="Title 1">
            <a:extLst>
              <a:ext uri="{FF2B5EF4-FFF2-40B4-BE49-F238E27FC236}">
                <a16:creationId xmlns:a16="http://schemas.microsoft.com/office/drawing/2014/main" id="{5E111478-CF5E-414E-803B-45A6C347D2F8}"/>
              </a:ext>
            </a:extLst>
          </p:cNvPr>
          <p:cNvSpPr>
            <a:spLocks noGrp="1"/>
          </p:cNvSpPr>
          <p:nvPr>
            <p:ph type="ctrTitle"/>
          </p:nvPr>
        </p:nvSpPr>
        <p:spPr>
          <a:xfrm>
            <a:off x="2876401" y="5690184"/>
            <a:ext cx="19514491" cy="5739816"/>
          </a:xfrm>
        </p:spPr>
        <p:txBody>
          <a:bodyPr/>
          <a:lstStyle/>
          <a:p>
            <a:pPr algn="ctr"/>
            <a:r>
              <a:rPr lang="en-US" b="1" dirty="0">
                <a:solidFill>
                  <a:schemeClr val="tx1"/>
                </a:solidFill>
                <a:latin typeface="Arial Black" panose="020B0A04020102020204" pitchFamily="34" charset="0"/>
              </a:rPr>
              <a:t>Summer Programs</a:t>
            </a:r>
            <a:br>
              <a:rPr lang="en-US" b="1" dirty="0">
                <a:solidFill>
                  <a:schemeClr val="tx1"/>
                </a:solidFill>
                <a:latin typeface="Arial Black" panose="020B0A04020102020204" pitchFamily="34" charset="0"/>
              </a:rPr>
            </a:br>
            <a:r>
              <a:rPr lang="en-US" b="1" dirty="0">
                <a:solidFill>
                  <a:schemeClr val="tx1"/>
                </a:solidFill>
                <a:latin typeface="Arial Black" panose="020B0A04020102020204" pitchFamily="34" charset="0"/>
              </a:rPr>
              <a:t>2022</a:t>
            </a:r>
            <a:endParaRPr lang="en-US" b="1" i="1" dirty="0">
              <a:solidFill>
                <a:schemeClr val="tx1"/>
              </a:solidFill>
              <a:latin typeface="Arial Black" panose="020B0A04020102020204" pitchFamily="34" charset="0"/>
            </a:endParaRPr>
          </a:p>
        </p:txBody>
      </p:sp>
      <p:sp>
        <p:nvSpPr>
          <p:cNvPr id="10" name="Subtitle 2">
            <a:extLst>
              <a:ext uri="{FF2B5EF4-FFF2-40B4-BE49-F238E27FC236}">
                <a16:creationId xmlns:a16="http://schemas.microsoft.com/office/drawing/2014/main" id="{E56798EF-8F13-4E8A-A1D7-FC80131BDCC2}"/>
              </a:ext>
            </a:extLst>
          </p:cNvPr>
          <p:cNvSpPr>
            <a:spLocks noGrp="1"/>
          </p:cNvSpPr>
          <p:nvPr>
            <p:ph type="subTitle" idx="1"/>
          </p:nvPr>
        </p:nvSpPr>
        <p:spPr>
          <a:xfrm>
            <a:off x="3530950" y="14419506"/>
            <a:ext cx="18205399" cy="1739346"/>
          </a:xfrm>
        </p:spPr>
        <p:txBody>
          <a:bodyPr>
            <a:normAutofit/>
          </a:bodyPr>
          <a:lstStyle/>
          <a:p>
            <a:endParaRPr lang="en-US" dirty="0">
              <a:solidFill>
                <a:schemeClr val="tx1"/>
              </a:solidFill>
            </a:endParaRPr>
          </a:p>
          <a:p>
            <a:r>
              <a:rPr lang="en-US" dirty="0">
                <a:solidFill>
                  <a:schemeClr val="tx1"/>
                </a:solidFill>
              </a:rPr>
              <a:t>1/27/2022  </a:t>
            </a:r>
          </a:p>
        </p:txBody>
      </p:sp>
    </p:spTree>
    <p:extLst>
      <p:ext uri="{BB962C8B-B14F-4D97-AF65-F5344CB8AC3E}">
        <p14:creationId xmlns:p14="http://schemas.microsoft.com/office/powerpoint/2010/main" val="726986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853F-6513-4B8A-B87B-2007EFC29D20}"/>
              </a:ext>
            </a:extLst>
          </p:cNvPr>
          <p:cNvSpPr>
            <a:spLocks noGrp="1"/>
          </p:cNvSpPr>
          <p:nvPr>
            <p:ph type="title"/>
          </p:nvPr>
        </p:nvSpPr>
        <p:spPr>
          <a:xfrm>
            <a:off x="1785056" y="4223777"/>
            <a:ext cx="20148441" cy="3095625"/>
          </a:xfrm>
        </p:spPr>
        <p:txBody>
          <a:bodyPr/>
          <a:lstStyle/>
          <a:p>
            <a:pPr algn="ctr"/>
            <a:r>
              <a:rPr lang="en-US" b="1" dirty="0">
                <a:solidFill>
                  <a:schemeClr val="tx1"/>
                </a:solidFill>
              </a:rPr>
              <a:t>Session 1 – June 14</a:t>
            </a:r>
            <a:r>
              <a:rPr lang="en-US" b="1" baseline="30000" dirty="0">
                <a:solidFill>
                  <a:schemeClr val="tx1"/>
                </a:solidFill>
              </a:rPr>
              <a:t>th</a:t>
            </a:r>
            <a:r>
              <a:rPr lang="en-US" b="1" dirty="0">
                <a:solidFill>
                  <a:schemeClr val="tx1"/>
                </a:solidFill>
              </a:rPr>
              <a:t> – June 29</a:t>
            </a:r>
            <a:r>
              <a:rPr lang="en-US" b="1" baseline="30000" dirty="0">
                <a:solidFill>
                  <a:schemeClr val="tx1"/>
                </a:solidFill>
              </a:rPr>
              <a:t>th</a:t>
            </a:r>
            <a:r>
              <a:rPr lang="en-US" b="1" dirty="0">
                <a:solidFill>
                  <a:schemeClr val="tx1"/>
                </a:solidFill>
              </a:rPr>
              <a:t> </a:t>
            </a:r>
            <a:br>
              <a:rPr lang="en-US" dirty="0">
                <a:solidFill>
                  <a:schemeClr val="tx1"/>
                </a:solidFill>
              </a:rPr>
            </a:br>
            <a:r>
              <a:rPr lang="en-US" dirty="0">
                <a:solidFill>
                  <a:schemeClr val="tx1"/>
                </a:solidFill>
              </a:rPr>
              <a:t>Brick &amp; Mortar Setting</a:t>
            </a:r>
          </a:p>
        </p:txBody>
      </p:sp>
      <p:sp>
        <p:nvSpPr>
          <p:cNvPr id="3" name="Content Placeholder 2">
            <a:extLst>
              <a:ext uri="{FF2B5EF4-FFF2-40B4-BE49-F238E27FC236}">
                <a16:creationId xmlns:a16="http://schemas.microsoft.com/office/drawing/2014/main" id="{673FF680-4261-480F-92D1-D2C56DAE5745}"/>
              </a:ext>
            </a:extLst>
          </p:cNvPr>
          <p:cNvSpPr>
            <a:spLocks noGrp="1"/>
          </p:cNvSpPr>
          <p:nvPr>
            <p:ph idx="1"/>
          </p:nvPr>
        </p:nvSpPr>
        <p:spPr>
          <a:xfrm>
            <a:off x="5053060" y="7882335"/>
            <a:ext cx="15729359" cy="9095562"/>
          </a:xfrm>
        </p:spPr>
        <p:txBody>
          <a:bodyPr>
            <a:normAutofit lnSpcReduction="10000"/>
          </a:bodyPr>
          <a:lstStyle/>
          <a:p>
            <a:r>
              <a:rPr lang="en-US" sz="6600" dirty="0"/>
              <a:t>Elementary Stand-Alone Boot Camp</a:t>
            </a:r>
          </a:p>
          <a:p>
            <a:r>
              <a:rPr lang="en-US" sz="6600" dirty="0"/>
              <a:t>Target - Twelve Elementary Focus Schools </a:t>
            </a:r>
          </a:p>
          <a:p>
            <a:pPr lvl="1"/>
            <a:r>
              <a:rPr lang="en-US" sz="6600" dirty="0"/>
              <a:t>10-day program; 6 hr. days</a:t>
            </a:r>
          </a:p>
          <a:p>
            <a:pPr lvl="1"/>
            <a:r>
              <a:rPr lang="en-US" sz="6600" dirty="0"/>
              <a:t>Principals service their students, using their teachers</a:t>
            </a:r>
          </a:p>
          <a:p>
            <a:pPr lvl="1"/>
            <a:r>
              <a:rPr lang="en-US" sz="6600" dirty="0"/>
              <a:t>District curriculum resources utilized</a:t>
            </a:r>
          </a:p>
          <a:p>
            <a:pPr marL="1071585"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C414D2F-C568-4DFC-8192-BC89A2F20CC6}"/>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33</a:t>
            </a:fld>
            <a:endParaRPr lang="en-US">
              <a:solidFill>
                <a:prstClr val="black"/>
              </a:solidFill>
              <a:latin typeface="Trebuchet MS" panose="020B0603020202020204"/>
            </a:endParaRPr>
          </a:p>
        </p:txBody>
      </p:sp>
    </p:spTree>
    <p:extLst>
      <p:ext uri="{BB962C8B-B14F-4D97-AF65-F5344CB8AC3E}">
        <p14:creationId xmlns:p14="http://schemas.microsoft.com/office/powerpoint/2010/main" val="2849421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F274F3-9E9B-4DC7-B302-5BCE502F1584}"/>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34</a:t>
            </a:fld>
            <a:endParaRPr lang="en-US">
              <a:solidFill>
                <a:prstClr val="black"/>
              </a:solidFill>
              <a:latin typeface="Trebuchet MS" panose="020B0603020202020204"/>
            </a:endParaRPr>
          </a:p>
        </p:txBody>
      </p:sp>
      <p:sp>
        <p:nvSpPr>
          <p:cNvPr id="5" name="Title 1">
            <a:extLst>
              <a:ext uri="{FF2B5EF4-FFF2-40B4-BE49-F238E27FC236}">
                <a16:creationId xmlns:a16="http://schemas.microsoft.com/office/drawing/2014/main" id="{D704597E-3570-417A-8500-EBBB39FBF975}"/>
              </a:ext>
            </a:extLst>
          </p:cNvPr>
          <p:cNvSpPr>
            <a:spLocks noGrp="1"/>
          </p:cNvSpPr>
          <p:nvPr>
            <p:ph type="title"/>
          </p:nvPr>
        </p:nvSpPr>
        <p:spPr>
          <a:xfrm>
            <a:off x="3375677" y="3103066"/>
            <a:ext cx="20147606" cy="2732325"/>
          </a:xfrm>
        </p:spPr>
        <p:txBody>
          <a:bodyPr>
            <a:noAutofit/>
          </a:bodyPr>
          <a:lstStyle/>
          <a:p>
            <a:pPr algn="ctr"/>
            <a:r>
              <a:rPr lang="en-US" dirty="0">
                <a:solidFill>
                  <a:schemeClr val="tx1"/>
                </a:solidFill>
              </a:rPr>
              <a:t>Session 1 – June Offerings</a:t>
            </a:r>
            <a:br>
              <a:rPr lang="en-US" dirty="0">
                <a:solidFill>
                  <a:schemeClr val="tx1"/>
                </a:solidFill>
              </a:rPr>
            </a:br>
            <a:r>
              <a:rPr lang="en-US" dirty="0">
                <a:solidFill>
                  <a:schemeClr val="tx1"/>
                </a:solidFill>
              </a:rPr>
              <a:t>Brick &amp; Mortar Setting</a:t>
            </a:r>
          </a:p>
        </p:txBody>
      </p:sp>
      <p:graphicFrame>
        <p:nvGraphicFramePr>
          <p:cNvPr id="9" name="Table 6">
            <a:extLst>
              <a:ext uri="{FF2B5EF4-FFF2-40B4-BE49-F238E27FC236}">
                <a16:creationId xmlns:a16="http://schemas.microsoft.com/office/drawing/2014/main" id="{4B868BFE-6D8F-41D3-A317-78BC251564B2}"/>
              </a:ext>
            </a:extLst>
          </p:cNvPr>
          <p:cNvGraphicFramePr>
            <a:graphicFrameLocks noGrp="1"/>
          </p:cNvGraphicFramePr>
          <p:nvPr>
            <p:extLst>
              <p:ext uri="{D42A27DB-BD31-4B8C-83A1-F6EECF244321}">
                <p14:modId xmlns:p14="http://schemas.microsoft.com/office/powerpoint/2010/main" val="1999958093"/>
              </p:ext>
            </p:extLst>
          </p:nvPr>
        </p:nvGraphicFramePr>
        <p:xfrm>
          <a:off x="1567542" y="5835393"/>
          <a:ext cx="25604224" cy="12064497"/>
        </p:xfrm>
        <a:graphic>
          <a:graphicData uri="http://schemas.openxmlformats.org/drawingml/2006/table">
            <a:tbl>
              <a:tblPr firstRow="1" bandRow="1">
                <a:tableStyleId>{5C22544A-7EE6-4342-B048-85BDC9FD1C3A}</a:tableStyleId>
              </a:tblPr>
              <a:tblGrid>
                <a:gridCol w="9013372">
                  <a:extLst>
                    <a:ext uri="{9D8B030D-6E8A-4147-A177-3AD203B41FA5}">
                      <a16:colId xmlns:a16="http://schemas.microsoft.com/office/drawing/2014/main" val="3171199358"/>
                    </a:ext>
                  </a:extLst>
                </a:gridCol>
                <a:gridCol w="11212433">
                  <a:extLst>
                    <a:ext uri="{9D8B030D-6E8A-4147-A177-3AD203B41FA5}">
                      <a16:colId xmlns:a16="http://schemas.microsoft.com/office/drawing/2014/main" val="719733128"/>
                    </a:ext>
                  </a:extLst>
                </a:gridCol>
                <a:gridCol w="5378419">
                  <a:extLst>
                    <a:ext uri="{9D8B030D-6E8A-4147-A177-3AD203B41FA5}">
                      <a16:colId xmlns:a16="http://schemas.microsoft.com/office/drawing/2014/main" val="1269726747"/>
                    </a:ext>
                  </a:extLst>
                </a:gridCol>
              </a:tblGrid>
              <a:tr h="937929">
                <a:tc>
                  <a:txBody>
                    <a:bodyPr/>
                    <a:lstStyle/>
                    <a:p>
                      <a:pPr algn="ctr"/>
                      <a:r>
                        <a:rPr lang="en-US" sz="4000" dirty="0">
                          <a:solidFill>
                            <a:schemeClr val="tx1"/>
                          </a:solidFill>
                        </a:rPr>
                        <a:t>Program</a:t>
                      </a:r>
                    </a:p>
                  </a:txBody>
                  <a:tcPr marL="214313" marR="214313" marT="107156" marB="107156"/>
                </a:tc>
                <a:tc>
                  <a:txBody>
                    <a:bodyPr/>
                    <a:lstStyle/>
                    <a:p>
                      <a:pPr algn="ctr"/>
                      <a:r>
                        <a:rPr lang="en-US" sz="4000" dirty="0">
                          <a:solidFill>
                            <a:schemeClr val="tx1"/>
                          </a:solidFill>
                        </a:rPr>
                        <a:t>Audience</a:t>
                      </a:r>
                      <a:endParaRPr lang="en-US" sz="9900" dirty="0"/>
                    </a:p>
                  </a:txBody>
                  <a:tcPr marL="214313" marR="214313" marT="107156" marB="107156"/>
                </a:tc>
                <a:tc>
                  <a:txBody>
                    <a:bodyPr/>
                    <a:lstStyle/>
                    <a:p>
                      <a:pPr algn="ctr"/>
                      <a:r>
                        <a:rPr lang="en-US" sz="4000" dirty="0">
                          <a:solidFill>
                            <a:schemeClr val="tx1"/>
                          </a:solidFill>
                        </a:rPr>
                        <a:t>Dates</a:t>
                      </a:r>
                    </a:p>
                  </a:txBody>
                  <a:tcPr marL="214313" marR="214313" marT="107156" marB="107156"/>
                </a:tc>
                <a:extLst>
                  <a:ext uri="{0D108BD9-81ED-4DB2-BD59-A6C34878D82A}">
                    <a16:rowId xmlns:a16="http://schemas.microsoft.com/office/drawing/2014/main" val="1417776206"/>
                  </a:ext>
                </a:extLst>
              </a:tr>
              <a:tr h="937929">
                <a:tc gridSpan="3">
                  <a:txBody>
                    <a:bodyPr/>
                    <a:lstStyle/>
                    <a:p>
                      <a:pPr algn="l"/>
                      <a:r>
                        <a:rPr lang="en-US" sz="4000" b="1" i="1" dirty="0"/>
                        <a:t>Elementary Course Offerings</a:t>
                      </a:r>
                    </a:p>
                  </a:txBody>
                  <a:tcPr marL="214313" marR="214313" marT="107156" marB="107156"/>
                </a:tc>
                <a:tc hMerge="1">
                  <a:txBody>
                    <a:bodyPr/>
                    <a:lstStyle/>
                    <a:p>
                      <a:endParaRPr lang="en-US"/>
                    </a:p>
                  </a:txBody>
                  <a:tcPr/>
                </a:tc>
                <a:tc hMerge="1">
                  <a:txBody>
                    <a:bodyPr/>
                    <a:lstStyle/>
                    <a:p>
                      <a:pPr algn="l"/>
                      <a:endParaRPr lang="en-US" sz="1700" b="1" i="1" dirty="0"/>
                    </a:p>
                  </a:txBody>
                  <a:tcPr/>
                </a:tc>
                <a:extLst>
                  <a:ext uri="{0D108BD9-81ED-4DB2-BD59-A6C34878D82A}">
                    <a16:rowId xmlns:a16="http://schemas.microsoft.com/office/drawing/2014/main" val="2466609341"/>
                  </a:ext>
                </a:extLst>
              </a:tr>
              <a:tr h="1631888">
                <a:tc>
                  <a:txBody>
                    <a:bodyPr/>
                    <a:lstStyle/>
                    <a:p>
                      <a:r>
                        <a:rPr lang="en-US" sz="4400" dirty="0"/>
                        <a:t>    Extended Summer Tutoring    </a:t>
                      </a:r>
                    </a:p>
                    <a:p>
                      <a:r>
                        <a:rPr lang="en-US" sz="4400" dirty="0"/>
                        <a:t>    Bootcamp (Brick &amp; Mortar)</a:t>
                      </a:r>
                    </a:p>
                  </a:txBody>
                  <a:tcPr marL="214313" marR="214313" marT="107156" marB="107156"/>
                </a:tc>
                <a:tc>
                  <a:txBody>
                    <a:bodyPr/>
                    <a:lstStyle/>
                    <a:p>
                      <a:r>
                        <a:rPr lang="en-US" sz="4000"/>
                        <a:t>Students from 12 Stand Alone/Focus Schools in grades K-5</a:t>
                      </a:r>
                      <a:r>
                        <a:rPr lang="en-US" sz="4000" baseline="30000"/>
                        <a:t>th</a:t>
                      </a:r>
                      <a:r>
                        <a:rPr lang="en-US" sz="4000"/>
                        <a:t> </a:t>
                      </a:r>
                      <a:endParaRPr lang="en-US" sz="4000" dirty="0"/>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Trebuchet MS" panose="020B0603020202020204"/>
                          <a:ea typeface="+mn-ea"/>
                          <a:cs typeface="+mn-cs"/>
                        </a:rPr>
                        <a:t>June 14 – 29</a:t>
                      </a:r>
                      <a:endParaRPr kumimoji="0" lang="en-US" sz="40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marL="214313" marR="214313" marT="107156" marB="107156"/>
                </a:tc>
                <a:extLst>
                  <a:ext uri="{0D108BD9-81ED-4DB2-BD59-A6C34878D82A}">
                    <a16:rowId xmlns:a16="http://schemas.microsoft.com/office/drawing/2014/main" val="2510710563"/>
                  </a:ext>
                </a:extLst>
              </a:tr>
              <a:tr h="1079373">
                <a:tc>
                  <a:txBody>
                    <a:bodyPr/>
                    <a:lstStyle/>
                    <a:p>
                      <a:r>
                        <a:rPr lang="en-US" sz="4400" dirty="0"/>
                        <a:t>    Title I, SEA Lab </a:t>
                      </a:r>
                    </a:p>
                  </a:txBody>
                  <a:tcPr marL="214313" marR="214313" marT="107156" marB="107156"/>
                </a:tc>
                <a:tc>
                  <a:txBody>
                    <a:bodyPr/>
                    <a:lstStyle/>
                    <a:p>
                      <a:r>
                        <a:rPr lang="en-US" sz="4000"/>
                        <a:t>Students in grades K and 1</a:t>
                      </a:r>
                      <a:r>
                        <a:rPr lang="en-US" sz="4000" baseline="30000"/>
                        <a:t>st</a:t>
                      </a:r>
                      <a:r>
                        <a:rPr lang="en-US" sz="4000"/>
                        <a:t> </a:t>
                      </a:r>
                      <a:endParaRPr lang="en-US" sz="4000" dirty="0"/>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Trebuchet MS" panose="020B0603020202020204"/>
                          <a:ea typeface="+mn-ea"/>
                          <a:cs typeface="+mn-cs"/>
                        </a:rPr>
                        <a:t>June 13 - 23</a:t>
                      </a:r>
                      <a:endParaRPr kumimoji="0" lang="en-US" sz="40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marL="214313" marR="214313" marT="107156" marB="107156"/>
                </a:tc>
                <a:extLst>
                  <a:ext uri="{0D108BD9-81ED-4DB2-BD59-A6C34878D82A}">
                    <a16:rowId xmlns:a16="http://schemas.microsoft.com/office/drawing/2014/main" val="2387558586"/>
                  </a:ext>
                </a:extLst>
              </a:tr>
              <a:tr h="278009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VPK</a:t>
                      </a:r>
                    </a:p>
                    <a:p>
                      <a:endParaRPr lang="en-US" sz="4400" dirty="0"/>
                    </a:p>
                  </a:txBody>
                  <a:tcPr marL="214313" marR="214313" marT="107156" marB="107156"/>
                </a:tc>
                <a:tc>
                  <a:txBody>
                    <a:bodyPr/>
                    <a:lstStyle/>
                    <a:p>
                      <a:r>
                        <a:rPr lang="en-US" sz="4000" dirty="0"/>
                        <a:t>Students who have not used their Early Learning Coalition voucher and will be enrolled in kindergarten in the fall</a:t>
                      </a: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dirty="0">
                          <a:solidFill>
                            <a:schemeClr val="tx1"/>
                          </a:solidFill>
                        </a:rPr>
                        <a:t>June 13 – August 4 </a:t>
                      </a:r>
                    </a:p>
                  </a:txBody>
                  <a:tcPr marL="214313" marR="214313" marT="107156" marB="107156"/>
                </a:tc>
                <a:extLst>
                  <a:ext uri="{0D108BD9-81ED-4DB2-BD59-A6C34878D82A}">
                    <a16:rowId xmlns:a16="http://schemas.microsoft.com/office/drawing/2014/main" val="42693805"/>
                  </a:ext>
                </a:extLst>
              </a:tr>
              <a:tr h="937929">
                <a:tc gridSpan="3">
                  <a:txBody>
                    <a:bodyPr/>
                    <a:lstStyle/>
                    <a:p>
                      <a:pPr algn="l"/>
                      <a:r>
                        <a:rPr lang="en-US" sz="4000" b="1" i="1" dirty="0"/>
                        <a:t>Secondary Course Offerings (Middle and High)</a:t>
                      </a:r>
                    </a:p>
                  </a:txBody>
                  <a:tcPr marL="214313" marR="214313" marT="107156" marB="107156"/>
                </a:tc>
                <a:tc hMerge="1">
                  <a:txBody>
                    <a:bodyPr/>
                    <a:lstStyle/>
                    <a:p>
                      <a:endParaRPr lang="en-US"/>
                    </a:p>
                  </a:txBody>
                  <a:tcPr/>
                </a:tc>
                <a:tc hMerge="1">
                  <a:txBody>
                    <a:bodyPr/>
                    <a:lstStyle/>
                    <a:p>
                      <a:pPr algn="l"/>
                      <a:endParaRPr lang="en-US" sz="1700" b="1" i="1" dirty="0"/>
                    </a:p>
                  </a:txBody>
                  <a:tcPr/>
                </a:tc>
                <a:extLst>
                  <a:ext uri="{0D108BD9-81ED-4DB2-BD59-A6C34878D82A}">
                    <a16:rowId xmlns:a16="http://schemas.microsoft.com/office/drawing/2014/main" val="48139604"/>
                  </a:ext>
                </a:extLst>
              </a:tr>
              <a:tr h="85251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800" dirty="0"/>
                        <a:t>    Credit Retrieval Session A </a:t>
                      </a:r>
                      <a:endParaRPr lang="en-US" sz="4800" dirty="0">
                        <a:highlight>
                          <a:srgbClr val="FFFF00"/>
                        </a:highlight>
                      </a:endParaRP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000"/>
                        <a:t>Students (8</a:t>
                      </a:r>
                      <a:r>
                        <a:rPr lang="en-US" sz="4000" baseline="30000"/>
                        <a:t>th</a:t>
                      </a:r>
                      <a:r>
                        <a:rPr lang="en-US" sz="4000"/>
                        <a:t> &amp; 12</a:t>
                      </a:r>
                      <a:r>
                        <a:rPr lang="en-US" sz="4000" baseline="30000"/>
                        <a:t>th</a:t>
                      </a:r>
                      <a:r>
                        <a:rPr lang="en-US" sz="4000"/>
                        <a:t>) who earned an ‘F’ in a core course and did not earn credit</a:t>
                      </a:r>
                      <a:endParaRPr lang="en-US" sz="4000" dirty="0">
                        <a:highlight>
                          <a:srgbClr val="FFFF00"/>
                        </a:highlight>
                      </a:endParaRP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dirty="0"/>
                        <a:t>June 9 </a:t>
                      </a:r>
                      <a:r>
                        <a:rPr lang="en-US" sz="4000" dirty="0">
                          <a:solidFill>
                            <a:schemeClr val="tx1"/>
                          </a:solidFill>
                        </a:rPr>
                        <a:t>– 29</a:t>
                      </a:r>
                    </a:p>
                  </a:txBody>
                  <a:tcPr marL="214313" marR="214313" marT="107156" marB="107156"/>
                </a:tc>
                <a:extLst>
                  <a:ext uri="{0D108BD9-81ED-4DB2-BD59-A6C34878D82A}">
                    <a16:rowId xmlns:a16="http://schemas.microsoft.com/office/drawing/2014/main" val="2758542208"/>
                  </a:ext>
                </a:extLst>
              </a:tr>
              <a:tr h="232584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800" dirty="0"/>
                        <a:t>    Volusia Online Learning</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000" dirty="0"/>
                        <a:t>Students in middle and high school desiring to earn original course credit </a:t>
                      </a: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dirty="0">
                          <a:solidFill>
                            <a:schemeClr val="tx1"/>
                          </a:solidFill>
                        </a:rPr>
                        <a:t>June 9 – 29</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dirty="0">
                          <a:solidFill>
                            <a:schemeClr val="tx1"/>
                          </a:solidFill>
                        </a:rPr>
                        <a:t>and</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dirty="0">
                          <a:solidFill>
                            <a:schemeClr val="tx1"/>
                          </a:solidFill>
                        </a:rPr>
                        <a:t>July 5 - 28</a:t>
                      </a:r>
                    </a:p>
                  </a:txBody>
                  <a:tcPr marL="214313" marR="214313" marT="107156" marB="107156"/>
                </a:tc>
                <a:extLst>
                  <a:ext uri="{0D108BD9-81ED-4DB2-BD59-A6C34878D82A}">
                    <a16:rowId xmlns:a16="http://schemas.microsoft.com/office/drawing/2014/main" val="382400982"/>
                  </a:ext>
                </a:extLst>
              </a:tr>
            </a:tbl>
          </a:graphicData>
        </a:graphic>
      </p:graphicFrame>
    </p:spTree>
    <p:extLst>
      <p:ext uri="{BB962C8B-B14F-4D97-AF65-F5344CB8AC3E}">
        <p14:creationId xmlns:p14="http://schemas.microsoft.com/office/powerpoint/2010/main" val="999331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9A466-E34F-4B42-97E5-3C7E8ECC808B}"/>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35</a:t>
            </a:fld>
            <a:endParaRPr lang="en-US">
              <a:solidFill>
                <a:prstClr val="black"/>
              </a:solidFill>
              <a:latin typeface="Trebuchet MS" panose="020B0603020202020204"/>
            </a:endParaRPr>
          </a:p>
        </p:txBody>
      </p:sp>
      <p:graphicFrame>
        <p:nvGraphicFramePr>
          <p:cNvPr id="9" name="Table 6">
            <a:extLst>
              <a:ext uri="{FF2B5EF4-FFF2-40B4-BE49-F238E27FC236}">
                <a16:creationId xmlns:a16="http://schemas.microsoft.com/office/drawing/2014/main" id="{93E879F7-20B2-4E82-8BA0-E3E4EA9461CC}"/>
              </a:ext>
            </a:extLst>
          </p:cNvPr>
          <p:cNvGraphicFramePr>
            <a:graphicFrameLocks noGrp="1"/>
          </p:cNvGraphicFramePr>
          <p:nvPr>
            <p:ph idx="1"/>
            <p:extLst>
              <p:ext uri="{D42A27DB-BD31-4B8C-83A1-F6EECF244321}">
                <p14:modId xmlns:p14="http://schemas.microsoft.com/office/powerpoint/2010/main" val="1387596688"/>
              </p:ext>
            </p:extLst>
          </p:nvPr>
        </p:nvGraphicFramePr>
        <p:xfrm>
          <a:off x="5113791" y="3225247"/>
          <a:ext cx="21044579" cy="17630768"/>
        </p:xfrm>
        <a:graphic>
          <a:graphicData uri="http://schemas.openxmlformats.org/drawingml/2006/table">
            <a:tbl>
              <a:tblPr firstRow="1" bandRow="1">
                <a:tableStyleId>{5C22544A-7EE6-4342-B048-85BDC9FD1C3A}</a:tableStyleId>
              </a:tblPr>
              <a:tblGrid>
                <a:gridCol w="6502231">
                  <a:extLst>
                    <a:ext uri="{9D8B030D-6E8A-4147-A177-3AD203B41FA5}">
                      <a16:colId xmlns:a16="http://schemas.microsoft.com/office/drawing/2014/main" val="2158368324"/>
                    </a:ext>
                  </a:extLst>
                </a:gridCol>
                <a:gridCol w="7738793">
                  <a:extLst>
                    <a:ext uri="{9D8B030D-6E8A-4147-A177-3AD203B41FA5}">
                      <a16:colId xmlns:a16="http://schemas.microsoft.com/office/drawing/2014/main" val="4265652081"/>
                    </a:ext>
                  </a:extLst>
                </a:gridCol>
                <a:gridCol w="6803555">
                  <a:extLst>
                    <a:ext uri="{9D8B030D-6E8A-4147-A177-3AD203B41FA5}">
                      <a16:colId xmlns:a16="http://schemas.microsoft.com/office/drawing/2014/main" val="987309603"/>
                    </a:ext>
                  </a:extLst>
                </a:gridCol>
              </a:tblGrid>
              <a:tr h="1106476">
                <a:tc>
                  <a:txBody>
                    <a:bodyPr/>
                    <a:lstStyle/>
                    <a:p>
                      <a:pPr algn="ctr"/>
                      <a:r>
                        <a:rPr lang="en-US" sz="6000" dirty="0">
                          <a:solidFill>
                            <a:schemeClr val="tx1"/>
                          </a:solidFill>
                        </a:rPr>
                        <a:t>Elementary</a:t>
                      </a:r>
                    </a:p>
                  </a:txBody>
                  <a:tcPr marL="214313" marR="214313" marT="107156" marB="107156"/>
                </a:tc>
                <a:tc>
                  <a:txBody>
                    <a:bodyPr/>
                    <a:lstStyle/>
                    <a:p>
                      <a:pPr algn="ctr"/>
                      <a:r>
                        <a:rPr lang="en-US" sz="6000" dirty="0">
                          <a:solidFill>
                            <a:schemeClr val="tx1"/>
                          </a:solidFill>
                        </a:rPr>
                        <a:t>Middle</a:t>
                      </a:r>
                    </a:p>
                  </a:txBody>
                  <a:tcPr marL="214313" marR="214313" marT="107156" marB="107156"/>
                </a:tc>
                <a:tc>
                  <a:txBody>
                    <a:bodyPr/>
                    <a:lstStyle/>
                    <a:p>
                      <a:pPr algn="ctr"/>
                      <a:r>
                        <a:rPr lang="en-US" sz="6000" dirty="0">
                          <a:solidFill>
                            <a:schemeClr val="tx1"/>
                          </a:solidFill>
                        </a:rPr>
                        <a:t>High</a:t>
                      </a:r>
                    </a:p>
                  </a:txBody>
                  <a:tcPr marL="214313" marR="214313" marT="107156" marB="107156"/>
                </a:tc>
                <a:extLst>
                  <a:ext uri="{0D108BD9-81ED-4DB2-BD59-A6C34878D82A}">
                    <a16:rowId xmlns:a16="http://schemas.microsoft.com/office/drawing/2014/main" val="2794810872"/>
                  </a:ext>
                </a:extLst>
              </a:tr>
              <a:tr h="1106476">
                <a:tc>
                  <a:txBody>
                    <a:bodyPr/>
                    <a:lstStyle/>
                    <a:p>
                      <a:r>
                        <a:rPr lang="en-US" sz="6000" dirty="0">
                          <a:solidFill>
                            <a:schemeClr val="tx1"/>
                          </a:solidFill>
                        </a:rPr>
                        <a:t>Blue Lake</a:t>
                      </a:r>
                    </a:p>
                  </a:txBody>
                  <a:tcPr marL="214313" marR="214313" marT="107156" marB="107156"/>
                </a:tc>
                <a:tc>
                  <a:txBody>
                    <a:bodyPr/>
                    <a:lstStyle/>
                    <a:p>
                      <a:r>
                        <a:rPr lang="en-US" sz="6000" dirty="0"/>
                        <a:t>Campbell MS </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Atlantic HS</a:t>
                      </a:r>
                    </a:p>
                  </a:txBody>
                  <a:tcPr marL="214313" marR="214313" marT="107156" marB="107156"/>
                </a:tc>
                <a:extLst>
                  <a:ext uri="{0D108BD9-81ED-4DB2-BD59-A6C34878D82A}">
                    <a16:rowId xmlns:a16="http://schemas.microsoft.com/office/drawing/2014/main" val="2133529199"/>
                  </a:ext>
                </a:extLst>
              </a:tr>
              <a:tr h="1106476">
                <a:tc>
                  <a:txBody>
                    <a:bodyPr/>
                    <a:lstStyle/>
                    <a:p>
                      <a:r>
                        <a:rPr lang="en-US" sz="6000" dirty="0"/>
                        <a:t>Champion</a:t>
                      </a:r>
                    </a:p>
                  </a:txBody>
                  <a:tcPr marL="214313" marR="214313" marT="107156" marB="107156"/>
                </a:tc>
                <a:tc>
                  <a:txBody>
                    <a:bodyPr/>
                    <a:lstStyle/>
                    <a:p>
                      <a:r>
                        <a:rPr lang="en-US" sz="6000" dirty="0"/>
                        <a:t>Creekside MS </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Deland HS </a:t>
                      </a:r>
                    </a:p>
                  </a:txBody>
                  <a:tcPr marL="214313" marR="214313" marT="107156" marB="107156"/>
                </a:tc>
                <a:extLst>
                  <a:ext uri="{0D108BD9-81ED-4DB2-BD59-A6C34878D82A}">
                    <a16:rowId xmlns:a16="http://schemas.microsoft.com/office/drawing/2014/main" val="2518374253"/>
                  </a:ext>
                </a:extLst>
              </a:tr>
              <a:tr h="1106476">
                <a:tc>
                  <a:txBody>
                    <a:bodyPr/>
                    <a:lstStyle/>
                    <a:p>
                      <a:r>
                        <a:rPr lang="en-US" sz="6000" dirty="0"/>
                        <a:t>Deltona Lakes</a:t>
                      </a:r>
                    </a:p>
                  </a:txBody>
                  <a:tcPr marL="214313" marR="214313" marT="107156" marB="107156"/>
                </a:tc>
                <a:tc>
                  <a:txBody>
                    <a:bodyPr/>
                    <a:lstStyle/>
                    <a:p>
                      <a:r>
                        <a:rPr lang="en-US" sz="6000" dirty="0"/>
                        <a:t>Deland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Deltona HS </a:t>
                      </a:r>
                    </a:p>
                  </a:txBody>
                  <a:tcPr marL="214313" marR="214313" marT="107156" marB="107156"/>
                </a:tc>
                <a:extLst>
                  <a:ext uri="{0D108BD9-81ED-4DB2-BD59-A6C34878D82A}">
                    <a16:rowId xmlns:a16="http://schemas.microsoft.com/office/drawing/2014/main" val="1979412788"/>
                  </a:ext>
                </a:extLst>
              </a:tr>
              <a:tr h="1106476">
                <a:tc>
                  <a:txBody>
                    <a:bodyPr/>
                    <a:lstStyle/>
                    <a:p>
                      <a:r>
                        <a:rPr lang="en-US" sz="6000" dirty="0">
                          <a:solidFill>
                            <a:schemeClr val="tx1"/>
                          </a:solidFill>
                        </a:rPr>
                        <a:t>Discovery</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Deltona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Mainland HS</a:t>
                      </a:r>
                      <a:endParaRPr lang="en-US" sz="1600" dirty="0"/>
                    </a:p>
                  </a:txBody>
                  <a:tcPr marL="214313" marR="214313" marT="107156" marB="107156"/>
                </a:tc>
                <a:extLst>
                  <a:ext uri="{0D108BD9-81ED-4DB2-BD59-A6C34878D82A}">
                    <a16:rowId xmlns:a16="http://schemas.microsoft.com/office/drawing/2014/main" val="2932761959"/>
                  </a:ext>
                </a:extLst>
              </a:tr>
              <a:tr h="2002862">
                <a:tc>
                  <a:txBody>
                    <a:bodyPr/>
                    <a:lstStyle/>
                    <a:p>
                      <a:r>
                        <a:rPr lang="en-US" sz="6000" dirty="0"/>
                        <a:t>Friendship</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Galaxy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New Smyrna Beach HS </a:t>
                      </a:r>
                    </a:p>
                  </a:txBody>
                  <a:tcPr marL="214313" marR="214313" marT="107156" marB="107156"/>
                </a:tc>
                <a:extLst>
                  <a:ext uri="{0D108BD9-81ED-4DB2-BD59-A6C34878D82A}">
                    <a16:rowId xmlns:a16="http://schemas.microsoft.com/office/drawing/2014/main" val="3737364647"/>
                  </a:ext>
                </a:extLst>
              </a:tr>
              <a:tr h="1106476">
                <a:tc>
                  <a:txBody>
                    <a:bodyPr/>
                    <a:lstStyle/>
                    <a:p>
                      <a:r>
                        <a:rPr lang="en-US" sz="6000" dirty="0"/>
                        <a:t>Holly Hill</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Heritage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Pine Ridge HS </a:t>
                      </a:r>
                    </a:p>
                  </a:txBody>
                  <a:tcPr marL="214313" marR="214313" marT="107156" marB="107156"/>
                </a:tc>
                <a:extLst>
                  <a:ext uri="{0D108BD9-81ED-4DB2-BD59-A6C34878D82A}">
                    <a16:rowId xmlns:a16="http://schemas.microsoft.com/office/drawing/2014/main" val="757750983"/>
                  </a:ext>
                </a:extLst>
              </a:tr>
              <a:tr h="1106476">
                <a:tc>
                  <a:txBody>
                    <a:bodyPr/>
                    <a:lstStyle/>
                    <a:p>
                      <a:r>
                        <a:rPr lang="en-US" sz="6000" dirty="0">
                          <a:solidFill>
                            <a:schemeClr val="tx1"/>
                          </a:solidFill>
                        </a:rPr>
                        <a:t>Orange City</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Hinson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Seabreeze HS </a:t>
                      </a:r>
                    </a:p>
                  </a:txBody>
                  <a:tcPr marL="214313" marR="214313" marT="107156" marB="107156"/>
                </a:tc>
                <a:extLst>
                  <a:ext uri="{0D108BD9-81ED-4DB2-BD59-A6C34878D82A}">
                    <a16:rowId xmlns:a16="http://schemas.microsoft.com/office/drawing/2014/main" val="94412438"/>
                  </a:ext>
                </a:extLst>
              </a:tr>
              <a:tr h="1106476">
                <a:tc>
                  <a:txBody>
                    <a:bodyPr/>
                    <a:lstStyle/>
                    <a:p>
                      <a:r>
                        <a:rPr lang="en-US" sz="6000" dirty="0"/>
                        <a:t>Palm Terrace</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Holly Hill</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Spruce Creek HS </a:t>
                      </a:r>
                    </a:p>
                  </a:txBody>
                  <a:tcPr marL="214313" marR="214313" marT="107156" marB="107156"/>
                </a:tc>
                <a:extLst>
                  <a:ext uri="{0D108BD9-81ED-4DB2-BD59-A6C34878D82A}">
                    <a16:rowId xmlns:a16="http://schemas.microsoft.com/office/drawing/2014/main" val="3549815673"/>
                  </a:ext>
                </a:extLst>
              </a:tr>
              <a:tr h="2002862">
                <a:tc>
                  <a:txBody>
                    <a:bodyPr/>
                    <a:lstStyle/>
                    <a:p>
                      <a:r>
                        <a:rPr lang="en-US" sz="6000" dirty="0"/>
                        <a:t>South Daytona</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New Smyrna Beach MS</a:t>
                      </a:r>
                    </a:p>
                  </a:txBody>
                  <a:tcPr marL="214313" marR="214313" marT="107156" marB="107156"/>
                </a:tc>
                <a:tc>
                  <a:txBody>
                    <a:bodyPr/>
                    <a:lstStyle/>
                    <a:p>
                      <a:r>
                        <a:rPr lang="en-US" sz="6000" dirty="0"/>
                        <a:t>Taylor MS/HS</a:t>
                      </a:r>
                    </a:p>
                  </a:txBody>
                  <a:tcPr marL="214313" marR="214313" marT="107156" marB="107156"/>
                </a:tc>
                <a:extLst>
                  <a:ext uri="{0D108BD9-81ED-4DB2-BD59-A6C34878D82A}">
                    <a16:rowId xmlns:a16="http://schemas.microsoft.com/office/drawing/2014/main" val="378540895"/>
                  </a:ext>
                </a:extLst>
              </a:tr>
              <a:tr h="1106476">
                <a:tc>
                  <a:txBody>
                    <a:bodyPr/>
                    <a:lstStyle/>
                    <a:p>
                      <a:r>
                        <a:rPr lang="en-US" sz="6000">
                          <a:solidFill>
                            <a:schemeClr val="tx1"/>
                          </a:solidFill>
                        </a:rPr>
                        <a:t>Turie T. </a:t>
                      </a:r>
                      <a:r>
                        <a:rPr lang="en-US" sz="6000" dirty="0">
                          <a:solidFill>
                            <a:schemeClr val="tx1"/>
                          </a:solidFill>
                        </a:rPr>
                        <a:t>Small</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Ormond Beach MS</a:t>
                      </a:r>
                    </a:p>
                  </a:txBody>
                  <a:tcPr marL="214313" marR="214313" marT="107156" marB="107156"/>
                </a:tc>
                <a:tc>
                  <a:txBody>
                    <a:bodyPr/>
                    <a:lstStyle/>
                    <a:p>
                      <a:r>
                        <a:rPr lang="en-US" sz="6000" dirty="0"/>
                        <a:t>University HS</a:t>
                      </a:r>
                    </a:p>
                  </a:txBody>
                  <a:tcPr marL="214313" marR="214313" marT="107156" marB="107156"/>
                </a:tc>
                <a:extLst>
                  <a:ext uri="{0D108BD9-81ED-4DB2-BD59-A6C34878D82A}">
                    <a16:rowId xmlns:a16="http://schemas.microsoft.com/office/drawing/2014/main" val="1529058769"/>
                  </a:ext>
                </a:extLst>
              </a:tr>
              <a:tr h="1106476">
                <a:tc>
                  <a:txBody>
                    <a:bodyPr/>
                    <a:lstStyle/>
                    <a:p>
                      <a:r>
                        <a:rPr lang="en-US" sz="6000" dirty="0">
                          <a:solidFill>
                            <a:schemeClr val="tx1"/>
                          </a:solidFill>
                        </a:rPr>
                        <a:t>Volusia Pines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River Springs MS</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2571719135"/>
                  </a:ext>
                </a:extLst>
              </a:tr>
              <a:tr h="1106476">
                <a:tc>
                  <a:txBody>
                    <a:bodyPr/>
                    <a:lstStyle/>
                    <a:p>
                      <a:r>
                        <a:rPr lang="en-US" sz="6000" dirty="0">
                          <a:solidFill>
                            <a:schemeClr val="tx1"/>
                          </a:solidFill>
                        </a:rPr>
                        <a:t>Westside</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Silver Sands MS </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3670559873"/>
                  </a:ext>
                </a:extLst>
              </a:tr>
              <a:tr h="1106476">
                <a:tc>
                  <a:txBody>
                    <a:bodyPr/>
                    <a:lstStyle/>
                    <a:p>
                      <a:endParaRPr lang="en-US" sz="6000" dirty="0">
                        <a:solidFill>
                          <a:schemeClr val="tx1"/>
                        </a:solidFill>
                      </a:endParaRP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Southwestern MS</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1568138511"/>
                  </a:ext>
                </a:extLst>
              </a:tr>
            </a:tbl>
          </a:graphicData>
        </a:graphic>
      </p:graphicFrame>
      <p:sp>
        <p:nvSpPr>
          <p:cNvPr id="6" name="Title 1">
            <a:extLst>
              <a:ext uri="{FF2B5EF4-FFF2-40B4-BE49-F238E27FC236}">
                <a16:creationId xmlns:a16="http://schemas.microsoft.com/office/drawing/2014/main" id="{519151CC-073B-4E48-872B-BB0160A426C4}"/>
              </a:ext>
            </a:extLst>
          </p:cNvPr>
          <p:cNvSpPr txBox="1">
            <a:spLocks/>
          </p:cNvSpPr>
          <p:nvPr/>
        </p:nvSpPr>
        <p:spPr>
          <a:xfrm>
            <a:off x="2062536" y="0"/>
            <a:ext cx="20148441" cy="2455664"/>
          </a:xfrm>
          <a:prstGeom prst="rect">
            <a:avLst/>
          </a:prstGeom>
        </p:spPr>
        <p:txBody>
          <a:bodyPr vert="horz" lIns="214313" tIns="107156" rIns="214313" bIns="107156"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1071585"/>
            <a:r>
              <a:rPr lang="en-US" sz="8438" dirty="0">
                <a:solidFill>
                  <a:prstClr val="black"/>
                </a:solidFill>
                <a:latin typeface="Trebuchet MS" panose="020B0603020202020204"/>
              </a:rPr>
              <a:t>Session 1– June</a:t>
            </a:r>
            <a:br>
              <a:rPr lang="en-US" sz="8438" dirty="0">
                <a:solidFill>
                  <a:prstClr val="black"/>
                </a:solidFill>
                <a:latin typeface="Trebuchet MS" panose="020B0603020202020204"/>
              </a:rPr>
            </a:br>
            <a:r>
              <a:rPr lang="en-US" sz="8438" dirty="0">
                <a:solidFill>
                  <a:prstClr val="black"/>
                </a:solidFill>
                <a:latin typeface="Trebuchet MS" panose="020B0603020202020204"/>
              </a:rPr>
              <a:t>Hosting Schools</a:t>
            </a:r>
          </a:p>
        </p:txBody>
      </p:sp>
    </p:spTree>
    <p:extLst>
      <p:ext uri="{BB962C8B-B14F-4D97-AF65-F5344CB8AC3E}">
        <p14:creationId xmlns:p14="http://schemas.microsoft.com/office/powerpoint/2010/main" val="28744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7853F-6513-4B8A-B87B-2007EFC29D20}"/>
              </a:ext>
            </a:extLst>
          </p:cNvPr>
          <p:cNvSpPr>
            <a:spLocks noGrp="1"/>
          </p:cNvSpPr>
          <p:nvPr>
            <p:ph type="title"/>
          </p:nvPr>
        </p:nvSpPr>
        <p:spPr>
          <a:xfrm>
            <a:off x="2234231" y="4458837"/>
            <a:ext cx="20148441" cy="3095625"/>
          </a:xfrm>
        </p:spPr>
        <p:txBody>
          <a:bodyPr>
            <a:normAutofit/>
          </a:bodyPr>
          <a:lstStyle/>
          <a:p>
            <a:pPr algn="ctr"/>
            <a:r>
              <a:rPr lang="en-US" b="1" dirty="0">
                <a:solidFill>
                  <a:schemeClr val="tx1"/>
                </a:solidFill>
              </a:rPr>
              <a:t>Session 2– July 5</a:t>
            </a:r>
            <a:r>
              <a:rPr lang="en-US" b="1" baseline="30000" dirty="0">
                <a:solidFill>
                  <a:schemeClr val="tx1"/>
                </a:solidFill>
              </a:rPr>
              <a:t>th</a:t>
            </a:r>
            <a:r>
              <a:rPr lang="en-US" b="1" dirty="0">
                <a:solidFill>
                  <a:schemeClr val="tx1"/>
                </a:solidFill>
              </a:rPr>
              <a:t> – July 28</a:t>
            </a:r>
            <a:r>
              <a:rPr lang="en-US" b="1" baseline="30000" dirty="0">
                <a:solidFill>
                  <a:schemeClr val="tx1"/>
                </a:solidFill>
              </a:rPr>
              <a:t>th</a:t>
            </a:r>
            <a:r>
              <a:rPr lang="en-US" b="1" dirty="0">
                <a:solidFill>
                  <a:schemeClr val="tx1"/>
                </a:solidFill>
              </a:rPr>
              <a:t> </a:t>
            </a:r>
            <a:br>
              <a:rPr lang="en-US" dirty="0">
                <a:solidFill>
                  <a:schemeClr val="tx1"/>
                </a:solidFill>
              </a:rPr>
            </a:br>
            <a:r>
              <a:rPr lang="en-US" dirty="0">
                <a:solidFill>
                  <a:schemeClr val="tx1"/>
                </a:solidFill>
              </a:rPr>
              <a:t>Traditional Brick and Mortar Setting </a:t>
            </a:r>
          </a:p>
        </p:txBody>
      </p:sp>
      <p:sp>
        <p:nvSpPr>
          <p:cNvPr id="3" name="Content Placeholder 2">
            <a:extLst>
              <a:ext uri="{FF2B5EF4-FFF2-40B4-BE49-F238E27FC236}">
                <a16:creationId xmlns:a16="http://schemas.microsoft.com/office/drawing/2014/main" id="{673FF680-4261-480F-92D1-D2C56DAE5745}"/>
              </a:ext>
            </a:extLst>
          </p:cNvPr>
          <p:cNvSpPr>
            <a:spLocks noGrp="1"/>
          </p:cNvSpPr>
          <p:nvPr>
            <p:ph idx="1"/>
          </p:nvPr>
        </p:nvSpPr>
        <p:spPr>
          <a:xfrm>
            <a:off x="5371278" y="7876853"/>
            <a:ext cx="15659922" cy="11586804"/>
          </a:xfrm>
        </p:spPr>
        <p:txBody>
          <a:bodyPr>
            <a:normAutofit/>
          </a:bodyPr>
          <a:lstStyle/>
          <a:p>
            <a:r>
              <a:rPr lang="en-US" sz="7100" dirty="0"/>
              <a:t>Traditional Host Sites w/Feeders </a:t>
            </a:r>
            <a:br>
              <a:rPr lang="en-US" sz="7100" dirty="0"/>
            </a:br>
            <a:br>
              <a:rPr lang="en-US" sz="7100" dirty="0"/>
            </a:br>
            <a:r>
              <a:rPr lang="en-US" sz="7100" dirty="0"/>
              <a:t>(All Schools Included; providing students opportunity for enriching/engagement programs offered in July)</a:t>
            </a:r>
          </a:p>
          <a:p>
            <a:r>
              <a:rPr lang="en-US" sz="7100" dirty="0"/>
              <a:t>13 Elementary Sites </a:t>
            </a:r>
          </a:p>
          <a:p>
            <a:r>
              <a:rPr lang="en-US" sz="7100" dirty="0"/>
              <a:t>14 Middle Schools</a:t>
            </a:r>
          </a:p>
          <a:p>
            <a:r>
              <a:rPr lang="en-US" sz="7100" dirty="0"/>
              <a:t>10 High Schools</a:t>
            </a:r>
          </a:p>
          <a:p>
            <a:pPr marL="0" indent="0">
              <a:buNone/>
            </a:pPr>
            <a:endParaRPr lang="en-US" dirty="0"/>
          </a:p>
        </p:txBody>
      </p:sp>
      <p:sp>
        <p:nvSpPr>
          <p:cNvPr id="4" name="Slide Number Placeholder 3">
            <a:extLst>
              <a:ext uri="{FF2B5EF4-FFF2-40B4-BE49-F238E27FC236}">
                <a16:creationId xmlns:a16="http://schemas.microsoft.com/office/drawing/2014/main" id="{DC414D2F-C568-4DFC-8192-BC89A2F20CC6}"/>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36</a:t>
            </a:fld>
            <a:endParaRPr lang="en-US">
              <a:solidFill>
                <a:prstClr val="black"/>
              </a:solidFill>
              <a:latin typeface="Trebuchet MS" panose="020B0603020202020204"/>
            </a:endParaRPr>
          </a:p>
        </p:txBody>
      </p:sp>
    </p:spTree>
    <p:extLst>
      <p:ext uri="{BB962C8B-B14F-4D97-AF65-F5344CB8AC3E}">
        <p14:creationId xmlns:p14="http://schemas.microsoft.com/office/powerpoint/2010/main" val="2186728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F274F3-9E9B-4DC7-B302-5BCE502F1584}"/>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37</a:t>
            </a:fld>
            <a:endParaRPr lang="en-US">
              <a:solidFill>
                <a:prstClr val="black"/>
              </a:solidFill>
              <a:latin typeface="Trebuchet MS" panose="020B0603020202020204"/>
            </a:endParaRPr>
          </a:p>
        </p:txBody>
      </p:sp>
      <p:sp>
        <p:nvSpPr>
          <p:cNvPr id="5" name="Title 1">
            <a:extLst>
              <a:ext uri="{FF2B5EF4-FFF2-40B4-BE49-F238E27FC236}">
                <a16:creationId xmlns:a16="http://schemas.microsoft.com/office/drawing/2014/main" id="{A8122834-0618-4F14-AE7C-122E36C925F2}"/>
              </a:ext>
            </a:extLst>
          </p:cNvPr>
          <p:cNvSpPr>
            <a:spLocks noGrp="1"/>
          </p:cNvSpPr>
          <p:nvPr>
            <p:ph type="title"/>
          </p:nvPr>
        </p:nvSpPr>
        <p:spPr>
          <a:xfrm>
            <a:off x="4213695" y="3638850"/>
            <a:ext cx="20147606" cy="2210095"/>
          </a:xfrm>
        </p:spPr>
        <p:txBody>
          <a:bodyPr>
            <a:noAutofit/>
          </a:bodyPr>
          <a:lstStyle/>
          <a:p>
            <a:pPr algn="ctr"/>
            <a:r>
              <a:rPr lang="en-US" dirty="0">
                <a:solidFill>
                  <a:schemeClr val="tx1"/>
                </a:solidFill>
              </a:rPr>
              <a:t>Session 2– July Offerings </a:t>
            </a:r>
            <a:br>
              <a:rPr lang="en-US" dirty="0">
                <a:solidFill>
                  <a:schemeClr val="tx1"/>
                </a:solidFill>
              </a:rPr>
            </a:br>
            <a:r>
              <a:rPr lang="en-US" dirty="0">
                <a:solidFill>
                  <a:schemeClr val="tx1"/>
                </a:solidFill>
              </a:rPr>
              <a:t>Traditional Brick &amp; Mortar Setting</a:t>
            </a:r>
          </a:p>
        </p:txBody>
      </p:sp>
      <p:graphicFrame>
        <p:nvGraphicFramePr>
          <p:cNvPr id="2" name="Table 1">
            <a:extLst>
              <a:ext uri="{FF2B5EF4-FFF2-40B4-BE49-F238E27FC236}">
                <a16:creationId xmlns:a16="http://schemas.microsoft.com/office/drawing/2014/main" id="{DDA82820-CC48-46A0-8551-97344AF51A0A}"/>
              </a:ext>
            </a:extLst>
          </p:cNvPr>
          <p:cNvGraphicFramePr>
            <a:graphicFrameLocks noGrp="1"/>
          </p:cNvGraphicFramePr>
          <p:nvPr>
            <p:extLst>
              <p:ext uri="{D42A27DB-BD31-4B8C-83A1-F6EECF244321}">
                <p14:modId xmlns:p14="http://schemas.microsoft.com/office/powerpoint/2010/main" val="427905046"/>
              </p:ext>
            </p:extLst>
          </p:nvPr>
        </p:nvGraphicFramePr>
        <p:xfrm>
          <a:off x="1266994" y="6319490"/>
          <a:ext cx="26041011" cy="11541765"/>
        </p:xfrm>
        <a:graphic>
          <a:graphicData uri="http://schemas.openxmlformats.org/drawingml/2006/table">
            <a:tbl>
              <a:tblPr firstRow="1" bandRow="1">
                <a:tableStyleId>{5C22544A-7EE6-4342-B048-85BDC9FD1C3A}</a:tableStyleId>
              </a:tblPr>
              <a:tblGrid>
                <a:gridCol w="8707381">
                  <a:extLst>
                    <a:ext uri="{9D8B030D-6E8A-4147-A177-3AD203B41FA5}">
                      <a16:colId xmlns:a16="http://schemas.microsoft.com/office/drawing/2014/main" val="3257221043"/>
                    </a:ext>
                  </a:extLst>
                </a:gridCol>
                <a:gridCol w="12186227">
                  <a:extLst>
                    <a:ext uri="{9D8B030D-6E8A-4147-A177-3AD203B41FA5}">
                      <a16:colId xmlns:a16="http://schemas.microsoft.com/office/drawing/2014/main" val="1673136274"/>
                    </a:ext>
                  </a:extLst>
                </a:gridCol>
                <a:gridCol w="5147403">
                  <a:extLst>
                    <a:ext uri="{9D8B030D-6E8A-4147-A177-3AD203B41FA5}">
                      <a16:colId xmlns:a16="http://schemas.microsoft.com/office/drawing/2014/main" val="1687344758"/>
                    </a:ext>
                  </a:extLst>
                </a:gridCol>
              </a:tblGrid>
              <a:tr h="916166">
                <a:tc>
                  <a:txBody>
                    <a:bodyPr/>
                    <a:lstStyle/>
                    <a:p>
                      <a:pPr algn="ctr"/>
                      <a:r>
                        <a:rPr lang="en-US" sz="3800" dirty="0">
                          <a:solidFill>
                            <a:schemeClr val="tx1"/>
                          </a:solidFill>
                        </a:rPr>
                        <a:t>Program</a:t>
                      </a:r>
                    </a:p>
                  </a:txBody>
                  <a:tcPr marL="214313" marR="214313" marT="107156" marB="107156"/>
                </a:tc>
                <a:tc>
                  <a:txBody>
                    <a:bodyPr/>
                    <a:lstStyle/>
                    <a:p>
                      <a:pPr algn="ctr"/>
                      <a:r>
                        <a:rPr lang="en-US" sz="3800" dirty="0">
                          <a:solidFill>
                            <a:schemeClr val="tx1"/>
                          </a:solidFill>
                        </a:rPr>
                        <a:t>Audience</a:t>
                      </a:r>
                    </a:p>
                  </a:txBody>
                  <a:tcPr marL="214313" marR="214313" marT="107156" marB="107156"/>
                </a:tc>
                <a:tc>
                  <a:txBody>
                    <a:bodyPr/>
                    <a:lstStyle/>
                    <a:p>
                      <a:pPr algn="ctr"/>
                      <a:r>
                        <a:rPr lang="en-US" sz="3800" dirty="0">
                          <a:solidFill>
                            <a:schemeClr val="tx1"/>
                          </a:solidFill>
                        </a:rPr>
                        <a:t>Dates</a:t>
                      </a:r>
                    </a:p>
                  </a:txBody>
                  <a:tcPr marL="214313" marR="214313" marT="107156" marB="107156"/>
                </a:tc>
                <a:extLst>
                  <a:ext uri="{0D108BD9-81ED-4DB2-BD59-A6C34878D82A}">
                    <a16:rowId xmlns:a16="http://schemas.microsoft.com/office/drawing/2014/main" val="1854277169"/>
                  </a:ext>
                </a:extLst>
              </a:tr>
              <a:tr h="916166">
                <a:tc gridSpan="3">
                  <a:txBody>
                    <a:bodyPr/>
                    <a:lstStyle/>
                    <a:p>
                      <a:pPr algn="l"/>
                      <a:r>
                        <a:rPr lang="en-US" sz="3800" b="1" i="1" dirty="0"/>
                        <a:t>Elementary Course Offerings</a:t>
                      </a:r>
                    </a:p>
                  </a:txBody>
                  <a:tcPr marL="214313" marR="214313" marT="107156" marB="107156"/>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700" dirty="0"/>
                    </a:p>
                  </a:txBody>
                  <a:tcPr/>
                </a:tc>
                <a:tc hMerge="1">
                  <a:txBody>
                    <a:bodyPr/>
                    <a:lstStyle/>
                    <a:p>
                      <a:pPr algn="ctr"/>
                      <a:endParaRPr lang="en-US" sz="1500" b="1" dirty="0"/>
                    </a:p>
                  </a:txBody>
                  <a:tcPr/>
                </a:tc>
                <a:extLst>
                  <a:ext uri="{0D108BD9-81ED-4DB2-BD59-A6C34878D82A}">
                    <a16:rowId xmlns:a16="http://schemas.microsoft.com/office/drawing/2014/main" val="163977099"/>
                  </a:ext>
                </a:extLst>
              </a:tr>
              <a:tr h="9018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Elementary Reading Camp</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a:t>Identified students in grades 2-3 </a:t>
                      </a:r>
                      <a:endParaRPr lang="en-US" sz="3800" dirty="0"/>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 </a:t>
                      </a:r>
                    </a:p>
                  </a:txBody>
                  <a:tcPr marL="214313" marR="214313" marT="107156" marB="107156"/>
                </a:tc>
                <a:extLst>
                  <a:ext uri="{0D108BD9-81ED-4DB2-BD59-A6C34878D82A}">
                    <a16:rowId xmlns:a16="http://schemas.microsoft.com/office/drawing/2014/main" val="1029510554"/>
                  </a:ext>
                </a:extLst>
              </a:tr>
              <a:tr h="15600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Extended School Year (ESY)</a:t>
                      </a:r>
                      <a:br>
                        <a:rPr lang="en-US" sz="4400" dirty="0"/>
                      </a:br>
                      <a:endParaRPr lang="en-US" sz="4400" dirty="0"/>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a:t>Students with disabilities who have been recommended for ESY</a:t>
                      </a:r>
                      <a:endParaRPr lang="en-US" sz="3800" dirty="0"/>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a:t>
                      </a:r>
                    </a:p>
                  </a:txBody>
                  <a:tcPr marL="214313" marR="214313" marT="107156" marB="107156"/>
                </a:tc>
                <a:extLst>
                  <a:ext uri="{0D108BD9-81ED-4DB2-BD59-A6C34878D82A}">
                    <a16:rowId xmlns:a16="http://schemas.microsoft.com/office/drawing/2014/main" val="523145110"/>
                  </a:ext>
                </a:extLst>
              </a:tr>
              <a:tr h="9018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ESOL </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a:t>Identified students in grades K-5 </a:t>
                      </a:r>
                      <a:endParaRPr lang="en-US" sz="3800" dirty="0"/>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a:t>
                      </a:r>
                    </a:p>
                  </a:txBody>
                  <a:tcPr marL="214313" marR="214313" marT="107156" marB="107156"/>
                </a:tc>
                <a:extLst>
                  <a:ext uri="{0D108BD9-81ED-4DB2-BD59-A6C34878D82A}">
                    <a16:rowId xmlns:a16="http://schemas.microsoft.com/office/drawing/2014/main" val="1107109384"/>
                  </a:ext>
                </a:extLst>
              </a:tr>
              <a:tr h="164363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Title I, CSI Programs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dirty="0"/>
                        <a:t>Students in grades Pre-K-5</a:t>
                      </a:r>
                      <a:r>
                        <a:rPr lang="en-US" sz="3800" baseline="30000" dirty="0"/>
                        <a:t>th</a:t>
                      </a:r>
                      <a:r>
                        <a:rPr lang="en-US" sz="3800" dirty="0"/>
                        <a:t> (Title I and opportunities for students in Non-Title I)</a:t>
                      </a: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a:t>
                      </a:r>
                    </a:p>
                  </a:txBody>
                  <a:tcPr marL="214313" marR="214313" marT="107156" marB="107156"/>
                </a:tc>
                <a:extLst>
                  <a:ext uri="{0D108BD9-81ED-4DB2-BD59-A6C34878D82A}">
                    <a16:rowId xmlns:a16="http://schemas.microsoft.com/office/drawing/2014/main" val="3539043031"/>
                  </a:ext>
                </a:extLst>
              </a:tr>
              <a:tr h="916166">
                <a:tc gridSpan="3">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b="1" i="1" dirty="0"/>
                        <a:t>Secondary Course Offerings (Middle and High)</a:t>
                      </a:r>
                    </a:p>
                  </a:txBody>
                  <a:tcPr marL="214313" marR="214313" marT="107156" marB="107156"/>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700" dirty="0"/>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500" b="1" dirty="0"/>
                    </a:p>
                  </a:txBody>
                  <a:tcPr/>
                </a:tc>
                <a:extLst>
                  <a:ext uri="{0D108BD9-81ED-4DB2-BD59-A6C34878D82A}">
                    <a16:rowId xmlns:a16="http://schemas.microsoft.com/office/drawing/2014/main" val="9021153"/>
                  </a:ext>
                </a:extLst>
              </a:tr>
              <a:tr h="15600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Extended School Year (ESY)</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dirty="0"/>
                        <a:t>Students with disabilities who have been recommended for ESY</a:t>
                      </a: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a:t>
                      </a:r>
                    </a:p>
                  </a:txBody>
                  <a:tcPr marL="214313" marR="214313" marT="107156" marB="107156"/>
                </a:tc>
                <a:extLst>
                  <a:ext uri="{0D108BD9-81ED-4DB2-BD59-A6C34878D82A}">
                    <a16:rowId xmlns:a16="http://schemas.microsoft.com/office/drawing/2014/main" val="3818695407"/>
                  </a:ext>
                </a:extLst>
              </a:tr>
              <a:tr h="20331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Secondary Algebra, Biology,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t>    Title I STEM, &amp; Credit Retrieval B  </a:t>
                      </a:r>
                      <a:endParaRPr lang="en-US" sz="4400" dirty="0">
                        <a:solidFill>
                          <a:schemeClr val="tx1"/>
                        </a:solidFill>
                      </a:endParaRP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800" dirty="0"/>
                        <a:t>Identified students in grades 6-12</a:t>
                      </a:r>
                    </a:p>
                  </a:txBody>
                  <a:tcPr marL="214313" marR="214313" marT="107156" marB="107156"/>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3800" dirty="0">
                          <a:solidFill>
                            <a:schemeClr val="tx1"/>
                          </a:solidFill>
                        </a:rPr>
                        <a:t>July 5 - 28</a:t>
                      </a:r>
                    </a:p>
                  </a:txBody>
                  <a:tcPr marL="214313" marR="214313" marT="107156" marB="107156"/>
                </a:tc>
                <a:extLst>
                  <a:ext uri="{0D108BD9-81ED-4DB2-BD59-A6C34878D82A}">
                    <a16:rowId xmlns:a16="http://schemas.microsoft.com/office/drawing/2014/main" val="3626277152"/>
                  </a:ext>
                </a:extLst>
              </a:tr>
            </a:tbl>
          </a:graphicData>
        </a:graphic>
      </p:graphicFrame>
      <p:sp>
        <p:nvSpPr>
          <p:cNvPr id="6" name="TextBox 5">
            <a:extLst>
              <a:ext uri="{FF2B5EF4-FFF2-40B4-BE49-F238E27FC236}">
                <a16:creationId xmlns:a16="http://schemas.microsoft.com/office/drawing/2014/main" id="{A16FA1FC-2CC6-456E-80FA-7BAF2E0DF789}"/>
              </a:ext>
            </a:extLst>
          </p:cNvPr>
          <p:cNvSpPr txBox="1"/>
          <p:nvPr/>
        </p:nvSpPr>
        <p:spPr>
          <a:xfrm>
            <a:off x="4213695" y="19049492"/>
            <a:ext cx="23619023" cy="741613"/>
          </a:xfrm>
          <a:prstGeom prst="rect">
            <a:avLst/>
          </a:prstGeom>
          <a:noFill/>
        </p:spPr>
        <p:txBody>
          <a:bodyPr wrap="square">
            <a:spAutoFit/>
          </a:bodyPr>
          <a:lstStyle/>
          <a:p>
            <a:pPr algn="ctr" defTabSz="1071585"/>
            <a:r>
              <a:rPr lang="en-US" sz="4219" b="1" i="1" dirty="0">
                <a:solidFill>
                  <a:prstClr val="black"/>
                </a:solidFill>
                <a:latin typeface="Trebuchet MS" panose="020B0603020202020204"/>
              </a:rPr>
              <a:t>Migrant will continue to support students enrolled in Summer Programs.</a:t>
            </a:r>
          </a:p>
        </p:txBody>
      </p:sp>
    </p:spTree>
    <p:extLst>
      <p:ext uri="{BB962C8B-B14F-4D97-AF65-F5344CB8AC3E}">
        <p14:creationId xmlns:p14="http://schemas.microsoft.com/office/powerpoint/2010/main" val="3915097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9A466-E34F-4B42-97E5-3C7E8ECC808B}"/>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38</a:t>
            </a:fld>
            <a:endParaRPr lang="en-US">
              <a:solidFill>
                <a:prstClr val="black"/>
              </a:solidFill>
              <a:latin typeface="Trebuchet MS" panose="020B0603020202020204"/>
            </a:endParaRPr>
          </a:p>
        </p:txBody>
      </p:sp>
      <p:graphicFrame>
        <p:nvGraphicFramePr>
          <p:cNvPr id="9" name="Table 6">
            <a:extLst>
              <a:ext uri="{FF2B5EF4-FFF2-40B4-BE49-F238E27FC236}">
                <a16:creationId xmlns:a16="http://schemas.microsoft.com/office/drawing/2014/main" id="{93E879F7-20B2-4E82-8BA0-E3E4EA9461CC}"/>
              </a:ext>
            </a:extLst>
          </p:cNvPr>
          <p:cNvGraphicFramePr>
            <a:graphicFrameLocks noGrp="1"/>
          </p:cNvGraphicFramePr>
          <p:nvPr>
            <p:ph idx="1"/>
            <p:extLst>
              <p:ext uri="{D42A27DB-BD31-4B8C-83A1-F6EECF244321}">
                <p14:modId xmlns:p14="http://schemas.microsoft.com/office/powerpoint/2010/main" val="1621927702"/>
              </p:ext>
            </p:extLst>
          </p:nvPr>
        </p:nvGraphicFramePr>
        <p:xfrm>
          <a:off x="2878963" y="2947398"/>
          <a:ext cx="23769265" cy="16716368"/>
        </p:xfrm>
        <a:graphic>
          <a:graphicData uri="http://schemas.openxmlformats.org/drawingml/2006/table">
            <a:tbl>
              <a:tblPr firstRow="1" bandRow="1">
                <a:tableStyleId>{5C22544A-7EE6-4342-B048-85BDC9FD1C3A}</a:tableStyleId>
              </a:tblPr>
              <a:tblGrid>
                <a:gridCol w="7344088">
                  <a:extLst>
                    <a:ext uri="{9D8B030D-6E8A-4147-A177-3AD203B41FA5}">
                      <a16:colId xmlns:a16="http://schemas.microsoft.com/office/drawing/2014/main" val="2158368324"/>
                    </a:ext>
                  </a:extLst>
                </a:gridCol>
                <a:gridCol w="8741419">
                  <a:extLst>
                    <a:ext uri="{9D8B030D-6E8A-4147-A177-3AD203B41FA5}">
                      <a16:colId xmlns:a16="http://schemas.microsoft.com/office/drawing/2014/main" val="4265652081"/>
                    </a:ext>
                  </a:extLst>
                </a:gridCol>
                <a:gridCol w="7683758">
                  <a:extLst>
                    <a:ext uri="{9D8B030D-6E8A-4147-A177-3AD203B41FA5}">
                      <a16:colId xmlns:a16="http://schemas.microsoft.com/office/drawing/2014/main" val="987309603"/>
                    </a:ext>
                  </a:extLst>
                </a:gridCol>
              </a:tblGrid>
              <a:tr h="0">
                <a:tc>
                  <a:txBody>
                    <a:bodyPr/>
                    <a:lstStyle/>
                    <a:p>
                      <a:pPr algn="ctr"/>
                      <a:r>
                        <a:rPr lang="en-US" sz="6000" dirty="0">
                          <a:solidFill>
                            <a:schemeClr val="tx1"/>
                          </a:solidFill>
                        </a:rPr>
                        <a:t>Elementary</a:t>
                      </a:r>
                    </a:p>
                  </a:txBody>
                  <a:tcPr marL="214313" marR="214313" marT="107156" marB="107156"/>
                </a:tc>
                <a:tc>
                  <a:txBody>
                    <a:bodyPr/>
                    <a:lstStyle/>
                    <a:p>
                      <a:pPr algn="ctr"/>
                      <a:r>
                        <a:rPr lang="en-US" sz="6000" dirty="0">
                          <a:solidFill>
                            <a:schemeClr val="tx1"/>
                          </a:solidFill>
                        </a:rPr>
                        <a:t>Middle</a:t>
                      </a:r>
                    </a:p>
                  </a:txBody>
                  <a:tcPr marL="214313" marR="214313" marT="107156" marB="107156"/>
                </a:tc>
                <a:tc>
                  <a:txBody>
                    <a:bodyPr/>
                    <a:lstStyle/>
                    <a:p>
                      <a:pPr algn="ctr"/>
                      <a:r>
                        <a:rPr lang="en-US" sz="6000" dirty="0">
                          <a:solidFill>
                            <a:schemeClr val="tx1"/>
                          </a:solidFill>
                        </a:rPr>
                        <a:t>High</a:t>
                      </a:r>
                    </a:p>
                  </a:txBody>
                  <a:tcPr marL="214313" marR="214313" marT="107156" marB="107156"/>
                </a:tc>
                <a:extLst>
                  <a:ext uri="{0D108BD9-81ED-4DB2-BD59-A6C34878D82A}">
                    <a16:rowId xmlns:a16="http://schemas.microsoft.com/office/drawing/2014/main" val="2794810872"/>
                  </a:ext>
                </a:extLst>
              </a:tr>
              <a:tr h="0">
                <a:tc>
                  <a:txBody>
                    <a:bodyPr/>
                    <a:lstStyle/>
                    <a:p>
                      <a:r>
                        <a:rPr lang="en-US" sz="6000" dirty="0">
                          <a:solidFill>
                            <a:schemeClr val="tx1"/>
                          </a:solidFill>
                        </a:rPr>
                        <a:t>Citrus Grove</a:t>
                      </a:r>
                    </a:p>
                  </a:txBody>
                  <a:tcPr marL="214313" marR="214313" marT="107156" marB="107156"/>
                </a:tc>
                <a:tc>
                  <a:txBody>
                    <a:bodyPr/>
                    <a:lstStyle/>
                    <a:p>
                      <a:r>
                        <a:rPr lang="en-US" sz="6000" dirty="0"/>
                        <a:t>Campbell MS </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Atlantic HS</a:t>
                      </a:r>
                    </a:p>
                  </a:txBody>
                  <a:tcPr marL="214313" marR="214313" marT="107156" marB="107156"/>
                </a:tc>
                <a:extLst>
                  <a:ext uri="{0D108BD9-81ED-4DB2-BD59-A6C34878D82A}">
                    <a16:rowId xmlns:a16="http://schemas.microsoft.com/office/drawing/2014/main" val="2133529199"/>
                  </a:ext>
                </a:extLst>
              </a:tr>
              <a:tr h="0">
                <a:tc>
                  <a:txBody>
                    <a:bodyPr/>
                    <a:lstStyle/>
                    <a:p>
                      <a:r>
                        <a:rPr lang="en-US" sz="6000" dirty="0"/>
                        <a:t>George Marks</a:t>
                      </a:r>
                    </a:p>
                  </a:txBody>
                  <a:tcPr marL="214313" marR="214313" marT="107156" marB="107156"/>
                </a:tc>
                <a:tc>
                  <a:txBody>
                    <a:bodyPr/>
                    <a:lstStyle/>
                    <a:p>
                      <a:r>
                        <a:rPr lang="en-US" sz="6000" dirty="0"/>
                        <a:t>Creekside MS </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Deland HS </a:t>
                      </a:r>
                    </a:p>
                  </a:txBody>
                  <a:tcPr marL="214313" marR="214313" marT="107156" marB="107156"/>
                </a:tc>
                <a:extLst>
                  <a:ext uri="{0D108BD9-81ED-4DB2-BD59-A6C34878D82A}">
                    <a16:rowId xmlns:a16="http://schemas.microsoft.com/office/drawing/2014/main" val="2518374253"/>
                  </a:ext>
                </a:extLst>
              </a:tr>
              <a:tr h="0">
                <a:tc>
                  <a:txBody>
                    <a:bodyPr/>
                    <a:lstStyle/>
                    <a:p>
                      <a:r>
                        <a:rPr lang="en-US" sz="6000" dirty="0"/>
                        <a:t>Horizon</a:t>
                      </a:r>
                    </a:p>
                  </a:txBody>
                  <a:tcPr marL="214313" marR="214313" marT="107156" marB="107156"/>
                </a:tc>
                <a:tc>
                  <a:txBody>
                    <a:bodyPr/>
                    <a:lstStyle/>
                    <a:p>
                      <a:r>
                        <a:rPr lang="en-US" sz="6000" dirty="0"/>
                        <a:t>Deland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Deltona HS </a:t>
                      </a:r>
                    </a:p>
                  </a:txBody>
                  <a:tcPr marL="214313" marR="214313" marT="107156" marB="107156"/>
                </a:tc>
                <a:extLst>
                  <a:ext uri="{0D108BD9-81ED-4DB2-BD59-A6C34878D82A}">
                    <a16:rowId xmlns:a16="http://schemas.microsoft.com/office/drawing/2014/main" val="1979412788"/>
                  </a:ext>
                </a:extLst>
              </a:tr>
              <a:tr h="0">
                <a:tc>
                  <a:txBody>
                    <a:bodyPr/>
                    <a:lstStyle/>
                    <a:p>
                      <a:r>
                        <a:rPr lang="en-US" sz="6000" dirty="0">
                          <a:solidFill>
                            <a:schemeClr val="tx1"/>
                          </a:solidFill>
                        </a:rPr>
                        <a:t>Manatee Cove</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Deltona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Mainland HS</a:t>
                      </a:r>
                      <a:endParaRPr lang="en-US" sz="1600" dirty="0"/>
                    </a:p>
                  </a:txBody>
                  <a:tcPr marL="214313" marR="214313" marT="107156" marB="107156"/>
                </a:tc>
                <a:extLst>
                  <a:ext uri="{0D108BD9-81ED-4DB2-BD59-A6C34878D82A}">
                    <a16:rowId xmlns:a16="http://schemas.microsoft.com/office/drawing/2014/main" val="2932761959"/>
                  </a:ext>
                </a:extLst>
              </a:tr>
              <a:tr h="0">
                <a:tc>
                  <a:txBody>
                    <a:bodyPr/>
                    <a:lstStyle/>
                    <a:p>
                      <a:r>
                        <a:rPr lang="en-US" sz="6000" dirty="0"/>
                        <a:t>McInnis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Galaxy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New Smyrna Beach HS </a:t>
                      </a:r>
                    </a:p>
                  </a:txBody>
                  <a:tcPr marL="214313" marR="214313" marT="107156" marB="107156"/>
                </a:tc>
                <a:extLst>
                  <a:ext uri="{0D108BD9-81ED-4DB2-BD59-A6C34878D82A}">
                    <a16:rowId xmlns:a16="http://schemas.microsoft.com/office/drawing/2014/main" val="3737364647"/>
                  </a:ext>
                </a:extLst>
              </a:tr>
              <a:tr h="0">
                <a:tc>
                  <a:txBody>
                    <a:bodyPr/>
                    <a:lstStyle/>
                    <a:p>
                      <a:r>
                        <a:rPr lang="en-US" sz="6000" dirty="0"/>
                        <a:t>Osteen</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solidFill>
                            <a:schemeClr val="tx1"/>
                          </a:solidFill>
                        </a:rPr>
                        <a:t>Heritage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Pine Ridge HS </a:t>
                      </a:r>
                    </a:p>
                  </a:txBody>
                  <a:tcPr marL="214313" marR="214313" marT="107156" marB="107156"/>
                </a:tc>
                <a:extLst>
                  <a:ext uri="{0D108BD9-81ED-4DB2-BD59-A6C34878D82A}">
                    <a16:rowId xmlns:a16="http://schemas.microsoft.com/office/drawing/2014/main" val="757750983"/>
                  </a:ext>
                </a:extLst>
              </a:tr>
              <a:tr h="0">
                <a:tc>
                  <a:txBody>
                    <a:bodyPr/>
                    <a:lstStyle/>
                    <a:p>
                      <a:r>
                        <a:rPr lang="en-US" sz="6000" dirty="0">
                          <a:solidFill>
                            <a:schemeClr val="tx1"/>
                          </a:solidFill>
                        </a:rPr>
                        <a:t>Pine Trail</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Hinson MS</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Seabreeze HS </a:t>
                      </a:r>
                    </a:p>
                  </a:txBody>
                  <a:tcPr marL="214313" marR="214313" marT="107156" marB="107156"/>
                </a:tc>
                <a:extLst>
                  <a:ext uri="{0D108BD9-81ED-4DB2-BD59-A6C34878D82A}">
                    <a16:rowId xmlns:a16="http://schemas.microsoft.com/office/drawing/2014/main" val="94412438"/>
                  </a:ext>
                </a:extLst>
              </a:tr>
              <a:tr h="0">
                <a:tc>
                  <a:txBody>
                    <a:bodyPr/>
                    <a:lstStyle/>
                    <a:p>
                      <a:r>
                        <a:rPr lang="en-US" sz="6000" dirty="0"/>
                        <a:t>Read Pattillo</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Holly Hill K-8</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Spruce Creek HS </a:t>
                      </a:r>
                    </a:p>
                  </a:txBody>
                  <a:tcPr marL="214313" marR="214313" marT="107156" marB="107156"/>
                </a:tc>
                <a:extLst>
                  <a:ext uri="{0D108BD9-81ED-4DB2-BD59-A6C34878D82A}">
                    <a16:rowId xmlns:a16="http://schemas.microsoft.com/office/drawing/2014/main" val="3549815673"/>
                  </a:ext>
                </a:extLst>
              </a:tr>
              <a:tr h="0">
                <a:tc>
                  <a:txBody>
                    <a:bodyPr/>
                    <a:lstStyle/>
                    <a:p>
                      <a:r>
                        <a:rPr lang="en-US" sz="6000" dirty="0"/>
                        <a:t>Spirit</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New Smyrna Beach MS</a:t>
                      </a:r>
                    </a:p>
                  </a:txBody>
                  <a:tcPr marL="214313" marR="214313" marT="107156" marB="107156"/>
                </a:tc>
                <a:tc>
                  <a:txBody>
                    <a:bodyPr/>
                    <a:lstStyle/>
                    <a:p>
                      <a:r>
                        <a:rPr lang="en-US" sz="6000" dirty="0"/>
                        <a:t>Taylor MS/HS</a:t>
                      </a:r>
                    </a:p>
                  </a:txBody>
                  <a:tcPr marL="214313" marR="214313" marT="107156" marB="107156"/>
                </a:tc>
                <a:extLst>
                  <a:ext uri="{0D108BD9-81ED-4DB2-BD59-A6C34878D82A}">
                    <a16:rowId xmlns:a16="http://schemas.microsoft.com/office/drawing/2014/main" val="378540895"/>
                  </a:ext>
                </a:extLst>
              </a:tr>
              <a:tr h="0">
                <a:tc>
                  <a:txBody>
                    <a:bodyPr/>
                    <a:lstStyle/>
                    <a:p>
                      <a:r>
                        <a:rPr lang="en-US" sz="6000" dirty="0">
                          <a:solidFill>
                            <a:schemeClr val="tx1"/>
                          </a:solidFill>
                        </a:rPr>
                        <a:t>Sugar Mill</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Ormond Beach MS</a:t>
                      </a:r>
                    </a:p>
                  </a:txBody>
                  <a:tcPr marL="214313" marR="214313" marT="107156" marB="107156"/>
                </a:tc>
                <a:tc>
                  <a:txBody>
                    <a:bodyPr/>
                    <a:lstStyle/>
                    <a:p>
                      <a:r>
                        <a:rPr lang="en-US" sz="6000" dirty="0"/>
                        <a:t>University HS</a:t>
                      </a:r>
                    </a:p>
                  </a:txBody>
                  <a:tcPr marL="214313" marR="214313" marT="107156" marB="107156"/>
                </a:tc>
                <a:extLst>
                  <a:ext uri="{0D108BD9-81ED-4DB2-BD59-A6C34878D82A}">
                    <a16:rowId xmlns:a16="http://schemas.microsoft.com/office/drawing/2014/main" val="1529058769"/>
                  </a:ext>
                </a:extLst>
              </a:tr>
              <a:tr h="0">
                <a:tc>
                  <a:txBody>
                    <a:bodyPr/>
                    <a:lstStyle/>
                    <a:p>
                      <a:r>
                        <a:rPr lang="en-US" sz="6000" dirty="0">
                          <a:solidFill>
                            <a:schemeClr val="tx1"/>
                          </a:solidFill>
                        </a:rPr>
                        <a:t>Westside</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River Springs MS</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2571719135"/>
                  </a:ext>
                </a:extLst>
              </a:tr>
              <a:tr h="0">
                <a:tc>
                  <a:txBody>
                    <a:bodyPr/>
                    <a:lstStyle/>
                    <a:p>
                      <a:r>
                        <a:rPr lang="en-US" sz="6000" dirty="0">
                          <a:solidFill>
                            <a:schemeClr val="tx1"/>
                          </a:solidFill>
                        </a:rPr>
                        <a:t>*Discovery</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Silver Sands MS </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3670559873"/>
                  </a:ext>
                </a:extLst>
              </a:tr>
              <a:tr h="0">
                <a:tc>
                  <a:txBody>
                    <a:bodyPr/>
                    <a:lstStyle/>
                    <a:p>
                      <a:r>
                        <a:rPr lang="en-US" sz="6000" dirty="0">
                          <a:solidFill>
                            <a:schemeClr val="tx1"/>
                          </a:solidFill>
                        </a:rPr>
                        <a:t>*Friendship</a:t>
                      </a:r>
                    </a:p>
                  </a:txBody>
                  <a:tcPr marL="214313" marR="214313" marT="107156" marB="10715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0" dirty="0"/>
                        <a:t>Southwestern MS</a:t>
                      </a:r>
                    </a:p>
                  </a:txBody>
                  <a:tcPr marL="214313" marR="214313" marT="107156" marB="107156"/>
                </a:tc>
                <a:tc>
                  <a:txBody>
                    <a:bodyPr/>
                    <a:lstStyle/>
                    <a:p>
                      <a:endParaRPr lang="en-US" sz="6000" dirty="0"/>
                    </a:p>
                  </a:txBody>
                  <a:tcPr marL="214313" marR="214313" marT="107156" marB="107156"/>
                </a:tc>
                <a:extLst>
                  <a:ext uri="{0D108BD9-81ED-4DB2-BD59-A6C34878D82A}">
                    <a16:rowId xmlns:a16="http://schemas.microsoft.com/office/drawing/2014/main" val="1568138511"/>
                  </a:ext>
                </a:extLst>
              </a:tr>
            </a:tbl>
          </a:graphicData>
        </a:graphic>
      </p:graphicFrame>
      <p:sp>
        <p:nvSpPr>
          <p:cNvPr id="6" name="Title 1">
            <a:extLst>
              <a:ext uri="{FF2B5EF4-FFF2-40B4-BE49-F238E27FC236}">
                <a16:creationId xmlns:a16="http://schemas.microsoft.com/office/drawing/2014/main" id="{519151CC-073B-4E48-872B-BB0160A426C4}"/>
              </a:ext>
            </a:extLst>
          </p:cNvPr>
          <p:cNvSpPr txBox="1">
            <a:spLocks/>
          </p:cNvSpPr>
          <p:nvPr/>
        </p:nvSpPr>
        <p:spPr>
          <a:xfrm>
            <a:off x="2878964" y="103970"/>
            <a:ext cx="20148441" cy="2455664"/>
          </a:xfrm>
          <a:prstGeom prst="rect">
            <a:avLst/>
          </a:prstGeom>
        </p:spPr>
        <p:txBody>
          <a:bodyPr vert="horz" lIns="214313" tIns="107156" rIns="214313" bIns="107156"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1071585"/>
            <a:r>
              <a:rPr lang="en-US" sz="8438" dirty="0">
                <a:solidFill>
                  <a:prstClr val="black"/>
                </a:solidFill>
                <a:latin typeface="Trebuchet MS" panose="020B0603020202020204"/>
              </a:rPr>
              <a:t>Session 2– July</a:t>
            </a:r>
            <a:br>
              <a:rPr lang="en-US" sz="8438" dirty="0">
                <a:solidFill>
                  <a:prstClr val="black"/>
                </a:solidFill>
                <a:latin typeface="Trebuchet MS" panose="020B0603020202020204"/>
              </a:rPr>
            </a:br>
            <a:r>
              <a:rPr lang="en-US" sz="8438" dirty="0">
                <a:solidFill>
                  <a:prstClr val="black"/>
                </a:solidFill>
                <a:latin typeface="Trebuchet MS" panose="020B0603020202020204"/>
              </a:rPr>
              <a:t>Hosting Schools</a:t>
            </a:r>
          </a:p>
        </p:txBody>
      </p:sp>
    </p:spTree>
    <p:extLst>
      <p:ext uri="{BB962C8B-B14F-4D97-AF65-F5344CB8AC3E}">
        <p14:creationId xmlns:p14="http://schemas.microsoft.com/office/powerpoint/2010/main" val="37630534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29A466-E34F-4B42-97E5-3C7E8ECC808B}"/>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39</a:t>
            </a:fld>
            <a:endParaRPr lang="en-US">
              <a:solidFill>
                <a:prstClr val="black"/>
              </a:solidFill>
              <a:latin typeface="Trebuchet MS" panose="020B0603020202020204"/>
            </a:endParaRPr>
          </a:p>
        </p:txBody>
      </p:sp>
      <p:sp>
        <p:nvSpPr>
          <p:cNvPr id="6" name="Title 1">
            <a:extLst>
              <a:ext uri="{FF2B5EF4-FFF2-40B4-BE49-F238E27FC236}">
                <a16:creationId xmlns:a16="http://schemas.microsoft.com/office/drawing/2014/main" id="{519151CC-073B-4E48-872B-BB0160A426C4}"/>
              </a:ext>
            </a:extLst>
          </p:cNvPr>
          <p:cNvSpPr txBox="1">
            <a:spLocks/>
          </p:cNvSpPr>
          <p:nvPr/>
        </p:nvSpPr>
        <p:spPr>
          <a:xfrm>
            <a:off x="3214688" y="301712"/>
            <a:ext cx="22145623" cy="3795797"/>
          </a:xfrm>
          <a:prstGeom prst="rect">
            <a:avLst/>
          </a:prstGeom>
        </p:spPr>
        <p:txBody>
          <a:bodyPr vert="horz" lIns="214313" tIns="107156" rIns="214313" bIns="107156"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1071585"/>
            <a:r>
              <a:rPr lang="en-US" sz="8438" dirty="0">
                <a:solidFill>
                  <a:prstClr val="black"/>
                </a:solidFill>
                <a:latin typeface="Trebuchet MS" panose="020B0603020202020204"/>
              </a:rPr>
              <a:t>Extended Day Enrichment Program (EDEP)</a:t>
            </a:r>
          </a:p>
          <a:p>
            <a:pPr algn="ctr" defTabSz="1071585"/>
            <a:r>
              <a:rPr lang="en-US" sz="8438" dirty="0">
                <a:solidFill>
                  <a:prstClr val="black"/>
                </a:solidFill>
                <a:latin typeface="Trebuchet MS" panose="020B0603020202020204"/>
              </a:rPr>
              <a:t>Dates/Locations TBD</a:t>
            </a:r>
          </a:p>
          <a:p>
            <a:pPr algn="ctr" defTabSz="1071585"/>
            <a:r>
              <a:rPr lang="en-US" sz="8438" dirty="0">
                <a:solidFill>
                  <a:prstClr val="black"/>
                </a:solidFill>
                <a:latin typeface="Trebuchet MS" panose="020B0603020202020204"/>
              </a:rPr>
              <a:t>Traditional Brick and Mortar Setting</a:t>
            </a:r>
          </a:p>
          <a:p>
            <a:pPr algn="ctr" defTabSz="1071585"/>
            <a:endParaRPr lang="en-US" sz="4219" dirty="0">
              <a:solidFill>
                <a:prstClr val="black"/>
              </a:solidFill>
              <a:latin typeface="Trebuchet MS" panose="020B0603020202020204"/>
            </a:endParaRPr>
          </a:p>
          <a:p>
            <a:pPr algn="ctr" defTabSz="1071585"/>
            <a:endParaRPr lang="en-US" sz="7500" dirty="0">
              <a:solidFill>
                <a:prstClr val="black"/>
              </a:solidFill>
              <a:latin typeface="Trebuchet MS" panose="020B0603020202020204"/>
            </a:endParaRPr>
          </a:p>
        </p:txBody>
      </p:sp>
      <p:graphicFrame>
        <p:nvGraphicFramePr>
          <p:cNvPr id="3" name="Table 4">
            <a:extLst>
              <a:ext uri="{FF2B5EF4-FFF2-40B4-BE49-F238E27FC236}">
                <a16:creationId xmlns:a16="http://schemas.microsoft.com/office/drawing/2014/main" id="{98CF6051-3C16-49D5-9A33-C10A5FF8420F}"/>
              </a:ext>
            </a:extLst>
          </p:cNvPr>
          <p:cNvGraphicFramePr>
            <a:graphicFrameLocks noGrp="1"/>
          </p:cNvGraphicFramePr>
          <p:nvPr>
            <p:extLst>
              <p:ext uri="{D42A27DB-BD31-4B8C-83A1-F6EECF244321}">
                <p14:modId xmlns:p14="http://schemas.microsoft.com/office/powerpoint/2010/main" val="356955491"/>
              </p:ext>
            </p:extLst>
          </p:nvPr>
        </p:nvGraphicFramePr>
        <p:xfrm>
          <a:off x="1143000" y="6923315"/>
          <a:ext cx="24950057" cy="8203880"/>
        </p:xfrm>
        <a:graphic>
          <a:graphicData uri="http://schemas.openxmlformats.org/drawingml/2006/table">
            <a:tbl>
              <a:tblPr firstRow="1" bandRow="1">
                <a:tableStyleId>{5C22544A-7EE6-4342-B048-85BDC9FD1C3A}</a:tableStyleId>
              </a:tblPr>
              <a:tblGrid>
                <a:gridCol w="10858832">
                  <a:extLst>
                    <a:ext uri="{9D8B030D-6E8A-4147-A177-3AD203B41FA5}">
                      <a16:colId xmlns:a16="http://schemas.microsoft.com/office/drawing/2014/main" val="2565055311"/>
                    </a:ext>
                  </a:extLst>
                </a:gridCol>
                <a:gridCol w="14091225">
                  <a:extLst>
                    <a:ext uri="{9D8B030D-6E8A-4147-A177-3AD203B41FA5}">
                      <a16:colId xmlns:a16="http://schemas.microsoft.com/office/drawing/2014/main" val="2219137476"/>
                    </a:ext>
                  </a:extLst>
                </a:gridCol>
              </a:tblGrid>
              <a:tr h="0">
                <a:tc gridSpan="2">
                  <a:txBody>
                    <a:bodyPr/>
                    <a:lstStyle/>
                    <a:p>
                      <a:pPr algn="ctr"/>
                      <a:r>
                        <a:rPr lang="en-US" sz="6000" dirty="0">
                          <a:solidFill>
                            <a:schemeClr val="tx1"/>
                          </a:solidFill>
                        </a:rPr>
                        <a:t>Costs</a:t>
                      </a:r>
                    </a:p>
                  </a:txBody>
                  <a:tcPr marL="214313" marR="214313" marT="107156" marB="107156"/>
                </a:tc>
                <a:tc hMerge="1">
                  <a:txBody>
                    <a:bodyPr/>
                    <a:lstStyle/>
                    <a:p>
                      <a:endParaRPr lang="en-US" dirty="0"/>
                    </a:p>
                  </a:txBody>
                  <a:tcPr/>
                </a:tc>
                <a:extLst>
                  <a:ext uri="{0D108BD9-81ED-4DB2-BD59-A6C34878D82A}">
                    <a16:rowId xmlns:a16="http://schemas.microsoft.com/office/drawing/2014/main" val="1777846509"/>
                  </a:ext>
                </a:extLst>
              </a:tr>
              <a:tr h="0">
                <a:tc>
                  <a:txBody>
                    <a:bodyPr/>
                    <a:lstStyle/>
                    <a:p>
                      <a:r>
                        <a:rPr lang="en-US" sz="6000" dirty="0"/>
                        <a:t>Registration</a:t>
                      </a:r>
                    </a:p>
                  </a:txBody>
                  <a:tcPr marL="214313" marR="214313" marT="107156" marB="107156"/>
                </a:tc>
                <a:tc>
                  <a:txBody>
                    <a:bodyPr/>
                    <a:lstStyle/>
                    <a:p>
                      <a:r>
                        <a:rPr lang="en-US" sz="6000" dirty="0"/>
                        <a:t>$10</a:t>
                      </a:r>
                    </a:p>
                  </a:txBody>
                  <a:tcPr marL="214313" marR="214313" marT="107156" marB="107156"/>
                </a:tc>
                <a:extLst>
                  <a:ext uri="{0D108BD9-81ED-4DB2-BD59-A6C34878D82A}">
                    <a16:rowId xmlns:a16="http://schemas.microsoft.com/office/drawing/2014/main" val="94485184"/>
                  </a:ext>
                </a:extLst>
              </a:tr>
              <a:tr h="0">
                <a:tc>
                  <a:txBody>
                    <a:bodyPr/>
                    <a:lstStyle/>
                    <a:p>
                      <a:r>
                        <a:rPr lang="en-US" sz="6000" dirty="0"/>
                        <a:t>Field Trip Fee</a:t>
                      </a:r>
                    </a:p>
                  </a:txBody>
                  <a:tcPr marL="214313" marR="214313" marT="107156" marB="107156"/>
                </a:tc>
                <a:tc>
                  <a:txBody>
                    <a:bodyPr/>
                    <a:lstStyle/>
                    <a:p>
                      <a:r>
                        <a:rPr lang="en-US" sz="6000" dirty="0"/>
                        <a:t>N/A </a:t>
                      </a:r>
                    </a:p>
                  </a:txBody>
                  <a:tcPr marL="214313" marR="214313" marT="107156" marB="107156"/>
                </a:tc>
                <a:extLst>
                  <a:ext uri="{0D108BD9-81ED-4DB2-BD59-A6C34878D82A}">
                    <a16:rowId xmlns:a16="http://schemas.microsoft.com/office/drawing/2014/main" val="1085163086"/>
                  </a:ext>
                </a:extLst>
              </a:tr>
              <a:tr h="0">
                <a:tc>
                  <a:txBody>
                    <a:bodyPr/>
                    <a:lstStyle/>
                    <a:p>
                      <a:r>
                        <a:rPr lang="en-US" sz="6000" dirty="0"/>
                        <a:t>Full Rate</a:t>
                      </a:r>
                    </a:p>
                  </a:txBody>
                  <a:tcPr marL="214313" marR="214313" marT="107156" marB="107156"/>
                </a:tc>
                <a:tc>
                  <a:txBody>
                    <a:bodyPr/>
                    <a:lstStyle/>
                    <a:p>
                      <a:r>
                        <a:rPr lang="en-US" sz="6000" dirty="0"/>
                        <a:t>$80/week</a:t>
                      </a:r>
                      <a:br>
                        <a:rPr lang="en-US" sz="6000" dirty="0"/>
                      </a:br>
                      <a:r>
                        <a:rPr lang="en-US" sz="6000" dirty="0"/>
                        <a:t>$75 additional sibling/week</a:t>
                      </a:r>
                    </a:p>
                  </a:txBody>
                  <a:tcPr marL="214313" marR="214313" marT="107156" marB="107156"/>
                </a:tc>
                <a:extLst>
                  <a:ext uri="{0D108BD9-81ED-4DB2-BD59-A6C34878D82A}">
                    <a16:rowId xmlns:a16="http://schemas.microsoft.com/office/drawing/2014/main" val="1661517886"/>
                  </a:ext>
                </a:extLst>
              </a:tr>
              <a:tr h="0">
                <a:tc>
                  <a:txBody>
                    <a:bodyPr/>
                    <a:lstStyle/>
                    <a:p>
                      <a:r>
                        <a:rPr lang="en-US" sz="6000" dirty="0"/>
                        <a:t>Reduced Lunch</a:t>
                      </a:r>
                    </a:p>
                  </a:txBody>
                  <a:tcPr marL="214313" marR="214313" marT="107156" marB="107156"/>
                </a:tc>
                <a:tc>
                  <a:txBody>
                    <a:bodyPr/>
                    <a:lstStyle/>
                    <a:p>
                      <a:r>
                        <a:rPr lang="en-US" sz="6000" dirty="0"/>
                        <a:t>$60/week</a:t>
                      </a:r>
                    </a:p>
                  </a:txBody>
                  <a:tcPr marL="214313" marR="214313" marT="107156" marB="107156"/>
                </a:tc>
                <a:extLst>
                  <a:ext uri="{0D108BD9-81ED-4DB2-BD59-A6C34878D82A}">
                    <a16:rowId xmlns:a16="http://schemas.microsoft.com/office/drawing/2014/main" val="2262252196"/>
                  </a:ext>
                </a:extLst>
              </a:tr>
              <a:tr h="1645920">
                <a:tc>
                  <a:txBody>
                    <a:bodyPr/>
                    <a:lstStyle/>
                    <a:p>
                      <a:r>
                        <a:rPr lang="en-US" sz="6000" dirty="0"/>
                        <a:t>Free Lunch</a:t>
                      </a:r>
                    </a:p>
                  </a:txBody>
                  <a:tcPr marL="214313" marR="214313" marT="107156" marB="107156"/>
                </a:tc>
                <a:tc>
                  <a:txBody>
                    <a:bodyPr/>
                    <a:lstStyle/>
                    <a:p>
                      <a:r>
                        <a:rPr lang="en-US" sz="6000" dirty="0"/>
                        <a:t>$50/week</a:t>
                      </a:r>
                    </a:p>
                  </a:txBody>
                  <a:tcPr marL="214313" marR="214313" marT="107156" marB="107156"/>
                </a:tc>
                <a:extLst>
                  <a:ext uri="{0D108BD9-81ED-4DB2-BD59-A6C34878D82A}">
                    <a16:rowId xmlns:a16="http://schemas.microsoft.com/office/drawing/2014/main" val="1499772528"/>
                  </a:ext>
                </a:extLst>
              </a:tr>
            </a:tbl>
          </a:graphicData>
        </a:graphic>
      </p:graphicFrame>
      <p:sp>
        <p:nvSpPr>
          <p:cNvPr id="2" name="TextBox 1">
            <a:extLst>
              <a:ext uri="{FF2B5EF4-FFF2-40B4-BE49-F238E27FC236}">
                <a16:creationId xmlns:a16="http://schemas.microsoft.com/office/drawing/2014/main" id="{F1A19FB9-0CAA-4BE6-B376-18801F70A5FA}"/>
              </a:ext>
            </a:extLst>
          </p:cNvPr>
          <p:cNvSpPr txBox="1"/>
          <p:nvPr/>
        </p:nvSpPr>
        <p:spPr>
          <a:xfrm>
            <a:off x="669725" y="16186665"/>
            <a:ext cx="27235547" cy="741613"/>
          </a:xfrm>
          <a:prstGeom prst="rect">
            <a:avLst/>
          </a:prstGeom>
          <a:noFill/>
        </p:spPr>
        <p:txBody>
          <a:bodyPr wrap="square" rtlCol="0">
            <a:spAutoFit/>
          </a:bodyPr>
          <a:lstStyle/>
          <a:p>
            <a:pPr defTabSz="1071585"/>
            <a:r>
              <a:rPr lang="en-US" sz="4219" dirty="0">
                <a:solidFill>
                  <a:srgbClr val="000000"/>
                </a:solidFill>
                <a:latin typeface="Calibri" panose="020F0502020204030204" pitchFamily="34" charset="0"/>
                <a:ea typeface="Times New Roman" panose="02020603050405020304" pitchFamily="18" charset="0"/>
              </a:rPr>
              <a:t>*</a:t>
            </a:r>
            <a:r>
              <a:rPr lang="en-US" sz="4219" dirty="0">
                <a:solidFill>
                  <a:srgbClr val="000000"/>
                </a:solidFill>
                <a:latin typeface="Trebuchet MS" panose="020B0603020202020204" pitchFamily="34" charset="0"/>
                <a:ea typeface="Times New Roman" panose="02020603050405020304" pitchFamily="18" charset="0"/>
              </a:rPr>
              <a:t>Volusia</a:t>
            </a:r>
            <a:r>
              <a:rPr lang="en-US" sz="4219" dirty="0">
                <a:solidFill>
                  <a:srgbClr val="000000"/>
                </a:solidFill>
                <a:latin typeface="Calibri" panose="020F0502020204030204" pitchFamily="34" charset="0"/>
                <a:ea typeface="Times New Roman" panose="02020603050405020304" pitchFamily="18" charset="0"/>
              </a:rPr>
              <a:t> County Scholarship department along with Parks &amp; Rec at this time no dates on scholarship have been released</a:t>
            </a:r>
            <a:endParaRPr lang="en-US" sz="4219" dirty="0">
              <a:solidFill>
                <a:prstClr val="black"/>
              </a:solidFill>
              <a:latin typeface="Trebuchet MS" panose="020B0603020202020204"/>
            </a:endParaRPr>
          </a:p>
        </p:txBody>
      </p:sp>
    </p:spTree>
    <p:extLst>
      <p:ext uri="{BB962C8B-B14F-4D97-AF65-F5344CB8AC3E}">
        <p14:creationId xmlns:p14="http://schemas.microsoft.com/office/powerpoint/2010/main" val="4292233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AD02100-6F6E-4EE0-BE3E-5D6E084B8A74}"/>
              </a:ext>
            </a:extLst>
          </p:cNvPr>
          <p:cNvSpPr>
            <a:spLocks noGrp="1"/>
          </p:cNvSpPr>
          <p:nvPr>
            <p:ph type="title"/>
          </p:nvPr>
        </p:nvSpPr>
        <p:spPr>
          <a:xfrm>
            <a:off x="1" y="8635355"/>
            <a:ext cx="28574998" cy="3449489"/>
          </a:xfrm>
        </p:spPr>
        <p:txBody>
          <a:bodyPr>
            <a:normAutofit/>
          </a:bodyPr>
          <a:lstStyle/>
          <a:p>
            <a:pPr algn="ctr"/>
            <a:r>
              <a:rPr lang="en-US" sz="14063" dirty="0">
                <a:solidFill>
                  <a:schemeClr val="tx1"/>
                </a:solidFill>
              </a:rPr>
              <a:t>Questions?</a:t>
            </a:r>
          </a:p>
        </p:txBody>
      </p:sp>
      <p:sp>
        <p:nvSpPr>
          <p:cNvPr id="8" name="Slide Number Placeholder 7">
            <a:extLst>
              <a:ext uri="{FF2B5EF4-FFF2-40B4-BE49-F238E27FC236}">
                <a16:creationId xmlns:a16="http://schemas.microsoft.com/office/drawing/2014/main" id="{4F22CCDD-B17F-4D21-8C69-652E32BE3751}"/>
              </a:ext>
            </a:extLst>
          </p:cNvPr>
          <p:cNvSpPr>
            <a:spLocks noGrp="1"/>
          </p:cNvSpPr>
          <p:nvPr>
            <p:ph type="sldNum" sz="quarter" idx="12"/>
          </p:nvPr>
        </p:nvSpPr>
        <p:spPr/>
        <p:txBody>
          <a:bodyPr/>
          <a:lstStyle/>
          <a:p>
            <a:pPr defTabSz="1071585"/>
            <a:fld id="{E80448F8-2220-4DE0-A95A-CBE667FC36D5}" type="slidenum">
              <a:rPr lang="en-US">
                <a:solidFill>
                  <a:prstClr val="black"/>
                </a:solidFill>
                <a:latin typeface="Trebuchet MS" panose="020B0603020202020204"/>
              </a:rPr>
              <a:pPr defTabSz="1071585"/>
              <a:t>40</a:t>
            </a:fld>
            <a:endParaRPr lang="en-US">
              <a:solidFill>
                <a:prstClr val="black"/>
              </a:solidFill>
              <a:latin typeface="Trebuchet MS" panose="020B0603020202020204"/>
            </a:endParaRPr>
          </a:p>
        </p:txBody>
      </p:sp>
    </p:spTree>
    <p:extLst>
      <p:ext uri="{BB962C8B-B14F-4D97-AF65-F5344CB8AC3E}">
        <p14:creationId xmlns:p14="http://schemas.microsoft.com/office/powerpoint/2010/main" val="907239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52FB44D0-C09F-4EE8-A325-72A9E81392B8}" vid="{B5620BBC-42D7-421A-8226-95306B7ADF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811</TotalTime>
  <Words>1587</Words>
  <Application>Microsoft Office PowerPoint</Application>
  <PresentationFormat>Custom</PresentationFormat>
  <Paragraphs>297</Paragraphs>
  <Slides>40</Slides>
  <Notes>13</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40</vt:i4>
      </vt:variant>
    </vt:vector>
  </HeadingPairs>
  <TitlesOfParts>
    <vt:vector size="49" baseType="lpstr">
      <vt:lpstr>Arial</vt:lpstr>
      <vt:lpstr>Arial Black</vt:lpstr>
      <vt:lpstr>Calibri</vt:lpstr>
      <vt:lpstr>Trebuchet MS</vt:lpstr>
      <vt:lpstr>Wingdings</vt:lpstr>
      <vt:lpstr>Wingdings 3</vt:lpstr>
      <vt:lpstr>Office Theme</vt:lpstr>
      <vt:lpstr>Facet</vt:lpstr>
      <vt:lpstr>Worksheet</vt:lpstr>
      <vt:lpstr>HB 7011 Literacy Policy Update  VPK Expansion 2022-2023  Summer Programs 2022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VPK Expansion 2022-2023</vt:lpstr>
      <vt:lpstr>PowerPoint Presentation</vt:lpstr>
      <vt:lpstr>PowerPoint Presentation</vt:lpstr>
      <vt:lpstr>VPK Registration </vt:lpstr>
      <vt:lpstr>VPK Registration</vt:lpstr>
      <vt:lpstr>Summer Programs 2022</vt:lpstr>
      <vt:lpstr>Session 1 – June 14th – June 29th  Brick &amp; Mortar Setting</vt:lpstr>
      <vt:lpstr>Session 1 – June Offerings Brick &amp; Mortar Setting</vt:lpstr>
      <vt:lpstr>PowerPoint Presentation</vt:lpstr>
      <vt:lpstr>Session 2– July 5th – July 28th  Traditional Brick and Mortar Setting </vt:lpstr>
      <vt:lpstr>Session 2– July Offerings  Traditional Brick &amp; Mortar Setting</vt:lpstr>
      <vt:lpstr>PowerPoint Presentation</vt:lpstr>
      <vt:lpstr>PowerPoint Presentation</vt:lpstr>
      <vt:lpstr>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Clayton, Rene' E. (Asst. Supt. ES)</dc:creator>
  <cp:keywords/>
  <dc:description>generated using python-pptx</dc:description>
  <cp:lastModifiedBy>Clayton, Rene' E. (Asst. Supt. ES)</cp:lastModifiedBy>
  <cp:revision>1</cp:revision>
  <dcterms:created xsi:type="dcterms:W3CDTF">2013-01-27T09:14:16Z</dcterms:created>
  <dcterms:modified xsi:type="dcterms:W3CDTF">2022-02-28T19:20:54Z</dcterms:modified>
  <cp:category/>
</cp:coreProperties>
</file>