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510" r:id="rId3"/>
    <p:sldId id="515" r:id="rId4"/>
    <p:sldId id="512" r:id="rId5"/>
    <p:sldId id="449" r:id="rId6"/>
    <p:sldId id="468" r:id="rId7"/>
    <p:sldId id="469" r:id="rId8"/>
    <p:sldId id="511" r:id="rId9"/>
    <p:sldId id="297" r:id="rId10"/>
    <p:sldId id="262" r:id="rId11"/>
    <p:sldId id="457" r:id="rId12"/>
    <p:sldId id="476" r:id="rId13"/>
    <p:sldId id="477" r:id="rId14"/>
    <p:sldId id="528" r:id="rId15"/>
    <p:sldId id="525" r:id="rId16"/>
    <p:sldId id="529" r:id="rId17"/>
    <p:sldId id="527" r:id="rId18"/>
    <p:sldId id="51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ng, Lisa Y." userId="1c6ff35c-6829-47aa-8b15-acc948bdc2ef" providerId="ADAL" clId="{0CF51C55-3B9C-44DA-8C04-E85F7B241783}"/>
    <pc:docChg chg="modSld">
      <pc:chgData name="Long, Lisa Y." userId="1c6ff35c-6829-47aa-8b15-acc948bdc2ef" providerId="ADAL" clId="{0CF51C55-3B9C-44DA-8C04-E85F7B241783}" dt="2021-03-04T16:10:48.808" v="0" actId="1076"/>
      <pc:docMkLst>
        <pc:docMk/>
      </pc:docMkLst>
      <pc:sldChg chg="modSp mod">
        <pc:chgData name="Long, Lisa Y." userId="1c6ff35c-6829-47aa-8b15-acc948bdc2ef" providerId="ADAL" clId="{0CF51C55-3B9C-44DA-8C04-E85F7B241783}" dt="2021-03-04T16:10:48.808" v="0" actId="1076"/>
        <pc:sldMkLst>
          <pc:docMk/>
          <pc:sldMk cId="3335639003" sldId="510"/>
        </pc:sldMkLst>
        <pc:picChg chg="mod">
          <ac:chgData name="Long, Lisa Y." userId="1c6ff35c-6829-47aa-8b15-acc948bdc2ef" providerId="ADAL" clId="{0CF51C55-3B9C-44DA-8C04-E85F7B241783}" dt="2021-03-04T16:10:48.808" v="0" actId="1076"/>
          <ac:picMkLst>
            <pc:docMk/>
            <pc:sldMk cId="3335639003" sldId="510"/>
            <ac:picMk id="4" creationId="{2BF79B8F-0C03-4D1B-B37D-278EE8A55D4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AD303-FB7F-4302-AD57-27BBA260E9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CD3AA2-588B-442B-B332-872300AD36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B8A28C-F82D-4C8D-A098-015DED0D9F17}"/>
              </a:ext>
            </a:extLst>
          </p:cNvPr>
          <p:cNvSpPr>
            <a:spLocks noGrp="1"/>
          </p:cNvSpPr>
          <p:nvPr>
            <p:ph type="dt" sz="half" idx="10"/>
          </p:nvPr>
        </p:nvSpPr>
        <p:spPr/>
        <p:txBody>
          <a:bodyPr/>
          <a:lstStyle/>
          <a:p>
            <a:fld id="{7D2A5450-669A-474B-A67C-62D3037DF913}" type="datetimeFigureOut">
              <a:rPr lang="en-US" smtClean="0"/>
              <a:t>3/4/2021</a:t>
            </a:fld>
            <a:endParaRPr lang="en-US"/>
          </a:p>
        </p:txBody>
      </p:sp>
      <p:sp>
        <p:nvSpPr>
          <p:cNvPr id="5" name="Footer Placeholder 4">
            <a:extLst>
              <a:ext uri="{FF2B5EF4-FFF2-40B4-BE49-F238E27FC236}">
                <a16:creationId xmlns:a16="http://schemas.microsoft.com/office/drawing/2014/main" id="{EC15C142-B652-4D20-BD9B-CA54F14AB8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32C298-FE74-49F6-9933-E16E69664206}"/>
              </a:ext>
            </a:extLst>
          </p:cNvPr>
          <p:cNvSpPr>
            <a:spLocks noGrp="1"/>
          </p:cNvSpPr>
          <p:nvPr>
            <p:ph type="sldNum" sz="quarter" idx="12"/>
          </p:nvPr>
        </p:nvSpPr>
        <p:spPr/>
        <p:txBody>
          <a:bodyPr/>
          <a:lstStyle/>
          <a:p>
            <a:fld id="{818B7D30-8F1C-436C-9D2C-66E2E093DE1B}" type="slidenum">
              <a:rPr lang="en-US" smtClean="0"/>
              <a:t>‹#›</a:t>
            </a:fld>
            <a:endParaRPr lang="en-US"/>
          </a:p>
        </p:txBody>
      </p:sp>
    </p:spTree>
    <p:extLst>
      <p:ext uri="{BB962C8B-B14F-4D97-AF65-F5344CB8AC3E}">
        <p14:creationId xmlns:p14="http://schemas.microsoft.com/office/powerpoint/2010/main" val="2757637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DA7CB-FF4C-4A74-A242-83AEFFC5C9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14250F-7DA9-4907-85A9-4D1F7007F64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483DAF-7CC5-43D8-A3B0-35CC67EDCDE2}"/>
              </a:ext>
            </a:extLst>
          </p:cNvPr>
          <p:cNvSpPr>
            <a:spLocks noGrp="1"/>
          </p:cNvSpPr>
          <p:nvPr>
            <p:ph type="dt" sz="half" idx="10"/>
          </p:nvPr>
        </p:nvSpPr>
        <p:spPr/>
        <p:txBody>
          <a:bodyPr/>
          <a:lstStyle/>
          <a:p>
            <a:fld id="{7D2A5450-669A-474B-A67C-62D3037DF913}" type="datetimeFigureOut">
              <a:rPr lang="en-US" smtClean="0"/>
              <a:t>3/4/2021</a:t>
            </a:fld>
            <a:endParaRPr lang="en-US"/>
          </a:p>
        </p:txBody>
      </p:sp>
      <p:sp>
        <p:nvSpPr>
          <p:cNvPr id="5" name="Footer Placeholder 4">
            <a:extLst>
              <a:ext uri="{FF2B5EF4-FFF2-40B4-BE49-F238E27FC236}">
                <a16:creationId xmlns:a16="http://schemas.microsoft.com/office/drawing/2014/main" id="{31692D99-EE50-4CD0-9D4C-5AF46108F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5D885E-A1A4-4BB1-BACD-93BE30D40B17}"/>
              </a:ext>
            </a:extLst>
          </p:cNvPr>
          <p:cNvSpPr>
            <a:spLocks noGrp="1"/>
          </p:cNvSpPr>
          <p:nvPr>
            <p:ph type="sldNum" sz="quarter" idx="12"/>
          </p:nvPr>
        </p:nvSpPr>
        <p:spPr/>
        <p:txBody>
          <a:bodyPr/>
          <a:lstStyle/>
          <a:p>
            <a:fld id="{818B7D30-8F1C-436C-9D2C-66E2E093DE1B}" type="slidenum">
              <a:rPr lang="en-US" smtClean="0"/>
              <a:t>‹#›</a:t>
            </a:fld>
            <a:endParaRPr lang="en-US"/>
          </a:p>
        </p:txBody>
      </p:sp>
    </p:spTree>
    <p:extLst>
      <p:ext uri="{BB962C8B-B14F-4D97-AF65-F5344CB8AC3E}">
        <p14:creationId xmlns:p14="http://schemas.microsoft.com/office/powerpoint/2010/main" val="2688311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76A79-38AD-4137-8891-70EAEC4967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A5132F-C871-4461-BEBE-0AE9EECAB9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57DF15-A4DA-431B-9AC4-BCDE9F177560}"/>
              </a:ext>
            </a:extLst>
          </p:cNvPr>
          <p:cNvSpPr>
            <a:spLocks noGrp="1"/>
          </p:cNvSpPr>
          <p:nvPr>
            <p:ph type="dt" sz="half" idx="10"/>
          </p:nvPr>
        </p:nvSpPr>
        <p:spPr/>
        <p:txBody>
          <a:bodyPr/>
          <a:lstStyle/>
          <a:p>
            <a:fld id="{7D2A5450-669A-474B-A67C-62D3037DF913}" type="datetimeFigureOut">
              <a:rPr lang="en-US" smtClean="0"/>
              <a:t>3/4/2021</a:t>
            </a:fld>
            <a:endParaRPr lang="en-US"/>
          </a:p>
        </p:txBody>
      </p:sp>
      <p:sp>
        <p:nvSpPr>
          <p:cNvPr id="5" name="Footer Placeholder 4">
            <a:extLst>
              <a:ext uri="{FF2B5EF4-FFF2-40B4-BE49-F238E27FC236}">
                <a16:creationId xmlns:a16="http://schemas.microsoft.com/office/drawing/2014/main" id="{61289800-C957-411F-9FC1-528DBCA43A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125FB1-1B3A-4992-96CC-CC17640D80F3}"/>
              </a:ext>
            </a:extLst>
          </p:cNvPr>
          <p:cNvSpPr>
            <a:spLocks noGrp="1"/>
          </p:cNvSpPr>
          <p:nvPr>
            <p:ph type="sldNum" sz="quarter" idx="12"/>
          </p:nvPr>
        </p:nvSpPr>
        <p:spPr/>
        <p:txBody>
          <a:bodyPr/>
          <a:lstStyle/>
          <a:p>
            <a:fld id="{818B7D30-8F1C-436C-9D2C-66E2E093DE1B}" type="slidenum">
              <a:rPr lang="en-US" smtClean="0"/>
              <a:t>‹#›</a:t>
            </a:fld>
            <a:endParaRPr lang="en-US"/>
          </a:p>
        </p:txBody>
      </p:sp>
    </p:spTree>
    <p:extLst>
      <p:ext uri="{BB962C8B-B14F-4D97-AF65-F5344CB8AC3E}">
        <p14:creationId xmlns:p14="http://schemas.microsoft.com/office/powerpoint/2010/main" val="2640924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8F765-E51F-448F-858C-104A8F9F16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986B03-FD05-4E58-8030-075EE7C348A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9A7E9E-BEAE-44B4-9E74-7AFC23F985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CE982C-0168-46A2-9EA5-41D63EC2FD5E}"/>
              </a:ext>
            </a:extLst>
          </p:cNvPr>
          <p:cNvSpPr>
            <a:spLocks noGrp="1"/>
          </p:cNvSpPr>
          <p:nvPr>
            <p:ph type="dt" sz="half" idx="10"/>
          </p:nvPr>
        </p:nvSpPr>
        <p:spPr/>
        <p:txBody>
          <a:bodyPr/>
          <a:lstStyle/>
          <a:p>
            <a:fld id="{7D2A5450-669A-474B-A67C-62D3037DF913}" type="datetimeFigureOut">
              <a:rPr lang="en-US" smtClean="0"/>
              <a:t>3/4/2021</a:t>
            </a:fld>
            <a:endParaRPr lang="en-US"/>
          </a:p>
        </p:txBody>
      </p:sp>
      <p:sp>
        <p:nvSpPr>
          <p:cNvPr id="6" name="Footer Placeholder 5">
            <a:extLst>
              <a:ext uri="{FF2B5EF4-FFF2-40B4-BE49-F238E27FC236}">
                <a16:creationId xmlns:a16="http://schemas.microsoft.com/office/drawing/2014/main" id="{2F7DE9F8-A408-44F8-9FC4-5D2E5EFD20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DCF8F5-A029-41BA-A669-E3201BBDDE9A}"/>
              </a:ext>
            </a:extLst>
          </p:cNvPr>
          <p:cNvSpPr>
            <a:spLocks noGrp="1"/>
          </p:cNvSpPr>
          <p:nvPr>
            <p:ph type="sldNum" sz="quarter" idx="12"/>
          </p:nvPr>
        </p:nvSpPr>
        <p:spPr/>
        <p:txBody>
          <a:bodyPr/>
          <a:lstStyle/>
          <a:p>
            <a:fld id="{818B7D30-8F1C-436C-9D2C-66E2E093DE1B}" type="slidenum">
              <a:rPr lang="en-US" smtClean="0"/>
              <a:t>‹#›</a:t>
            </a:fld>
            <a:endParaRPr lang="en-US"/>
          </a:p>
        </p:txBody>
      </p:sp>
    </p:spTree>
    <p:extLst>
      <p:ext uri="{BB962C8B-B14F-4D97-AF65-F5344CB8AC3E}">
        <p14:creationId xmlns:p14="http://schemas.microsoft.com/office/powerpoint/2010/main" val="2602310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4F8F6-4B18-41FF-AC7E-43EDA55DFD8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3EFA4A-683A-4531-8231-74203FB3A1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AE0591-433E-4A45-A631-C0C925A439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EEB32B-B10F-41B5-91AD-A3C3A5609C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A5EDFD-07FF-4784-B843-50B32B191F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678CF55-B73C-405C-8C26-7E847527BB64}"/>
              </a:ext>
            </a:extLst>
          </p:cNvPr>
          <p:cNvSpPr>
            <a:spLocks noGrp="1"/>
          </p:cNvSpPr>
          <p:nvPr>
            <p:ph type="dt" sz="half" idx="10"/>
          </p:nvPr>
        </p:nvSpPr>
        <p:spPr/>
        <p:txBody>
          <a:bodyPr/>
          <a:lstStyle/>
          <a:p>
            <a:fld id="{7D2A5450-669A-474B-A67C-62D3037DF913}" type="datetimeFigureOut">
              <a:rPr lang="en-US" smtClean="0"/>
              <a:t>3/4/2021</a:t>
            </a:fld>
            <a:endParaRPr lang="en-US"/>
          </a:p>
        </p:txBody>
      </p:sp>
      <p:sp>
        <p:nvSpPr>
          <p:cNvPr id="8" name="Footer Placeholder 7">
            <a:extLst>
              <a:ext uri="{FF2B5EF4-FFF2-40B4-BE49-F238E27FC236}">
                <a16:creationId xmlns:a16="http://schemas.microsoft.com/office/drawing/2014/main" id="{36E86D60-4DE2-466A-8B11-F08D24134E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32CAC4-D88C-4F31-B3C8-D1233FEEC3A1}"/>
              </a:ext>
            </a:extLst>
          </p:cNvPr>
          <p:cNvSpPr>
            <a:spLocks noGrp="1"/>
          </p:cNvSpPr>
          <p:nvPr>
            <p:ph type="sldNum" sz="quarter" idx="12"/>
          </p:nvPr>
        </p:nvSpPr>
        <p:spPr/>
        <p:txBody>
          <a:bodyPr/>
          <a:lstStyle/>
          <a:p>
            <a:fld id="{818B7D30-8F1C-436C-9D2C-66E2E093DE1B}" type="slidenum">
              <a:rPr lang="en-US" smtClean="0"/>
              <a:t>‹#›</a:t>
            </a:fld>
            <a:endParaRPr lang="en-US"/>
          </a:p>
        </p:txBody>
      </p:sp>
    </p:spTree>
    <p:extLst>
      <p:ext uri="{BB962C8B-B14F-4D97-AF65-F5344CB8AC3E}">
        <p14:creationId xmlns:p14="http://schemas.microsoft.com/office/powerpoint/2010/main" val="29437174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A0504-1425-495F-AC8C-4141964B95D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1B3D77-8D0E-4197-9DE2-64008925DA91}"/>
              </a:ext>
            </a:extLst>
          </p:cNvPr>
          <p:cNvSpPr>
            <a:spLocks noGrp="1"/>
          </p:cNvSpPr>
          <p:nvPr>
            <p:ph type="dt" sz="half" idx="10"/>
          </p:nvPr>
        </p:nvSpPr>
        <p:spPr/>
        <p:txBody>
          <a:bodyPr/>
          <a:lstStyle/>
          <a:p>
            <a:fld id="{7D2A5450-669A-474B-A67C-62D3037DF913}" type="datetimeFigureOut">
              <a:rPr lang="en-US" smtClean="0"/>
              <a:t>3/4/2021</a:t>
            </a:fld>
            <a:endParaRPr lang="en-US"/>
          </a:p>
        </p:txBody>
      </p:sp>
      <p:sp>
        <p:nvSpPr>
          <p:cNvPr id="4" name="Footer Placeholder 3">
            <a:extLst>
              <a:ext uri="{FF2B5EF4-FFF2-40B4-BE49-F238E27FC236}">
                <a16:creationId xmlns:a16="http://schemas.microsoft.com/office/drawing/2014/main" id="{4EAEBA4C-8066-4CDB-AB6B-E132F205EC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9DD5476-81F6-41FB-8015-11F7CB2CFC3D}"/>
              </a:ext>
            </a:extLst>
          </p:cNvPr>
          <p:cNvSpPr>
            <a:spLocks noGrp="1"/>
          </p:cNvSpPr>
          <p:nvPr>
            <p:ph type="sldNum" sz="quarter" idx="12"/>
          </p:nvPr>
        </p:nvSpPr>
        <p:spPr/>
        <p:txBody>
          <a:bodyPr/>
          <a:lstStyle/>
          <a:p>
            <a:fld id="{818B7D30-8F1C-436C-9D2C-66E2E093DE1B}" type="slidenum">
              <a:rPr lang="en-US" smtClean="0"/>
              <a:t>‹#›</a:t>
            </a:fld>
            <a:endParaRPr lang="en-US"/>
          </a:p>
        </p:txBody>
      </p:sp>
    </p:spTree>
    <p:extLst>
      <p:ext uri="{BB962C8B-B14F-4D97-AF65-F5344CB8AC3E}">
        <p14:creationId xmlns:p14="http://schemas.microsoft.com/office/powerpoint/2010/main" val="3281349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0F3F1C-0E25-4CF1-B681-7572C6CE66E5}"/>
              </a:ext>
            </a:extLst>
          </p:cNvPr>
          <p:cNvSpPr>
            <a:spLocks noGrp="1"/>
          </p:cNvSpPr>
          <p:nvPr>
            <p:ph type="dt" sz="half" idx="10"/>
          </p:nvPr>
        </p:nvSpPr>
        <p:spPr/>
        <p:txBody>
          <a:bodyPr/>
          <a:lstStyle/>
          <a:p>
            <a:fld id="{7D2A5450-669A-474B-A67C-62D3037DF913}" type="datetimeFigureOut">
              <a:rPr lang="en-US" smtClean="0"/>
              <a:t>3/4/2021</a:t>
            </a:fld>
            <a:endParaRPr lang="en-US"/>
          </a:p>
        </p:txBody>
      </p:sp>
      <p:sp>
        <p:nvSpPr>
          <p:cNvPr id="3" name="Footer Placeholder 2">
            <a:extLst>
              <a:ext uri="{FF2B5EF4-FFF2-40B4-BE49-F238E27FC236}">
                <a16:creationId xmlns:a16="http://schemas.microsoft.com/office/drawing/2014/main" id="{C62D5151-DDFC-438E-B62B-52D499894E3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DC00F9C-8575-4CE2-8F59-8CDFD77281D1}"/>
              </a:ext>
            </a:extLst>
          </p:cNvPr>
          <p:cNvSpPr>
            <a:spLocks noGrp="1"/>
          </p:cNvSpPr>
          <p:nvPr>
            <p:ph type="sldNum" sz="quarter" idx="12"/>
          </p:nvPr>
        </p:nvSpPr>
        <p:spPr/>
        <p:txBody>
          <a:bodyPr/>
          <a:lstStyle/>
          <a:p>
            <a:fld id="{818B7D30-8F1C-436C-9D2C-66E2E093DE1B}" type="slidenum">
              <a:rPr lang="en-US" smtClean="0"/>
              <a:t>‹#›</a:t>
            </a:fld>
            <a:endParaRPr lang="en-US"/>
          </a:p>
        </p:txBody>
      </p:sp>
    </p:spTree>
    <p:extLst>
      <p:ext uri="{BB962C8B-B14F-4D97-AF65-F5344CB8AC3E}">
        <p14:creationId xmlns:p14="http://schemas.microsoft.com/office/powerpoint/2010/main" val="1529439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ED747-A6A4-44B8-A6CB-1FD8316E9B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8A8BCF-74C0-4599-A8B3-F281707252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50E57F9-B350-4801-8C6A-1BF08E6B67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25685C-7ABE-480F-86B0-F3195547A82D}"/>
              </a:ext>
            </a:extLst>
          </p:cNvPr>
          <p:cNvSpPr>
            <a:spLocks noGrp="1"/>
          </p:cNvSpPr>
          <p:nvPr>
            <p:ph type="dt" sz="half" idx="10"/>
          </p:nvPr>
        </p:nvSpPr>
        <p:spPr/>
        <p:txBody>
          <a:bodyPr/>
          <a:lstStyle/>
          <a:p>
            <a:fld id="{7D2A5450-669A-474B-A67C-62D3037DF913}" type="datetimeFigureOut">
              <a:rPr lang="en-US" smtClean="0"/>
              <a:t>3/4/2021</a:t>
            </a:fld>
            <a:endParaRPr lang="en-US"/>
          </a:p>
        </p:txBody>
      </p:sp>
      <p:sp>
        <p:nvSpPr>
          <p:cNvPr id="6" name="Footer Placeholder 5">
            <a:extLst>
              <a:ext uri="{FF2B5EF4-FFF2-40B4-BE49-F238E27FC236}">
                <a16:creationId xmlns:a16="http://schemas.microsoft.com/office/drawing/2014/main" id="{C9DC5907-C606-469C-9538-01BFCB0EBD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EF7CD8-9A71-457A-A397-12DB26ACD694}"/>
              </a:ext>
            </a:extLst>
          </p:cNvPr>
          <p:cNvSpPr>
            <a:spLocks noGrp="1"/>
          </p:cNvSpPr>
          <p:nvPr>
            <p:ph type="sldNum" sz="quarter" idx="12"/>
          </p:nvPr>
        </p:nvSpPr>
        <p:spPr/>
        <p:txBody>
          <a:bodyPr/>
          <a:lstStyle/>
          <a:p>
            <a:fld id="{818B7D30-8F1C-436C-9D2C-66E2E093DE1B}" type="slidenum">
              <a:rPr lang="en-US" smtClean="0"/>
              <a:t>‹#›</a:t>
            </a:fld>
            <a:endParaRPr lang="en-US"/>
          </a:p>
        </p:txBody>
      </p:sp>
    </p:spTree>
    <p:extLst>
      <p:ext uri="{BB962C8B-B14F-4D97-AF65-F5344CB8AC3E}">
        <p14:creationId xmlns:p14="http://schemas.microsoft.com/office/powerpoint/2010/main" val="218753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1FBD1-69FC-4B6E-8E7A-AB39132B32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5648D9-229E-492F-94FC-9A20FBF115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A4ECFE8-B15A-4042-A9A3-73A912AF4D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C56100-BBE5-443F-9EF5-A48E21EB2246}"/>
              </a:ext>
            </a:extLst>
          </p:cNvPr>
          <p:cNvSpPr>
            <a:spLocks noGrp="1"/>
          </p:cNvSpPr>
          <p:nvPr>
            <p:ph type="dt" sz="half" idx="10"/>
          </p:nvPr>
        </p:nvSpPr>
        <p:spPr/>
        <p:txBody>
          <a:bodyPr/>
          <a:lstStyle/>
          <a:p>
            <a:fld id="{7D2A5450-669A-474B-A67C-62D3037DF913}" type="datetimeFigureOut">
              <a:rPr lang="en-US" smtClean="0"/>
              <a:t>3/4/2021</a:t>
            </a:fld>
            <a:endParaRPr lang="en-US"/>
          </a:p>
        </p:txBody>
      </p:sp>
      <p:sp>
        <p:nvSpPr>
          <p:cNvPr id="6" name="Footer Placeholder 5">
            <a:extLst>
              <a:ext uri="{FF2B5EF4-FFF2-40B4-BE49-F238E27FC236}">
                <a16:creationId xmlns:a16="http://schemas.microsoft.com/office/drawing/2014/main" id="{E281553D-987C-4ED9-A446-23FF46FE04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89DE9D-DB69-4C1D-876B-E68B41BEF74D}"/>
              </a:ext>
            </a:extLst>
          </p:cNvPr>
          <p:cNvSpPr>
            <a:spLocks noGrp="1"/>
          </p:cNvSpPr>
          <p:nvPr>
            <p:ph type="sldNum" sz="quarter" idx="12"/>
          </p:nvPr>
        </p:nvSpPr>
        <p:spPr/>
        <p:txBody>
          <a:bodyPr/>
          <a:lstStyle/>
          <a:p>
            <a:fld id="{818B7D30-8F1C-436C-9D2C-66E2E093DE1B}" type="slidenum">
              <a:rPr lang="en-US" smtClean="0"/>
              <a:t>‹#›</a:t>
            </a:fld>
            <a:endParaRPr lang="en-US"/>
          </a:p>
        </p:txBody>
      </p:sp>
    </p:spTree>
    <p:extLst>
      <p:ext uri="{BB962C8B-B14F-4D97-AF65-F5344CB8AC3E}">
        <p14:creationId xmlns:p14="http://schemas.microsoft.com/office/powerpoint/2010/main" val="1059434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4F1A1-FA99-4F44-B1D2-998CD8AE1E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875847-3D59-4FEF-B9CD-FC7E543E53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AA0578-4AB1-4354-9D74-F34A31E32266}"/>
              </a:ext>
            </a:extLst>
          </p:cNvPr>
          <p:cNvSpPr>
            <a:spLocks noGrp="1"/>
          </p:cNvSpPr>
          <p:nvPr>
            <p:ph type="dt" sz="half" idx="10"/>
          </p:nvPr>
        </p:nvSpPr>
        <p:spPr/>
        <p:txBody>
          <a:bodyPr/>
          <a:lstStyle/>
          <a:p>
            <a:fld id="{7D2A5450-669A-474B-A67C-62D3037DF913}" type="datetimeFigureOut">
              <a:rPr lang="en-US" smtClean="0"/>
              <a:t>3/4/2021</a:t>
            </a:fld>
            <a:endParaRPr lang="en-US"/>
          </a:p>
        </p:txBody>
      </p:sp>
      <p:sp>
        <p:nvSpPr>
          <p:cNvPr id="5" name="Footer Placeholder 4">
            <a:extLst>
              <a:ext uri="{FF2B5EF4-FFF2-40B4-BE49-F238E27FC236}">
                <a16:creationId xmlns:a16="http://schemas.microsoft.com/office/drawing/2014/main" id="{673D996F-2AAA-4A04-B98F-25B8290FA7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B050CC-5453-4D81-AC2C-CA0270DF56B1}"/>
              </a:ext>
            </a:extLst>
          </p:cNvPr>
          <p:cNvSpPr>
            <a:spLocks noGrp="1"/>
          </p:cNvSpPr>
          <p:nvPr>
            <p:ph type="sldNum" sz="quarter" idx="12"/>
          </p:nvPr>
        </p:nvSpPr>
        <p:spPr/>
        <p:txBody>
          <a:bodyPr/>
          <a:lstStyle/>
          <a:p>
            <a:fld id="{818B7D30-8F1C-436C-9D2C-66E2E093DE1B}" type="slidenum">
              <a:rPr lang="en-US" smtClean="0"/>
              <a:t>‹#›</a:t>
            </a:fld>
            <a:endParaRPr lang="en-US"/>
          </a:p>
        </p:txBody>
      </p:sp>
    </p:spTree>
    <p:extLst>
      <p:ext uri="{BB962C8B-B14F-4D97-AF65-F5344CB8AC3E}">
        <p14:creationId xmlns:p14="http://schemas.microsoft.com/office/powerpoint/2010/main" val="141618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4A43C4-5587-4B89-86CB-62481F25C2B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972CCB-A94A-4FC5-956F-9D29B5041A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AB5B77-B116-4D0F-B594-C9783FB3B2C5}"/>
              </a:ext>
            </a:extLst>
          </p:cNvPr>
          <p:cNvSpPr>
            <a:spLocks noGrp="1"/>
          </p:cNvSpPr>
          <p:nvPr>
            <p:ph type="dt" sz="half" idx="10"/>
          </p:nvPr>
        </p:nvSpPr>
        <p:spPr/>
        <p:txBody>
          <a:bodyPr/>
          <a:lstStyle/>
          <a:p>
            <a:fld id="{7D2A5450-669A-474B-A67C-62D3037DF913}" type="datetimeFigureOut">
              <a:rPr lang="en-US" smtClean="0"/>
              <a:t>3/4/2021</a:t>
            </a:fld>
            <a:endParaRPr lang="en-US"/>
          </a:p>
        </p:txBody>
      </p:sp>
      <p:sp>
        <p:nvSpPr>
          <p:cNvPr id="5" name="Footer Placeholder 4">
            <a:extLst>
              <a:ext uri="{FF2B5EF4-FFF2-40B4-BE49-F238E27FC236}">
                <a16:creationId xmlns:a16="http://schemas.microsoft.com/office/drawing/2014/main" id="{299BE945-F959-4C8B-B718-EB99B20984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555E91-06DD-4C7D-88C3-1FE741AC6A28}"/>
              </a:ext>
            </a:extLst>
          </p:cNvPr>
          <p:cNvSpPr>
            <a:spLocks noGrp="1"/>
          </p:cNvSpPr>
          <p:nvPr>
            <p:ph type="sldNum" sz="quarter" idx="12"/>
          </p:nvPr>
        </p:nvSpPr>
        <p:spPr/>
        <p:txBody>
          <a:bodyPr/>
          <a:lstStyle/>
          <a:p>
            <a:fld id="{818B7D30-8F1C-436C-9D2C-66E2E093DE1B}" type="slidenum">
              <a:rPr lang="en-US" smtClean="0"/>
              <a:t>‹#›</a:t>
            </a:fld>
            <a:endParaRPr lang="en-US"/>
          </a:p>
        </p:txBody>
      </p:sp>
    </p:spTree>
    <p:extLst>
      <p:ext uri="{BB962C8B-B14F-4D97-AF65-F5344CB8AC3E}">
        <p14:creationId xmlns:p14="http://schemas.microsoft.com/office/powerpoint/2010/main" val="2450285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F1F564-CF22-4E8C-813A-7653C8B4A6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405DF6-2BA5-4965-A893-8AD2C98D5D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FBA604-8560-49CF-BB9B-9283A33F27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A5450-669A-474B-A67C-62D3037DF913}" type="datetimeFigureOut">
              <a:rPr lang="en-US" smtClean="0"/>
              <a:t>3/4/2021</a:t>
            </a:fld>
            <a:endParaRPr lang="en-US"/>
          </a:p>
        </p:txBody>
      </p:sp>
      <p:sp>
        <p:nvSpPr>
          <p:cNvPr id="5" name="Footer Placeholder 4">
            <a:extLst>
              <a:ext uri="{FF2B5EF4-FFF2-40B4-BE49-F238E27FC236}">
                <a16:creationId xmlns:a16="http://schemas.microsoft.com/office/drawing/2014/main" id="{E364FD16-7FA6-483E-BCC4-194972DF71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9EF9215-C4DB-483F-8E20-3AF8550137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8B7D30-8F1C-436C-9D2C-66E2E093DE1B}" type="slidenum">
              <a:rPr lang="en-US" smtClean="0"/>
              <a:t>‹#›</a:t>
            </a:fld>
            <a:endParaRPr lang="en-US"/>
          </a:p>
        </p:txBody>
      </p:sp>
    </p:spTree>
    <p:extLst>
      <p:ext uri="{BB962C8B-B14F-4D97-AF65-F5344CB8AC3E}">
        <p14:creationId xmlns:p14="http://schemas.microsoft.com/office/powerpoint/2010/main" val="29073267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B4C35-5BBF-4A99-9424-9509A7B91996}"/>
              </a:ext>
            </a:extLst>
          </p:cNvPr>
          <p:cNvSpPr>
            <a:spLocks noGrp="1"/>
          </p:cNvSpPr>
          <p:nvPr>
            <p:ph type="ctrTitle"/>
          </p:nvPr>
        </p:nvSpPr>
        <p:spPr/>
        <p:txBody>
          <a:bodyPr/>
          <a:lstStyle/>
          <a:p>
            <a:r>
              <a:rPr lang="en-US" dirty="0"/>
              <a:t>An Eye for an Eye </a:t>
            </a:r>
          </a:p>
        </p:txBody>
      </p:sp>
      <p:sp>
        <p:nvSpPr>
          <p:cNvPr id="3" name="Subtitle 2">
            <a:extLst>
              <a:ext uri="{FF2B5EF4-FFF2-40B4-BE49-F238E27FC236}">
                <a16:creationId xmlns:a16="http://schemas.microsoft.com/office/drawing/2014/main" id="{A6028279-7C74-4A17-BF0A-658DC29FCD5F}"/>
              </a:ext>
            </a:extLst>
          </p:cNvPr>
          <p:cNvSpPr>
            <a:spLocks noGrp="1"/>
          </p:cNvSpPr>
          <p:nvPr>
            <p:ph type="subTitle" idx="1"/>
          </p:nvPr>
        </p:nvSpPr>
        <p:spPr>
          <a:xfrm>
            <a:off x="2417780" y="3514272"/>
            <a:ext cx="8637072" cy="977621"/>
          </a:xfrm>
        </p:spPr>
        <p:txBody>
          <a:bodyPr/>
          <a:lstStyle/>
          <a:p>
            <a:r>
              <a:rPr lang="en-US" dirty="0"/>
              <a:t>is  our revenge discipline mindset leaving us blind and Restorative Practices?</a:t>
            </a:r>
          </a:p>
          <a:p>
            <a:endParaRPr lang="en-US" dirty="0"/>
          </a:p>
        </p:txBody>
      </p:sp>
    </p:spTree>
    <p:extLst>
      <p:ext uri="{BB962C8B-B14F-4D97-AF65-F5344CB8AC3E}">
        <p14:creationId xmlns:p14="http://schemas.microsoft.com/office/powerpoint/2010/main" val="267982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sinbad">
            <a:hlinkClick r:id="" action="ppaction://media"/>
            <a:extLst>
              <a:ext uri="{FF2B5EF4-FFF2-40B4-BE49-F238E27FC236}">
                <a16:creationId xmlns:a16="http://schemas.microsoft.com/office/drawing/2014/main" id="{2BF79B8F-0C03-4D1B-B37D-278EE8A55D42}"/>
              </a:ext>
            </a:extLst>
          </p:cNvPr>
          <p:cNvPicPr>
            <a:picLocks noGrp="1" noChangeAspect="1"/>
          </p:cNvPicPr>
          <p:nvPr>
            <p:ph idx="1"/>
            <a:videoFile r:link="rId1"/>
            <p:extLst>
              <p:ext uri="{DAA4B4D4-6D71-4841-9C94-3DE7FCFB9230}">
                <p14:media xmlns:p14="http://schemas.microsoft.com/office/powerpoint/2010/main" r:embed="rId2">
                  <p14:trim st="340000"/>
                </p14:media>
              </p:ext>
            </p:extLst>
          </p:nvPr>
        </p:nvPicPr>
        <p:blipFill>
          <a:blip r:embed="rId4"/>
          <a:stretch>
            <a:fillRect/>
          </a:stretch>
        </p:blipFill>
        <p:spPr>
          <a:xfrm>
            <a:off x="571914" y="783437"/>
            <a:ext cx="7047923" cy="5162604"/>
          </a:xfrm>
          <a:prstGeom prst="rect">
            <a:avLst/>
          </a:prstGeom>
        </p:spPr>
      </p:pic>
      <p:grpSp>
        <p:nvGrpSpPr>
          <p:cNvPr id="13" name="Group 12">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4"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335639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8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99A30F1-DFFD-42E3-B3A7-831EC59BD4A8}"/>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CEA2FF7-32DB-439C-AC17-EF5032E2E240}"/>
              </a:ext>
            </a:extLst>
          </p:cNvPr>
          <p:cNvSpPr>
            <a:spLocks noGrp="1"/>
          </p:cNvSpPr>
          <p:nvPr>
            <p:ph sz="half" idx="1"/>
          </p:nvPr>
        </p:nvSpPr>
        <p:spPr/>
        <p:txBody>
          <a:bodyPr>
            <a:normAutofit/>
          </a:bodyPr>
          <a:lstStyle/>
          <a:p>
            <a:r>
              <a:rPr lang="en-US" sz="6600" dirty="0"/>
              <a:t>Allow me to reintroduce myself…</a:t>
            </a:r>
          </a:p>
        </p:txBody>
      </p:sp>
      <p:pic>
        <p:nvPicPr>
          <p:cNvPr id="5122" name="Picture 2" descr="Learn the Base Formula to Introduce Yourself and Never Get Stuck ...">
            <a:extLst>
              <a:ext uri="{FF2B5EF4-FFF2-40B4-BE49-F238E27FC236}">
                <a16:creationId xmlns:a16="http://schemas.microsoft.com/office/drawing/2014/main" id="{C6A146E0-5B88-4F55-A8A0-AE374311E2D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36566" y="1745916"/>
            <a:ext cx="5909279" cy="3282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249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C41BC-6B9F-42E3-B5F8-1E14ADB3379B}"/>
              </a:ext>
            </a:extLst>
          </p:cNvPr>
          <p:cNvSpPr>
            <a:spLocks noGrp="1"/>
          </p:cNvSpPr>
          <p:nvPr>
            <p:ph type="title"/>
          </p:nvPr>
        </p:nvSpPr>
        <p:spPr/>
        <p:txBody>
          <a:bodyPr/>
          <a:lstStyle/>
          <a:p>
            <a:endParaRPr lang="en-US"/>
          </a:p>
        </p:txBody>
      </p:sp>
      <p:pic>
        <p:nvPicPr>
          <p:cNvPr id="1026" name="Picture 2" descr="Image result for tiger by the tail picture">
            <a:extLst>
              <a:ext uri="{FF2B5EF4-FFF2-40B4-BE49-F238E27FC236}">
                <a16:creationId xmlns:a16="http://schemas.microsoft.com/office/drawing/2014/main" id="{3560A79F-CDC4-4D6C-9ACE-1254FB20CD9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3219" y="-181729"/>
            <a:ext cx="11479236" cy="6344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707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36C451-70D8-4E22-AE77-A4DD3A88843B}"/>
              </a:ext>
            </a:extLst>
          </p:cNvPr>
          <p:cNvSpPr>
            <a:spLocks noGrp="1"/>
          </p:cNvSpPr>
          <p:nvPr>
            <p:ph type="title"/>
          </p:nvPr>
        </p:nvSpPr>
        <p:spPr>
          <a:xfrm>
            <a:off x="1245072" y="1289765"/>
            <a:ext cx="3651101" cy="4270963"/>
          </a:xfrm>
        </p:spPr>
        <p:txBody>
          <a:bodyPr anchor="ctr">
            <a:normAutofit/>
          </a:bodyPr>
          <a:lstStyle/>
          <a:p>
            <a:pPr algn="ctr"/>
            <a:r>
              <a:rPr lang="en-US" sz="4800">
                <a:solidFill>
                  <a:srgbClr val="FFFFFF"/>
                </a:solidFill>
              </a:rPr>
              <a:t>How do you know if you have a revenge mindset with discipline? </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F41B8D11-5CD8-40AC-8FFF-257297C28065}"/>
              </a:ext>
            </a:extLst>
          </p:cNvPr>
          <p:cNvSpPr>
            <a:spLocks noGrp="1"/>
          </p:cNvSpPr>
          <p:nvPr>
            <p:ph idx="1"/>
          </p:nvPr>
        </p:nvSpPr>
        <p:spPr>
          <a:xfrm>
            <a:off x="6297233" y="518400"/>
            <a:ext cx="4771607" cy="5837949"/>
          </a:xfrm>
        </p:spPr>
        <p:txBody>
          <a:bodyPr anchor="ctr">
            <a:normAutofit/>
          </a:bodyPr>
          <a:lstStyle/>
          <a:p>
            <a:r>
              <a:rPr lang="en-US" sz="2000" dirty="0">
                <a:solidFill>
                  <a:schemeClr val="tx1">
                    <a:alpha val="80000"/>
                  </a:schemeClr>
                </a:solidFill>
              </a:rPr>
              <a:t>Have you ever said:</a:t>
            </a:r>
          </a:p>
          <a:p>
            <a:r>
              <a:rPr lang="en-US" sz="2000" dirty="0">
                <a:solidFill>
                  <a:schemeClr val="tx1">
                    <a:alpha val="80000"/>
                  </a:schemeClr>
                </a:solidFill>
              </a:rPr>
              <a:t>I’m going to show them</a:t>
            </a:r>
          </a:p>
          <a:p>
            <a:r>
              <a:rPr lang="en-US" sz="2000" dirty="0">
                <a:solidFill>
                  <a:schemeClr val="tx1">
                    <a:alpha val="80000"/>
                  </a:schemeClr>
                </a:solidFill>
              </a:rPr>
              <a:t>We don’t ever do “enough”  or “harsher” punishment</a:t>
            </a:r>
          </a:p>
          <a:p>
            <a:r>
              <a:rPr lang="en-US" sz="2000" dirty="0">
                <a:solidFill>
                  <a:schemeClr val="tx1">
                    <a:alpha val="80000"/>
                  </a:schemeClr>
                </a:solidFill>
              </a:rPr>
              <a:t>We don’t do anything here </a:t>
            </a:r>
          </a:p>
          <a:p>
            <a:r>
              <a:rPr lang="en-US" sz="2000" dirty="0">
                <a:solidFill>
                  <a:schemeClr val="tx1">
                    <a:alpha val="80000"/>
                  </a:schemeClr>
                </a:solidFill>
              </a:rPr>
              <a:t>I already know that I am going to…</a:t>
            </a:r>
          </a:p>
          <a:p>
            <a:r>
              <a:rPr lang="en-US" sz="2000" dirty="0">
                <a:solidFill>
                  <a:schemeClr val="tx1">
                    <a:alpha val="80000"/>
                  </a:schemeClr>
                </a:solidFill>
              </a:rPr>
              <a:t>“that’s what the deans for”</a:t>
            </a:r>
          </a:p>
          <a:p>
            <a:r>
              <a:rPr lang="en-US" sz="2000" dirty="0">
                <a:solidFill>
                  <a:schemeClr val="tx1">
                    <a:alpha val="80000"/>
                  </a:schemeClr>
                </a:solidFill>
              </a:rPr>
              <a:t>After the referral is done, have you taken it back to the administrator? </a:t>
            </a:r>
          </a:p>
          <a:p>
            <a:r>
              <a:rPr lang="en-US" sz="2000" dirty="0">
                <a:solidFill>
                  <a:schemeClr val="tx1">
                    <a:alpha val="80000"/>
                  </a:schemeClr>
                </a:solidFill>
              </a:rPr>
              <a:t>If _____ was not here I would be much better (switch him/her/them out)  </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687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76EFD3D9-44F0-4267-BCC1-1613E79D8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6">
            <a:extLst>
              <a:ext uri="{FF2B5EF4-FFF2-40B4-BE49-F238E27FC236}">
                <a16:creationId xmlns:a16="http://schemas.microsoft.com/office/drawing/2014/main" id="{A779A851-95D6-41AF-937A-B0E4B7F6F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900814"/>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953FB2E7-B6CB-429C-81EB-D9516D6D5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633165"/>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Shape 13">
            <a:extLst>
              <a:ext uri="{FF2B5EF4-FFF2-40B4-BE49-F238E27FC236}">
                <a16:creationId xmlns:a16="http://schemas.microsoft.com/office/drawing/2014/main" id="{2EC40DB1-B719-4A13-9A4D-0966B4B278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621" y="636723"/>
            <a:ext cx="4000062" cy="5257799"/>
          </a:xfrm>
          <a:custGeom>
            <a:avLst/>
            <a:gdLst>
              <a:gd name="connsiteX0" fmla="*/ 0 w 4634682"/>
              <a:gd name="connsiteY0" fmla="*/ 0 h 5257799"/>
              <a:gd name="connsiteX1" fmla="*/ 4634682 w 4634682"/>
              <a:gd name="connsiteY1" fmla="*/ 0 h 5257799"/>
              <a:gd name="connsiteX2" fmla="*/ 4634682 w 4634682"/>
              <a:gd name="connsiteY2" fmla="*/ 5257799 h 5257799"/>
              <a:gd name="connsiteX3" fmla="*/ 0 w 4634682"/>
              <a:gd name="connsiteY3" fmla="*/ 5257799 h 5257799"/>
            </a:gdLst>
            <a:ahLst/>
            <a:cxnLst>
              <a:cxn ang="0">
                <a:pos x="connsiteX0" y="connsiteY0"/>
              </a:cxn>
              <a:cxn ang="0">
                <a:pos x="connsiteX1" y="connsiteY1"/>
              </a:cxn>
              <a:cxn ang="0">
                <a:pos x="connsiteX2" y="connsiteY2"/>
              </a:cxn>
              <a:cxn ang="0">
                <a:pos x="connsiteX3" y="connsiteY3"/>
              </a:cxn>
            </a:cxnLst>
            <a:rect l="l" t="t" r="r" b="b"/>
            <a:pathLst>
              <a:path w="4634682" h="5257799">
                <a:moveTo>
                  <a:pt x="0" y="0"/>
                </a:moveTo>
                <a:lnTo>
                  <a:pt x="4634682" y="0"/>
                </a:lnTo>
                <a:lnTo>
                  <a:pt x="4634682" y="5257799"/>
                </a:lnTo>
                <a:lnTo>
                  <a:pt x="0" y="5257799"/>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79C83BA-4643-4D15-856A-954230B337C5}"/>
              </a:ext>
            </a:extLst>
          </p:cNvPr>
          <p:cNvSpPr>
            <a:spLocks noGrp="1"/>
          </p:cNvSpPr>
          <p:nvPr>
            <p:ph type="title"/>
          </p:nvPr>
        </p:nvSpPr>
        <p:spPr>
          <a:xfrm>
            <a:off x="934872" y="982272"/>
            <a:ext cx="3388419" cy="4560970"/>
          </a:xfrm>
        </p:spPr>
        <p:txBody>
          <a:bodyPr>
            <a:normAutofit/>
          </a:bodyPr>
          <a:lstStyle/>
          <a:p>
            <a:r>
              <a:rPr lang="en-US" sz="4000" dirty="0">
                <a:solidFill>
                  <a:srgbClr val="FFFFFF"/>
                </a:solidFill>
              </a:rPr>
              <a:t>The Restorative Philosophy </a:t>
            </a:r>
          </a:p>
        </p:txBody>
      </p:sp>
      <p:sp>
        <p:nvSpPr>
          <p:cNvPr id="16" name="Rectangle 8">
            <a:extLst>
              <a:ext uri="{FF2B5EF4-FFF2-40B4-BE49-F238E27FC236}">
                <a16:creationId xmlns:a16="http://schemas.microsoft.com/office/drawing/2014/main" id="{82211336-CFF3-412D-868A-6679C1004C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01782" y="1352302"/>
            <a:ext cx="6655597"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0AAD4A0A-1852-4E6D-A2AE-C429F5563D47}"/>
              </a:ext>
            </a:extLst>
          </p:cNvPr>
          <p:cNvSpPr>
            <a:spLocks noGrp="1"/>
          </p:cNvSpPr>
          <p:nvPr>
            <p:ph idx="1"/>
          </p:nvPr>
        </p:nvSpPr>
        <p:spPr>
          <a:xfrm>
            <a:off x="5221862" y="1719618"/>
            <a:ext cx="5948831" cy="4334629"/>
          </a:xfrm>
        </p:spPr>
        <p:txBody>
          <a:bodyPr anchor="ctr">
            <a:normAutofit/>
          </a:bodyPr>
          <a:lstStyle/>
          <a:p>
            <a:r>
              <a:rPr lang="en-US" sz="2400">
                <a:solidFill>
                  <a:srgbClr val="FEFFFF"/>
                </a:solidFill>
              </a:rPr>
              <a:t>The aim of Restorative Practices in school communities is to develop community and to manage conflict and tensions by repairing harm and restoring relationships.</a:t>
            </a:r>
          </a:p>
          <a:p>
            <a:endParaRPr lang="en-US" sz="2400">
              <a:solidFill>
                <a:srgbClr val="FEFFFF"/>
              </a:solidFill>
            </a:endParaRPr>
          </a:p>
        </p:txBody>
      </p:sp>
    </p:spTree>
    <p:extLst>
      <p:ext uri="{BB962C8B-B14F-4D97-AF65-F5344CB8AC3E}">
        <p14:creationId xmlns:p14="http://schemas.microsoft.com/office/powerpoint/2010/main" val="1019795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Mitch Albom Tells Dr. Phil How He Almost Walked Out On Tuesdays With Morrie">
            <a:hlinkClick r:id="" action="ppaction://media"/>
            <a:extLst>
              <a:ext uri="{FF2B5EF4-FFF2-40B4-BE49-F238E27FC236}">
                <a16:creationId xmlns:a16="http://schemas.microsoft.com/office/drawing/2014/main" id="{F651E80E-E415-49FC-B1DB-43975433DA2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43467" y="1471158"/>
            <a:ext cx="7047923" cy="3964456"/>
          </a:xfrm>
          <a:prstGeom prst="rect">
            <a:avLst/>
          </a:prstGeom>
        </p:spPr>
      </p:pic>
      <p:grpSp>
        <p:nvGrpSpPr>
          <p:cNvPr id="13" name="Group 12">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4"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24645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92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D4E80B-97CA-49AC-95BC-13D2654C50B9}"/>
              </a:ext>
            </a:extLst>
          </p:cNvPr>
          <p:cNvSpPr>
            <a:spLocks noGrp="1"/>
          </p:cNvSpPr>
          <p:nvPr>
            <p:ph type="title"/>
          </p:nvPr>
        </p:nvSpPr>
        <p:spPr>
          <a:xfrm>
            <a:off x="686834" y="1153572"/>
            <a:ext cx="3200400" cy="4461163"/>
          </a:xfrm>
        </p:spPr>
        <p:txBody>
          <a:bodyPr>
            <a:normAutofit/>
          </a:bodyPr>
          <a:lstStyle/>
          <a:p>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B7E9A16-FACD-4A58-975E-6B96F1B6D784}"/>
              </a:ext>
            </a:extLst>
          </p:cNvPr>
          <p:cNvSpPr>
            <a:spLocks noGrp="1"/>
          </p:cNvSpPr>
          <p:nvPr>
            <p:ph idx="1"/>
          </p:nvPr>
        </p:nvSpPr>
        <p:spPr>
          <a:xfrm>
            <a:off x="4447308" y="591344"/>
            <a:ext cx="6906491" cy="5585619"/>
          </a:xfrm>
        </p:spPr>
        <p:txBody>
          <a:bodyPr anchor="ctr">
            <a:normAutofit/>
          </a:bodyPr>
          <a:lstStyle/>
          <a:p>
            <a:r>
              <a:rPr lang="en-US"/>
              <a:t>Restorative Practices Framework is a relationship-building, strength-based and solution-focused approach.  To provide clarity about the roles, responsibilities, values, assumptions and outcomes to which we prescribe to as a community.</a:t>
            </a:r>
          </a:p>
        </p:txBody>
      </p:sp>
    </p:spTree>
    <p:extLst>
      <p:ext uri="{BB962C8B-B14F-4D97-AF65-F5344CB8AC3E}">
        <p14:creationId xmlns:p14="http://schemas.microsoft.com/office/powerpoint/2010/main" val="415887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Would anyone care for a Bon-Bon">
            <a:hlinkClick r:id="" action="ppaction://media"/>
            <a:extLst>
              <a:ext uri="{FF2B5EF4-FFF2-40B4-BE49-F238E27FC236}">
                <a16:creationId xmlns:a16="http://schemas.microsoft.com/office/drawing/2014/main" id="{C8499684-BF6E-4ABA-AB8D-0DEF46F6E57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88157" y="643466"/>
            <a:ext cx="6958542" cy="5566833"/>
          </a:xfrm>
          <a:prstGeom prst="rect">
            <a:avLst/>
          </a:prstGeom>
        </p:spPr>
      </p:pic>
      <p:grpSp>
        <p:nvGrpSpPr>
          <p:cNvPr id="13" name="Group 12">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4"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84918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5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963C8A-D4F6-435A-8186-522E420857D2}"/>
              </a:ext>
            </a:extLst>
          </p:cNvPr>
          <p:cNvSpPr>
            <a:spLocks noGrp="1"/>
          </p:cNvSpPr>
          <p:nvPr>
            <p:ph type="title"/>
          </p:nvPr>
        </p:nvSpPr>
        <p:spPr>
          <a:xfrm>
            <a:off x="1171074" y="1396686"/>
            <a:ext cx="3240506" cy="4064628"/>
          </a:xfrm>
        </p:spPr>
        <p:txBody>
          <a:bodyPr>
            <a:normAutofit/>
          </a:bodyPr>
          <a:lstStyle/>
          <a:p>
            <a:r>
              <a:rPr lang="en-US">
                <a:solidFill>
                  <a:srgbClr val="FFFFFF"/>
                </a:solidFill>
              </a:rPr>
              <a:t>The fundamental Hypothesis </a:t>
            </a:r>
          </a:p>
        </p:txBody>
      </p:sp>
      <p:sp>
        <p:nvSpPr>
          <p:cNvPr id="28"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9"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320DAF8-B169-4FA5-B5D1-F792318FF6B5}"/>
              </a:ext>
            </a:extLst>
          </p:cNvPr>
          <p:cNvSpPr>
            <a:spLocks noGrp="1"/>
          </p:cNvSpPr>
          <p:nvPr>
            <p:ph idx="1"/>
          </p:nvPr>
        </p:nvSpPr>
        <p:spPr>
          <a:xfrm>
            <a:off x="5370153" y="1526033"/>
            <a:ext cx="5536397" cy="3935281"/>
          </a:xfrm>
        </p:spPr>
        <p:txBody>
          <a:bodyPr>
            <a:normAutofit/>
          </a:bodyPr>
          <a:lstStyle/>
          <a:p>
            <a:r>
              <a:rPr lang="en-US"/>
              <a:t>The fundamental hypothesis of restorative practices is that human beings are happier, more cooperative and productive, and more likely to make positive changes in their behavior when those in positions of authority do things with them, rather than to them or for them. </a:t>
            </a:r>
          </a:p>
        </p:txBody>
      </p:sp>
    </p:spTree>
    <p:extLst>
      <p:ext uri="{BB962C8B-B14F-4D97-AF65-F5344CB8AC3E}">
        <p14:creationId xmlns:p14="http://schemas.microsoft.com/office/powerpoint/2010/main" val="1272273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Teen Titans Go! - 'Permanent Record' Clip 1">
            <a:hlinkClick r:id="" action="ppaction://media"/>
            <a:extLst>
              <a:ext uri="{FF2B5EF4-FFF2-40B4-BE49-F238E27FC236}">
                <a16:creationId xmlns:a16="http://schemas.microsoft.com/office/drawing/2014/main" id="{4505EDA1-3C88-42D1-93C5-1BCAC522E5F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43467" y="1444654"/>
            <a:ext cx="7047923" cy="3964456"/>
          </a:xfrm>
          <a:prstGeom prst="rect">
            <a:avLst/>
          </a:prstGeom>
        </p:spPr>
      </p:pic>
      <p:grpSp>
        <p:nvGrpSpPr>
          <p:cNvPr id="13" name="Group 12">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14"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9273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8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affective statements examples">
            <a:extLst>
              <a:ext uri="{FF2B5EF4-FFF2-40B4-BE49-F238E27FC236}">
                <a16:creationId xmlns:a16="http://schemas.microsoft.com/office/drawing/2014/main" id="{4B121D24-1A32-4C5A-AAE1-BFEF2D50EF5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02016" y="78832"/>
            <a:ext cx="7801846" cy="6065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0804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5C4627-9E78-4472-8836-1130ED45174F}"/>
              </a:ext>
            </a:extLst>
          </p:cNvPr>
          <p:cNvSpPr>
            <a:spLocks noGrp="1"/>
          </p:cNvSpPr>
          <p:nvPr>
            <p:ph type="title"/>
          </p:nvPr>
        </p:nvSpPr>
        <p:spPr>
          <a:xfrm>
            <a:off x="1171073" y="1119031"/>
            <a:ext cx="3429061" cy="4342283"/>
          </a:xfrm>
        </p:spPr>
        <p:txBody>
          <a:bodyPr>
            <a:normAutofit/>
          </a:bodyPr>
          <a:lstStyle/>
          <a:p>
            <a:r>
              <a:rPr lang="en-US">
                <a:solidFill>
                  <a:srgbClr val="FFFFFF"/>
                </a:solidFill>
              </a:rPr>
              <a:t>How can we build and connect or reconnect our community?  </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D19F815-FF8F-4925-A3AA-532094C06C77}"/>
              </a:ext>
            </a:extLst>
          </p:cNvPr>
          <p:cNvSpPr>
            <a:spLocks noGrp="1"/>
          </p:cNvSpPr>
          <p:nvPr>
            <p:ph idx="1"/>
          </p:nvPr>
        </p:nvSpPr>
        <p:spPr>
          <a:xfrm>
            <a:off x="5370153" y="1526033"/>
            <a:ext cx="5536397" cy="3935281"/>
          </a:xfrm>
        </p:spPr>
        <p:txBody>
          <a:bodyPr>
            <a:normAutofit/>
          </a:bodyPr>
          <a:lstStyle/>
          <a:p>
            <a:r>
              <a:rPr lang="en-US" sz="3200" dirty="0"/>
              <a:t>“The child who is not embraced by the village will burn it down to feel its warmth”-African Proverb</a:t>
            </a:r>
          </a:p>
          <a:p>
            <a:r>
              <a:rPr lang="en-US" sz="3200" dirty="0"/>
              <a:t>Use of Restorative Circles</a:t>
            </a:r>
          </a:p>
          <a:p>
            <a:pPr lvl="1"/>
            <a:r>
              <a:rPr lang="en-US" sz="3200" dirty="0"/>
              <a:t>Relationship building</a:t>
            </a:r>
          </a:p>
          <a:p>
            <a:pPr lvl="1"/>
            <a:r>
              <a:rPr lang="en-US" sz="3200" dirty="0"/>
              <a:t>Repair Harm </a:t>
            </a:r>
          </a:p>
        </p:txBody>
      </p:sp>
    </p:spTree>
    <p:extLst>
      <p:ext uri="{BB962C8B-B14F-4D97-AF65-F5344CB8AC3E}">
        <p14:creationId xmlns:p14="http://schemas.microsoft.com/office/powerpoint/2010/main" val="47136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2D6338-896B-4956-A846-17AD2D470627}"/>
              </a:ext>
            </a:extLst>
          </p:cNvPr>
          <p:cNvSpPr>
            <a:spLocks noGrp="1"/>
          </p:cNvSpPr>
          <p:nvPr>
            <p:ph type="title"/>
          </p:nvPr>
        </p:nvSpPr>
        <p:spPr>
          <a:xfrm>
            <a:off x="1389278" y="1233241"/>
            <a:ext cx="3240506" cy="4064628"/>
          </a:xfrm>
        </p:spPr>
        <p:txBody>
          <a:bodyPr>
            <a:normAutofit/>
          </a:bodyPr>
          <a:lstStyle/>
          <a:p>
            <a:r>
              <a:rPr lang="en-US" sz="3400">
                <a:solidFill>
                  <a:srgbClr val="FFFFFF"/>
                </a:solidFill>
              </a:rPr>
              <a:t>Implementations</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34"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64C8A040-1B29-4A50-84DA-A514238A0208}"/>
              </a:ext>
            </a:extLst>
          </p:cNvPr>
          <p:cNvSpPr>
            <a:spLocks noGrp="1"/>
          </p:cNvSpPr>
          <p:nvPr>
            <p:ph idx="1"/>
          </p:nvPr>
        </p:nvSpPr>
        <p:spPr>
          <a:xfrm>
            <a:off x="6096000" y="820880"/>
            <a:ext cx="5257799" cy="4889350"/>
          </a:xfrm>
        </p:spPr>
        <p:txBody>
          <a:bodyPr anchor="t">
            <a:normAutofit/>
          </a:bodyPr>
          <a:lstStyle/>
          <a:p>
            <a:r>
              <a:rPr lang="en-US" dirty="0"/>
              <a:t>PASS-Positive Alternatives to School Suspensions</a:t>
            </a:r>
          </a:p>
          <a:p>
            <a:pPr lvl="1"/>
            <a:r>
              <a:rPr lang="en-US" dirty="0"/>
              <a:t>Why Try Curriculum </a:t>
            </a:r>
          </a:p>
          <a:p>
            <a:r>
              <a:rPr lang="en-US" dirty="0"/>
              <a:t>School wide and individual use</a:t>
            </a:r>
          </a:p>
          <a:p>
            <a:r>
              <a:rPr lang="en-US" dirty="0"/>
              <a:t>Volusia Learns Opportunities </a:t>
            </a:r>
          </a:p>
          <a:p>
            <a:r>
              <a:rPr lang="en-US" dirty="0"/>
              <a:t>Impact on DSPC</a:t>
            </a:r>
          </a:p>
          <a:p>
            <a:endParaRPr lang="en-US" dirty="0"/>
          </a:p>
        </p:txBody>
      </p:sp>
      <p:sp>
        <p:nvSpPr>
          <p:cNvPr id="35"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6"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37"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636701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ipe(dow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6AB5A48D-11A4-4A14-84F6-76931586AC3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endParaRPr lang="en-US" sz="5400">
              <a:solidFill>
                <a:srgbClr val="FFFFFF"/>
              </a:solidFill>
            </a:endParaRPr>
          </a:p>
        </p:txBody>
      </p:sp>
      <p:cxnSp>
        <p:nvCxnSpPr>
          <p:cNvPr id="75" name="Straight Connector 74">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25DCD703-6396-4032-BA62-1C909E9888D7}"/>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760293" y="2426818"/>
            <a:ext cx="2598464" cy="3997637"/>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028" name="Picture 4" descr="The Restorative Practices Handbook - Second Edition">
            <a:extLst>
              <a:ext uri="{FF2B5EF4-FFF2-40B4-BE49-F238E27FC236}">
                <a16:creationId xmlns:a16="http://schemas.microsoft.com/office/drawing/2014/main" id="{F2A18E5A-3800-4AF1-8F03-83E71E55FA6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7507349" y="2426818"/>
            <a:ext cx="3331364" cy="3997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20328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6AB5A48D-11A4-4A14-84F6-76931586AC38}"/>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endParaRPr lang="en-US" sz="5400">
              <a:solidFill>
                <a:srgbClr val="FFFFFF"/>
              </a:solidFill>
            </a:endParaRPr>
          </a:p>
        </p:txBody>
      </p:sp>
      <p:cxnSp>
        <p:nvCxnSpPr>
          <p:cNvPr id="75" name="Straight Connector 74">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10" name="Picture 4">
            <a:extLst>
              <a:ext uri="{FF2B5EF4-FFF2-40B4-BE49-F238E27FC236}">
                <a16:creationId xmlns:a16="http://schemas.microsoft.com/office/drawing/2014/main" id="{DDE8B151-8FA8-4713-9BAE-95C2CCE5E53C}"/>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3570" r="3422" b="-1"/>
          <a:stretch/>
        </p:blipFill>
        <p:spPr bwMode="auto">
          <a:xfrm>
            <a:off x="2230078" y="2235274"/>
            <a:ext cx="2904627" cy="41081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Restorative Circles in Schools: A Practical Guide for Educators - Second Edition">
            <a:extLst>
              <a:ext uri="{FF2B5EF4-FFF2-40B4-BE49-F238E27FC236}">
                <a16:creationId xmlns:a16="http://schemas.microsoft.com/office/drawing/2014/main" id="{2B43B931-F568-4F85-AA40-08CD1C913B58}"/>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6741" r="8414"/>
          <a:stretch/>
        </p:blipFill>
        <p:spPr bwMode="auto">
          <a:xfrm>
            <a:off x="6589022" y="2000736"/>
            <a:ext cx="3638187" cy="5145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9800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AAD211-3197-4373-A520-FE2897841302}"/>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endParaRPr lang="en-US" sz="5400">
              <a:solidFill>
                <a:srgbClr val="FFFFFF"/>
              </a:solidFill>
            </a:endParaRPr>
          </a:p>
        </p:txBody>
      </p:sp>
      <p:cxnSp>
        <p:nvCxnSpPr>
          <p:cNvPr id="75" name="Straight Connector 74">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076" name="Picture 4" descr="Image 1">
            <a:extLst>
              <a:ext uri="{FF2B5EF4-FFF2-40B4-BE49-F238E27FC236}">
                <a16:creationId xmlns:a16="http://schemas.microsoft.com/office/drawing/2014/main" id="{9BF46AFF-783E-40E3-BEB3-FDAC613A905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1395508" y="1284962"/>
            <a:ext cx="4278627" cy="5139493"/>
          </a:xfrm>
          <a:prstGeom prst="rect">
            <a:avLst/>
          </a:prstGeom>
          <a:noFill/>
          <a:extLst>
            <a:ext uri="{909E8E84-426E-40DD-AFC4-6F175D3DCCD1}">
              <a14:hiddenFill xmlns:a14="http://schemas.microsoft.com/office/drawing/2010/main">
                <a:solidFill>
                  <a:srgbClr val="FFFFFF"/>
                </a:solidFill>
              </a14:hiddenFill>
            </a:ext>
          </a:extLst>
        </p:spPr>
      </p:pic>
      <p:cxnSp>
        <p:nvCxnSpPr>
          <p:cNvPr id="77" name="Straight Connector 76">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3074" name="Picture 2" descr="Restorative Justice Conferencing: Real Justice &amp; The Conferencing Handbook">
            <a:extLst>
              <a:ext uri="{FF2B5EF4-FFF2-40B4-BE49-F238E27FC236}">
                <a16:creationId xmlns:a16="http://schemas.microsoft.com/office/drawing/2014/main" id="{003D12ED-F4FF-4AFC-B22D-76E1795C1394}"/>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7507348" y="1877658"/>
            <a:ext cx="3788997" cy="4546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874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96882" y="280374"/>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1685C17-D23A-41C1-A2AD-C775B73CE45F}"/>
              </a:ext>
            </a:extLst>
          </p:cNvPr>
          <p:cNvSpPr>
            <a:spLocks noGrp="1"/>
          </p:cNvSpPr>
          <p:nvPr>
            <p:ph type="title"/>
          </p:nvPr>
        </p:nvSpPr>
        <p:spPr>
          <a:xfrm>
            <a:off x="546351" y="433545"/>
            <a:ext cx="11139854" cy="930447"/>
          </a:xfrm>
        </p:spPr>
        <p:txBody>
          <a:bodyPr vert="horz" lIns="91440" tIns="45720" rIns="91440" bIns="45720" rtlCol="0" anchor="b">
            <a:normAutofit/>
          </a:bodyPr>
          <a:lstStyle/>
          <a:p>
            <a:pPr algn="ctr"/>
            <a:endParaRPr lang="en-US" sz="5400">
              <a:solidFill>
                <a:srgbClr val="FFFFFF"/>
              </a:solidFill>
            </a:endParaRPr>
          </a:p>
        </p:txBody>
      </p:sp>
      <p:cxnSp>
        <p:nvCxnSpPr>
          <p:cNvPr id="77" name="Straight Connector 76">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30078" y="1522292"/>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2052" name="Picture 4" descr="Image result for hacking discipline">
            <a:extLst>
              <a:ext uri="{FF2B5EF4-FFF2-40B4-BE49-F238E27FC236}">
                <a16:creationId xmlns:a16="http://schemas.microsoft.com/office/drawing/2014/main" id="{A27BFA17-811B-426E-B99B-558936321830}"/>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729403" y="1539734"/>
            <a:ext cx="3250559" cy="4884721"/>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DB146403-F3D6-484B-B2ED-97F9565D037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16278" y="2596836"/>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2054" name="Picture 6" descr="Image result for restorative practices pamphlet">
            <a:extLst>
              <a:ext uri="{FF2B5EF4-FFF2-40B4-BE49-F238E27FC236}">
                <a16:creationId xmlns:a16="http://schemas.microsoft.com/office/drawing/2014/main" id="{41445C38-FA75-46F2-9700-F868AC6516F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7768854" y="2054937"/>
            <a:ext cx="3250551" cy="4627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4354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286</Words>
  <Application>Microsoft Office PowerPoint</Application>
  <PresentationFormat>Widescreen</PresentationFormat>
  <Paragraphs>28</Paragraphs>
  <Slides>18</Slides>
  <Notes>0</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An Eye for an Eye </vt:lpstr>
      <vt:lpstr>PowerPoint Presentation</vt:lpstr>
      <vt:lpstr>PowerPoint Presentation</vt:lpstr>
      <vt:lpstr>PowerPoint Presentation</vt:lpstr>
      <vt:lpstr>How do you know if you have a revenge mindset with discipline? </vt:lpstr>
      <vt:lpstr>The Restorative Philosophy </vt:lpstr>
      <vt:lpstr>PowerPoint Presentation</vt:lpstr>
      <vt:lpstr>PowerPoint Presentation</vt:lpstr>
      <vt:lpstr>PowerPoint Presentation</vt:lpstr>
      <vt:lpstr>The fundamental Hypothesis </vt:lpstr>
      <vt:lpstr>PowerPoint Presentation</vt:lpstr>
      <vt:lpstr>PowerPoint Presentation</vt:lpstr>
      <vt:lpstr>How can we build and connect or reconnect our community?  </vt:lpstr>
      <vt:lpstr>Implementations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Eye for an Eye</dc:title>
  <dc:creator>Prince, Nicholas T.</dc:creator>
  <cp:lastModifiedBy>Long, Lisa Y.</cp:lastModifiedBy>
  <cp:revision>1</cp:revision>
  <dcterms:created xsi:type="dcterms:W3CDTF">2021-03-03T16:25:14Z</dcterms:created>
  <dcterms:modified xsi:type="dcterms:W3CDTF">2021-03-04T16:10:56Z</dcterms:modified>
</cp:coreProperties>
</file>