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71" r:id="rId5"/>
    <p:sldId id="260" r:id="rId6"/>
    <p:sldId id="273" r:id="rId7"/>
    <p:sldId id="263" r:id="rId8"/>
    <p:sldId id="259" r:id="rId9"/>
    <p:sldId id="262" r:id="rId10"/>
    <p:sldId id="266" r:id="rId11"/>
    <p:sldId id="261" r:id="rId12"/>
    <p:sldId id="264" r:id="rId13"/>
    <p:sldId id="265" r:id="rId14"/>
    <p:sldId id="268" r:id="rId15"/>
    <p:sldId id="272" r:id="rId16"/>
    <p:sldId id="269" r:id="rId17"/>
    <p:sldId id="270" r:id="rId18"/>
    <p:sldId id="267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4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AB368-9ACE-4E83-93C6-9785AA33B76B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7408F-92E9-4EA9-B24F-441EE06C1C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rary.kent.edu/drc/may4/browse_titles.php" TargetMode="External"/><Relationship Id="rId2" Type="http://schemas.openxmlformats.org/officeDocument/2006/relationships/hyperlink" Target="http://www.loc.gov/pictures/collection/cph/item/2009632261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ent State - John Paul Fi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3285606" cy="2207030"/>
          </a:xfrm>
          <a:prstGeom prst="rect">
            <a:avLst/>
          </a:prstGeom>
        </p:spPr>
      </p:pic>
      <p:pic>
        <p:nvPicPr>
          <p:cNvPr id="7" name="Picture 6" descr="705-4-1-28 (rifles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7152" y="5393594"/>
            <a:ext cx="2733560" cy="1830508"/>
          </a:xfrm>
          <a:prstGeom prst="rect">
            <a:avLst/>
          </a:prstGeom>
        </p:spPr>
      </p:pic>
      <p:pic>
        <p:nvPicPr>
          <p:cNvPr id="8" name="Picture 7" descr="705-4-1-34 (Tear Gas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28600" y="3200400"/>
            <a:ext cx="2584068" cy="1830508"/>
          </a:xfrm>
          <a:prstGeom prst="rect">
            <a:avLst/>
          </a:prstGeom>
        </p:spPr>
      </p:pic>
      <p:pic>
        <p:nvPicPr>
          <p:cNvPr id="10" name="Picture 9" descr="705-4-2-19 (Throwing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3000" y="3276600"/>
            <a:ext cx="2754916" cy="1830508"/>
          </a:xfrm>
          <a:prstGeom prst="rect">
            <a:avLst/>
          </a:prstGeom>
        </p:spPr>
      </p:pic>
      <p:pic>
        <p:nvPicPr>
          <p:cNvPr id="11" name="Picture 10" descr="705-4-2-23 (Running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0" y="1371600"/>
            <a:ext cx="2703052" cy="1830508"/>
          </a:xfrm>
          <a:prstGeom prst="rect">
            <a:avLst/>
          </a:prstGeom>
        </p:spPr>
      </p:pic>
      <p:pic>
        <p:nvPicPr>
          <p:cNvPr id="12" name="Picture 11" descr="705-4-2-24 (Laying Flat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0400" y="1600200"/>
            <a:ext cx="2733560" cy="1830508"/>
          </a:xfrm>
          <a:prstGeom prst="rect">
            <a:avLst/>
          </a:prstGeom>
        </p:spPr>
      </p:pic>
      <p:pic>
        <p:nvPicPr>
          <p:cNvPr id="13" name="Picture 12" descr="705-4-2-30 (injured first aid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91000" y="5393594"/>
            <a:ext cx="2733560" cy="1830508"/>
          </a:xfrm>
          <a:prstGeom prst="rect">
            <a:avLst/>
          </a:prstGeom>
        </p:spPr>
      </p:pic>
      <p:pic>
        <p:nvPicPr>
          <p:cNvPr id="14" name="Picture 13" descr="705-4-3-9-a (Gas Line)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39000" y="2438400"/>
            <a:ext cx="2733560" cy="1830508"/>
          </a:xfrm>
          <a:prstGeom prst="rect">
            <a:avLst/>
          </a:prstGeom>
        </p:spPr>
      </p:pic>
      <p:pic>
        <p:nvPicPr>
          <p:cNvPr id="16" name="Picture 15" descr="705-4-3-16-a (Camera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47800" y="5257800"/>
            <a:ext cx="2739662" cy="1830508"/>
          </a:xfrm>
          <a:prstGeom prst="rect">
            <a:avLst/>
          </a:prstGeom>
        </p:spPr>
      </p:pic>
      <p:pic>
        <p:nvPicPr>
          <p:cNvPr id="17" name="Picture 16" descr="705-4-3-26 (jeeps)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10400" y="3810000"/>
            <a:ext cx="2715254" cy="1830508"/>
          </a:xfrm>
          <a:prstGeom prst="rect">
            <a:avLst/>
          </a:prstGeom>
        </p:spPr>
      </p:pic>
      <p:pic>
        <p:nvPicPr>
          <p:cNvPr id="18" name="Picture 17" descr="705-4-4-5-a (stretcher)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0" y="5027492"/>
            <a:ext cx="2742712" cy="1830508"/>
          </a:xfrm>
          <a:prstGeom prst="rect">
            <a:avLst/>
          </a:prstGeom>
        </p:spPr>
      </p:pic>
      <p:pic>
        <p:nvPicPr>
          <p:cNvPr id="19" name="Picture 18" descr="705-4-4-7-a (jumping man)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95600" y="0"/>
            <a:ext cx="2727458" cy="1830508"/>
          </a:xfrm>
          <a:prstGeom prst="rect">
            <a:avLst/>
          </a:prstGeom>
        </p:spPr>
      </p:pic>
      <p:pic>
        <p:nvPicPr>
          <p:cNvPr id="20" name="Picture 19" descr="705-4-4-25 (ROTC building)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105399" y="0"/>
            <a:ext cx="2541356" cy="1830508"/>
          </a:xfrm>
          <a:prstGeom prst="rect">
            <a:avLst/>
          </a:prstGeom>
        </p:spPr>
      </p:pic>
      <p:pic>
        <p:nvPicPr>
          <p:cNvPr id="21" name="Picture 20" descr="705-4-4-28 (Jeep and Soldier)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052338" y="0"/>
            <a:ext cx="2614576" cy="1830508"/>
          </a:xfrm>
          <a:prstGeom prst="rect">
            <a:avLst/>
          </a:prstGeom>
        </p:spPr>
      </p:pic>
      <p:pic>
        <p:nvPicPr>
          <p:cNvPr id="6" name="Picture 5" descr="705-4-1-4 (soldiers line)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048000" y="3810000"/>
            <a:ext cx="2660340" cy="1830508"/>
          </a:xfrm>
          <a:prstGeom prst="rect">
            <a:avLst/>
          </a:prstGeom>
        </p:spPr>
      </p:pic>
      <p:pic>
        <p:nvPicPr>
          <p:cNvPr id="15" name="Picture 14" descr="705-4-3-13 (Ambulance 1)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295400" y="2590800"/>
            <a:ext cx="2709152" cy="1830508"/>
          </a:xfrm>
          <a:prstGeom prst="rect">
            <a:avLst/>
          </a:prstGeom>
        </p:spPr>
      </p:pic>
      <p:pic>
        <p:nvPicPr>
          <p:cNvPr id="9" name="Picture 8" descr="705-4-2-13 (soldiers advancing)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0" y="1447800"/>
            <a:ext cx="2739662" cy="18305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81000" y="1219200"/>
            <a:ext cx="9906000" cy="4267200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solidFill>
                  <a:srgbClr val="002060"/>
                </a:solidFill>
              </a:rPr>
              <a:t>Kent State Shootings </a:t>
            </a:r>
            <a:br>
              <a:rPr lang="en-US" sz="11500" b="1" dirty="0" smtClean="0">
                <a:solidFill>
                  <a:srgbClr val="002060"/>
                </a:solidFill>
              </a:rPr>
            </a:br>
            <a:r>
              <a:rPr lang="en-US" sz="8800" b="1" dirty="0" smtClean="0">
                <a:solidFill>
                  <a:srgbClr val="002060"/>
                </a:solidFill>
              </a:rPr>
              <a:t>“Ohio” – Neil Young</a:t>
            </a:r>
            <a:endParaRPr lang="en-US" sz="115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Tm="2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1-4 (soldiers line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81000" y="1"/>
            <a:ext cx="9966965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0"/>
            <a:ext cx="81370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Kent State University,  May 4, 1970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273225"/>
            <a:ext cx="7779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“tin soldiers” – untrained in “peace keeping”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2-30 (injured first aid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09600" y="-28999"/>
            <a:ext cx="10284590" cy="6886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6027003"/>
            <a:ext cx="5068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“four dead in Ohio”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4-25 (ROTC building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77193" y="0"/>
            <a:ext cx="952119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44694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>
                <a:solidFill>
                  <a:schemeClr val="bg1"/>
                </a:solidFill>
              </a:rPr>
              <a:t>Kent State’s ROTC building was burned down </a:t>
            </a:r>
          </a:p>
          <a:p>
            <a:r>
              <a:rPr lang="en-US" sz="3800" dirty="0" smtClean="0">
                <a:solidFill>
                  <a:schemeClr val="bg1"/>
                </a:solidFill>
              </a:rPr>
              <a:t>in response to Nixon’s Cambodian ‘incursion’</a:t>
            </a:r>
            <a:endParaRPr lang="en-US" sz="3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1-28 (rifles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5800" y="0"/>
            <a:ext cx="10287000" cy="6888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5780782"/>
            <a:ext cx="64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Guardsmen were handed live ammunition rather than non-lethal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ent State - John Paul Fi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62000" y="-123825"/>
            <a:ext cx="10393655" cy="69818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867400"/>
            <a:ext cx="90892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Filo’s</a:t>
            </a:r>
            <a:r>
              <a:rPr lang="en-US" sz="4400" dirty="0" smtClean="0">
                <a:solidFill>
                  <a:srgbClr val="FF0000"/>
                </a:solidFill>
              </a:rPr>
              <a:t> famous photo of student turmoil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1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2-19 (Throwing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5800" y="-78474"/>
            <a:ext cx="10439400" cy="69364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7200" y="5029200"/>
            <a:ext cx="518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The students were  not entirely peaceful 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4-7-a (jumping ma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5800" y="-77988"/>
            <a:ext cx="10334625" cy="6935988"/>
          </a:xfrm>
          <a:prstGeom prst="rect">
            <a:avLst/>
          </a:prstGeom>
        </p:spPr>
      </p:pic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2-13 (soldiers advancing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33400" y="-65591"/>
            <a:ext cx="10362315" cy="69235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3048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Guardsmen clearing the campus</a:t>
            </a:r>
            <a:endParaRPr lang="en-US" sz="4800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3-9-a (Gas Line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762000" y="-182079"/>
            <a:ext cx="10513190" cy="70400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528834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Gas masks &amp; bayonets for student protest?</a:t>
            </a:r>
            <a:endParaRPr lang="en-US" sz="4800" dirty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1-34 (Tear Gas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69817" y="-23096"/>
            <a:ext cx="9713817" cy="68810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0" y="914400"/>
            <a:ext cx="40879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Clearing the hill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2-23 (Running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33400" y="0"/>
            <a:ext cx="10134600" cy="68631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2400" y="563880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Diving for cover!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2-24 (Laying Flat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14400" y="0"/>
            <a:ext cx="10472555" cy="70128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2590800"/>
            <a:ext cx="69172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‘Soldiers are cutting us down’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3-16-a (Camera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71600" y="-168009"/>
            <a:ext cx="10515600" cy="70260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0"/>
            <a:ext cx="42456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Limiting the press</a:t>
            </a:r>
            <a:endParaRPr lang="en-US" sz="4400" dirty="0"/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4-28 (Jeep and Soldier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51511" y="1"/>
            <a:ext cx="979551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228600"/>
            <a:ext cx="6246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The calm before the storm</a:t>
            </a:r>
            <a:endParaRPr lang="en-US" sz="4400" dirty="0"/>
          </a:p>
        </p:txBody>
      </p:sp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3-26 (jeeps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09600" y="0"/>
            <a:ext cx="10172702" cy="6858000"/>
          </a:xfrm>
          <a:prstGeom prst="rect">
            <a:avLst/>
          </a:prstGeom>
        </p:spPr>
      </p:pic>
    </p:spTree>
  </p:cSld>
  <p:clrMapOvr>
    <a:masterClrMapping/>
  </p:clrMapOvr>
  <p:transition advTm="9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4-5-a (stretcher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31574" y="0"/>
            <a:ext cx="1027557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457200"/>
            <a:ext cx="22443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State of </a:t>
            </a:r>
          </a:p>
          <a:p>
            <a:r>
              <a:rPr lang="en-US" sz="4400" dirty="0" smtClean="0"/>
              <a:t>disbelief </a:t>
            </a:r>
            <a:endParaRPr lang="en-US" sz="4400" dirty="0"/>
          </a:p>
        </p:txBody>
      </p:sp>
    </p:spTree>
  </p:cSld>
  <p:clrMapOvr>
    <a:masterClrMapping/>
  </p:clrMapOvr>
  <p:transition advTm="14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5-4-3-13 (Ambulance 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33400" y="-427"/>
            <a:ext cx="10150472" cy="68584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0"/>
            <a:ext cx="876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It should have never gone this far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953000"/>
            <a:ext cx="31992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‘four in Ohio’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6088559"/>
            <a:ext cx="42346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How many more?</a:t>
            </a:r>
            <a:endParaRPr lang="en-US" sz="4400" dirty="0"/>
          </a:p>
        </p:txBody>
      </p:sp>
    </p:spTree>
  </p:cSld>
  <p:clrMapOvr>
    <a:masterClrMapping/>
  </p:clrMapOvr>
  <p:transition advTm="14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6106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2800" dirty="0" err="1" smtClean="0"/>
              <a:t>Filo</a:t>
            </a:r>
            <a:r>
              <a:rPr lang="en-US" sz="2800" dirty="0" smtClean="0"/>
              <a:t>, John. </a:t>
            </a:r>
            <a:r>
              <a:rPr lang="en-US" sz="2800" i="1" dirty="0" smtClean="0"/>
              <a:t>Kent State/John Paul </a:t>
            </a:r>
            <a:r>
              <a:rPr lang="en-US" sz="2800" i="1" dirty="0" err="1" smtClean="0"/>
              <a:t>Filo</a:t>
            </a:r>
            <a:r>
              <a:rPr lang="en-US" sz="2800" dirty="0" smtClean="0"/>
              <a:t>. 1970. Photograph. Library of Congress, Washington, D.C.. Web. 5 Mar 2014. </a:t>
            </a:r>
            <a:r>
              <a:rPr lang="en-US" sz="2800" dirty="0" smtClean="0">
                <a:hlinkClick r:id="rId2"/>
              </a:rPr>
              <a:t>http://www.loc.gov/pictures/collection/cph/item/2009632261/</a:t>
            </a:r>
            <a:r>
              <a:rPr lang="en-US" sz="2800" dirty="0" smtClean="0"/>
              <a:t>.</a:t>
            </a:r>
          </a:p>
          <a:p>
            <a:pPr lvl="0"/>
            <a:endParaRPr lang="en-US" sz="2800" dirty="0" smtClean="0"/>
          </a:p>
          <a:p>
            <a:pPr lvl="0">
              <a:buFont typeface="Arial" pitchFamily="34" charset="0"/>
              <a:buChar char="•"/>
            </a:pPr>
            <a:r>
              <a:rPr lang="en-US" sz="2800" dirty="0" smtClean="0"/>
              <a:t>Kent State University. News Service, </a:t>
            </a:r>
            <a:r>
              <a:rPr lang="en-US" sz="2800" i="1" dirty="0" smtClean="0"/>
              <a:t>Multiple Images</a:t>
            </a:r>
            <a:r>
              <a:rPr lang="en-US" sz="2800" dirty="0" smtClean="0"/>
              <a:t>. 1970. Photograph. Kent State: Special Collections and Archives, Kent, OH. Web. 5 Mar 2014. </a:t>
            </a:r>
          </a:p>
          <a:p>
            <a:pPr lvl="0"/>
            <a:r>
              <a:rPr lang="en-US" sz="2800" dirty="0" smtClean="0">
                <a:hlinkClick r:id="rId3"/>
              </a:rPr>
              <a:t>http://www.library.kent.edu/drc/may4/browse_titles.php</a:t>
            </a:r>
            <a:r>
              <a:rPr lang="en-US" sz="2800" dirty="0" smtClean="0"/>
              <a:t>.</a:t>
            </a:r>
          </a:p>
          <a:p>
            <a:pPr lvl="0"/>
            <a:endParaRPr lang="en-US" sz="2800" dirty="0" smtClean="0"/>
          </a:p>
          <a:p>
            <a:pPr lvl="0">
              <a:buFont typeface="Arial" pitchFamily="34" charset="0"/>
              <a:buChar char="•"/>
            </a:pPr>
            <a:r>
              <a:rPr lang="en-US" sz="2800" dirty="0" smtClean="0"/>
              <a:t>Young, Neil. </a:t>
            </a:r>
            <a:r>
              <a:rPr lang="en-US" sz="2800" i="1" dirty="0" smtClean="0"/>
              <a:t>Ohio</a:t>
            </a:r>
            <a:r>
              <a:rPr lang="en-US" sz="2800" dirty="0" smtClean="0"/>
              <a:t>. Crosby, Stills, Nash, &amp; Young. Rec. 21 May 1970. Atlantic, 1970. Vinyl recording.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121</Words>
  <Application>Microsoft Office PowerPoint</Application>
  <PresentationFormat>On-screen Show (4:3)</PresentationFormat>
  <Paragraphs>28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Kent State Shootings  “Ohio” – Neil Young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Citations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Kent State Shootings</dc:title>
  <dc:creator>Doenges</dc:creator>
  <cp:lastModifiedBy>Doenges</cp:lastModifiedBy>
  <cp:revision>21</cp:revision>
  <dcterms:created xsi:type="dcterms:W3CDTF">2014-03-04T23:13:51Z</dcterms:created>
  <dcterms:modified xsi:type="dcterms:W3CDTF">2014-06-04T18:08:22Z</dcterms:modified>
</cp:coreProperties>
</file>