
<file path=[Content_Types].xml><?xml version="1.0" encoding="utf-8"?>
<Types xmlns="http://schemas.openxmlformats.org/package/2006/content-types">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9"/>
  </p:notesMasterIdLst>
  <p:handoutMasterIdLst>
    <p:handoutMasterId r:id="rId30"/>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6858000" type="screen4x3"/>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3" roundtripDataSignature="AMtx7miCJjEvkCQ6Y2O62wd70njddwtEm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167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303" b="1" i="1" u="sng" strike="noStrike" baseline="0">
                <a:solidFill>
                  <a:srgbClr val="F4F4F4"/>
                </a:solidFill>
                <a:latin typeface="Arial"/>
                <a:ea typeface="Arial"/>
                <a:cs typeface="Arial"/>
              </a:defRPr>
            </a:pPr>
            <a:r>
              <a:rPr lang="en-US" dirty="0">
                <a:solidFill>
                  <a:srgbClr val="F4F4F4"/>
                </a:solidFill>
              </a:rPr>
              <a:t>Proposed Budget for </a:t>
            </a:r>
            <a:r>
              <a:rPr lang="en-US" dirty="0" smtClean="0">
                <a:solidFill>
                  <a:srgbClr val="F4F4F4"/>
                </a:solidFill>
              </a:rPr>
              <a:t>2021-2022 </a:t>
            </a:r>
            <a:r>
              <a:rPr lang="en-US" dirty="0">
                <a:solidFill>
                  <a:srgbClr val="F4F4F4"/>
                </a:solidFill>
              </a:rPr>
              <a:t>$</a:t>
            </a:r>
            <a:r>
              <a:rPr lang="en-US" baseline="0" dirty="0" smtClean="0">
                <a:solidFill>
                  <a:srgbClr val="F4F4F4"/>
                </a:solidFill>
              </a:rPr>
              <a:t>263,000</a:t>
            </a:r>
            <a:r>
              <a:rPr lang="en-US" dirty="0" smtClean="0">
                <a:solidFill>
                  <a:srgbClr val="F4F4F4"/>
                </a:solidFill>
              </a:rPr>
              <a:t>,000</a:t>
            </a:r>
            <a:endParaRPr lang="en-US" dirty="0">
              <a:solidFill>
                <a:srgbClr val="F4F4F4"/>
              </a:solidFill>
            </a:endParaRPr>
          </a:p>
        </c:rich>
      </c:tx>
      <c:layout>
        <c:manualLayout>
          <c:xMode val="edge"/>
          <c:yMode val="edge"/>
          <c:x val="0.15238104509663564"/>
          <c:y val="2.4699380408554728E-2"/>
        </c:manualLayout>
      </c:layout>
      <c:overlay val="0"/>
      <c:spPr>
        <a:noFill/>
        <a:ln w="36563">
          <a:noFill/>
        </a:ln>
      </c:spPr>
    </c:title>
    <c:autoTitleDeleted val="0"/>
    <c:view3D>
      <c:rotX val="15"/>
      <c:rotY val="0"/>
      <c:rAngAx val="0"/>
      <c:perspective val="0"/>
    </c:view3D>
    <c:floor>
      <c:thickness val="0"/>
    </c:floor>
    <c:sideWall>
      <c:thickness val="0"/>
    </c:sideWall>
    <c:backWall>
      <c:thickness val="0"/>
    </c:backWall>
    <c:plotArea>
      <c:layout>
        <c:manualLayout>
          <c:layoutTarget val="inner"/>
          <c:xMode val="edge"/>
          <c:yMode val="edge"/>
          <c:x val="0.27142857142857202"/>
          <c:y val="0.367346938775511"/>
          <c:w val="0.52222222222222203"/>
          <c:h val="0.33163265306122403"/>
        </c:manualLayout>
      </c:layout>
      <c:pie3DChart>
        <c:varyColors val="1"/>
        <c:ser>
          <c:idx val="0"/>
          <c:order val="0"/>
          <c:tx>
            <c:strRef>
              <c:f>Sheet1!#REF!</c:f>
              <c:strCache>
                <c:ptCount val="1"/>
                <c:pt idx="0">
                  <c:v>#REF!</c:v>
                </c:pt>
              </c:strCache>
            </c:strRef>
          </c:tx>
          <c:spPr>
            <a:solidFill>
              <a:srgbClr val="FFFF00"/>
            </a:solidFill>
            <a:ln w="18281">
              <a:solidFill>
                <a:schemeClr val="tx1"/>
              </a:solidFill>
              <a:prstDash val="solid"/>
            </a:ln>
          </c:spPr>
          <c:dPt>
            <c:idx val="0"/>
            <c:bubble3D val="0"/>
            <c:spPr>
              <a:solidFill>
                <a:srgbClr val="0000FF"/>
              </a:solidFill>
              <a:ln w="18281">
                <a:solidFill>
                  <a:schemeClr val="tx1"/>
                </a:solidFill>
                <a:prstDash val="solid"/>
              </a:ln>
            </c:spPr>
            <c:extLst>
              <c:ext xmlns:c16="http://schemas.microsoft.com/office/drawing/2014/chart" uri="{C3380CC4-5D6E-409C-BE32-E72D297353CC}">
                <c16:uniqueId val="{00000001-49D3-4F6A-8163-DD54323E4D79}"/>
              </c:ext>
            </c:extLst>
          </c:dPt>
          <c:dPt>
            <c:idx val="2"/>
            <c:bubble3D val="0"/>
            <c:spPr>
              <a:solidFill>
                <a:srgbClr val="FF00FF"/>
              </a:solidFill>
              <a:ln w="18281">
                <a:solidFill>
                  <a:schemeClr val="tx1"/>
                </a:solidFill>
                <a:prstDash val="solid"/>
              </a:ln>
            </c:spPr>
            <c:extLst>
              <c:ext xmlns:c16="http://schemas.microsoft.com/office/drawing/2014/chart" uri="{C3380CC4-5D6E-409C-BE32-E72D297353CC}">
                <c16:uniqueId val="{00000003-49D3-4F6A-8163-DD54323E4D79}"/>
              </c:ext>
            </c:extLst>
          </c:dPt>
          <c:dLbls>
            <c:dLbl>
              <c:idx val="0"/>
              <c:layout>
                <c:manualLayout>
                  <c:x val="-3.637852541159628E-2"/>
                  <c:y val="0.22467728465759954"/>
                </c:manualLayout>
              </c:layout>
              <c:tx>
                <c:rich>
                  <a:bodyPr/>
                  <a:lstStyle/>
                  <a:p>
                    <a:pPr>
                      <a:defRPr sz="1800" baseline="0">
                        <a:solidFill>
                          <a:srgbClr val="F4F4F4"/>
                        </a:solidFill>
                      </a:defRPr>
                    </a:pPr>
                    <a:r>
                      <a:rPr lang="en-US" dirty="0"/>
                      <a:t>Tax Levy 
</a:t>
                    </a:r>
                    <a:r>
                      <a:rPr lang="en-US" dirty="0" smtClean="0"/>
                      <a:t>$154,136,252</a:t>
                    </a:r>
                    <a:r>
                      <a:rPr lang="en-US" dirty="0"/>
                      <a:t>
</a:t>
                    </a:r>
                    <a:r>
                      <a:rPr lang="en-US" dirty="0" smtClean="0"/>
                      <a:t>58.61%</a:t>
                    </a:r>
                    <a:endParaRPr lang="en-US" dirty="0"/>
                  </a:p>
                </c:rich>
              </c:tx>
              <c:spPr>
                <a:noFill/>
                <a:ln>
                  <a:noFill/>
                </a:ln>
              </c:spPr>
              <c:dLblPos val="bestFit"/>
              <c:showLegendKey val="0"/>
              <c:showVal val="1"/>
              <c:showCatName val="1"/>
              <c:showSerName val="0"/>
              <c:showPercent val="1"/>
              <c:showBubbleSize val="0"/>
              <c:separator>
</c:separator>
              <c:extLst>
                <c:ext xmlns:c15="http://schemas.microsoft.com/office/drawing/2012/chart" uri="{CE6537A1-D6FC-4f65-9D91-7224C49458BB}">
                  <c15:layout>
                    <c:manualLayout>
                      <c:w val="0.21830276306370794"/>
                      <c:h val="0.2435011532649328"/>
                    </c:manualLayout>
                  </c15:layout>
                </c:ext>
                <c:ext xmlns:c16="http://schemas.microsoft.com/office/drawing/2014/chart" uri="{C3380CC4-5D6E-409C-BE32-E72D297353CC}">
                  <c16:uniqueId val="{00000001-49D3-4F6A-8163-DD54323E4D79}"/>
                </c:ext>
              </c:extLst>
            </c:dLbl>
            <c:dLbl>
              <c:idx val="1"/>
              <c:layout>
                <c:manualLayout>
                  <c:x val="-4.0875341016526401E-2"/>
                  <c:y val="8.0379212391077995E-2"/>
                </c:manualLayout>
              </c:layout>
              <c:tx>
                <c:rich>
                  <a:bodyPr/>
                  <a:lstStyle/>
                  <a:p>
                    <a:pPr>
                      <a:defRPr sz="1800" baseline="0">
                        <a:solidFill>
                          <a:srgbClr val="F4F4F4"/>
                        </a:solidFill>
                      </a:defRPr>
                    </a:pPr>
                    <a:r>
                      <a:rPr lang="en-US" dirty="0"/>
                      <a:t>*Estimated State Aid 
</a:t>
                    </a:r>
                    <a:r>
                      <a:rPr lang="en-US" dirty="0" smtClean="0"/>
                      <a:t>$95,604,300</a:t>
                    </a:r>
                    <a:r>
                      <a:rPr lang="en-US" dirty="0"/>
                      <a:t>
</a:t>
                    </a:r>
                    <a:r>
                      <a:rPr lang="en-US" dirty="0" smtClean="0"/>
                      <a:t>36.35%</a:t>
                    </a:r>
                    <a:endParaRPr lang="en-US" dirty="0"/>
                  </a:p>
                </c:rich>
              </c:tx>
              <c:spPr>
                <a:noFill/>
                <a:ln>
                  <a:noFill/>
                </a:ln>
              </c:sp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4-49D3-4F6A-8163-DD54323E4D79}"/>
                </c:ext>
              </c:extLst>
            </c:dLbl>
            <c:dLbl>
              <c:idx val="2"/>
              <c:layout>
                <c:manualLayout>
                  <c:x val="0.19372712956335003"/>
                  <c:y val="-2.7488542944770655E-2"/>
                </c:manualLayout>
              </c:layout>
              <c:tx>
                <c:rich>
                  <a:bodyPr/>
                  <a:lstStyle/>
                  <a:p>
                    <a:pPr>
                      <a:defRPr sz="1800" baseline="0">
                        <a:solidFill>
                          <a:srgbClr val="F4F4F4"/>
                        </a:solidFill>
                      </a:defRPr>
                    </a:pPr>
                    <a:r>
                      <a:rPr lang="en-US" dirty="0"/>
                      <a:t>Miscellaneous</a:t>
                    </a:r>
                    <a:r>
                      <a:rPr lang="en-US" baseline="0" dirty="0"/>
                      <a:t>  </a:t>
                    </a:r>
                    <a:r>
                      <a:rPr lang="en-US" dirty="0"/>
                      <a:t> Revenue
</a:t>
                    </a:r>
                    <a:r>
                      <a:rPr lang="en-US" dirty="0" smtClean="0"/>
                      <a:t>$13,259,448</a:t>
                    </a:r>
                    <a:r>
                      <a:rPr lang="en-US" dirty="0"/>
                      <a:t>
</a:t>
                    </a:r>
                    <a:r>
                      <a:rPr lang="en-US" dirty="0" smtClean="0"/>
                      <a:t>5.04%</a:t>
                    </a:r>
                    <a:endParaRPr lang="en-US" dirty="0"/>
                  </a:p>
                </c:rich>
              </c:tx>
              <c:spPr>
                <a:noFill/>
                <a:ln>
                  <a:noFill/>
                </a:ln>
              </c:sp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49D3-4F6A-8163-DD54323E4D79}"/>
                </c:ext>
              </c:extLst>
            </c:dLbl>
            <c:dLbl>
              <c:idx val="3"/>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5-49D3-4F6A-8163-DD54323E4D79}"/>
                </c:ext>
              </c:extLst>
            </c:dLbl>
            <c:dLbl>
              <c:idx val="4"/>
              <c:layout>
                <c:manualLayout>
                  <c:xMode val="edge"/>
                  <c:yMode val="edge"/>
                  <c:x val="0.31269841269841298"/>
                  <c:y val="2.04081632653061E-2"/>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6-49D3-4F6A-8163-DD54323E4D79}"/>
                </c:ext>
              </c:extLst>
            </c:dLbl>
            <c:dLbl>
              <c:idx val="5"/>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7-49D3-4F6A-8163-DD54323E4D79}"/>
                </c:ext>
              </c:extLst>
            </c:dLbl>
            <c:spPr>
              <a:noFill/>
              <a:ln>
                <a:noFill/>
              </a:ln>
              <a:effectLst/>
            </c:spPr>
            <c:txPr>
              <a:bodyPr/>
              <a:lstStyle/>
              <a:p>
                <a:pPr>
                  <a:defRPr sz="1500" baseline="0">
                    <a:solidFill>
                      <a:srgbClr val="F4F4F4"/>
                    </a:solidFill>
                  </a:defRPr>
                </a:pPr>
                <a:endParaRPr lang="en-US"/>
              </a:p>
            </c:txPr>
            <c:showLegendKey val="0"/>
            <c:showVal val="1"/>
            <c:showCatName val="1"/>
            <c:showSerName val="0"/>
            <c:showPercent val="1"/>
            <c:showBubbleSize val="0"/>
            <c:separator>
</c:separator>
            <c:showLeaderLines val="1"/>
            <c:leaderLines>
              <c:spPr>
                <a:ln>
                  <a:solidFill>
                    <a:schemeClr val="bg1">
                      <a:lumMod val="10000"/>
                    </a:schemeClr>
                  </a:solidFill>
                </a:ln>
              </c:spPr>
            </c:leaderLines>
            <c:extLst>
              <c:ext xmlns:c15="http://schemas.microsoft.com/office/drawing/2012/chart" uri="{CE6537A1-D6FC-4f65-9D91-7224C49458BB}"/>
            </c:extLst>
          </c:dLbls>
          <c:cat>
            <c:strRef>
              <c:f>Sheet1!$A$1:$C$1</c:f>
              <c:strCache>
                <c:ptCount val="3"/>
                <c:pt idx="0">
                  <c:v>Tax Levy </c:v>
                </c:pt>
                <c:pt idx="1">
                  <c:v>*Estimated State Aid </c:v>
                </c:pt>
                <c:pt idx="2">
                  <c:v>Other Revenue</c:v>
                </c:pt>
              </c:strCache>
            </c:strRef>
          </c:cat>
          <c:val>
            <c:numRef>
              <c:f>Sheet1!$A$2:$C$2</c:f>
              <c:numCache>
                <c:formatCode>#,##0</c:formatCode>
                <c:ptCount val="3"/>
                <c:pt idx="0">
                  <c:v>137864766</c:v>
                </c:pt>
                <c:pt idx="1">
                  <c:v>96181734</c:v>
                </c:pt>
                <c:pt idx="2">
                  <c:v>10953500</c:v>
                </c:pt>
              </c:numCache>
            </c:numRef>
          </c:val>
          <c:extLst>
            <c:ext xmlns:c16="http://schemas.microsoft.com/office/drawing/2014/chart" uri="{C3380CC4-5D6E-409C-BE32-E72D297353CC}">
              <c16:uniqueId val="{00000008-49D3-4F6A-8163-DD54323E4D79}"/>
            </c:ext>
          </c:extLst>
        </c:ser>
        <c:dLbls>
          <c:showLegendKey val="0"/>
          <c:showVal val="0"/>
          <c:showCatName val="1"/>
          <c:showSerName val="0"/>
          <c:showPercent val="0"/>
          <c:showBubbleSize val="0"/>
          <c:showLeaderLines val="1"/>
        </c:dLbls>
      </c:pie3DChart>
    </c:plotArea>
    <c:plotVisOnly val="1"/>
    <c:dispBlanksAs val="zero"/>
    <c:showDLblsOverMax val="0"/>
  </c:chart>
  <c:spPr>
    <a:noFill/>
    <a:ln>
      <a:noFill/>
    </a:ln>
  </c:spPr>
  <c:txPr>
    <a:bodyPr/>
    <a:lstStyle/>
    <a:p>
      <a:pPr>
        <a:defRPr sz="2411" b="1" i="0" u="none" strike="noStrike" baseline="0">
          <a:solidFill>
            <a:schemeClr val="tx1"/>
          </a:solidFill>
          <a:latin typeface="Arial"/>
          <a:ea typeface="Arial"/>
          <a:cs typeface="Arial"/>
        </a:defRPr>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0.06631</cdr:x>
      <cdr:y>0.82949</cdr:y>
    </cdr:from>
    <cdr:to>
      <cdr:x>0.8912</cdr:x>
      <cdr:y>0.99539</cdr:y>
    </cdr:to>
    <cdr:sp macro="" textlink="">
      <cdr:nvSpPr>
        <cdr:cNvPr id="2" name="TextBox 1"/>
        <cdr:cNvSpPr txBox="1"/>
      </cdr:nvSpPr>
      <cdr:spPr>
        <a:xfrm xmlns:a="http://schemas.openxmlformats.org/drawingml/2006/main">
          <a:off x="581891" y="4572000"/>
          <a:ext cx="72390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0.04894</cdr:x>
      <cdr:y>0.8341</cdr:y>
    </cdr:from>
    <cdr:to>
      <cdr:x>0.23997</cdr:x>
      <cdr:y>1</cdr:y>
    </cdr:to>
    <cdr:sp macro="" textlink="">
      <cdr:nvSpPr>
        <cdr:cNvPr id="3" name="TextBox 2"/>
        <cdr:cNvSpPr txBox="1"/>
      </cdr:nvSpPr>
      <cdr:spPr>
        <a:xfrm xmlns:a="http://schemas.openxmlformats.org/drawingml/2006/main">
          <a:off x="429491" y="4597400"/>
          <a:ext cx="1676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0.04026</cdr:x>
      <cdr:y>0.8341</cdr:y>
    </cdr:from>
    <cdr:to>
      <cdr:x>0.9954</cdr:x>
      <cdr:y>1</cdr:y>
    </cdr:to>
    <cdr:sp macro="" textlink="">
      <cdr:nvSpPr>
        <cdr:cNvPr id="4" name="TextBox 3"/>
        <cdr:cNvSpPr txBox="1"/>
      </cdr:nvSpPr>
      <cdr:spPr>
        <a:xfrm xmlns:a="http://schemas.openxmlformats.org/drawingml/2006/main">
          <a:off x="353291" y="4597400"/>
          <a:ext cx="83820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600" dirty="0">
            <a:solidFill>
              <a:schemeClr val="tx1"/>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566BABC2-A747-44FE-881B-01C5D4AD589F}" type="datetimeFigureOut">
              <a:rPr lang="en-US" smtClean="0"/>
              <a:t>4/27/2021</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ED23EDED-6506-436F-BE4A-A8E7A4A0CBDD}" type="slidenum">
              <a:rPr lang="en-US" smtClean="0"/>
              <a:t>‹#›</a:t>
            </a:fld>
            <a:endParaRPr lang="en-US"/>
          </a:p>
        </p:txBody>
      </p:sp>
    </p:spTree>
    <p:extLst>
      <p:ext uri="{BB962C8B-B14F-4D97-AF65-F5344CB8AC3E}">
        <p14:creationId xmlns:p14="http://schemas.microsoft.com/office/powerpoint/2010/main" val="20157860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3" y="0"/>
            <a:ext cx="3038475" cy="465138"/>
          </a:xfrm>
          <a:prstGeom prst="rect">
            <a:avLst/>
          </a:prstGeom>
          <a:noFill/>
          <a:ln>
            <a:noFill/>
          </a:ln>
        </p:spPr>
        <p:txBody>
          <a:bodyPr spcFirstLastPara="1" wrap="square" lIns="92825" tIns="46400" rIns="92825" bIns="464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4" name="Google Shape;4;n"/>
          <p:cNvSpPr txBox="1">
            <a:spLocks noGrp="1"/>
          </p:cNvSpPr>
          <p:nvPr>
            <p:ph type="dt" idx="10"/>
          </p:nvPr>
        </p:nvSpPr>
        <p:spPr>
          <a:xfrm>
            <a:off x="3970342" y="0"/>
            <a:ext cx="3038475" cy="465138"/>
          </a:xfrm>
          <a:prstGeom prst="rect">
            <a:avLst/>
          </a:prstGeom>
          <a:noFill/>
          <a:ln>
            <a:noFill/>
          </a:ln>
        </p:spPr>
        <p:txBody>
          <a:bodyPr spcFirstLastPara="1" wrap="square" lIns="92825" tIns="46400" rIns="92825" bIns="464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5" name="Google Shape;5;n"/>
          <p:cNvSpPr>
            <a:spLocks noGrp="1" noRot="1" noChangeAspect="1"/>
          </p:cNvSpPr>
          <p:nvPr>
            <p:ph type="sldImg" idx="3"/>
          </p:nvPr>
        </p:nvSpPr>
        <p:spPr>
          <a:xfrm>
            <a:off x="1182688" y="698500"/>
            <a:ext cx="4646612" cy="34845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701676" y="4416429"/>
            <a:ext cx="5607050" cy="4183062"/>
          </a:xfrm>
          <a:prstGeom prst="rect">
            <a:avLst/>
          </a:prstGeom>
          <a:noFill/>
          <a:ln>
            <a:noFill/>
          </a:ln>
        </p:spPr>
        <p:txBody>
          <a:bodyPr spcFirstLastPara="1" wrap="square" lIns="92825" tIns="46400" rIns="92825" bIns="46400" anchor="t" anchorCtr="0">
            <a:noAutofit/>
          </a:bodyPr>
          <a:lstStyle>
            <a:lvl1pPr marL="457200" marR="0" lvl="0"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3" y="8829675"/>
            <a:ext cx="3038475" cy="465138"/>
          </a:xfrm>
          <a:prstGeom prst="rect">
            <a:avLst/>
          </a:prstGeom>
          <a:noFill/>
          <a:ln>
            <a:noFill/>
          </a:ln>
        </p:spPr>
        <p:txBody>
          <a:bodyPr spcFirstLastPara="1" wrap="square" lIns="92825" tIns="46400" rIns="92825" bIns="464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8" name="Google Shape;8;n"/>
          <p:cNvSpPr txBox="1">
            <a:spLocks noGrp="1"/>
          </p:cNvSpPr>
          <p:nvPr>
            <p:ph type="sldNum" idx="12"/>
          </p:nvPr>
        </p:nvSpPr>
        <p:spPr>
          <a:xfrm>
            <a:off x="3970342" y="8829675"/>
            <a:ext cx="3038475" cy="465138"/>
          </a:xfrm>
          <a:prstGeom prst="rect">
            <a:avLst/>
          </a:prstGeom>
          <a:noFill/>
          <a:ln>
            <a:noFill/>
          </a:ln>
        </p:spPr>
        <p:txBody>
          <a:bodyPr spcFirstLastPara="1" wrap="square" lIns="92825" tIns="46400" rIns="92825" bIns="464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1:notes"/>
          <p:cNvSpPr txBox="1">
            <a:spLocks noGrp="1"/>
          </p:cNvSpPr>
          <p:nvPr>
            <p:ph type="sldNum" idx="12"/>
          </p:nvPr>
        </p:nvSpPr>
        <p:spPr>
          <a:xfrm>
            <a:off x="3970342" y="8829675"/>
            <a:ext cx="3038475" cy="465138"/>
          </a:xfrm>
          <a:prstGeom prst="rect">
            <a:avLst/>
          </a:prstGeom>
          <a:noFill/>
          <a:ln>
            <a:noFill/>
          </a:ln>
        </p:spPr>
        <p:txBody>
          <a:bodyPr spcFirstLastPara="1" wrap="square" lIns="92825" tIns="46400" rIns="92825" bIns="46400" anchor="b" anchorCtr="0">
            <a:noAutofit/>
          </a:bodyPr>
          <a:lstStyle/>
          <a:p>
            <a:pPr marL="0" lvl="0" indent="0" algn="r" rtl="0">
              <a:spcBef>
                <a:spcPts val="0"/>
              </a:spcBef>
              <a:spcAft>
                <a:spcPts val="0"/>
              </a:spcAft>
              <a:buNone/>
            </a:pPr>
            <a:fld id="{00000000-1234-1234-1234-123412341234}" type="slidenum">
              <a:rPr lang="en-US"/>
              <a:t>1</a:t>
            </a:fld>
            <a:endParaRPr/>
          </a:p>
        </p:txBody>
      </p:sp>
      <p:sp>
        <p:nvSpPr>
          <p:cNvPr id="124" name="Google Shape;124;p1:notes"/>
          <p:cNvSpPr>
            <a:spLocks noGrp="1" noRot="1" noChangeAspect="1"/>
          </p:cNvSpPr>
          <p:nvPr>
            <p:ph type="sldImg" idx="2"/>
          </p:nvPr>
        </p:nvSpPr>
        <p:spPr>
          <a:xfrm>
            <a:off x="1182688" y="698500"/>
            <a:ext cx="4646612" cy="348456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5" name="Google Shape;125;p1:notes"/>
          <p:cNvSpPr txBox="1">
            <a:spLocks noGrp="1"/>
          </p:cNvSpPr>
          <p:nvPr>
            <p:ph type="body" idx="1"/>
          </p:nvPr>
        </p:nvSpPr>
        <p:spPr>
          <a:xfrm>
            <a:off x="701676" y="4416429"/>
            <a:ext cx="5607050" cy="4183062"/>
          </a:xfrm>
          <a:prstGeom prst="rect">
            <a:avLst/>
          </a:prstGeom>
          <a:noFill/>
          <a:ln>
            <a:noFill/>
          </a:ln>
        </p:spPr>
        <p:txBody>
          <a:bodyPr spcFirstLastPara="1" wrap="square" lIns="92825" tIns="46400" rIns="92825" bIns="46400" anchor="t" anchorCtr="0">
            <a:noAutofit/>
          </a:bodyPr>
          <a:lstStyle/>
          <a:p>
            <a:pPr marL="0" lvl="0" indent="0" algn="l" rtl="0">
              <a:lnSpc>
                <a:spcPct val="90000"/>
              </a:lnSpc>
              <a:spcBef>
                <a:spcPts val="0"/>
              </a:spcBef>
              <a:spcAft>
                <a:spcPts val="0"/>
              </a:spcAft>
              <a:buClr>
                <a:schemeClr val="dk1"/>
              </a:buClr>
              <a:buSzPts val="1200"/>
              <a:buFont typeface="Arial"/>
              <a:buNone/>
            </a:pPr>
            <a:r>
              <a:rPr lang="en-US" b="1" i="1"/>
              <a:t>We face unprecedented economic challenges this year and for the next several years that threaten our ability to continue the progress our schools have been making</a:t>
            </a:r>
            <a:endParaRPr/>
          </a:p>
          <a:p>
            <a:pPr marL="0" lvl="0" indent="0" algn="l" rtl="0">
              <a:lnSpc>
                <a:spcPct val="90000"/>
              </a:lnSpc>
              <a:spcBef>
                <a:spcPts val="360"/>
              </a:spcBef>
              <a:spcAft>
                <a:spcPts val="0"/>
              </a:spcAft>
              <a:buNone/>
            </a:pPr>
            <a:endParaRPr b="1" i="1"/>
          </a:p>
          <a:p>
            <a:pPr marL="0" lvl="0" indent="-76200" algn="l" rtl="0">
              <a:lnSpc>
                <a:spcPct val="90000"/>
              </a:lnSpc>
              <a:spcBef>
                <a:spcPts val="360"/>
              </a:spcBef>
              <a:spcAft>
                <a:spcPts val="0"/>
              </a:spcAft>
              <a:buClr>
                <a:schemeClr val="dk1"/>
              </a:buClr>
              <a:buSzPts val="1200"/>
              <a:buFont typeface="Arial"/>
              <a:buChar char="•"/>
            </a:pPr>
            <a:r>
              <a:rPr lang="en-US" b="1" i="1"/>
              <a:t>Right now the questions far outnumber the answers, but I want to speak to you this evening in general terms to provide a framework for the position in which we find ourselves and to tell you what I know &amp; what I don’t yet know</a:t>
            </a:r>
            <a:endParaRPr/>
          </a:p>
          <a:p>
            <a:pPr marL="0" lvl="0" indent="0" algn="l" rtl="0">
              <a:lnSpc>
                <a:spcPct val="90000"/>
              </a:lnSpc>
              <a:spcBef>
                <a:spcPts val="360"/>
              </a:spcBef>
              <a:spcAft>
                <a:spcPts val="0"/>
              </a:spcAft>
              <a:buClr>
                <a:schemeClr val="dk1"/>
              </a:buClr>
              <a:buSzPts val="1200"/>
              <a:buFont typeface="Arial"/>
              <a:buNone/>
            </a:pPr>
            <a:endParaRPr b="1" i="1"/>
          </a:p>
          <a:p>
            <a:pPr marL="0" lvl="0" indent="-76200" algn="l" rtl="0">
              <a:lnSpc>
                <a:spcPct val="90000"/>
              </a:lnSpc>
              <a:spcBef>
                <a:spcPts val="360"/>
              </a:spcBef>
              <a:spcAft>
                <a:spcPts val="0"/>
              </a:spcAft>
              <a:buClr>
                <a:schemeClr val="dk1"/>
              </a:buClr>
              <a:buSzPts val="1200"/>
              <a:buFont typeface="Arial"/>
              <a:buChar char="•"/>
            </a:pPr>
            <a:r>
              <a:rPr lang="en-US" b="1" i="1"/>
              <a:t>In recent years we have fought hard for adequate levels of state aid – we have maintained an increase in the tax levy of about 4% per year (last year, a little less at 3.8%) – at the same time, we have continually improved our programs and helped more young people succeed – that progress threatens to be undone by the current economic crisis</a:t>
            </a:r>
            <a:endParaRPr/>
          </a:p>
          <a:p>
            <a:pPr marL="0" lvl="0" indent="0" algn="l" rtl="0">
              <a:lnSpc>
                <a:spcPct val="90000"/>
              </a:lnSpc>
              <a:spcBef>
                <a:spcPts val="360"/>
              </a:spcBef>
              <a:spcAft>
                <a:spcPts val="0"/>
              </a:spcAft>
              <a:buNone/>
            </a:pPr>
            <a:endParaRPr b="1" i="1"/>
          </a:p>
          <a:p>
            <a:pPr marL="0" lvl="0" indent="-76200" algn="l" rtl="0">
              <a:lnSpc>
                <a:spcPct val="90000"/>
              </a:lnSpc>
              <a:spcBef>
                <a:spcPts val="360"/>
              </a:spcBef>
              <a:spcAft>
                <a:spcPts val="0"/>
              </a:spcAft>
              <a:buClr>
                <a:schemeClr val="dk1"/>
              </a:buClr>
              <a:buSzPts val="1200"/>
              <a:buFont typeface="Arial"/>
              <a:buChar char="•"/>
            </a:pPr>
            <a:r>
              <a:rPr lang="en-US" b="1" i="1"/>
              <a:t>Here’s the challenge: As difficult as current circumstances are, and are likely to be for the next several years, the students we serve cannot afford to stand still…or worse, lose ground</a:t>
            </a:r>
            <a:endParaRPr/>
          </a:p>
          <a:p>
            <a:pPr marL="0" lvl="0" indent="0" algn="l" rtl="0">
              <a:lnSpc>
                <a:spcPct val="90000"/>
              </a:lnSpc>
              <a:spcBef>
                <a:spcPts val="360"/>
              </a:spcBef>
              <a:spcAft>
                <a:spcPts val="0"/>
              </a:spcAft>
              <a:buClr>
                <a:schemeClr val="dk1"/>
              </a:buClr>
              <a:buSzPts val="1200"/>
              <a:buFont typeface="Arial"/>
              <a:buNone/>
            </a:pPr>
            <a:endParaRPr b="1" i="1"/>
          </a:p>
          <a:p>
            <a:pPr marL="0" lvl="0" indent="-76200" algn="l" rtl="0">
              <a:lnSpc>
                <a:spcPct val="90000"/>
              </a:lnSpc>
              <a:spcBef>
                <a:spcPts val="360"/>
              </a:spcBef>
              <a:spcAft>
                <a:spcPts val="0"/>
              </a:spcAft>
              <a:buClr>
                <a:schemeClr val="dk1"/>
              </a:buClr>
              <a:buSzPts val="1200"/>
              <a:buFont typeface="Arial"/>
              <a:buChar char="•"/>
            </a:pPr>
            <a:r>
              <a:rPr lang="en-US" b="1" i="1"/>
              <a:t>Our challenge as a community is to continue moving forward through some very difficult times.  It will take all our creativity, all our energy, all our sensitivity to think our way through this.</a:t>
            </a:r>
            <a:endParaRPr/>
          </a:p>
          <a:p>
            <a:pPr marL="0" lvl="0" indent="0" algn="l" rtl="0">
              <a:lnSpc>
                <a:spcPct val="90000"/>
              </a:lnSpc>
              <a:spcBef>
                <a:spcPts val="360"/>
              </a:spcBef>
              <a:spcAft>
                <a:spcPts val="0"/>
              </a:spcAft>
              <a:buClr>
                <a:schemeClr val="dk1"/>
              </a:buClr>
              <a:buSzPts val="1200"/>
              <a:buFont typeface="Arial"/>
              <a:buNone/>
            </a:pPr>
            <a:endParaRPr b="1" i="1"/>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2:notes"/>
          <p:cNvSpPr txBox="1">
            <a:spLocks noGrp="1"/>
          </p:cNvSpPr>
          <p:nvPr>
            <p:ph type="body" idx="1"/>
          </p:nvPr>
        </p:nvSpPr>
        <p:spPr>
          <a:xfrm>
            <a:off x="701676" y="4416429"/>
            <a:ext cx="5607050" cy="4183062"/>
          </a:xfrm>
          <a:prstGeom prst="rect">
            <a:avLst/>
          </a:prstGeom>
        </p:spPr>
        <p:txBody>
          <a:bodyPr spcFirstLastPara="1" wrap="square" lIns="92825" tIns="46400" rIns="92825" bIns="46400" anchor="t" anchorCtr="0">
            <a:noAutofit/>
          </a:bodyPr>
          <a:lstStyle/>
          <a:p>
            <a:pPr marL="0" lvl="0" indent="0" algn="l" rtl="0">
              <a:spcBef>
                <a:spcPts val="360"/>
              </a:spcBef>
              <a:spcAft>
                <a:spcPts val="0"/>
              </a:spcAft>
              <a:buNone/>
            </a:pPr>
            <a:endParaRPr/>
          </a:p>
        </p:txBody>
      </p:sp>
      <p:sp>
        <p:nvSpPr>
          <p:cNvPr id="132" name="Google Shape;132;p2:notes"/>
          <p:cNvSpPr>
            <a:spLocks noGrp="1" noRot="1" noChangeAspect="1"/>
          </p:cNvSpPr>
          <p:nvPr>
            <p:ph type="sldImg" idx="2"/>
          </p:nvPr>
        </p:nvSpPr>
        <p:spPr>
          <a:xfrm>
            <a:off x="1182688" y="698500"/>
            <a:ext cx="4646612" cy="34845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3:notes"/>
          <p:cNvSpPr txBox="1">
            <a:spLocks noGrp="1"/>
          </p:cNvSpPr>
          <p:nvPr>
            <p:ph type="body" idx="1"/>
          </p:nvPr>
        </p:nvSpPr>
        <p:spPr>
          <a:xfrm>
            <a:off x="701676" y="4416429"/>
            <a:ext cx="5607050" cy="4183062"/>
          </a:xfrm>
          <a:prstGeom prst="rect">
            <a:avLst/>
          </a:prstGeom>
        </p:spPr>
        <p:txBody>
          <a:bodyPr spcFirstLastPara="1" wrap="square" lIns="92825" tIns="46400" rIns="92825" bIns="46400" anchor="t" anchorCtr="0">
            <a:noAutofit/>
          </a:bodyPr>
          <a:lstStyle/>
          <a:p>
            <a:pPr marL="0" lvl="0" indent="0" algn="l" rtl="0">
              <a:spcBef>
                <a:spcPts val="360"/>
              </a:spcBef>
              <a:spcAft>
                <a:spcPts val="0"/>
              </a:spcAft>
              <a:buNone/>
            </a:pPr>
            <a:endParaRPr/>
          </a:p>
        </p:txBody>
      </p:sp>
      <p:sp>
        <p:nvSpPr>
          <p:cNvPr id="138" name="Google Shape;138;p3:notes"/>
          <p:cNvSpPr>
            <a:spLocks noGrp="1" noRot="1" noChangeAspect="1"/>
          </p:cNvSpPr>
          <p:nvPr>
            <p:ph type="sldImg" idx="2"/>
          </p:nvPr>
        </p:nvSpPr>
        <p:spPr>
          <a:xfrm>
            <a:off x="1182688" y="698500"/>
            <a:ext cx="4646612" cy="34845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4:notes"/>
          <p:cNvSpPr>
            <a:spLocks noGrp="1" noRot="1" noChangeAspect="1"/>
          </p:cNvSpPr>
          <p:nvPr>
            <p:ph type="sldImg" idx="2"/>
          </p:nvPr>
        </p:nvSpPr>
        <p:spPr>
          <a:xfrm>
            <a:off x="1182688" y="700088"/>
            <a:ext cx="4646612" cy="34845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4" name="Google Shape;144;p4:notes"/>
          <p:cNvSpPr txBox="1">
            <a:spLocks noGrp="1"/>
          </p:cNvSpPr>
          <p:nvPr>
            <p:ph type="body" idx="1"/>
          </p:nvPr>
        </p:nvSpPr>
        <p:spPr>
          <a:xfrm>
            <a:off x="701676" y="4416430"/>
            <a:ext cx="5607050" cy="4181475"/>
          </a:xfrm>
          <a:prstGeom prst="rect">
            <a:avLst/>
          </a:prstGeom>
          <a:noFill/>
          <a:ln>
            <a:noFill/>
          </a:ln>
        </p:spPr>
        <p:txBody>
          <a:bodyPr spcFirstLastPara="1" wrap="square" lIns="92825" tIns="46400" rIns="92825" bIns="464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5:notes"/>
          <p:cNvSpPr txBox="1">
            <a:spLocks noGrp="1"/>
          </p:cNvSpPr>
          <p:nvPr>
            <p:ph type="body" idx="1"/>
          </p:nvPr>
        </p:nvSpPr>
        <p:spPr>
          <a:xfrm>
            <a:off x="701676" y="4416429"/>
            <a:ext cx="5607050" cy="4183062"/>
          </a:xfrm>
          <a:prstGeom prst="rect">
            <a:avLst/>
          </a:prstGeom>
        </p:spPr>
        <p:txBody>
          <a:bodyPr spcFirstLastPara="1" wrap="square" lIns="92825" tIns="46400" rIns="92825" bIns="46400" anchor="t" anchorCtr="0">
            <a:noAutofit/>
          </a:bodyPr>
          <a:lstStyle/>
          <a:p>
            <a:pPr marL="0" lvl="0" indent="0" algn="l" rtl="0">
              <a:spcBef>
                <a:spcPts val="360"/>
              </a:spcBef>
              <a:spcAft>
                <a:spcPts val="0"/>
              </a:spcAft>
              <a:buNone/>
            </a:pPr>
            <a:endParaRPr/>
          </a:p>
        </p:txBody>
      </p:sp>
      <p:sp>
        <p:nvSpPr>
          <p:cNvPr id="150" name="Google Shape;150;p5:notes"/>
          <p:cNvSpPr>
            <a:spLocks noGrp="1" noRot="1" noChangeAspect="1"/>
          </p:cNvSpPr>
          <p:nvPr>
            <p:ph type="sldImg" idx="2"/>
          </p:nvPr>
        </p:nvSpPr>
        <p:spPr>
          <a:xfrm>
            <a:off x="1182688" y="698500"/>
            <a:ext cx="4646612" cy="34845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6:notes"/>
          <p:cNvSpPr txBox="1">
            <a:spLocks noGrp="1"/>
          </p:cNvSpPr>
          <p:nvPr>
            <p:ph type="body" idx="1"/>
          </p:nvPr>
        </p:nvSpPr>
        <p:spPr>
          <a:xfrm>
            <a:off x="701676" y="4416429"/>
            <a:ext cx="5607050" cy="4183062"/>
          </a:xfrm>
          <a:prstGeom prst="rect">
            <a:avLst/>
          </a:prstGeom>
        </p:spPr>
        <p:txBody>
          <a:bodyPr spcFirstLastPara="1" wrap="square" lIns="92825" tIns="46400" rIns="92825" bIns="46400" anchor="t" anchorCtr="0">
            <a:noAutofit/>
          </a:bodyPr>
          <a:lstStyle/>
          <a:p>
            <a:pPr marL="0" lvl="0" indent="0" algn="l" rtl="0">
              <a:spcBef>
                <a:spcPts val="360"/>
              </a:spcBef>
              <a:spcAft>
                <a:spcPts val="0"/>
              </a:spcAft>
              <a:buNone/>
            </a:pPr>
            <a:endParaRPr/>
          </a:p>
        </p:txBody>
      </p:sp>
      <p:sp>
        <p:nvSpPr>
          <p:cNvPr id="156" name="Google Shape;156;p6:notes"/>
          <p:cNvSpPr>
            <a:spLocks noGrp="1" noRot="1" noChangeAspect="1"/>
          </p:cNvSpPr>
          <p:nvPr>
            <p:ph type="sldImg" idx="2"/>
          </p:nvPr>
        </p:nvSpPr>
        <p:spPr>
          <a:xfrm>
            <a:off x="1182688" y="698500"/>
            <a:ext cx="4646612" cy="34845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7:notes"/>
          <p:cNvSpPr txBox="1">
            <a:spLocks noGrp="1"/>
          </p:cNvSpPr>
          <p:nvPr>
            <p:ph type="body" idx="1"/>
          </p:nvPr>
        </p:nvSpPr>
        <p:spPr>
          <a:xfrm>
            <a:off x="701676" y="4416429"/>
            <a:ext cx="5607050" cy="4183062"/>
          </a:xfrm>
          <a:prstGeom prst="rect">
            <a:avLst/>
          </a:prstGeom>
        </p:spPr>
        <p:txBody>
          <a:bodyPr spcFirstLastPara="1" wrap="square" lIns="92825" tIns="46400" rIns="92825" bIns="46400" anchor="t" anchorCtr="0">
            <a:noAutofit/>
          </a:bodyPr>
          <a:lstStyle/>
          <a:p>
            <a:pPr marL="0" lvl="0" indent="0" algn="l" rtl="0">
              <a:spcBef>
                <a:spcPts val="360"/>
              </a:spcBef>
              <a:spcAft>
                <a:spcPts val="0"/>
              </a:spcAft>
              <a:buNone/>
            </a:pPr>
            <a:endParaRPr/>
          </a:p>
        </p:txBody>
      </p:sp>
      <p:sp>
        <p:nvSpPr>
          <p:cNvPr id="162" name="Google Shape;162;p7:notes"/>
          <p:cNvSpPr>
            <a:spLocks noGrp="1" noRot="1" noChangeAspect="1"/>
          </p:cNvSpPr>
          <p:nvPr>
            <p:ph type="sldImg" idx="2"/>
          </p:nvPr>
        </p:nvSpPr>
        <p:spPr>
          <a:xfrm>
            <a:off x="1182688" y="698500"/>
            <a:ext cx="4646612" cy="34845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8:notes"/>
          <p:cNvSpPr txBox="1">
            <a:spLocks noGrp="1"/>
          </p:cNvSpPr>
          <p:nvPr>
            <p:ph type="body" idx="1"/>
          </p:nvPr>
        </p:nvSpPr>
        <p:spPr>
          <a:xfrm>
            <a:off x="701676" y="4416429"/>
            <a:ext cx="5607050" cy="4183062"/>
          </a:xfrm>
          <a:prstGeom prst="rect">
            <a:avLst/>
          </a:prstGeom>
        </p:spPr>
        <p:txBody>
          <a:bodyPr spcFirstLastPara="1" wrap="square" lIns="92825" tIns="46400" rIns="92825" bIns="46400" anchor="t" anchorCtr="0">
            <a:noAutofit/>
          </a:bodyPr>
          <a:lstStyle/>
          <a:p>
            <a:pPr marL="0" lvl="0" indent="0" algn="l" rtl="0">
              <a:spcBef>
                <a:spcPts val="360"/>
              </a:spcBef>
              <a:spcAft>
                <a:spcPts val="0"/>
              </a:spcAft>
              <a:buNone/>
            </a:pPr>
            <a:endParaRPr/>
          </a:p>
        </p:txBody>
      </p:sp>
      <p:sp>
        <p:nvSpPr>
          <p:cNvPr id="168" name="Google Shape;168;p8:notes"/>
          <p:cNvSpPr>
            <a:spLocks noGrp="1" noRot="1" noChangeAspect="1"/>
          </p:cNvSpPr>
          <p:nvPr>
            <p:ph type="sldImg" idx="2"/>
          </p:nvPr>
        </p:nvSpPr>
        <p:spPr>
          <a:xfrm>
            <a:off x="1182688" y="698500"/>
            <a:ext cx="4646612" cy="34845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9:notes"/>
          <p:cNvSpPr>
            <a:spLocks noGrp="1" noRot="1" noChangeAspect="1"/>
          </p:cNvSpPr>
          <p:nvPr>
            <p:ph type="sldImg" idx="2"/>
          </p:nvPr>
        </p:nvSpPr>
        <p:spPr>
          <a:xfrm>
            <a:off x="1182688" y="700088"/>
            <a:ext cx="4646612" cy="34845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4" name="Google Shape;174;p9:notes"/>
          <p:cNvSpPr txBox="1">
            <a:spLocks noGrp="1"/>
          </p:cNvSpPr>
          <p:nvPr>
            <p:ph type="body" idx="1"/>
          </p:nvPr>
        </p:nvSpPr>
        <p:spPr>
          <a:xfrm>
            <a:off x="701676" y="4416430"/>
            <a:ext cx="5607050" cy="4181475"/>
          </a:xfrm>
          <a:prstGeom prst="rect">
            <a:avLst/>
          </a:prstGeom>
          <a:noFill/>
          <a:ln>
            <a:noFill/>
          </a:ln>
        </p:spPr>
        <p:txBody>
          <a:bodyPr spcFirstLastPara="1" wrap="square" lIns="92825" tIns="46400" rIns="92825" bIns="46400" anchor="t" anchorCtr="0">
            <a:noAutofit/>
          </a:bodyPr>
          <a:lstStyle/>
          <a:p>
            <a:pPr marL="0" lvl="0" indent="0" algn="l" rtl="0">
              <a:spcBef>
                <a:spcPts val="0"/>
              </a:spcBef>
              <a:spcAft>
                <a:spcPts val="0"/>
              </a:spcAft>
              <a:buNone/>
            </a:pPr>
            <a:r>
              <a:rPr lang="en-US" sz="1600" b="1" i="1"/>
              <a:t>Begin at the end and show you how we got there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0:notes"/>
          <p:cNvSpPr txBox="1">
            <a:spLocks noGrp="1"/>
          </p:cNvSpPr>
          <p:nvPr>
            <p:ph type="sldNum" idx="12"/>
          </p:nvPr>
        </p:nvSpPr>
        <p:spPr>
          <a:xfrm>
            <a:off x="3970342" y="8829675"/>
            <a:ext cx="3038475" cy="465138"/>
          </a:xfrm>
          <a:prstGeom prst="rect">
            <a:avLst/>
          </a:prstGeom>
          <a:noFill/>
          <a:ln>
            <a:noFill/>
          </a:ln>
        </p:spPr>
        <p:txBody>
          <a:bodyPr spcFirstLastPara="1" wrap="square" lIns="92825" tIns="46400" rIns="92825" bIns="46400" anchor="b" anchorCtr="0">
            <a:noAutofit/>
          </a:bodyPr>
          <a:lstStyle/>
          <a:p>
            <a:pPr marL="0" lvl="0" indent="0" algn="r" rtl="0">
              <a:spcBef>
                <a:spcPts val="0"/>
              </a:spcBef>
              <a:spcAft>
                <a:spcPts val="0"/>
              </a:spcAft>
              <a:buNone/>
            </a:pPr>
            <a:fld id="{00000000-1234-1234-1234-123412341234}" type="slidenum">
              <a:rPr lang="en-US"/>
              <a:t>10</a:t>
            </a:fld>
            <a:endParaRPr/>
          </a:p>
        </p:txBody>
      </p:sp>
      <p:sp>
        <p:nvSpPr>
          <p:cNvPr id="180" name="Google Shape;180;p10:notes"/>
          <p:cNvSpPr>
            <a:spLocks noGrp="1" noRot="1" noChangeAspect="1"/>
          </p:cNvSpPr>
          <p:nvPr>
            <p:ph type="sldImg" idx="2"/>
          </p:nvPr>
        </p:nvSpPr>
        <p:spPr>
          <a:xfrm>
            <a:off x="1182688" y="700088"/>
            <a:ext cx="4646612" cy="34845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1" name="Google Shape;181;p10:notes"/>
          <p:cNvSpPr txBox="1">
            <a:spLocks noGrp="1"/>
          </p:cNvSpPr>
          <p:nvPr>
            <p:ph type="body" idx="1"/>
          </p:nvPr>
        </p:nvSpPr>
        <p:spPr>
          <a:xfrm>
            <a:off x="701676" y="4416430"/>
            <a:ext cx="5607050" cy="4181475"/>
          </a:xfrm>
          <a:prstGeom prst="rect">
            <a:avLst/>
          </a:prstGeom>
          <a:noFill/>
          <a:ln>
            <a:noFill/>
          </a:ln>
        </p:spPr>
        <p:txBody>
          <a:bodyPr spcFirstLastPara="1" wrap="square" lIns="92825" tIns="46400" rIns="92825" bIns="46400" anchor="t" anchorCtr="0">
            <a:noAutofit/>
          </a:bodyPr>
          <a:lstStyle/>
          <a:p>
            <a:pPr marL="0" lvl="0" indent="0" algn="l" rtl="0">
              <a:lnSpc>
                <a:spcPct val="80000"/>
              </a:lnSpc>
              <a:spcBef>
                <a:spcPts val="0"/>
              </a:spcBef>
              <a:spcAft>
                <a:spcPts val="0"/>
              </a:spcAft>
              <a:buNone/>
            </a:pPr>
            <a:r>
              <a:rPr lang="en-US" b="1" i="1"/>
              <a:t>Our two main sources of revenue include State Aid and the Tax Levy</a:t>
            </a:r>
            <a:endParaRPr/>
          </a:p>
          <a:p>
            <a:pPr marL="0" lvl="0" indent="0" algn="l" rtl="0">
              <a:lnSpc>
                <a:spcPct val="80000"/>
              </a:lnSpc>
              <a:spcBef>
                <a:spcPts val="360"/>
              </a:spcBef>
              <a:spcAft>
                <a:spcPts val="0"/>
              </a:spcAft>
              <a:buNone/>
            </a:pPr>
            <a:endParaRPr b="1" i="1"/>
          </a:p>
          <a:p>
            <a:pPr marL="0" lvl="0" indent="0" algn="l" rtl="0">
              <a:lnSpc>
                <a:spcPct val="80000"/>
              </a:lnSpc>
              <a:spcBef>
                <a:spcPts val="360"/>
              </a:spcBef>
              <a:spcAft>
                <a:spcPts val="0"/>
              </a:spcAft>
              <a:buNone/>
            </a:pPr>
            <a:r>
              <a:rPr lang="en-US" b="1" i="1"/>
              <a:t>The other sources of revenue include Federal funds and $3 million in appropriations from fund balance</a:t>
            </a:r>
            <a:endParaRPr/>
          </a:p>
          <a:p>
            <a:pPr marL="0" lvl="0" indent="0" algn="l" rtl="0">
              <a:lnSpc>
                <a:spcPct val="80000"/>
              </a:lnSpc>
              <a:spcBef>
                <a:spcPts val="360"/>
              </a:spcBef>
              <a:spcAft>
                <a:spcPts val="0"/>
              </a:spcAft>
              <a:buNone/>
            </a:pPr>
            <a:endParaRPr b="1" i="1"/>
          </a:p>
          <a:p>
            <a:pPr marL="0" lvl="0" indent="0" algn="l" rtl="0">
              <a:lnSpc>
                <a:spcPct val="80000"/>
              </a:lnSpc>
              <a:spcBef>
                <a:spcPts val="360"/>
              </a:spcBef>
              <a:spcAft>
                <a:spcPts val="0"/>
              </a:spcAft>
              <a:buNone/>
            </a:pPr>
            <a:r>
              <a:rPr lang="en-US" b="1" i="1"/>
              <a:t>Dilemma:  Taking $5 to $6 million from the State Aid slice of the pie leaves only a few options:</a:t>
            </a:r>
            <a:endParaRPr/>
          </a:p>
          <a:p>
            <a:pPr marL="0" lvl="0" indent="0" algn="l" rtl="0">
              <a:lnSpc>
                <a:spcPct val="80000"/>
              </a:lnSpc>
              <a:spcBef>
                <a:spcPts val="360"/>
              </a:spcBef>
              <a:spcAft>
                <a:spcPts val="0"/>
              </a:spcAft>
              <a:buNone/>
            </a:pPr>
            <a:endParaRPr b="1" i="1"/>
          </a:p>
          <a:p>
            <a:pPr marL="457200" lvl="1" indent="-76200" algn="l" rtl="0">
              <a:lnSpc>
                <a:spcPct val="80000"/>
              </a:lnSpc>
              <a:spcBef>
                <a:spcPts val="360"/>
              </a:spcBef>
              <a:spcAft>
                <a:spcPts val="0"/>
              </a:spcAft>
              <a:buClr>
                <a:schemeClr val="dk1"/>
              </a:buClr>
              <a:buSzPts val="1200"/>
              <a:buFont typeface="Arial"/>
              <a:buChar char="•"/>
            </a:pPr>
            <a:r>
              <a:rPr lang="en-US" b="1" i="1"/>
              <a:t>Increase the Tax Levy – each $1 million increase = 1%</a:t>
            </a:r>
            <a:endParaRPr/>
          </a:p>
          <a:p>
            <a:pPr marL="457200" lvl="1" indent="0" algn="l" rtl="0">
              <a:lnSpc>
                <a:spcPct val="80000"/>
              </a:lnSpc>
              <a:spcBef>
                <a:spcPts val="360"/>
              </a:spcBef>
              <a:spcAft>
                <a:spcPts val="0"/>
              </a:spcAft>
              <a:buNone/>
            </a:pPr>
            <a:endParaRPr b="1" i="1"/>
          </a:p>
          <a:p>
            <a:pPr marL="457200" lvl="1" indent="-76200" algn="l" rtl="0">
              <a:lnSpc>
                <a:spcPct val="80000"/>
              </a:lnSpc>
              <a:spcBef>
                <a:spcPts val="360"/>
              </a:spcBef>
              <a:spcAft>
                <a:spcPts val="0"/>
              </a:spcAft>
              <a:buClr>
                <a:schemeClr val="dk1"/>
              </a:buClr>
              <a:buSzPts val="1200"/>
              <a:buFont typeface="Arial"/>
              <a:buChar char="•"/>
            </a:pPr>
            <a:r>
              <a:rPr lang="en-US" b="1" i="1"/>
              <a:t>Increase other revenues:  </a:t>
            </a:r>
            <a:endParaRPr/>
          </a:p>
          <a:p>
            <a:pPr marL="1371600" lvl="3" indent="-76200" algn="l" rtl="0">
              <a:lnSpc>
                <a:spcPct val="80000"/>
              </a:lnSpc>
              <a:spcBef>
                <a:spcPts val="360"/>
              </a:spcBef>
              <a:spcAft>
                <a:spcPts val="0"/>
              </a:spcAft>
              <a:buClr>
                <a:schemeClr val="dk1"/>
              </a:buClr>
              <a:buSzPts val="1200"/>
              <a:buFont typeface="Arial"/>
              <a:buChar char="•"/>
            </a:pPr>
            <a:r>
              <a:rPr lang="en-US" b="1" i="1"/>
              <a:t>Seek additional Federal Aid</a:t>
            </a:r>
            <a:endParaRPr/>
          </a:p>
          <a:p>
            <a:pPr marL="1371600" lvl="3" indent="-76200" algn="l" rtl="0">
              <a:lnSpc>
                <a:spcPct val="80000"/>
              </a:lnSpc>
              <a:spcBef>
                <a:spcPts val="360"/>
              </a:spcBef>
              <a:spcAft>
                <a:spcPts val="0"/>
              </a:spcAft>
              <a:buClr>
                <a:schemeClr val="dk1"/>
              </a:buClr>
              <a:buSzPts val="1200"/>
              <a:buFont typeface="Arial"/>
              <a:buChar char="•"/>
            </a:pPr>
            <a:r>
              <a:rPr lang="en-US" b="1" i="1"/>
              <a:t>Commit more reserves and/or fund balance</a:t>
            </a:r>
            <a:endParaRPr/>
          </a:p>
          <a:p>
            <a:pPr marL="457200" lvl="1" indent="0" algn="l" rtl="0">
              <a:lnSpc>
                <a:spcPct val="80000"/>
              </a:lnSpc>
              <a:spcBef>
                <a:spcPts val="360"/>
              </a:spcBef>
              <a:spcAft>
                <a:spcPts val="0"/>
              </a:spcAft>
              <a:buNone/>
            </a:pPr>
            <a:endParaRPr b="1" i="1"/>
          </a:p>
          <a:p>
            <a:pPr marL="457200" lvl="1" indent="-76200" algn="l" rtl="0">
              <a:lnSpc>
                <a:spcPct val="80000"/>
              </a:lnSpc>
              <a:spcBef>
                <a:spcPts val="360"/>
              </a:spcBef>
              <a:spcAft>
                <a:spcPts val="0"/>
              </a:spcAft>
              <a:buClr>
                <a:schemeClr val="dk1"/>
              </a:buClr>
              <a:buSzPts val="1200"/>
              <a:buFont typeface="Arial"/>
              <a:buChar char="•"/>
            </a:pPr>
            <a:r>
              <a:rPr lang="en-US" b="1" i="1"/>
              <a:t>Shrink the pie – inevitably, shrinking the pie means reducing services</a:t>
            </a:r>
            <a:endParaRPr/>
          </a:p>
          <a:p>
            <a:pPr marL="457200" lvl="1" indent="0" algn="l" rtl="0">
              <a:lnSpc>
                <a:spcPct val="80000"/>
              </a:lnSpc>
              <a:spcBef>
                <a:spcPts val="360"/>
              </a:spcBef>
              <a:spcAft>
                <a:spcPts val="0"/>
              </a:spcAft>
              <a:buNone/>
            </a:pPr>
            <a:endParaRPr b="1" i="1"/>
          </a:p>
          <a:p>
            <a:pPr marL="0" lvl="0" indent="0" algn="l" rtl="0">
              <a:lnSpc>
                <a:spcPct val="80000"/>
              </a:lnSpc>
              <a:spcBef>
                <a:spcPts val="360"/>
              </a:spcBef>
              <a:spcAft>
                <a:spcPts val="0"/>
              </a:spcAft>
              <a:buNone/>
            </a:pPr>
            <a:r>
              <a:rPr lang="en-US" b="1" i="1"/>
              <a:t>Let me also illustrate the disproportionate nature of the reductions in state aid:</a:t>
            </a:r>
            <a:endParaRPr/>
          </a:p>
          <a:p>
            <a:pPr marL="457200" lvl="1" indent="-76200" algn="l" rtl="0">
              <a:lnSpc>
                <a:spcPct val="80000"/>
              </a:lnSpc>
              <a:spcBef>
                <a:spcPts val="360"/>
              </a:spcBef>
              <a:spcAft>
                <a:spcPts val="0"/>
              </a:spcAft>
              <a:buClr>
                <a:schemeClr val="dk1"/>
              </a:buClr>
              <a:buSzPts val="1200"/>
              <a:buFont typeface="Arial"/>
              <a:buChar char="•"/>
            </a:pPr>
            <a:r>
              <a:rPr lang="en-US" b="1" i="1"/>
              <a:t>For districts that are heavily reliant on state aid, the reduction makes up a greater % of total revenues</a:t>
            </a:r>
            <a:endParaRPr/>
          </a:p>
          <a:p>
            <a:pPr marL="457200" lvl="1" indent="-76200" algn="l" rtl="0">
              <a:lnSpc>
                <a:spcPct val="80000"/>
              </a:lnSpc>
              <a:spcBef>
                <a:spcPts val="360"/>
              </a:spcBef>
              <a:spcAft>
                <a:spcPts val="0"/>
              </a:spcAft>
              <a:buClr>
                <a:schemeClr val="dk1"/>
              </a:buClr>
              <a:buSzPts val="1200"/>
              <a:buFont typeface="Arial"/>
              <a:buChar char="•"/>
            </a:pPr>
            <a:r>
              <a:rPr lang="en-US" b="1" i="1"/>
              <a:t>Example – Longwood’s reduction represents about 3% of our budget</a:t>
            </a:r>
            <a:endParaRPr/>
          </a:p>
          <a:p>
            <a:pPr marL="457200" lvl="1" indent="-76200" algn="l" rtl="0">
              <a:lnSpc>
                <a:spcPct val="80000"/>
              </a:lnSpc>
              <a:spcBef>
                <a:spcPts val="360"/>
              </a:spcBef>
              <a:spcAft>
                <a:spcPts val="0"/>
              </a:spcAft>
              <a:buClr>
                <a:schemeClr val="dk1"/>
              </a:buClr>
              <a:buSzPts val="1200"/>
              <a:buFont typeface="Arial"/>
              <a:buChar char="•"/>
            </a:pPr>
            <a:r>
              <a:rPr lang="en-US" b="1" i="1"/>
              <a:t>For wealthy districts with a stronger tax base, state aid makes up less of the total revenue, so a reduction is a smaller % of the budget</a:t>
            </a:r>
            <a:endParaRPr/>
          </a:p>
          <a:p>
            <a:pPr marL="0" lvl="0" indent="0" algn="l" rtl="0">
              <a:lnSpc>
                <a:spcPct val="80000"/>
              </a:lnSpc>
              <a:spcBef>
                <a:spcPts val="360"/>
              </a:spcBef>
              <a:spcAft>
                <a:spcPts val="0"/>
              </a:spcAft>
              <a:buNone/>
            </a:pPr>
            <a:endParaRPr b="1" i="1"/>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1:notes"/>
          <p:cNvSpPr txBox="1">
            <a:spLocks noGrp="1"/>
          </p:cNvSpPr>
          <p:nvPr>
            <p:ph type="body" idx="1"/>
          </p:nvPr>
        </p:nvSpPr>
        <p:spPr>
          <a:xfrm>
            <a:off x="701676" y="4416429"/>
            <a:ext cx="5607050" cy="4183062"/>
          </a:xfrm>
          <a:prstGeom prst="rect">
            <a:avLst/>
          </a:prstGeom>
        </p:spPr>
        <p:txBody>
          <a:bodyPr spcFirstLastPara="1" wrap="square" lIns="92825" tIns="46400" rIns="92825" bIns="46400" anchor="t" anchorCtr="0">
            <a:noAutofit/>
          </a:bodyPr>
          <a:lstStyle/>
          <a:p>
            <a:pPr marL="0" lvl="0" indent="0" algn="l" rtl="0">
              <a:spcBef>
                <a:spcPts val="360"/>
              </a:spcBef>
              <a:spcAft>
                <a:spcPts val="0"/>
              </a:spcAft>
              <a:buNone/>
            </a:pPr>
            <a:endParaRPr/>
          </a:p>
        </p:txBody>
      </p:sp>
      <p:sp>
        <p:nvSpPr>
          <p:cNvPr id="187" name="Google Shape;187;p11:notes"/>
          <p:cNvSpPr>
            <a:spLocks noGrp="1" noRot="1" noChangeAspect="1"/>
          </p:cNvSpPr>
          <p:nvPr>
            <p:ph type="sldImg" idx="2"/>
          </p:nvPr>
        </p:nvSpPr>
        <p:spPr>
          <a:xfrm>
            <a:off x="1182688" y="698500"/>
            <a:ext cx="4646612" cy="34845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2:notes"/>
          <p:cNvSpPr txBox="1">
            <a:spLocks noGrp="1"/>
          </p:cNvSpPr>
          <p:nvPr>
            <p:ph type="body" idx="1"/>
          </p:nvPr>
        </p:nvSpPr>
        <p:spPr>
          <a:xfrm>
            <a:off x="701676" y="4416429"/>
            <a:ext cx="5607050" cy="4183062"/>
          </a:xfrm>
          <a:prstGeom prst="rect">
            <a:avLst/>
          </a:prstGeom>
        </p:spPr>
        <p:txBody>
          <a:bodyPr spcFirstLastPara="1" wrap="square" lIns="92825" tIns="46400" rIns="92825" bIns="46400" anchor="t" anchorCtr="0">
            <a:noAutofit/>
          </a:bodyPr>
          <a:lstStyle/>
          <a:p>
            <a:pPr marL="0" lvl="0" indent="0" algn="l" rtl="0">
              <a:spcBef>
                <a:spcPts val="360"/>
              </a:spcBef>
              <a:spcAft>
                <a:spcPts val="0"/>
              </a:spcAft>
              <a:buNone/>
            </a:pPr>
            <a:endParaRPr/>
          </a:p>
        </p:txBody>
      </p:sp>
      <p:sp>
        <p:nvSpPr>
          <p:cNvPr id="193" name="Google Shape;193;p12:notes"/>
          <p:cNvSpPr>
            <a:spLocks noGrp="1" noRot="1" noChangeAspect="1"/>
          </p:cNvSpPr>
          <p:nvPr>
            <p:ph type="sldImg" idx="2"/>
          </p:nvPr>
        </p:nvSpPr>
        <p:spPr>
          <a:xfrm>
            <a:off x="1182688" y="698500"/>
            <a:ext cx="4646612" cy="34845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3:notes"/>
          <p:cNvSpPr txBox="1">
            <a:spLocks noGrp="1"/>
          </p:cNvSpPr>
          <p:nvPr>
            <p:ph type="body" idx="1"/>
          </p:nvPr>
        </p:nvSpPr>
        <p:spPr>
          <a:xfrm>
            <a:off x="701676" y="4416429"/>
            <a:ext cx="5607050" cy="4183062"/>
          </a:xfrm>
          <a:prstGeom prst="rect">
            <a:avLst/>
          </a:prstGeom>
        </p:spPr>
        <p:txBody>
          <a:bodyPr spcFirstLastPara="1" wrap="square" lIns="92825" tIns="46400" rIns="92825" bIns="46400" anchor="t" anchorCtr="0">
            <a:noAutofit/>
          </a:bodyPr>
          <a:lstStyle/>
          <a:p>
            <a:pPr marL="0" lvl="0" indent="0" algn="l" rtl="0">
              <a:spcBef>
                <a:spcPts val="360"/>
              </a:spcBef>
              <a:spcAft>
                <a:spcPts val="0"/>
              </a:spcAft>
              <a:buNone/>
            </a:pPr>
            <a:endParaRPr/>
          </a:p>
        </p:txBody>
      </p:sp>
      <p:sp>
        <p:nvSpPr>
          <p:cNvPr id="199" name="Google Shape;199;p13:notes"/>
          <p:cNvSpPr>
            <a:spLocks noGrp="1" noRot="1" noChangeAspect="1"/>
          </p:cNvSpPr>
          <p:nvPr>
            <p:ph type="sldImg" idx="2"/>
          </p:nvPr>
        </p:nvSpPr>
        <p:spPr>
          <a:xfrm>
            <a:off x="1182688" y="698500"/>
            <a:ext cx="4646612" cy="34845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4:notes"/>
          <p:cNvSpPr txBox="1">
            <a:spLocks noGrp="1"/>
          </p:cNvSpPr>
          <p:nvPr>
            <p:ph type="body" idx="1"/>
          </p:nvPr>
        </p:nvSpPr>
        <p:spPr>
          <a:xfrm>
            <a:off x="701676" y="4416429"/>
            <a:ext cx="5607050" cy="4183062"/>
          </a:xfrm>
          <a:prstGeom prst="rect">
            <a:avLst/>
          </a:prstGeom>
        </p:spPr>
        <p:txBody>
          <a:bodyPr spcFirstLastPara="1" wrap="square" lIns="92825" tIns="46400" rIns="92825" bIns="46400" anchor="t" anchorCtr="0">
            <a:noAutofit/>
          </a:bodyPr>
          <a:lstStyle/>
          <a:p>
            <a:pPr marL="0" lvl="0" indent="0" algn="l" rtl="0">
              <a:spcBef>
                <a:spcPts val="360"/>
              </a:spcBef>
              <a:spcAft>
                <a:spcPts val="0"/>
              </a:spcAft>
              <a:buNone/>
            </a:pPr>
            <a:endParaRPr/>
          </a:p>
        </p:txBody>
      </p:sp>
      <p:sp>
        <p:nvSpPr>
          <p:cNvPr id="205" name="Google Shape;205;p14:notes"/>
          <p:cNvSpPr>
            <a:spLocks noGrp="1" noRot="1" noChangeAspect="1"/>
          </p:cNvSpPr>
          <p:nvPr>
            <p:ph type="sldImg" idx="2"/>
          </p:nvPr>
        </p:nvSpPr>
        <p:spPr>
          <a:xfrm>
            <a:off x="1182688" y="698500"/>
            <a:ext cx="4646612" cy="34845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5:notes"/>
          <p:cNvSpPr txBox="1">
            <a:spLocks noGrp="1"/>
          </p:cNvSpPr>
          <p:nvPr>
            <p:ph type="body" idx="1"/>
          </p:nvPr>
        </p:nvSpPr>
        <p:spPr>
          <a:xfrm>
            <a:off x="701676" y="4416429"/>
            <a:ext cx="5607050" cy="4183062"/>
          </a:xfrm>
          <a:prstGeom prst="rect">
            <a:avLst/>
          </a:prstGeom>
        </p:spPr>
        <p:txBody>
          <a:bodyPr spcFirstLastPara="1" wrap="square" lIns="92825" tIns="46400" rIns="92825" bIns="46400" anchor="t" anchorCtr="0">
            <a:noAutofit/>
          </a:bodyPr>
          <a:lstStyle/>
          <a:p>
            <a:pPr marL="0" lvl="0" indent="0" algn="l" rtl="0">
              <a:spcBef>
                <a:spcPts val="360"/>
              </a:spcBef>
              <a:spcAft>
                <a:spcPts val="0"/>
              </a:spcAft>
              <a:buNone/>
            </a:pPr>
            <a:endParaRPr/>
          </a:p>
        </p:txBody>
      </p:sp>
      <p:sp>
        <p:nvSpPr>
          <p:cNvPr id="211" name="Google Shape;211;p15:notes"/>
          <p:cNvSpPr>
            <a:spLocks noGrp="1" noRot="1" noChangeAspect="1"/>
          </p:cNvSpPr>
          <p:nvPr>
            <p:ph type="sldImg" idx="2"/>
          </p:nvPr>
        </p:nvSpPr>
        <p:spPr>
          <a:xfrm>
            <a:off x="1182688" y="698500"/>
            <a:ext cx="4646612" cy="34845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6:notes"/>
          <p:cNvSpPr>
            <a:spLocks noGrp="1" noRot="1" noChangeAspect="1"/>
          </p:cNvSpPr>
          <p:nvPr>
            <p:ph type="sldImg" idx="2"/>
          </p:nvPr>
        </p:nvSpPr>
        <p:spPr>
          <a:xfrm>
            <a:off x="1182688" y="700088"/>
            <a:ext cx="4646612" cy="34845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7" name="Google Shape;217;p16:notes"/>
          <p:cNvSpPr txBox="1">
            <a:spLocks noGrp="1"/>
          </p:cNvSpPr>
          <p:nvPr>
            <p:ph type="body" idx="1"/>
          </p:nvPr>
        </p:nvSpPr>
        <p:spPr>
          <a:xfrm>
            <a:off x="701676" y="4416430"/>
            <a:ext cx="5607050" cy="4181475"/>
          </a:xfrm>
          <a:prstGeom prst="rect">
            <a:avLst/>
          </a:prstGeom>
          <a:noFill/>
          <a:ln>
            <a:noFill/>
          </a:ln>
        </p:spPr>
        <p:txBody>
          <a:bodyPr spcFirstLastPara="1" wrap="square" lIns="92825" tIns="46400" rIns="92825" bIns="46400" anchor="t" anchorCtr="0">
            <a:noAutofit/>
          </a:bodyPr>
          <a:lstStyle/>
          <a:p>
            <a:pPr marL="0" lvl="0" indent="0" algn="l" rtl="0">
              <a:spcBef>
                <a:spcPts val="0"/>
              </a:spcBef>
              <a:spcAft>
                <a:spcPts val="0"/>
              </a:spcAft>
              <a:buNone/>
            </a:pPr>
            <a:r>
              <a:rPr lang="en-US" sz="1600" b="1" i="1"/>
              <a:t>Under the circumstances, </a:t>
            </a:r>
            <a:endParaRPr/>
          </a:p>
          <a:p>
            <a:pPr marL="0" lvl="0" indent="0" algn="l" rtl="0">
              <a:spcBef>
                <a:spcPts val="480"/>
              </a:spcBef>
              <a:spcAft>
                <a:spcPts val="0"/>
              </a:spcAft>
              <a:buNone/>
            </a:pPr>
            <a:endParaRPr sz="1600" b="1" i="1"/>
          </a:p>
          <a:p>
            <a:pPr marL="0" lvl="0" indent="0" algn="l" rtl="0">
              <a:spcBef>
                <a:spcPts val="480"/>
              </a:spcBef>
              <a:spcAft>
                <a:spcPts val="0"/>
              </a:spcAft>
              <a:buNone/>
            </a:pPr>
            <a:r>
              <a:rPr lang="en-US" sz="1600" b="1" i="1"/>
              <a:t>	and in spite of reductions, </a:t>
            </a:r>
            <a:endParaRPr/>
          </a:p>
          <a:p>
            <a:pPr marL="0" lvl="0" indent="0" algn="l" rtl="0">
              <a:spcBef>
                <a:spcPts val="480"/>
              </a:spcBef>
              <a:spcAft>
                <a:spcPts val="0"/>
              </a:spcAft>
              <a:buNone/>
            </a:pPr>
            <a:endParaRPr sz="1600" b="1" i="1"/>
          </a:p>
          <a:p>
            <a:pPr marL="0" lvl="0" indent="0" algn="l" rtl="0">
              <a:spcBef>
                <a:spcPts val="480"/>
              </a:spcBef>
              <a:spcAft>
                <a:spcPts val="0"/>
              </a:spcAft>
              <a:buNone/>
            </a:pPr>
            <a:r>
              <a:rPr lang="en-US" sz="1600" b="1" i="1"/>
              <a:t>we believe this proposal still maintains </a:t>
            </a:r>
            <a:endParaRPr/>
          </a:p>
          <a:p>
            <a:pPr marL="0" lvl="0" indent="0" algn="l" rtl="0">
              <a:spcBef>
                <a:spcPts val="480"/>
              </a:spcBef>
              <a:spcAft>
                <a:spcPts val="0"/>
              </a:spcAft>
              <a:buNone/>
            </a:pPr>
            <a:endParaRPr sz="1600" b="1" i="1"/>
          </a:p>
          <a:p>
            <a:pPr marL="0" lvl="0" indent="0" algn="l" rtl="0">
              <a:spcBef>
                <a:spcPts val="480"/>
              </a:spcBef>
              <a:spcAft>
                <a:spcPts val="0"/>
              </a:spcAft>
              <a:buNone/>
            </a:pPr>
            <a:r>
              <a:rPr lang="en-US" sz="1600" b="1" i="1"/>
              <a:t>	outstanding opportunities for children.</a:t>
            </a:r>
            <a:endParaRPr/>
          </a:p>
          <a:p>
            <a:pPr marL="0" lvl="0" indent="0" algn="l" rtl="0">
              <a:spcBef>
                <a:spcPts val="36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7:notes"/>
          <p:cNvSpPr txBox="1">
            <a:spLocks noGrp="1"/>
          </p:cNvSpPr>
          <p:nvPr>
            <p:ph type="body" idx="1"/>
          </p:nvPr>
        </p:nvSpPr>
        <p:spPr>
          <a:xfrm>
            <a:off x="701676" y="4416429"/>
            <a:ext cx="5607050" cy="4183062"/>
          </a:xfrm>
          <a:prstGeom prst="rect">
            <a:avLst/>
          </a:prstGeom>
        </p:spPr>
        <p:txBody>
          <a:bodyPr spcFirstLastPara="1" wrap="square" lIns="92825" tIns="46400" rIns="92825" bIns="46400" anchor="t" anchorCtr="0">
            <a:noAutofit/>
          </a:bodyPr>
          <a:lstStyle/>
          <a:p>
            <a:pPr marL="0" lvl="0" indent="0" algn="l" rtl="0">
              <a:spcBef>
                <a:spcPts val="360"/>
              </a:spcBef>
              <a:spcAft>
                <a:spcPts val="0"/>
              </a:spcAft>
              <a:buNone/>
            </a:pPr>
            <a:endParaRPr/>
          </a:p>
        </p:txBody>
      </p:sp>
      <p:sp>
        <p:nvSpPr>
          <p:cNvPr id="223" name="Google Shape;223;p17:notes"/>
          <p:cNvSpPr>
            <a:spLocks noGrp="1" noRot="1" noChangeAspect="1"/>
          </p:cNvSpPr>
          <p:nvPr>
            <p:ph type="sldImg" idx="2"/>
          </p:nvPr>
        </p:nvSpPr>
        <p:spPr>
          <a:xfrm>
            <a:off x="1182688" y="698500"/>
            <a:ext cx="4646612" cy="34845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8:notes"/>
          <p:cNvSpPr txBox="1">
            <a:spLocks noGrp="1"/>
          </p:cNvSpPr>
          <p:nvPr>
            <p:ph type="body" idx="1"/>
          </p:nvPr>
        </p:nvSpPr>
        <p:spPr>
          <a:xfrm>
            <a:off x="701676" y="4416429"/>
            <a:ext cx="5607050" cy="4183062"/>
          </a:xfrm>
          <a:prstGeom prst="rect">
            <a:avLst/>
          </a:prstGeom>
        </p:spPr>
        <p:txBody>
          <a:bodyPr spcFirstLastPara="1" wrap="square" lIns="92825" tIns="46400" rIns="92825" bIns="46400" anchor="t" anchorCtr="0">
            <a:noAutofit/>
          </a:bodyPr>
          <a:lstStyle/>
          <a:p>
            <a:pPr marL="0" lvl="0" indent="0" algn="l" rtl="0">
              <a:spcBef>
                <a:spcPts val="360"/>
              </a:spcBef>
              <a:spcAft>
                <a:spcPts val="0"/>
              </a:spcAft>
              <a:buNone/>
            </a:pPr>
            <a:endParaRPr/>
          </a:p>
        </p:txBody>
      </p:sp>
      <p:sp>
        <p:nvSpPr>
          <p:cNvPr id="229" name="Google Shape;229;p18:notes"/>
          <p:cNvSpPr>
            <a:spLocks noGrp="1" noRot="1" noChangeAspect="1"/>
          </p:cNvSpPr>
          <p:nvPr>
            <p:ph type="sldImg" idx="2"/>
          </p:nvPr>
        </p:nvSpPr>
        <p:spPr>
          <a:xfrm>
            <a:off x="1182688" y="698500"/>
            <a:ext cx="4646612" cy="34845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9:notes"/>
          <p:cNvSpPr txBox="1">
            <a:spLocks noGrp="1"/>
          </p:cNvSpPr>
          <p:nvPr>
            <p:ph type="body" idx="1"/>
          </p:nvPr>
        </p:nvSpPr>
        <p:spPr>
          <a:xfrm>
            <a:off x="701676" y="4416429"/>
            <a:ext cx="5607050" cy="4183062"/>
          </a:xfrm>
          <a:prstGeom prst="rect">
            <a:avLst/>
          </a:prstGeom>
        </p:spPr>
        <p:txBody>
          <a:bodyPr spcFirstLastPara="1" wrap="square" lIns="92825" tIns="46400" rIns="92825" bIns="46400" anchor="t" anchorCtr="0">
            <a:noAutofit/>
          </a:bodyPr>
          <a:lstStyle/>
          <a:p>
            <a:pPr marL="0" lvl="0" indent="0" algn="l" rtl="0">
              <a:spcBef>
                <a:spcPts val="360"/>
              </a:spcBef>
              <a:spcAft>
                <a:spcPts val="0"/>
              </a:spcAft>
              <a:buNone/>
            </a:pPr>
            <a:endParaRPr/>
          </a:p>
        </p:txBody>
      </p:sp>
      <p:sp>
        <p:nvSpPr>
          <p:cNvPr id="235" name="Google Shape;235;p19:notes"/>
          <p:cNvSpPr>
            <a:spLocks noGrp="1" noRot="1" noChangeAspect="1"/>
          </p:cNvSpPr>
          <p:nvPr>
            <p:ph type="sldImg" idx="2"/>
          </p:nvPr>
        </p:nvSpPr>
        <p:spPr>
          <a:xfrm>
            <a:off x="1182688" y="698500"/>
            <a:ext cx="4646612" cy="34845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20:notes"/>
          <p:cNvSpPr txBox="1">
            <a:spLocks noGrp="1"/>
          </p:cNvSpPr>
          <p:nvPr>
            <p:ph type="body" idx="1"/>
          </p:nvPr>
        </p:nvSpPr>
        <p:spPr>
          <a:xfrm>
            <a:off x="701676" y="4416429"/>
            <a:ext cx="5607050" cy="4183062"/>
          </a:xfrm>
          <a:prstGeom prst="rect">
            <a:avLst/>
          </a:prstGeom>
        </p:spPr>
        <p:txBody>
          <a:bodyPr spcFirstLastPara="1" wrap="square" lIns="92825" tIns="46400" rIns="92825" bIns="46400" anchor="t" anchorCtr="0">
            <a:noAutofit/>
          </a:bodyPr>
          <a:lstStyle/>
          <a:p>
            <a:pPr marL="0" lvl="0" indent="0" algn="l" rtl="0">
              <a:spcBef>
                <a:spcPts val="360"/>
              </a:spcBef>
              <a:spcAft>
                <a:spcPts val="0"/>
              </a:spcAft>
              <a:buNone/>
            </a:pPr>
            <a:endParaRPr/>
          </a:p>
        </p:txBody>
      </p:sp>
      <p:sp>
        <p:nvSpPr>
          <p:cNvPr id="241" name="Google Shape;241;p20:notes"/>
          <p:cNvSpPr>
            <a:spLocks noGrp="1" noRot="1" noChangeAspect="1"/>
          </p:cNvSpPr>
          <p:nvPr>
            <p:ph type="sldImg" idx="2"/>
          </p:nvPr>
        </p:nvSpPr>
        <p:spPr>
          <a:xfrm>
            <a:off x="1182688" y="698500"/>
            <a:ext cx="4646612" cy="34845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21:notes"/>
          <p:cNvSpPr txBox="1">
            <a:spLocks noGrp="1"/>
          </p:cNvSpPr>
          <p:nvPr>
            <p:ph type="body" idx="1"/>
          </p:nvPr>
        </p:nvSpPr>
        <p:spPr>
          <a:xfrm>
            <a:off x="701676" y="4416429"/>
            <a:ext cx="5607050" cy="4183062"/>
          </a:xfrm>
          <a:prstGeom prst="rect">
            <a:avLst/>
          </a:prstGeom>
        </p:spPr>
        <p:txBody>
          <a:bodyPr spcFirstLastPara="1" wrap="square" lIns="92825" tIns="46400" rIns="92825" bIns="46400" anchor="t" anchorCtr="0">
            <a:noAutofit/>
          </a:bodyPr>
          <a:lstStyle/>
          <a:p>
            <a:pPr marL="0" lvl="0" indent="0" algn="l" rtl="0">
              <a:spcBef>
                <a:spcPts val="360"/>
              </a:spcBef>
              <a:spcAft>
                <a:spcPts val="0"/>
              </a:spcAft>
              <a:buNone/>
            </a:pPr>
            <a:endParaRPr dirty="0"/>
          </a:p>
        </p:txBody>
      </p:sp>
      <p:sp>
        <p:nvSpPr>
          <p:cNvPr id="247" name="Google Shape;247;p21:notes"/>
          <p:cNvSpPr>
            <a:spLocks noGrp="1" noRot="1" noChangeAspect="1"/>
          </p:cNvSpPr>
          <p:nvPr>
            <p:ph type="sldImg" idx="2"/>
          </p:nvPr>
        </p:nvSpPr>
        <p:spPr>
          <a:xfrm>
            <a:off x="1182688" y="698500"/>
            <a:ext cx="4646612" cy="34845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22:notes"/>
          <p:cNvSpPr txBox="1">
            <a:spLocks noGrp="1"/>
          </p:cNvSpPr>
          <p:nvPr>
            <p:ph type="body" idx="1"/>
          </p:nvPr>
        </p:nvSpPr>
        <p:spPr>
          <a:xfrm>
            <a:off x="701676" y="4416429"/>
            <a:ext cx="5607050" cy="4183062"/>
          </a:xfrm>
          <a:prstGeom prst="rect">
            <a:avLst/>
          </a:prstGeom>
        </p:spPr>
        <p:txBody>
          <a:bodyPr spcFirstLastPara="1" wrap="square" lIns="92825" tIns="46400" rIns="92825" bIns="46400" anchor="t" anchorCtr="0">
            <a:noAutofit/>
          </a:bodyPr>
          <a:lstStyle/>
          <a:p>
            <a:pPr marL="0" lvl="0" indent="0" algn="l" rtl="0">
              <a:spcBef>
                <a:spcPts val="360"/>
              </a:spcBef>
              <a:spcAft>
                <a:spcPts val="0"/>
              </a:spcAft>
              <a:buNone/>
            </a:pPr>
            <a:endParaRPr/>
          </a:p>
        </p:txBody>
      </p:sp>
      <p:sp>
        <p:nvSpPr>
          <p:cNvPr id="253" name="Google Shape;253;p22:notes"/>
          <p:cNvSpPr>
            <a:spLocks noGrp="1" noRot="1" noChangeAspect="1"/>
          </p:cNvSpPr>
          <p:nvPr>
            <p:ph type="sldImg" idx="2"/>
          </p:nvPr>
        </p:nvSpPr>
        <p:spPr>
          <a:xfrm>
            <a:off x="1182688" y="698500"/>
            <a:ext cx="4646612" cy="34845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23:notes"/>
          <p:cNvSpPr txBox="1">
            <a:spLocks noGrp="1"/>
          </p:cNvSpPr>
          <p:nvPr>
            <p:ph type="body" idx="1"/>
          </p:nvPr>
        </p:nvSpPr>
        <p:spPr>
          <a:xfrm>
            <a:off x="701676" y="4416429"/>
            <a:ext cx="5607050" cy="4183062"/>
          </a:xfrm>
          <a:prstGeom prst="rect">
            <a:avLst/>
          </a:prstGeom>
        </p:spPr>
        <p:txBody>
          <a:bodyPr spcFirstLastPara="1" wrap="square" lIns="92825" tIns="46400" rIns="92825" bIns="46400" anchor="t" anchorCtr="0">
            <a:noAutofit/>
          </a:bodyPr>
          <a:lstStyle/>
          <a:p>
            <a:pPr marL="0" lvl="0" indent="0" algn="l" rtl="0">
              <a:spcBef>
                <a:spcPts val="360"/>
              </a:spcBef>
              <a:spcAft>
                <a:spcPts val="0"/>
              </a:spcAft>
              <a:buNone/>
            </a:pPr>
            <a:endParaRPr/>
          </a:p>
        </p:txBody>
      </p:sp>
      <p:sp>
        <p:nvSpPr>
          <p:cNvPr id="259" name="Google Shape;259;p23:notes"/>
          <p:cNvSpPr>
            <a:spLocks noGrp="1" noRot="1" noChangeAspect="1"/>
          </p:cNvSpPr>
          <p:nvPr>
            <p:ph type="sldImg" idx="2"/>
          </p:nvPr>
        </p:nvSpPr>
        <p:spPr>
          <a:xfrm>
            <a:off x="1182688" y="698500"/>
            <a:ext cx="4646612" cy="34845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24:notes"/>
          <p:cNvSpPr txBox="1">
            <a:spLocks noGrp="1"/>
          </p:cNvSpPr>
          <p:nvPr>
            <p:ph type="body" idx="1"/>
          </p:nvPr>
        </p:nvSpPr>
        <p:spPr>
          <a:xfrm>
            <a:off x="701676" y="4416429"/>
            <a:ext cx="5607050" cy="4183062"/>
          </a:xfrm>
          <a:prstGeom prst="rect">
            <a:avLst/>
          </a:prstGeom>
        </p:spPr>
        <p:txBody>
          <a:bodyPr spcFirstLastPara="1" wrap="square" lIns="92825" tIns="46400" rIns="92825" bIns="46400" anchor="t" anchorCtr="0">
            <a:noAutofit/>
          </a:bodyPr>
          <a:lstStyle/>
          <a:p>
            <a:pPr marL="0" lvl="0" indent="0" algn="l" rtl="0">
              <a:spcBef>
                <a:spcPts val="360"/>
              </a:spcBef>
              <a:spcAft>
                <a:spcPts val="0"/>
              </a:spcAft>
              <a:buNone/>
            </a:pPr>
            <a:endParaRPr/>
          </a:p>
        </p:txBody>
      </p:sp>
      <p:sp>
        <p:nvSpPr>
          <p:cNvPr id="265" name="Google Shape;265;p24:notes"/>
          <p:cNvSpPr>
            <a:spLocks noGrp="1" noRot="1" noChangeAspect="1"/>
          </p:cNvSpPr>
          <p:nvPr>
            <p:ph type="sldImg" idx="2"/>
          </p:nvPr>
        </p:nvSpPr>
        <p:spPr>
          <a:xfrm>
            <a:off x="1182688" y="698500"/>
            <a:ext cx="4646612" cy="34845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5:notes"/>
          <p:cNvSpPr txBox="1">
            <a:spLocks noGrp="1"/>
          </p:cNvSpPr>
          <p:nvPr>
            <p:ph type="body" idx="1"/>
          </p:nvPr>
        </p:nvSpPr>
        <p:spPr>
          <a:xfrm>
            <a:off x="701676" y="4416429"/>
            <a:ext cx="5607050" cy="4183062"/>
          </a:xfrm>
          <a:prstGeom prst="rect">
            <a:avLst/>
          </a:prstGeom>
        </p:spPr>
        <p:txBody>
          <a:bodyPr spcFirstLastPara="1" wrap="square" lIns="92825" tIns="46400" rIns="92825" bIns="46400" anchor="t" anchorCtr="0">
            <a:noAutofit/>
          </a:bodyPr>
          <a:lstStyle/>
          <a:p>
            <a:pPr marL="0" lvl="0" indent="0" algn="l" rtl="0">
              <a:spcBef>
                <a:spcPts val="360"/>
              </a:spcBef>
              <a:spcAft>
                <a:spcPts val="0"/>
              </a:spcAft>
              <a:buNone/>
            </a:pPr>
            <a:endParaRPr/>
          </a:p>
        </p:txBody>
      </p:sp>
      <p:sp>
        <p:nvSpPr>
          <p:cNvPr id="271" name="Google Shape;271;p25:notes"/>
          <p:cNvSpPr>
            <a:spLocks noGrp="1" noRot="1" noChangeAspect="1"/>
          </p:cNvSpPr>
          <p:nvPr>
            <p:ph type="sldImg" idx="2"/>
          </p:nvPr>
        </p:nvSpPr>
        <p:spPr>
          <a:xfrm>
            <a:off x="1182688" y="698500"/>
            <a:ext cx="4646612" cy="34845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26:notes"/>
          <p:cNvSpPr txBox="1">
            <a:spLocks noGrp="1"/>
          </p:cNvSpPr>
          <p:nvPr>
            <p:ph type="body" idx="1"/>
          </p:nvPr>
        </p:nvSpPr>
        <p:spPr>
          <a:xfrm>
            <a:off x="701676" y="4416429"/>
            <a:ext cx="5607050" cy="4183062"/>
          </a:xfrm>
          <a:prstGeom prst="rect">
            <a:avLst/>
          </a:prstGeom>
        </p:spPr>
        <p:txBody>
          <a:bodyPr spcFirstLastPara="1" wrap="square" lIns="92825" tIns="46400" rIns="92825" bIns="46400" anchor="t" anchorCtr="0">
            <a:noAutofit/>
          </a:bodyPr>
          <a:lstStyle/>
          <a:p>
            <a:pPr marL="0" lvl="0" indent="0" algn="l" rtl="0">
              <a:spcBef>
                <a:spcPts val="360"/>
              </a:spcBef>
              <a:spcAft>
                <a:spcPts val="0"/>
              </a:spcAft>
              <a:buNone/>
            </a:pPr>
            <a:endParaRPr/>
          </a:p>
        </p:txBody>
      </p:sp>
      <p:sp>
        <p:nvSpPr>
          <p:cNvPr id="277" name="Google Shape;277;p26:notes"/>
          <p:cNvSpPr>
            <a:spLocks noGrp="1" noRot="1" noChangeAspect="1"/>
          </p:cNvSpPr>
          <p:nvPr>
            <p:ph type="sldImg" idx="2"/>
          </p:nvPr>
        </p:nvSpPr>
        <p:spPr>
          <a:xfrm>
            <a:off x="1182688" y="698500"/>
            <a:ext cx="4646612" cy="34845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27:notes"/>
          <p:cNvSpPr txBox="1">
            <a:spLocks noGrp="1"/>
          </p:cNvSpPr>
          <p:nvPr>
            <p:ph type="sldNum" idx="12"/>
          </p:nvPr>
        </p:nvSpPr>
        <p:spPr>
          <a:xfrm>
            <a:off x="3970342" y="8829675"/>
            <a:ext cx="3038475" cy="465138"/>
          </a:xfrm>
          <a:prstGeom prst="rect">
            <a:avLst/>
          </a:prstGeom>
          <a:noFill/>
          <a:ln>
            <a:noFill/>
          </a:ln>
        </p:spPr>
        <p:txBody>
          <a:bodyPr spcFirstLastPara="1" wrap="square" lIns="92825" tIns="46400" rIns="92825" bIns="46400" anchor="b" anchorCtr="0">
            <a:noAutofit/>
          </a:bodyPr>
          <a:lstStyle/>
          <a:p>
            <a:pPr marL="0" lvl="0" indent="0" algn="r" rtl="0">
              <a:spcBef>
                <a:spcPts val="0"/>
              </a:spcBef>
              <a:spcAft>
                <a:spcPts val="0"/>
              </a:spcAft>
              <a:buNone/>
            </a:pPr>
            <a:fld id="{00000000-1234-1234-1234-123412341234}" type="slidenum">
              <a:rPr lang="en-US"/>
              <a:t>27</a:t>
            </a:fld>
            <a:endParaRPr/>
          </a:p>
        </p:txBody>
      </p:sp>
      <p:sp>
        <p:nvSpPr>
          <p:cNvPr id="283" name="Google Shape;283;p27:notes"/>
          <p:cNvSpPr>
            <a:spLocks noGrp="1" noRot="1" noChangeAspect="1"/>
          </p:cNvSpPr>
          <p:nvPr>
            <p:ph type="sldImg" idx="2"/>
          </p:nvPr>
        </p:nvSpPr>
        <p:spPr>
          <a:xfrm>
            <a:off x="1182688" y="698500"/>
            <a:ext cx="4646612" cy="348456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84" name="Google Shape;284;p27:notes"/>
          <p:cNvSpPr txBox="1">
            <a:spLocks noGrp="1"/>
          </p:cNvSpPr>
          <p:nvPr>
            <p:ph type="body" idx="1"/>
          </p:nvPr>
        </p:nvSpPr>
        <p:spPr>
          <a:xfrm>
            <a:off x="701676" y="4416429"/>
            <a:ext cx="5607050" cy="4183062"/>
          </a:xfrm>
          <a:prstGeom prst="rect">
            <a:avLst/>
          </a:prstGeom>
          <a:noFill/>
          <a:ln>
            <a:noFill/>
          </a:ln>
        </p:spPr>
        <p:txBody>
          <a:bodyPr spcFirstLastPara="1" wrap="square" lIns="92825" tIns="46400" rIns="92825" bIns="46400" anchor="t" anchorCtr="0">
            <a:noAutofit/>
          </a:bodyPr>
          <a:lstStyle/>
          <a:p>
            <a:pPr marL="0" lvl="0" indent="0" algn="l" rtl="0">
              <a:spcBef>
                <a:spcPts val="0"/>
              </a:spcBef>
              <a:spcAft>
                <a:spcPts val="0"/>
              </a:spcAft>
              <a:buNone/>
            </a:pPr>
            <a:r>
              <a:rPr lang="en-US" b="1" i="1"/>
              <a:t>We are in a volatile period and we don’t know where this will land –  there are two variables:</a:t>
            </a:r>
            <a:endParaRPr/>
          </a:p>
          <a:p>
            <a:pPr marL="0" lvl="0" indent="0" algn="l" rtl="0">
              <a:spcBef>
                <a:spcPts val="360"/>
              </a:spcBef>
              <a:spcAft>
                <a:spcPts val="0"/>
              </a:spcAft>
              <a:buNone/>
            </a:pPr>
            <a:endParaRPr b="1" i="1"/>
          </a:p>
          <a:p>
            <a:pPr marL="457200" lvl="1" indent="-76200" algn="l" rtl="0">
              <a:spcBef>
                <a:spcPts val="360"/>
              </a:spcBef>
              <a:spcAft>
                <a:spcPts val="0"/>
              </a:spcAft>
              <a:buClr>
                <a:schemeClr val="dk1"/>
              </a:buClr>
              <a:buSzPts val="1200"/>
              <a:buFont typeface="Arial"/>
              <a:buChar char="•"/>
            </a:pPr>
            <a:r>
              <a:rPr lang="en-US" b="1" i="1"/>
              <a:t>Restoration of state aid (inequity for Longwood, Middle Country, Pat-Med.) – I don’t know where the money will come from</a:t>
            </a:r>
            <a:endParaRPr/>
          </a:p>
          <a:p>
            <a:pPr marL="457200" lvl="1" indent="0" algn="l" rtl="0">
              <a:spcBef>
                <a:spcPts val="360"/>
              </a:spcBef>
              <a:spcAft>
                <a:spcPts val="0"/>
              </a:spcAft>
              <a:buNone/>
            </a:pPr>
            <a:endParaRPr b="1" i="1"/>
          </a:p>
          <a:p>
            <a:pPr marL="457200" lvl="1" indent="-76200" algn="l" rtl="0">
              <a:spcBef>
                <a:spcPts val="360"/>
              </a:spcBef>
              <a:spcAft>
                <a:spcPts val="0"/>
              </a:spcAft>
              <a:buClr>
                <a:schemeClr val="dk1"/>
              </a:buClr>
              <a:buSzPts val="1200"/>
              <a:buFont typeface="Arial"/>
              <a:buChar char="•"/>
            </a:pPr>
            <a:r>
              <a:rPr lang="en-US" b="1" i="1"/>
              <a:t>Federal stimulus package:  shovel ready projects; medicaid; IDEA -- </a:t>
            </a:r>
            <a:endParaRPr/>
          </a:p>
          <a:p>
            <a:pPr marL="0" lvl="0" indent="0" algn="l" rtl="0">
              <a:spcBef>
                <a:spcPts val="360"/>
              </a:spcBef>
              <a:spcAft>
                <a:spcPts val="0"/>
              </a:spcAft>
              <a:buNone/>
            </a:pPr>
            <a:endParaRPr b="1" i="1"/>
          </a:p>
          <a:p>
            <a:pPr marL="0" lvl="0" indent="0" algn="l" rtl="0">
              <a:spcBef>
                <a:spcPts val="360"/>
              </a:spcBef>
              <a:spcAft>
                <a:spcPts val="0"/>
              </a:spcAft>
              <a:buNone/>
            </a:pPr>
            <a:r>
              <a:rPr lang="en-US" b="1" i="1"/>
              <a:t>I don’t want any surprises, nor do I want you to have any surprises – so I will be playing this very conservatively – I am hoping for, but not planning on a rescue package.</a:t>
            </a:r>
            <a:endParaRPr/>
          </a:p>
          <a:p>
            <a:pPr marL="0" lvl="0" indent="0" algn="l" rtl="0">
              <a:spcBef>
                <a:spcPts val="360"/>
              </a:spcBef>
              <a:spcAft>
                <a:spcPts val="0"/>
              </a:spcAft>
              <a:buNone/>
            </a:pPr>
            <a:endParaRPr b="1" i="1"/>
          </a:p>
          <a:p>
            <a:pPr marL="0" lvl="0" indent="0" algn="l" rtl="0">
              <a:spcBef>
                <a:spcPts val="360"/>
              </a:spcBef>
              <a:spcAft>
                <a:spcPts val="0"/>
              </a:spcAft>
              <a:buNone/>
            </a:pPr>
            <a:r>
              <a:rPr lang="en-US" b="1" i="1"/>
              <a:t>Back to where we started this conversation: we cannot sacrifice the future of the children whom we serve in order to preserve the present.</a:t>
            </a:r>
            <a:endParaRPr/>
          </a:p>
          <a:p>
            <a:pPr marL="0" lvl="0" indent="0" algn="l" rtl="0">
              <a:spcBef>
                <a:spcPts val="360"/>
              </a:spcBef>
              <a:spcAft>
                <a:spcPts val="0"/>
              </a:spcAft>
              <a:buNone/>
            </a:pPr>
            <a:endParaRPr b="1" i="1"/>
          </a:p>
          <a:p>
            <a:pPr marL="0" lvl="0" indent="0" algn="l" rtl="0">
              <a:spcBef>
                <a:spcPts val="360"/>
              </a:spcBef>
              <a:spcAft>
                <a:spcPts val="0"/>
              </a:spcAft>
              <a:buNone/>
            </a:pPr>
            <a:endParaRPr b="1" i="1"/>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31"/>
        <p:cNvGrpSpPr/>
        <p:nvPr/>
      </p:nvGrpSpPr>
      <p:grpSpPr>
        <a:xfrm>
          <a:off x="0" y="0"/>
          <a:ext cx="0" cy="0"/>
          <a:chOff x="0" y="0"/>
          <a:chExt cx="0" cy="0"/>
        </a:xfrm>
      </p:grpSpPr>
      <p:grpSp>
        <p:nvGrpSpPr>
          <p:cNvPr id="32" name="Google Shape;32;p29"/>
          <p:cNvGrpSpPr/>
          <p:nvPr/>
        </p:nvGrpSpPr>
        <p:grpSpPr>
          <a:xfrm>
            <a:off x="4716463" y="5345113"/>
            <a:ext cx="4427537" cy="1512887"/>
            <a:chOff x="2971" y="3367"/>
            <a:chExt cx="2789" cy="953"/>
          </a:xfrm>
        </p:grpSpPr>
        <p:sp>
          <p:nvSpPr>
            <p:cNvPr id="33" name="Google Shape;33;p29"/>
            <p:cNvSpPr/>
            <p:nvPr/>
          </p:nvSpPr>
          <p:spPr>
            <a:xfrm>
              <a:off x="2971" y="3367"/>
              <a:ext cx="2789" cy="953"/>
            </a:xfrm>
            <a:custGeom>
              <a:avLst/>
              <a:gdLst/>
              <a:ahLst/>
              <a:cxnLst/>
              <a:rect l="l" t="t" r="r" b="b"/>
              <a:pathLst>
                <a:path w="2780" h="953" extrusionOk="0">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60" y="192"/>
                  </a:lnTo>
                  <a:lnTo>
                    <a:pt x="2248" y="186"/>
                  </a:lnTo>
                  <a:lnTo>
                    <a:pt x="2242" y="186"/>
                  </a:lnTo>
                  <a:lnTo>
                    <a:pt x="2236" y="186"/>
                  </a:lnTo>
                  <a:lnTo>
                    <a:pt x="2230" y="186"/>
                  </a:lnTo>
                  <a:lnTo>
                    <a:pt x="2224" y="192"/>
                  </a:lnTo>
                  <a:lnTo>
                    <a:pt x="2224" y="192"/>
                  </a:lnTo>
                  <a:lnTo>
                    <a:pt x="2218" y="192"/>
                  </a:lnTo>
                  <a:lnTo>
                    <a:pt x="2212" y="198"/>
                  </a:lnTo>
                  <a:lnTo>
                    <a:pt x="2194" y="204"/>
                  </a:lnTo>
                  <a:lnTo>
                    <a:pt x="2170" y="210"/>
                  </a:lnTo>
                  <a:lnTo>
                    <a:pt x="2146" y="228"/>
                  </a:lnTo>
                  <a:lnTo>
                    <a:pt x="2122" y="240"/>
                  </a:lnTo>
                  <a:lnTo>
                    <a:pt x="2116" y="240"/>
                  </a:lnTo>
                  <a:lnTo>
                    <a:pt x="2110" y="240"/>
                  </a:lnTo>
                  <a:lnTo>
                    <a:pt x="2110" y="240"/>
                  </a:lnTo>
                  <a:lnTo>
                    <a:pt x="2104" y="240"/>
                  </a:lnTo>
                  <a:lnTo>
                    <a:pt x="2098" y="246"/>
                  </a:lnTo>
                  <a:lnTo>
                    <a:pt x="2092" y="246"/>
                  </a:lnTo>
                  <a:lnTo>
                    <a:pt x="2086" y="246"/>
                  </a:lnTo>
                  <a:lnTo>
                    <a:pt x="2080" y="252"/>
                  </a:lnTo>
                  <a:lnTo>
                    <a:pt x="2080" y="258"/>
                  </a:lnTo>
                  <a:lnTo>
                    <a:pt x="2074" y="258"/>
                  </a:lnTo>
                  <a:lnTo>
                    <a:pt x="2074" y="258"/>
                  </a:lnTo>
                  <a:lnTo>
                    <a:pt x="2074" y="264"/>
                  </a:lnTo>
                  <a:lnTo>
                    <a:pt x="2074" y="264"/>
                  </a:lnTo>
                  <a:lnTo>
                    <a:pt x="2074" y="270"/>
                  </a:lnTo>
                  <a:lnTo>
                    <a:pt x="2074" y="276"/>
                  </a:lnTo>
                  <a:lnTo>
                    <a:pt x="2069" y="288"/>
                  </a:lnTo>
                  <a:lnTo>
                    <a:pt x="2057" y="300"/>
                  </a:lnTo>
                  <a:lnTo>
                    <a:pt x="2057" y="300"/>
                  </a:lnTo>
                  <a:lnTo>
                    <a:pt x="2051" y="300"/>
                  </a:lnTo>
                  <a:lnTo>
                    <a:pt x="2045" y="300"/>
                  </a:lnTo>
                  <a:lnTo>
                    <a:pt x="2039" y="306"/>
                  </a:lnTo>
                  <a:lnTo>
                    <a:pt x="2033" y="306"/>
                  </a:lnTo>
                  <a:lnTo>
                    <a:pt x="2033" y="312"/>
                  </a:lnTo>
                  <a:lnTo>
                    <a:pt x="2027" y="312"/>
                  </a:lnTo>
                  <a:lnTo>
                    <a:pt x="2027" y="318"/>
                  </a:lnTo>
                  <a:lnTo>
                    <a:pt x="2027" y="318"/>
                  </a:lnTo>
                  <a:lnTo>
                    <a:pt x="2021" y="324"/>
                  </a:lnTo>
                  <a:lnTo>
                    <a:pt x="2021" y="324"/>
                  </a:lnTo>
                  <a:lnTo>
                    <a:pt x="2015" y="330"/>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7" y="330"/>
                  </a:lnTo>
                  <a:lnTo>
                    <a:pt x="1871" y="336"/>
                  </a:lnTo>
                  <a:lnTo>
                    <a:pt x="1871" y="336"/>
                  </a:lnTo>
                  <a:lnTo>
                    <a:pt x="1865" y="342"/>
                  </a:lnTo>
                  <a:lnTo>
                    <a:pt x="1865" y="342"/>
                  </a:lnTo>
                  <a:lnTo>
                    <a:pt x="1859" y="348"/>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65"/>
                  </a:lnTo>
                  <a:lnTo>
                    <a:pt x="1638" y="671"/>
                  </a:lnTo>
                  <a:lnTo>
                    <a:pt x="1632" y="671"/>
                  </a:lnTo>
                  <a:lnTo>
                    <a:pt x="1632" y="677"/>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8" y="695"/>
                  </a:lnTo>
                  <a:lnTo>
                    <a:pt x="562" y="701"/>
                  </a:lnTo>
                  <a:lnTo>
                    <a:pt x="556" y="701"/>
                  </a:lnTo>
                  <a:lnTo>
                    <a:pt x="556"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7" y="857"/>
                  </a:lnTo>
                  <a:lnTo>
                    <a:pt x="101" y="863"/>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lnTo>
                    <a:pt x="2780" y="24"/>
                  </a:lnTo>
                  <a:lnTo>
                    <a:pt x="2780" y="24"/>
                  </a:lnTo>
                </a:path>
              </a:pathLst>
            </a:custGeom>
            <a:gradFill>
              <a:gsLst>
                <a:gs pos="0">
                  <a:schemeClr val="dk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34" name="Google Shape;34;p29"/>
            <p:cNvSpPr/>
            <p:nvPr/>
          </p:nvSpPr>
          <p:spPr>
            <a:xfrm>
              <a:off x="4602" y="4014"/>
              <a:ext cx="12" cy="18"/>
            </a:xfrm>
            <a:custGeom>
              <a:avLst/>
              <a:gdLst/>
              <a:ahLst/>
              <a:cxnLst/>
              <a:rect l="l" t="t" r="r" b="b"/>
              <a:pathLst>
                <a:path w="12" h="18" extrusionOk="0">
                  <a:moveTo>
                    <a:pt x="12" y="18"/>
                  </a:moveTo>
                  <a:lnTo>
                    <a:pt x="12" y="12"/>
                  </a:lnTo>
                  <a:lnTo>
                    <a:pt x="6" y="6"/>
                  </a:lnTo>
                  <a:lnTo>
                    <a:pt x="6" y="6"/>
                  </a:lnTo>
                  <a:lnTo>
                    <a:pt x="0" y="0"/>
                  </a:lnTo>
                  <a:lnTo>
                    <a:pt x="12" y="18"/>
                  </a:lnTo>
                  <a:lnTo>
                    <a:pt x="12" y="18"/>
                  </a:lnTo>
                  <a:lnTo>
                    <a:pt x="12" y="18"/>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35" name="Google Shape;35;p29"/>
            <p:cNvSpPr/>
            <p:nvPr/>
          </p:nvSpPr>
          <p:spPr>
            <a:xfrm>
              <a:off x="4596" y="3996"/>
              <a:ext cx="6" cy="18"/>
            </a:xfrm>
            <a:custGeom>
              <a:avLst/>
              <a:gdLst/>
              <a:ahLst/>
              <a:cxnLst/>
              <a:rect l="l" t="t" r="r" b="b"/>
              <a:pathLst>
                <a:path w="6" h="18" extrusionOk="0">
                  <a:moveTo>
                    <a:pt x="0" y="12"/>
                  </a:moveTo>
                  <a:lnTo>
                    <a:pt x="6" y="18"/>
                  </a:lnTo>
                  <a:lnTo>
                    <a:pt x="0" y="0"/>
                  </a:lnTo>
                  <a:lnTo>
                    <a:pt x="0" y="12"/>
                  </a:lnTo>
                  <a:lnTo>
                    <a:pt x="0" y="12"/>
                  </a:lnTo>
                  <a:lnTo>
                    <a:pt x="0" y="12"/>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36" name="Google Shape;36;p29"/>
            <p:cNvSpPr/>
            <p:nvPr/>
          </p:nvSpPr>
          <p:spPr>
            <a:xfrm>
              <a:off x="5180" y="3577"/>
              <a:ext cx="304" cy="741"/>
            </a:xfrm>
            <a:custGeom>
              <a:avLst/>
              <a:gdLst/>
              <a:ahLst/>
              <a:cxnLst/>
              <a:rect l="l" t="t" r="r" b="b"/>
              <a:pathLst>
                <a:path w="304" h="741" extrusionOk="0">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37" name="Google Shape;37;p29"/>
            <p:cNvSpPr/>
            <p:nvPr/>
          </p:nvSpPr>
          <p:spPr>
            <a:xfrm>
              <a:off x="4918" y="3553"/>
              <a:ext cx="314" cy="767"/>
            </a:xfrm>
            <a:custGeom>
              <a:avLst/>
              <a:gdLst/>
              <a:ahLst/>
              <a:cxnLst/>
              <a:rect l="l" t="t" r="r" b="b"/>
              <a:pathLst>
                <a:path w="314" h="767" extrusionOk="0">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38" name="Google Shape;38;p29"/>
            <p:cNvSpPr/>
            <p:nvPr/>
          </p:nvSpPr>
          <p:spPr>
            <a:xfrm>
              <a:off x="4700" y="3697"/>
              <a:ext cx="275" cy="623"/>
            </a:xfrm>
            <a:custGeom>
              <a:avLst/>
              <a:gdLst/>
              <a:ahLst/>
              <a:cxnLst/>
              <a:rect l="l" t="t" r="r" b="b"/>
              <a:pathLst>
                <a:path w="275" h="623" extrusionOk="0">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39" name="Google Shape;39;p29"/>
            <p:cNvSpPr/>
            <p:nvPr/>
          </p:nvSpPr>
          <p:spPr>
            <a:xfrm>
              <a:off x="4522" y="3709"/>
              <a:ext cx="213" cy="611"/>
            </a:xfrm>
            <a:custGeom>
              <a:avLst/>
              <a:gdLst/>
              <a:ahLst/>
              <a:cxnLst/>
              <a:rect l="l" t="t" r="r" b="b"/>
              <a:pathLst>
                <a:path w="213" h="611" extrusionOk="0">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40" name="Google Shape;40;p29"/>
            <p:cNvSpPr/>
            <p:nvPr/>
          </p:nvSpPr>
          <p:spPr>
            <a:xfrm>
              <a:off x="4292" y="3936"/>
              <a:ext cx="167" cy="384"/>
            </a:xfrm>
            <a:custGeom>
              <a:avLst/>
              <a:gdLst/>
              <a:ahLst/>
              <a:cxnLst/>
              <a:rect l="l" t="t" r="r" b="b"/>
              <a:pathLst>
                <a:path w="167" h="384" extrusionOk="0">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41" name="Google Shape;41;p29"/>
            <p:cNvSpPr/>
            <p:nvPr/>
          </p:nvSpPr>
          <p:spPr>
            <a:xfrm>
              <a:off x="4100" y="4020"/>
              <a:ext cx="166" cy="300"/>
            </a:xfrm>
            <a:custGeom>
              <a:avLst/>
              <a:gdLst/>
              <a:ahLst/>
              <a:cxnLst/>
              <a:rect l="l" t="t" r="r" b="b"/>
              <a:pathLst>
                <a:path w="166" h="300" extrusionOk="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42" name="Google Shape;42;p29"/>
            <p:cNvSpPr/>
            <p:nvPr/>
          </p:nvSpPr>
          <p:spPr>
            <a:xfrm>
              <a:off x="3910" y="4038"/>
              <a:ext cx="237" cy="282"/>
            </a:xfrm>
            <a:custGeom>
              <a:avLst/>
              <a:gdLst/>
              <a:ahLst/>
              <a:cxnLst/>
              <a:rect l="l" t="t" r="r" b="b"/>
              <a:pathLst>
                <a:path w="237" h="282" extrusionOk="0">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43" name="Google Shape;43;p29"/>
            <p:cNvSpPr/>
            <p:nvPr/>
          </p:nvSpPr>
          <p:spPr>
            <a:xfrm>
              <a:off x="3674" y="4086"/>
              <a:ext cx="196" cy="234"/>
            </a:xfrm>
            <a:custGeom>
              <a:avLst/>
              <a:gdLst/>
              <a:ahLst/>
              <a:cxnLst/>
              <a:rect l="l" t="t" r="r" b="b"/>
              <a:pathLst>
                <a:path w="196" h="234" extrusionOk="0">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44" name="Google Shape;44;p29"/>
            <p:cNvSpPr/>
            <p:nvPr/>
          </p:nvSpPr>
          <p:spPr>
            <a:xfrm>
              <a:off x="3476" y="4068"/>
              <a:ext cx="190" cy="252"/>
            </a:xfrm>
            <a:custGeom>
              <a:avLst/>
              <a:gdLst/>
              <a:ahLst/>
              <a:cxnLst/>
              <a:rect l="l" t="t" r="r" b="b"/>
              <a:pathLst>
                <a:path w="190" h="252" extrusionOk="0">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45" name="Google Shape;45;p29"/>
            <p:cNvSpPr/>
            <p:nvPr/>
          </p:nvSpPr>
          <p:spPr>
            <a:xfrm>
              <a:off x="3170" y="4188"/>
              <a:ext cx="230" cy="132"/>
            </a:xfrm>
            <a:custGeom>
              <a:avLst/>
              <a:gdLst/>
              <a:ahLst/>
              <a:cxnLst/>
              <a:rect l="l" t="t" r="r" b="b"/>
              <a:pathLst>
                <a:path w="230" h="132" extrusionOk="0">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46" name="Google Shape;46;p29"/>
            <p:cNvSpPr/>
            <p:nvPr/>
          </p:nvSpPr>
          <p:spPr>
            <a:xfrm>
              <a:off x="3044" y="4218"/>
              <a:ext cx="89" cy="102"/>
            </a:xfrm>
            <a:custGeom>
              <a:avLst/>
              <a:gdLst/>
              <a:ahLst/>
              <a:cxnLst/>
              <a:rect l="l" t="t" r="r" b="b"/>
              <a:pathLst>
                <a:path w="89" h="102" extrusionOk="0">
                  <a:moveTo>
                    <a:pt x="71" y="0"/>
                  </a:moveTo>
                  <a:lnTo>
                    <a:pt x="66" y="48"/>
                  </a:lnTo>
                  <a:lnTo>
                    <a:pt x="30" y="72"/>
                  </a:lnTo>
                  <a:lnTo>
                    <a:pt x="0" y="102"/>
                  </a:lnTo>
                  <a:lnTo>
                    <a:pt x="66" y="102"/>
                  </a:lnTo>
                  <a:lnTo>
                    <a:pt x="88" y="56"/>
                  </a:lnTo>
                  <a:lnTo>
                    <a:pt x="89" y="6"/>
                  </a:lnTo>
                  <a:lnTo>
                    <a:pt x="71" y="0"/>
                  </a:lnTo>
                  <a:lnTo>
                    <a:pt x="71" y="0"/>
                  </a:lnTo>
                  <a:lnTo>
                    <a:pt x="71" y="0"/>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47" name="Google Shape;47;p29"/>
            <p:cNvSpPr/>
            <p:nvPr/>
          </p:nvSpPr>
          <p:spPr>
            <a:xfrm>
              <a:off x="5482" y="3367"/>
              <a:ext cx="278" cy="953"/>
            </a:xfrm>
            <a:custGeom>
              <a:avLst/>
              <a:gdLst/>
              <a:ahLst/>
              <a:cxnLst/>
              <a:rect l="l" t="t" r="r" b="b"/>
              <a:pathLst>
                <a:path w="278" h="953" extrusionOk="0">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grpSp>
      <p:sp>
        <p:nvSpPr>
          <p:cNvPr id="48" name="Google Shape;48;p29"/>
          <p:cNvSpPr txBox="1">
            <a:spLocks noGrp="1"/>
          </p:cNvSpPr>
          <p:nvPr>
            <p:ph type="ctrTitle"/>
          </p:nvPr>
        </p:nvSpPr>
        <p:spPr>
          <a:xfrm>
            <a:off x="685800" y="1600200"/>
            <a:ext cx="7772400" cy="1828800"/>
          </a:xfrm>
          <a:prstGeom prst="rect">
            <a:avLst/>
          </a:prstGeom>
          <a:noFill/>
          <a:ln>
            <a:noFill/>
          </a:ln>
        </p:spPr>
        <p:txBody>
          <a:bodyPr spcFirstLastPara="1" wrap="square" lIns="91425" tIns="45700" rIns="91425" bIns="45700" anchor="b" anchorCtr="1">
            <a:noAutofit/>
          </a:bodyPr>
          <a:lstStyle>
            <a:lvl1pPr lvl="0" algn="ctr">
              <a:spcBef>
                <a:spcPts val="0"/>
              </a:spcBef>
              <a:spcAft>
                <a:spcPts val="0"/>
              </a:spcAft>
              <a:buSzPts val="1400"/>
              <a:buNone/>
              <a:defRPr sz="57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9" name="Google Shape;49;p29"/>
          <p:cNvSpPr txBox="1">
            <a:spLocks noGrp="1"/>
          </p:cNvSpPr>
          <p:nvPr>
            <p:ph type="subTitle" idx="1"/>
          </p:nvPr>
        </p:nvSpPr>
        <p:spPr>
          <a:xfrm>
            <a:off x="1371600" y="3733800"/>
            <a:ext cx="6400800" cy="1752600"/>
          </a:xfrm>
          <a:prstGeom prst="rect">
            <a:avLst/>
          </a:prstGeom>
          <a:noFill/>
          <a:ln>
            <a:noFill/>
          </a:ln>
        </p:spPr>
        <p:txBody>
          <a:bodyPr spcFirstLastPara="1" wrap="square" lIns="91425" tIns="45700" rIns="91425" bIns="45700" anchor="t" anchorCtr="0">
            <a:noAutofit/>
          </a:bodyPr>
          <a:lstStyle>
            <a:lvl1pPr lvl="0" algn="ctr">
              <a:spcBef>
                <a:spcPts val="720"/>
              </a:spcBef>
              <a:spcAft>
                <a:spcPts val="0"/>
              </a:spcAft>
              <a:buSzPts val="2520"/>
              <a:buFont typeface="Noto Sans Symbols"/>
              <a:buNone/>
              <a:defRPr sz="3600"/>
            </a:lvl1pPr>
            <a:lvl2pPr lvl="1" algn="l">
              <a:spcBef>
                <a:spcPts val="360"/>
              </a:spcBef>
              <a:spcAft>
                <a:spcPts val="0"/>
              </a:spcAft>
              <a:buClr>
                <a:schemeClr val="lt1"/>
              </a:buClr>
              <a:buSzPts val="1800"/>
              <a:buChar char="–"/>
              <a:defRPr/>
            </a:lvl2pPr>
            <a:lvl3pPr lvl="2" algn="l">
              <a:spcBef>
                <a:spcPts val="360"/>
              </a:spcBef>
              <a:spcAft>
                <a:spcPts val="0"/>
              </a:spcAft>
              <a:buSzPts val="1260"/>
              <a:buChar char="◆"/>
              <a:defRPr/>
            </a:lvl3pPr>
            <a:lvl4pPr lvl="3" algn="l">
              <a:spcBef>
                <a:spcPts val="360"/>
              </a:spcBef>
              <a:spcAft>
                <a:spcPts val="0"/>
              </a:spcAft>
              <a:buClr>
                <a:schemeClr val="lt1"/>
              </a:buClr>
              <a:buSzPts val="1800"/>
              <a:buChar char="–"/>
              <a:defRPr/>
            </a:lvl4pPr>
            <a:lvl5pPr lvl="4" algn="l">
              <a:spcBef>
                <a:spcPts val="360"/>
              </a:spcBef>
              <a:spcAft>
                <a:spcPts val="0"/>
              </a:spcAft>
              <a:buSzPts val="1260"/>
              <a:buChar char="◆"/>
              <a:defRPr/>
            </a:lvl5pPr>
            <a:lvl6pPr lvl="5" algn="l">
              <a:spcBef>
                <a:spcPts val="360"/>
              </a:spcBef>
              <a:spcAft>
                <a:spcPts val="0"/>
              </a:spcAft>
              <a:buSzPts val="1260"/>
              <a:buChar char="◆"/>
              <a:defRPr/>
            </a:lvl6pPr>
            <a:lvl7pPr lvl="6" algn="l">
              <a:spcBef>
                <a:spcPts val="360"/>
              </a:spcBef>
              <a:spcAft>
                <a:spcPts val="0"/>
              </a:spcAft>
              <a:buSzPts val="1260"/>
              <a:buChar char="◆"/>
              <a:defRPr/>
            </a:lvl7pPr>
            <a:lvl8pPr lvl="7" algn="l">
              <a:spcBef>
                <a:spcPts val="360"/>
              </a:spcBef>
              <a:spcAft>
                <a:spcPts val="0"/>
              </a:spcAft>
              <a:buSzPts val="1260"/>
              <a:buChar char="◆"/>
              <a:defRPr/>
            </a:lvl8pPr>
            <a:lvl9pPr lvl="8" algn="l">
              <a:spcBef>
                <a:spcPts val="360"/>
              </a:spcBef>
              <a:spcAft>
                <a:spcPts val="0"/>
              </a:spcAft>
              <a:buSzPts val="1260"/>
              <a:buChar char="◆"/>
              <a:defRPr/>
            </a:lvl9pPr>
          </a:lstStyle>
          <a:p>
            <a:endParaRPr/>
          </a:p>
        </p:txBody>
      </p:sp>
      <p:sp>
        <p:nvSpPr>
          <p:cNvPr id="50" name="Google Shape;50;p29"/>
          <p:cNvSpPr txBox="1">
            <a:spLocks noGrp="1"/>
          </p:cNvSpPr>
          <p:nvPr>
            <p:ph type="dt" idx="10"/>
          </p:nvPr>
        </p:nvSpPr>
        <p:spPr>
          <a:xfrm>
            <a:off x="457200" y="6243638"/>
            <a:ext cx="2133600" cy="4572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29"/>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sldNum" idx="12"/>
          </p:nvPr>
        </p:nvSpPr>
        <p:spPr>
          <a:xfrm>
            <a:off x="6553200" y="6243638"/>
            <a:ext cx="2133600" cy="457200"/>
          </a:xfrm>
          <a:prstGeom prst="rect">
            <a:avLst/>
          </a:prstGeom>
          <a:noFill/>
          <a:ln>
            <a:noFill/>
          </a:ln>
        </p:spPr>
        <p:txBody>
          <a:bodyPr spcFirstLastPara="1" wrap="square" lIns="91425" tIns="45700" rIns="91425" bIns="45700" anchor="b" anchorCtr="0">
            <a:noAutofit/>
          </a:bodyPr>
          <a:lstStyle>
            <a:lvl1pPr marL="0" marR="0" lvl="0" indent="0" algn="r">
              <a:spcBef>
                <a:spcPts val="0"/>
              </a:spcBef>
              <a:spcAft>
                <a:spcPts val="0"/>
              </a:spcAft>
              <a:buNone/>
              <a:defRPr sz="1200" b="0" i="0" u="none" strike="noStrike" cap="none">
                <a:solidFill>
                  <a:schemeClr val="lt1"/>
                </a:solidFill>
                <a:latin typeface="Verdana"/>
                <a:ea typeface="Verdana"/>
                <a:cs typeface="Verdana"/>
                <a:sym typeface="Verdana"/>
              </a:defRPr>
            </a:lvl1pPr>
            <a:lvl2pPr marL="0" marR="0" lvl="1" indent="0" algn="r">
              <a:spcBef>
                <a:spcPts val="0"/>
              </a:spcBef>
              <a:spcAft>
                <a:spcPts val="0"/>
              </a:spcAft>
              <a:buNone/>
              <a:defRPr sz="1200" b="0" i="0" u="none" strike="noStrike" cap="none">
                <a:solidFill>
                  <a:schemeClr val="lt1"/>
                </a:solidFill>
                <a:latin typeface="Verdana"/>
                <a:ea typeface="Verdana"/>
                <a:cs typeface="Verdana"/>
                <a:sym typeface="Verdana"/>
              </a:defRPr>
            </a:lvl2pPr>
            <a:lvl3pPr marL="0" marR="0" lvl="2" indent="0" algn="r">
              <a:spcBef>
                <a:spcPts val="0"/>
              </a:spcBef>
              <a:spcAft>
                <a:spcPts val="0"/>
              </a:spcAft>
              <a:buNone/>
              <a:defRPr sz="1200" b="0" i="0" u="none" strike="noStrike" cap="none">
                <a:solidFill>
                  <a:schemeClr val="lt1"/>
                </a:solidFill>
                <a:latin typeface="Verdana"/>
                <a:ea typeface="Verdana"/>
                <a:cs typeface="Verdana"/>
                <a:sym typeface="Verdana"/>
              </a:defRPr>
            </a:lvl3pPr>
            <a:lvl4pPr marL="0" marR="0" lvl="3" indent="0" algn="r">
              <a:spcBef>
                <a:spcPts val="0"/>
              </a:spcBef>
              <a:spcAft>
                <a:spcPts val="0"/>
              </a:spcAft>
              <a:buNone/>
              <a:defRPr sz="1200" b="0" i="0" u="none" strike="noStrike" cap="none">
                <a:solidFill>
                  <a:schemeClr val="lt1"/>
                </a:solidFill>
                <a:latin typeface="Verdana"/>
                <a:ea typeface="Verdana"/>
                <a:cs typeface="Verdana"/>
                <a:sym typeface="Verdana"/>
              </a:defRPr>
            </a:lvl4pPr>
            <a:lvl5pPr marL="0" marR="0" lvl="4" indent="0" algn="r">
              <a:spcBef>
                <a:spcPts val="0"/>
              </a:spcBef>
              <a:spcAft>
                <a:spcPts val="0"/>
              </a:spcAft>
              <a:buNone/>
              <a:defRPr sz="1200" b="0" i="0" u="none" strike="noStrike" cap="none">
                <a:solidFill>
                  <a:schemeClr val="lt1"/>
                </a:solidFill>
                <a:latin typeface="Verdana"/>
                <a:ea typeface="Verdana"/>
                <a:cs typeface="Verdana"/>
                <a:sym typeface="Verdana"/>
              </a:defRPr>
            </a:lvl5pPr>
            <a:lvl6pPr marL="0" marR="0" lvl="5" indent="0" algn="r">
              <a:spcBef>
                <a:spcPts val="0"/>
              </a:spcBef>
              <a:spcAft>
                <a:spcPts val="0"/>
              </a:spcAft>
              <a:buNone/>
              <a:defRPr sz="1200" b="0" i="0" u="none" strike="noStrike" cap="none">
                <a:solidFill>
                  <a:schemeClr val="lt1"/>
                </a:solidFill>
                <a:latin typeface="Verdana"/>
                <a:ea typeface="Verdana"/>
                <a:cs typeface="Verdana"/>
                <a:sym typeface="Verdana"/>
              </a:defRPr>
            </a:lvl6pPr>
            <a:lvl7pPr marL="0" marR="0" lvl="6" indent="0" algn="r">
              <a:spcBef>
                <a:spcPts val="0"/>
              </a:spcBef>
              <a:spcAft>
                <a:spcPts val="0"/>
              </a:spcAft>
              <a:buNone/>
              <a:defRPr sz="1200" b="0" i="0" u="none" strike="noStrike" cap="none">
                <a:solidFill>
                  <a:schemeClr val="lt1"/>
                </a:solidFill>
                <a:latin typeface="Verdana"/>
                <a:ea typeface="Verdana"/>
                <a:cs typeface="Verdana"/>
                <a:sym typeface="Verdana"/>
              </a:defRPr>
            </a:lvl7pPr>
            <a:lvl8pPr marL="0" marR="0" lvl="7" indent="0" algn="r">
              <a:spcBef>
                <a:spcPts val="0"/>
              </a:spcBef>
              <a:spcAft>
                <a:spcPts val="0"/>
              </a:spcAft>
              <a:buNone/>
              <a:defRPr sz="1200" b="0" i="0" u="none" strike="noStrike" cap="none">
                <a:solidFill>
                  <a:schemeClr val="lt1"/>
                </a:solidFill>
                <a:latin typeface="Verdana"/>
                <a:ea typeface="Verdana"/>
                <a:cs typeface="Verdana"/>
                <a:sym typeface="Verdana"/>
              </a:defRPr>
            </a:lvl8pPr>
            <a:lvl9pPr marL="0" marR="0" lvl="8" indent="0" algn="r">
              <a:spcBef>
                <a:spcPts val="0"/>
              </a:spcBef>
              <a:spcAft>
                <a:spcPts val="0"/>
              </a:spcAft>
              <a:buNone/>
              <a:defRPr sz="1200" b="0" i="0" u="none" strike="noStrike" cap="none">
                <a:solidFill>
                  <a:schemeClr val="lt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53"/>
        <p:cNvGrpSpPr/>
        <p:nvPr/>
      </p:nvGrpSpPr>
      <p:grpSpPr>
        <a:xfrm>
          <a:off x="0" y="0"/>
          <a:ext cx="0" cy="0"/>
          <a:chOff x="0" y="0"/>
          <a:chExt cx="0" cy="0"/>
        </a:xfrm>
      </p:grpSpPr>
      <p:sp>
        <p:nvSpPr>
          <p:cNvPr id="54" name="Google Shape;54;p30"/>
          <p:cNvSpPr txBox="1">
            <a:spLocks noGrp="1"/>
          </p:cNvSpPr>
          <p:nvPr>
            <p:ph type="dt" idx="10"/>
          </p:nvPr>
        </p:nvSpPr>
        <p:spPr>
          <a:xfrm>
            <a:off x="457200" y="6243638"/>
            <a:ext cx="2133600" cy="4572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30"/>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0"/>
          <p:cNvSpPr txBox="1">
            <a:spLocks noGrp="1"/>
          </p:cNvSpPr>
          <p:nvPr>
            <p:ph type="sldNum" idx="12"/>
          </p:nvPr>
        </p:nvSpPr>
        <p:spPr>
          <a:xfrm>
            <a:off x="6553200" y="6243638"/>
            <a:ext cx="2133600" cy="457200"/>
          </a:xfrm>
          <a:prstGeom prst="rect">
            <a:avLst/>
          </a:prstGeom>
          <a:noFill/>
          <a:ln>
            <a:noFill/>
          </a:ln>
        </p:spPr>
        <p:txBody>
          <a:bodyPr spcFirstLastPara="1" wrap="square" lIns="91425" tIns="45700" rIns="91425" bIns="45700" anchor="b" anchorCtr="0">
            <a:noAutofit/>
          </a:bodyPr>
          <a:lstStyle>
            <a:lvl1pPr marL="0" marR="0" lvl="0" indent="0" algn="r">
              <a:spcBef>
                <a:spcPts val="0"/>
              </a:spcBef>
              <a:spcAft>
                <a:spcPts val="0"/>
              </a:spcAft>
              <a:buNone/>
              <a:defRPr sz="1200" b="0" i="0" u="none" strike="noStrike" cap="none">
                <a:solidFill>
                  <a:schemeClr val="lt1"/>
                </a:solidFill>
                <a:latin typeface="Verdana"/>
                <a:ea typeface="Verdana"/>
                <a:cs typeface="Verdana"/>
                <a:sym typeface="Verdana"/>
              </a:defRPr>
            </a:lvl1pPr>
            <a:lvl2pPr marL="0" marR="0" lvl="1" indent="0" algn="r">
              <a:spcBef>
                <a:spcPts val="0"/>
              </a:spcBef>
              <a:spcAft>
                <a:spcPts val="0"/>
              </a:spcAft>
              <a:buNone/>
              <a:defRPr sz="1200" b="0" i="0" u="none" strike="noStrike" cap="none">
                <a:solidFill>
                  <a:schemeClr val="lt1"/>
                </a:solidFill>
                <a:latin typeface="Verdana"/>
                <a:ea typeface="Verdana"/>
                <a:cs typeface="Verdana"/>
                <a:sym typeface="Verdana"/>
              </a:defRPr>
            </a:lvl2pPr>
            <a:lvl3pPr marL="0" marR="0" lvl="2" indent="0" algn="r">
              <a:spcBef>
                <a:spcPts val="0"/>
              </a:spcBef>
              <a:spcAft>
                <a:spcPts val="0"/>
              </a:spcAft>
              <a:buNone/>
              <a:defRPr sz="1200" b="0" i="0" u="none" strike="noStrike" cap="none">
                <a:solidFill>
                  <a:schemeClr val="lt1"/>
                </a:solidFill>
                <a:latin typeface="Verdana"/>
                <a:ea typeface="Verdana"/>
                <a:cs typeface="Verdana"/>
                <a:sym typeface="Verdana"/>
              </a:defRPr>
            </a:lvl3pPr>
            <a:lvl4pPr marL="0" marR="0" lvl="3" indent="0" algn="r">
              <a:spcBef>
                <a:spcPts val="0"/>
              </a:spcBef>
              <a:spcAft>
                <a:spcPts val="0"/>
              </a:spcAft>
              <a:buNone/>
              <a:defRPr sz="1200" b="0" i="0" u="none" strike="noStrike" cap="none">
                <a:solidFill>
                  <a:schemeClr val="lt1"/>
                </a:solidFill>
                <a:latin typeface="Verdana"/>
                <a:ea typeface="Verdana"/>
                <a:cs typeface="Verdana"/>
                <a:sym typeface="Verdana"/>
              </a:defRPr>
            </a:lvl4pPr>
            <a:lvl5pPr marL="0" marR="0" lvl="4" indent="0" algn="r">
              <a:spcBef>
                <a:spcPts val="0"/>
              </a:spcBef>
              <a:spcAft>
                <a:spcPts val="0"/>
              </a:spcAft>
              <a:buNone/>
              <a:defRPr sz="1200" b="0" i="0" u="none" strike="noStrike" cap="none">
                <a:solidFill>
                  <a:schemeClr val="lt1"/>
                </a:solidFill>
                <a:latin typeface="Verdana"/>
                <a:ea typeface="Verdana"/>
                <a:cs typeface="Verdana"/>
                <a:sym typeface="Verdana"/>
              </a:defRPr>
            </a:lvl5pPr>
            <a:lvl6pPr marL="0" marR="0" lvl="5" indent="0" algn="r">
              <a:spcBef>
                <a:spcPts val="0"/>
              </a:spcBef>
              <a:spcAft>
                <a:spcPts val="0"/>
              </a:spcAft>
              <a:buNone/>
              <a:defRPr sz="1200" b="0" i="0" u="none" strike="noStrike" cap="none">
                <a:solidFill>
                  <a:schemeClr val="lt1"/>
                </a:solidFill>
                <a:latin typeface="Verdana"/>
                <a:ea typeface="Verdana"/>
                <a:cs typeface="Verdana"/>
                <a:sym typeface="Verdana"/>
              </a:defRPr>
            </a:lvl6pPr>
            <a:lvl7pPr marL="0" marR="0" lvl="6" indent="0" algn="r">
              <a:spcBef>
                <a:spcPts val="0"/>
              </a:spcBef>
              <a:spcAft>
                <a:spcPts val="0"/>
              </a:spcAft>
              <a:buNone/>
              <a:defRPr sz="1200" b="0" i="0" u="none" strike="noStrike" cap="none">
                <a:solidFill>
                  <a:schemeClr val="lt1"/>
                </a:solidFill>
                <a:latin typeface="Verdana"/>
                <a:ea typeface="Verdana"/>
                <a:cs typeface="Verdana"/>
                <a:sym typeface="Verdana"/>
              </a:defRPr>
            </a:lvl7pPr>
            <a:lvl8pPr marL="0" marR="0" lvl="7" indent="0" algn="r">
              <a:spcBef>
                <a:spcPts val="0"/>
              </a:spcBef>
              <a:spcAft>
                <a:spcPts val="0"/>
              </a:spcAft>
              <a:buNone/>
              <a:defRPr sz="1200" b="0" i="0" u="none" strike="noStrike" cap="none">
                <a:solidFill>
                  <a:schemeClr val="lt1"/>
                </a:solidFill>
                <a:latin typeface="Verdana"/>
                <a:ea typeface="Verdana"/>
                <a:cs typeface="Verdana"/>
                <a:sym typeface="Verdana"/>
              </a:defRPr>
            </a:lvl8pPr>
            <a:lvl9pPr marL="0" marR="0" lvl="8" indent="0" algn="r">
              <a:spcBef>
                <a:spcPts val="0"/>
              </a:spcBef>
              <a:spcAft>
                <a:spcPts val="0"/>
              </a:spcAft>
              <a:buNone/>
              <a:defRPr sz="1200" b="0" i="0" u="none" strike="noStrike" cap="none">
                <a:solidFill>
                  <a:schemeClr val="lt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57"/>
        <p:cNvGrpSpPr/>
        <p:nvPr/>
      </p:nvGrpSpPr>
      <p:grpSpPr>
        <a:xfrm>
          <a:off x="0" y="0"/>
          <a:ext cx="0" cy="0"/>
          <a:chOff x="0" y="0"/>
          <a:chExt cx="0" cy="0"/>
        </a:xfrm>
      </p:grpSpPr>
      <p:sp>
        <p:nvSpPr>
          <p:cNvPr id="58" name="Google Shape;58;p31"/>
          <p:cNvSpPr txBox="1">
            <a:spLocks noGrp="1"/>
          </p:cNvSpPr>
          <p:nvPr>
            <p:ph type="title"/>
          </p:nvPr>
        </p:nvSpPr>
        <p:spPr>
          <a:xfrm>
            <a:off x="457200" y="277813"/>
            <a:ext cx="8229600" cy="1139825"/>
          </a:xfrm>
          <a:prstGeom prst="rect">
            <a:avLst/>
          </a:prstGeom>
          <a:noFill/>
          <a:ln>
            <a:noFill/>
          </a:ln>
        </p:spPr>
        <p:txBody>
          <a:bodyPr spcFirstLastPara="1" wrap="square" lIns="91425" tIns="45700" rIns="91425" bIns="457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9" name="Google Shape;59;p31"/>
          <p:cNvSpPr txBox="1">
            <a:spLocks noGrp="1"/>
          </p:cNvSpPr>
          <p:nvPr>
            <p:ph type="body" idx="1"/>
          </p:nvPr>
        </p:nvSpPr>
        <p:spPr>
          <a:xfrm>
            <a:off x="457200" y="1600200"/>
            <a:ext cx="8229600" cy="4530725"/>
          </a:xfrm>
          <a:prstGeom prst="rect">
            <a:avLst/>
          </a:prstGeom>
          <a:noFill/>
          <a:ln>
            <a:noFill/>
          </a:ln>
        </p:spPr>
        <p:txBody>
          <a:bodyPr spcFirstLastPara="1" wrap="square" lIns="91425" tIns="45700" rIns="91425" bIns="45700" anchor="t" anchorCtr="0">
            <a:noAutofit/>
          </a:bodyPr>
          <a:lstStyle>
            <a:lvl1pPr marL="457200" lvl="0" indent="-308610" algn="l">
              <a:spcBef>
                <a:spcPts val="360"/>
              </a:spcBef>
              <a:spcAft>
                <a:spcPts val="0"/>
              </a:spcAft>
              <a:buSzPts val="1260"/>
              <a:buChar char="◆"/>
              <a:defRPr/>
            </a:lvl1pPr>
            <a:lvl2pPr marL="914400" lvl="1" indent="-342900" algn="l">
              <a:spcBef>
                <a:spcPts val="360"/>
              </a:spcBef>
              <a:spcAft>
                <a:spcPts val="0"/>
              </a:spcAft>
              <a:buClr>
                <a:schemeClr val="lt1"/>
              </a:buClr>
              <a:buSzPts val="1800"/>
              <a:buChar char="–"/>
              <a:defRPr/>
            </a:lvl2pPr>
            <a:lvl3pPr marL="1371600" lvl="2" indent="-308610" algn="l">
              <a:spcBef>
                <a:spcPts val="360"/>
              </a:spcBef>
              <a:spcAft>
                <a:spcPts val="0"/>
              </a:spcAft>
              <a:buSzPts val="1260"/>
              <a:buChar char="◆"/>
              <a:defRPr/>
            </a:lvl3pPr>
            <a:lvl4pPr marL="1828800" lvl="3" indent="-342900" algn="l">
              <a:spcBef>
                <a:spcPts val="360"/>
              </a:spcBef>
              <a:spcAft>
                <a:spcPts val="0"/>
              </a:spcAft>
              <a:buClr>
                <a:schemeClr val="lt1"/>
              </a:buClr>
              <a:buSzPts val="1800"/>
              <a:buChar char="–"/>
              <a:defRPr/>
            </a:lvl4pPr>
            <a:lvl5pPr marL="2286000" lvl="4" indent="-308610" algn="l">
              <a:spcBef>
                <a:spcPts val="360"/>
              </a:spcBef>
              <a:spcAft>
                <a:spcPts val="0"/>
              </a:spcAft>
              <a:buSzPts val="1260"/>
              <a:buChar char="◆"/>
              <a:defRPr/>
            </a:lvl5pPr>
            <a:lvl6pPr marL="2743200" lvl="5" indent="-308610" algn="l">
              <a:spcBef>
                <a:spcPts val="360"/>
              </a:spcBef>
              <a:spcAft>
                <a:spcPts val="0"/>
              </a:spcAft>
              <a:buSzPts val="1260"/>
              <a:buChar char="◆"/>
              <a:defRPr/>
            </a:lvl6pPr>
            <a:lvl7pPr marL="3200400" lvl="6" indent="-308610" algn="l">
              <a:spcBef>
                <a:spcPts val="360"/>
              </a:spcBef>
              <a:spcAft>
                <a:spcPts val="0"/>
              </a:spcAft>
              <a:buSzPts val="1260"/>
              <a:buChar char="◆"/>
              <a:defRPr/>
            </a:lvl7pPr>
            <a:lvl8pPr marL="3657600" lvl="7" indent="-308609" algn="l">
              <a:spcBef>
                <a:spcPts val="360"/>
              </a:spcBef>
              <a:spcAft>
                <a:spcPts val="0"/>
              </a:spcAft>
              <a:buSzPts val="1260"/>
              <a:buChar char="◆"/>
              <a:defRPr/>
            </a:lvl8pPr>
            <a:lvl9pPr marL="4114800" lvl="8" indent="-308609" algn="l">
              <a:spcBef>
                <a:spcPts val="360"/>
              </a:spcBef>
              <a:spcAft>
                <a:spcPts val="0"/>
              </a:spcAft>
              <a:buSzPts val="1260"/>
              <a:buChar char="◆"/>
              <a:defRPr/>
            </a:lvl9pPr>
          </a:lstStyle>
          <a:p>
            <a:endParaRPr/>
          </a:p>
        </p:txBody>
      </p:sp>
      <p:sp>
        <p:nvSpPr>
          <p:cNvPr id="60" name="Google Shape;60;p31"/>
          <p:cNvSpPr txBox="1">
            <a:spLocks noGrp="1"/>
          </p:cNvSpPr>
          <p:nvPr>
            <p:ph type="dt" idx="10"/>
          </p:nvPr>
        </p:nvSpPr>
        <p:spPr>
          <a:xfrm>
            <a:off x="457200" y="6243638"/>
            <a:ext cx="2133600" cy="4572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31"/>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31"/>
          <p:cNvSpPr txBox="1">
            <a:spLocks noGrp="1"/>
          </p:cNvSpPr>
          <p:nvPr>
            <p:ph type="sldNum" idx="12"/>
          </p:nvPr>
        </p:nvSpPr>
        <p:spPr>
          <a:xfrm>
            <a:off x="6553200" y="6243638"/>
            <a:ext cx="2133600" cy="457200"/>
          </a:xfrm>
          <a:prstGeom prst="rect">
            <a:avLst/>
          </a:prstGeom>
          <a:noFill/>
          <a:ln>
            <a:noFill/>
          </a:ln>
        </p:spPr>
        <p:txBody>
          <a:bodyPr spcFirstLastPara="1" wrap="square" lIns="91425" tIns="45700" rIns="91425" bIns="45700" anchor="b" anchorCtr="0">
            <a:noAutofit/>
          </a:bodyPr>
          <a:lstStyle>
            <a:lvl1pPr marL="0" marR="0" lvl="0" indent="0" algn="r">
              <a:spcBef>
                <a:spcPts val="0"/>
              </a:spcBef>
              <a:spcAft>
                <a:spcPts val="0"/>
              </a:spcAft>
              <a:buNone/>
              <a:defRPr sz="1200" b="0" i="0" u="none" strike="noStrike" cap="none">
                <a:solidFill>
                  <a:schemeClr val="lt1"/>
                </a:solidFill>
                <a:latin typeface="Verdana"/>
                <a:ea typeface="Verdana"/>
                <a:cs typeface="Verdana"/>
                <a:sym typeface="Verdana"/>
              </a:defRPr>
            </a:lvl1pPr>
            <a:lvl2pPr marL="0" marR="0" lvl="1" indent="0" algn="r">
              <a:spcBef>
                <a:spcPts val="0"/>
              </a:spcBef>
              <a:spcAft>
                <a:spcPts val="0"/>
              </a:spcAft>
              <a:buNone/>
              <a:defRPr sz="1200" b="0" i="0" u="none" strike="noStrike" cap="none">
                <a:solidFill>
                  <a:schemeClr val="lt1"/>
                </a:solidFill>
                <a:latin typeface="Verdana"/>
                <a:ea typeface="Verdana"/>
                <a:cs typeface="Verdana"/>
                <a:sym typeface="Verdana"/>
              </a:defRPr>
            </a:lvl2pPr>
            <a:lvl3pPr marL="0" marR="0" lvl="2" indent="0" algn="r">
              <a:spcBef>
                <a:spcPts val="0"/>
              </a:spcBef>
              <a:spcAft>
                <a:spcPts val="0"/>
              </a:spcAft>
              <a:buNone/>
              <a:defRPr sz="1200" b="0" i="0" u="none" strike="noStrike" cap="none">
                <a:solidFill>
                  <a:schemeClr val="lt1"/>
                </a:solidFill>
                <a:latin typeface="Verdana"/>
                <a:ea typeface="Verdana"/>
                <a:cs typeface="Verdana"/>
                <a:sym typeface="Verdana"/>
              </a:defRPr>
            </a:lvl3pPr>
            <a:lvl4pPr marL="0" marR="0" lvl="3" indent="0" algn="r">
              <a:spcBef>
                <a:spcPts val="0"/>
              </a:spcBef>
              <a:spcAft>
                <a:spcPts val="0"/>
              </a:spcAft>
              <a:buNone/>
              <a:defRPr sz="1200" b="0" i="0" u="none" strike="noStrike" cap="none">
                <a:solidFill>
                  <a:schemeClr val="lt1"/>
                </a:solidFill>
                <a:latin typeface="Verdana"/>
                <a:ea typeface="Verdana"/>
                <a:cs typeface="Verdana"/>
                <a:sym typeface="Verdana"/>
              </a:defRPr>
            </a:lvl4pPr>
            <a:lvl5pPr marL="0" marR="0" lvl="4" indent="0" algn="r">
              <a:spcBef>
                <a:spcPts val="0"/>
              </a:spcBef>
              <a:spcAft>
                <a:spcPts val="0"/>
              </a:spcAft>
              <a:buNone/>
              <a:defRPr sz="1200" b="0" i="0" u="none" strike="noStrike" cap="none">
                <a:solidFill>
                  <a:schemeClr val="lt1"/>
                </a:solidFill>
                <a:latin typeface="Verdana"/>
                <a:ea typeface="Verdana"/>
                <a:cs typeface="Verdana"/>
                <a:sym typeface="Verdana"/>
              </a:defRPr>
            </a:lvl5pPr>
            <a:lvl6pPr marL="0" marR="0" lvl="5" indent="0" algn="r">
              <a:spcBef>
                <a:spcPts val="0"/>
              </a:spcBef>
              <a:spcAft>
                <a:spcPts val="0"/>
              </a:spcAft>
              <a:buNone/>
              <a:defRPr sz="1200" b="0" i="0" u="none" strike="noStrike" cap="none">
                <a:solidFill>
                  <a:schemeClr val="lt1"/>
                </a:solidFill>
                <a:latin typeface="Verdana"/>
                <a:ea typeface="Verdana"/>
                <a:cs typeface="Verdana"/>
                <a:sym typeface="Verdana"/>
              </a:defRPr>
            </a:lvl6pPr>
            <a:lvl7pPr marL="0" marR="0" lvl="6" indent="0" algn="r">
              <a:spcBef>
                <a:spcPts val="0"/>
              </a:spcBef>
              <a:spcAft>
                <a:spcPts val="0"/>
              </a:spcAft>
              <a:buNone/>
              <a:defRPr sz="1200" b="0" i="0" u="none" strike="noStrike" cap="none">
                <a:solidFill>
                  <a:schemeClr val="lt1"/>
                </a:solidFill>
                <a:latin typeface="Verdana"/>
                <a:ea typeface="Verdana"/>
                <a:cs typeface="Verdana"/>
                <a:sym typeface="Verdana"/>
              </a:defRPr>
            </a:lvl7pPr>
            <a:lvl8pPr marL="0" marR="0" lvl="7" indent="0" algn="r">
              <a:spcBef>
                <a:spcPts val="0"/>
              </a:spcBef>
              <a:spcAft>
                <a:spcPts val="0"/>
              </a:spcAft>
              <a:buNone/>
              <a:defRPr sz="1200" b="0" i="0" u="none" strike="noStrike" cap="none">
                <a:solidFill>
                  <a:schemeClr val="lt1"/>
                </a:solidFill>
                <a:latin typeface="Verdana"/>
                <a:ea typeface="Verdana"/>
                <a:cs typeface="Verdana"/>
                <a:sym typeface="Verdana"/>
              </a:defRPr>
            </a:lvl8pPr>
            <a:lvl9pPr marL="0" marR="0" lvl="8" indent="0" algn="r">
              <a:spcBef>
                <a:spcPts val="0"/>
              </a:spcBef>
              <a:spcAft>
                <a:spcPts val="0"/>
              </a:spcAft>
              <a:buNone/>
              <a:defRPr sz="1200" b="0" i="0" u="none" strike="noStrike" cap="none">
                <a:solidFill>
                  <a:schemeClr val="lt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and Chart" type="chart">
  <p:cSld name="CHART">
    <p:spTree>
      <p:nvGrpSpPr>
        <p:cNvPr id="1" name="Shape 63"/>
        <p:cNvGrpSpPr/>
        <p:nvPr/>
      </p:nvGrpSpPr>
      <p:grpSpPr>
        <a:xfrm>
          <a:off x="0" y="0"/>
          <a:ext cx="0" cy="0"/>
          <a:chOff x="0" y="0"/>
          <a:chExt cx="0" cy="0"/>
        </a:xfrm>
      </p:grpSpPr>
      <p:sp>
        <p:nvSpPr>
          <p:cNvPr id="64" name="Google Shape;64;p32"/>
          <p:cNvSpPr txBox="1">
            <a:spLocks noGrp="1"/>
          </p:cNvSpPr>
          <p:nvPr>
            <p:ph type="title"/>
          </p:nvPr>
        </p:nvSpPr>
        <p:spPr>
          <a:xfrm>
            <a:off x="457200" y="277813"/>
            <a:ext cx="8229600" cy="1139825"/>
          </a:xfrm>
          <a:prstGeom prst="rect">
            <a:avLst/>
          </a:prstGeom>
          <a:noFill/>
          <a:ln>
            <a:noFill/>
          </a:ln>
        </p:spPr>
        <p:txBody>
          <a:bodyPr spcFirstLastPara="1" wrap="square" lIns="91425" tIns="45700" rIns="91425" bIns="457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5" name="Google Shape;65;p32"/>
          <p:cNvSpPr>
            <a:spLocks noGrp="1"/>
          </p:cNvSpPr>
          <p:nvPr>
            <p:ph type="chart" idx="2"/>
          </p:nvPr>
        </p:nvSpPr>
        <p:spPr>
          <a:xfrm>
            <a:off x="457200" y="1600200"/>
            <a:ext cx="8229600" cy="4530725"/>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hlink"/>
              </a:buClr>
              <a:buSzPts val="2240"/>
              <a:buFont typeface="Noto Sans Symbols"/>
              <a:buChar char="◆"/>
              <a:defRPr sz="3200" b="0" i="0" u="none" strike="noStrike" cap="none">
                <a:solidFill>
                  <a:schemeClr val="lt1"/>
                </a:solidFill>
                <a:latin typeface="Verdana"/>
                <a:ea typeface="Verdana"/>
                <a:cs typeface="Verdana"/>
                <a:sym typeface="Verdana"/>
              </a:defRPr>
            </a:lvl1pPr>
            <a:lvl2pPr marR="0" lvl="1" algn="l" rtl="0">
              <a:spcBef>
                <a:spcPts val="560"/>
              </a:spcBef>
              <a:spcAft>
                <a:spcPts val="0"/>
              </a:spcAft>
              <a:buClr>
                <a:schemeClr val="lt1"/>
              </a:buClr>
              <a:buSzPts val="2800"/>
              <a:buFont typeface="Verdana"/>
              <a:buChar char="–"/>
              <a:defRPr sz="2800" b="0" i="0" u="none" strike="noStrike" cap="none">
                <a:solidFill>
                  <a:schemeClr val="lt1"/>
                </a:solidFill>
                <a:latin typeface="Verdana"/>
                <a:ea typeface="Verdana"/>
                <a:cs typeface="Verdana"/>
                <a:sym typeface="Verdana"/>
              </a:defRPr>
            </a:lvl2pPr>
            <a:lvl3pPr marR="0" lvl="2" algn="l" rtl="0">
              <a:spcBef>
                <a:spcPts val="480"/>
              </a:spcBef>
              <a:spcAft>
                <a:spcPts val="0"/>
              </a:spcAft>
              <a:buClr>
                <a:schemeClr val="lt2"/>
              </a:buClr>
              <a:buSzPts val="1680"/>
              <a:buFont typeface="Noto Sans Symbols"/>
              <a:buChar char="◆"/>
              <a:defRPr sz="2400" b="0" i="0" u="none" strike="noStrike" cap="none">
                <a:solidFill>
                  <a:schemeClr val="lt1"/>
                </a:solidFill>
                <a:latin typeface="Verdana"/>
                <a:ea typeface="Verdana"/>
                <a:cs typeface="Verdana"/>
                <a:sym typeface="Verdana"/>
              </a:defRPr>
            </a:lvl3pPr>
            <a:lvl4pPr marR="0" lvl="3" algn="l" rtl="0">
              <a:spcBef>
                <a:spcPts val="400"/>
              </a:spcBef>
              <a:spcAft>
                <a:spcPts val="0"/>
              </a:spcAft>
              <a:buClr>
                <a:schemeClr val="lt1"/>
              </a:buClr>
              <a:buSzPts val="2000"/>
              <a:buFont typeface="Verdana"/>
              <a:buChar char="–"/>
              <a:defRPr sz="2000" b="0" i="0" u="none" strike="noStrike" cap="none">
                <a:solidFill>
                  <a:schemeClr val="lt1"/>
                </a:solidFill>
                <a:latin typeface="Verdana"/>
                <a:ea typeface="Verdana"/>
                <a:cs typeface="Verdana"/>
                <a:sym typeface="Verdana"/>
              </a:defRPr>
            </a:lvl4pPr>
            <a:lvl5pPr marR="0" lvl="4" algn="l" rtl="0">
              <a:spcBef>
                <a:spcPts val="400"/>
              </a:spcBef>
              <a:spcAft>
                <a:spcPts val="0"/>
              </a:spcAft>
              <a:buClr>
                <a:schemeClr val="folHlink"/>
              </a:buClr>
              <a:buSzPts val="1400"/>
              <a:buFont typeface="Noto Sans Symbols"/>
              <a:buChar char="◆"/>
              <a:defRPr sz="2000" b="0" i="0" u="none" strike="noStrike" cap="none">
                <a:solidFill>
                  <a:schemeClr val="lt1"/>
                </a:solidFill>
                <a:latin typeface="Verdana"/>
                <a:ea typeface="Verdana"/>
                <a:cs typeface="Verdana"/>
                <a:sym typeface="Verdana"/>
              </a:defRPr>
            </a:lvl5pPr>
            <a:lvl6pPr marR="0" lvl="5" algn="l" rtl="0">
              <a:spcBef>
                <a:spcPts val="400"/>
              </a:spcBef>
              <a:spcAft>
                <a:spcPts val="0"/>
              </a:spcAft>
              <a:buClr>
                <a:schemeClr val="folHlink"/>
              </a:buClr>
              <a:buSzPts val="1400"/>
              <a:buFont typeface="Noto Sans Symbols"/>
              <a:buChar char="◆"/>
              <a:defRPr sz="2000" b="0" i="0" u="none" strike="noStrike" cap="none">
                <a:solidFill>
                  <a:schemeClr val="lt1"/>
                </a:solidFill>
                <a:latin typeface="Verdana"/>
                <a:ea typeface="Verdana"/>
                <a:cs typeface="Verdana"/>
                <a:sym typeface="Verdana"/>
              </a:defRPr>
            </a:lvl6pPr>
            <a:lvl7pPr marR="0" lvl="6" algn="l" rtl="0">
              <a:spcBef>
                <a:spcPts val="400"/>
              </a:spcBef>
              <a:spcAft>
                <a:spcPts val="0"/>
              </a:spcAft>
              <a:buClr>
                <a:schemeClr val="folHlink"/>
              </a:buClr>
              <a:buSzPts val="1400"/>
              <a:buFont typeface="Noto Sans Symbols"/>
              <a:buChar char="◆"/>
              <a:defRPr sz="2000" b="0" i="0" u="none" strike="noStrike" cap="none">
                <a:solidFill>
                  <a:schemeClr val="lt1"/>
                </a:solidFill>
                <a:latin typeface="Verdana"/>
                <a:ea typeface="Verdana"/>
                <a:cs typeface="Verdana"/>
                <a:sym typeface="Verdana"/>
              </a:defRPr>
            </a:lvl7pPr>
            <a:lvl8pPr marR="0" lvl="7" algn="l" rtl="0">
              <a:spcBef>
                <a:spcPts val="400"/>
              </a:spcBef>
              <a:spcAft>
                <a:spcPts val="0"/>
              </a:spcAft>
              <a:buClr>
                <a:schemeClr val="folHlink"/>
              </a:buClr>
              <a:buSzPts val="1400"/>
              <a:buFont typeface="Noto Sans Symbols"/>
              <a:buChar char="◆"/>
              <a:defRPr sz="2000" b="0" i="0" u="none" strike="noStrike" cap="none">
                <a:solidFill>
                  <a:schemeClr val="lt1"/>
                </a:solidFill>
                <a:latin typeface="Verdana"/>
                <a:ea typeface="Verdana"/>
                <a:cs typeface="Verdana"/>
                <a:sym typeface="Verdana"/>
              </a:defRPr>
            </a:lvl8pPr>
            <a:lvl9pPr marR="0" lvl="8" algn="l" rtl="0">
              <a:spcBef>
                <a:spcPts val="400"/>
              </a:spcBef>
              <a:spcAft>
                <a:spcPts val="0"/>
              </a:spcAft>
              <a:buClr>
                <a:schemeClr val="folHlink"/>
              </a:buClr>
              <a:buSzPts val="1400"/>
              <a:buFont typeface="Noto Sans Symbols"/>
              <a:buChar char="◆"/>
              <a:defRPr sz="2000" b="0" i="0" u="none" strike="noStrike" cap="none">
                <a:solidFill>
                  <a:schemeClr val="lt1"/>
                </a:solidFill>
                <a:latin typeface="Verdana"/>
                <a:ea typeface="Verdana"/>
                <a:cs typeface="Verdana"/>
                <a:sym typeface="Verdana"/>
              </a:defRPr>
            </a:lvl9pPr>
          </a:lstStyle>
          <a:p>
            <a:endParaRPr/>
          </a:p>
        </p:txBody>
      </p:sp>
      <p:sp>
        <p:nvSpPr>
          <p:cNvPr id="66" name="Google Shape;66;p32"/>
          <p:cNvSpPr txBox="1">
            <a:spLocks noGrp="1"/>
          </p:cNvSpPr>
          <p:nvPr>
            <p:ph type="dt" idx="10"/>
          </p:nvPr>
        </p:nvSpPr>
        <p:spPr>
          <a:xfrm>
            <a:off x="457200" y="6243638"/>
            <a:ext cx="2133600" cy="4572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2"/>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32"/>
          <p:cNvSpPr txBox="1">
            <a:spLocks noGrp="1"/>
          </p:cNvSpPr>
          <p:nvPr>
            <p:ph type="sldNum" idx="12"/>
          </p:nvPr>
        </p:nvSpPr>
        <p:spPr>
          <a:xfrm>
            <a:off x="6553200" y="6243638"/>
            <a:ext cx="2133600" cy="457200"/>
          </a:xfrm>
          <a:prstGeom prst="rect">
            <a:avLst/>
          </a:prstGeom>
          <a:noFill/>
          <a:ln>
            <a:noFill/>
          </a:ln>
        </p:spPr>
        <p:txBody>
          <a:bodyPr spcFirstLastPara="1" wrap="square" lIns="91425" tIns="45700" rIns="91425" bIns="45700" anchor="b" anchorCtr="0">
            <a:noAutofit/>
          </a:bodyPr>
          <a:lstStyle>
            <a:lvl1pPr marL="0" marR="0" lvl="0" indent="0" algn="r">
              <a:spcBef>
                <a:spcPts val="0"/>
              </a:spcBef>
              <a:spcAft>
                <a:spcPts val="0"/>
              </a:spcAft>
              <a:buNone/>
              <a:defRPr sz="1200" b="0" i="0" u="none" strike="noStrike" cap="none">
                <a:solidFill>
                  <a:schemeClr val="lt1"/>
                </a:solidFill>
                <a:latin typeface="Verdana"/>
                <a:ea typeface="Verdana"/>
                <a:cs typeface="Verdana"/>
                <a:sym typeface="Verdana"/>
              </a:defRPr>
            </a:lvl1pPr>
            <a:lvl2pPr marL="0" marR="0" lvl="1" indent="0" algn="r">
              <a:spcBef>
                <a:spcPts val="0"/>
              </a:spcBef>
              <a:spcAft>
                <a:spcPts val="0"/>
              </a:spcAft>
              <a:buNone/>
              <a:defRPr sz="1200" b="0" i="0" u="none" strike="noStrike" cap="none">
                <a:solidFill>
                  <a:schemeClr val="lt1"/>
                </a:solidFill>
                <a:latin typeface="Verdana"/>
                <a:ea typeface="Verdana"/>
                <a:cs typeface="Verdana"/>
                <a:sym typeface="Verdana"/>
              </a:defRPr>
            </a:lvl2pPr>
            <a:lvl3pPr marL="0" marR="0" lvl="2" indent="0" algn="r">
              <a:spcBef>
                <a:spcPts val="0"/>
              </a:spcBef>
              <a:spcAft>
                <a:spcPts val="0"/>
              </a:spcAft>
              <a:buNone/>
              <a:defRPr sz="1200" b="0" i="0" u="none" strike="noStrike" cap="none">
                <a:solidFill>
                  <a:schemeClr val="lt1"/>
                </a:solidFill>
                <a:latin typeface="Verdana"/>
                <a:ea typeface="Verdana"/>
                <a:cs typeface="Verdana"/>
                <a:sym typeface="Verdana"/>
              </a:defRPr>
            </a:lvl3pPr>
            <a:lvl4pPr marL="0" marR="0" lvl="3" indent="0" algn="r">
              <a:spcBef>
                <a:spcPts val="0"/>
              </a:spcBef>
              <a:spcAft>
                <a:spcPts val="0"/>
              </a:spcAft>
              <a:buNone/>
              <a:defRPr sz="1200" b="0" i="0" u="none" strike="noStrike" cap="none">
                <a:solidFill>
                  <a:schemeClr val="lt1"/>
                </a:solidFill>
                <a:latin typeface="Verdana"/>
                <a:ea typeface="Verdana"/>
                <a:cs typeface="Verdana"/>
                <a:sym typeface="Verdana"/>
              </a:defRPr>
            </a:lvl4pPr>
            <a:lvl5pPr marL="0" marR="0" lvl="4" indent="0" algn="r">
              <a:spcBef>
                <a:spcPts val="0"/>
              </a:spcBef>
              <a:spcAft>
                <a:spcPts val="0"/>
              </a:spcAft>
              <a:buNone/>
              <a:defRPr sz="1200" b="0" i="0" u="none" strike="noStrike" cap="none">
                <a:solidFill>
                  <a:schemeClr val="lt1"/>
                </a:solidFill>
                <a:latin typeface="Verdana"/>
                <a:ea typeface="Verdana"/>
                <a:cs typeface="Verdana"/>
                <a:sym typeface="Verdana"/>
              </a:defRPr>
            </a:lvl5pPr>
            <a:lvl6pPr marL="0" marR="0" lvl="5" indent="0" algn="r">
              <a:spcBef>
                <a:spcPts val="0"/>
              </a:spcBef>
              <a:spcAft>
                <a:spcPts val="0"/>
              </a:spcAft>
              <a:buNone/>
              <a:defRPr sz="1200" b="0" i="0" u="none" strike="noStrike" cap="none">
                <a:solidFill>
                  <a:schemeClr val="lt1"/>
                </a:solidFill>
                <a:latin typeface="Verdana"/>
                <a:ea typeface="Verdana"/>
                <a:cs typeface="Verdana"/>
                <a:sym typeface="Verdana"/>
              </a:defRPr>
            </a:lvl6pPr>
            <a:lvl7pPr marL="0" marR="0" lvl="6" indent="0" algn="r">
              <a:spcBef>
                <a:spcPts val="0"/>
              </a:spcBef>
              <a:spcAft>
                <a:spcPts val="0"/>
              </a:spcAft>
              <a:buNone/>
              <a:defRPr sz="1200" b="0" i="0" u="none" strike="noStrike" cap="none">
                <a:solidFill>
                  <a:schemeClr val="lt1"/>
                </a:solidFill>
                <a:latin typeface="Verdana"/>
                <a:ea typeface="Verdana"/>
                <a:cs typeface="Verdana"/>
                <a:sym typeface="Verdana"/>
              </a:defRPr>
            </a:lvl7pPr>
            <a:lvl8pPr marL="0" marR="0" lvl="7" indent="0" algn="r">
              <a:spcBef>
                <a:spcPts val="0"/>
              </a:spcBef>
              <a:spcAft>
                <a:spcPts val="0"/>
              </a:spcAft>
              <a:buNone/>
              <a:defRPr sz="1200" b="0" i="0" u="none" strike="noStrike" cap="none">
                <a:solidFill>
                  <a:schemeClr val="lt1"/>
                </a:solidFill>
                <a:latin typeface="Verdana"/>
                <a:ea typeface="Verdana"/>
                <a:cs typeface="Verdana"/>
                <a:sym typeface="Verdana"/>
              </a:defRPr>
            </a:lvl8pPr>
            <a:lvl9pPr marL="0" marR="0" lvl="8" indent="0" algn="r">
              <a:spcBef>
                <a:spcPts val="0"/>
              </a:spcBef>
              <a:spcAft>
                <a:spcPts val="0"/>
              </a:spcAft>
              <a:buNone/>
              <a:defRPr sz="1200" b="0" i="0" u="none" strike="noStrike" cap="none">
                <a:solidFill>
                  <a:schemeClr val="lt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69"/>
        <p:cNvGrpSpPr/>
        <p:nvPr/>
      </p:nvGrpSpPr>
      <p:grpSpPr>
        <a:xfrm>
          <a:off x="0" y="0"/>
          <a:ext cx="0" cy="0"/>
          <a:chOff x="0" y="0"/>
          <a:chExt cx="0" cy="0"/>
        </a:xfrm>
      </p:grpSpPr>
      <p:sp>
        <p:nvSpPr>
          <p:cNvPr id="70" name="Google Shape;70;p33"/>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1">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1" name="Google Shape;71;p33"/>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SzPts val="1400"/>
              <a:buNone/>
              <a:defRPr sz="2000"/>
            </a:lvl1pPr>
            <a:lvl2pPr marL="914400" lvl="1" indent="-228600" algn="l">
              <a:spcBef>
                <a:spcPts val="360"/>
              </a:spcBef>
              <a:spcAft>
                <a:spcPts val="0"/>
              </a:spcAft>
              <a:buClr>
                <a:schemeClr val="lt1"/>
              </a:buClr>
              <a:buSzPts val="1800"/>
              <a:buFont typeface="Verdana"/>
              <a:buNone/>
              <a:defRPr sz="1800"/>
            </a:lvl2pPr>
            <a:lvl3pPr marL="1371600" lvl="2" indent="-228600" algn="l">
              <a:spcBef>
                <a:spcPts val="320"/>
              </a:spcBef>
              <a:spcAft>
                <a:spcPts val="0"/>
              </a:spcAft>
              <a:buSzPts val="1120"/>
              <a:buNone/>
              <a:defRPr sz="1600"/>
            </a:lvl3pPr>
            <a:lvl4pPr marL="1828800" lvl="3" indent="-228600" algn="l">
              <a:spcBef>
                <a:spcPts val="280"/>
              </a:spcBef>
              <a:spcAft>
                <a:spcPts val="0"/>
              </a:spcAft>
              <a:buClr>
                <a:schemeClr val="lt1"/>
              </a:buClr>
              <a:buSzPts val="1400"/>
              <a:buFont typeface="Verdana"/>
              <a:buNone/>
              <a:defRPr sz="1400"/>
            </a:lvl4pPr>
            <a:lvl5pPr marL="2286000" lvl="4" indent="-228600" algn="l">
              <a:spcBef>
                <a:spcPts val="280"/>
              </a:spcBef>
              <a:spcAft>
                <a:spcPts val="0"/>
              </a:spcAft>
              <a:buSzPts val="980"/>
              <a:buNone/>
              <a:defRPr sz="1400"/>
            </a:lvl5pPr>
            <a:lvl6pPr marL="2743200" lvl="5" indent="-228600" algn="l">
              <a:spcBef>
                <a:spcPts val="280"/>
              </a:spcBef>
              <a:spcAft>
                <a:spcPts val="0"/>
              </a:spcAft>
              <a:buSzPts val="980"/>
              <a:buNone/>
              <a:defRPr sz="1400"/>
            </a:lvl6pPr>
            <a:lvl7pPr marL="3200400" lvl="6" indent="-228600" algn="l">
              <a:spcBef>
                <a:spcPts val="280"/>
              </a:spcBef>
              <a:spcAft>
                <a:spcPts val="0"/>
              </a:spcAft>
              <a:buSzPts val="980"/>
              <a:buNone/>
              <a:defRPr sz="1400"/>
            </a:lvl7pPr>
            <a:lvl8pPr marL="3657600" lvl="7" indent="-228600" algn="l">
              <a:spcBef>
                <a:spcPts val="280"/>
              </a:spcBef>
              <a:spcAft>
                <a:spcPts val="0"/>
              </a:spcAft>
              <a:buSzPts val="980"/>
              <a:buNone/>
              <a:defRPr sz="1400"/>
            </a:lvl8pPr>
            <a:lvl9pPr marL="4114800" lvl="8" indent="-228600" algn="l">
              <a:spcBef>
                <a:spcPts val="280"/>
              </a:spcBef>
              <a:spcAft>
                <a:spcPts val="0"/>
              </a:spcAft>
              <a:buSzPts val="980"/>
              <a:buNone/>
              <a:defRPr sz="1400"/>
            </a:lvl9pPr>
          </a:lstStyle>
          <a:p>
            <a:endParaRPr/>
          </a:p>
        </p:txBody>
      </p:sp>
      <p:sp>
        <p:nvSpPr>
          <p:cNvPr id="72" name="Google Shape;72;p33"/>
          <p:cNvSpPr txBox="1">
            <a:spLocks noGrp="1"/>
          </p:cNvSpPr>
          <p:nvPr>
            <p:ph type="dt" idx="10"/>
          </p:nvPr>
        </p:nvSpPr>
        <p:spPr>
          <a:xfrm>
            <a:off x="457200" y="6243638"/>
            <a:ext cx="2133600" cy="4572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3"/>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33"/>
          <p:cNvSpPr txBox="1">
            <a:spLocks noGrp="1"/>
          </p:cNvSpPr>
          <p:nvPr>
            <p:ph type="sldNum" idx="12"/>
          </p:nvPr>
        </p:nvSpPr>
        <p:spPr>
          <a:xfrm>
            <a:off x="6553200" y="6243638"/>
            <a:ext cx="2133600" cy="457200"/>
          </a:xfrm>
          <a:prstGeom prst="rect">
            <a:avLst/>
          </a:prstGeom>
          <a:noFill/>
          <a:ln>
            <a:noFill/>
          </a:ln>
        </p:spPr>
        <p:txBody>
          <a:bodyPr spcFirstLastPara="1" wrap="square" lIns="91425" tIns="45700" rIns="91425" bIns="45700" anchor="b" anchorCtr="0">
            <a:noAutofit/>
          </a:bodyPr>
          <a:lstStyle>
            <a:lvl1pPr marL="0" marR="0" lvl="0" indent="0" algn="r">
              <a:spcBef>
                <a:spcPts val="0"/>
              </a:spcBef>
              <a:spcAft>
                <a:spcPts val="0"/>
              </a:spcAft>
              <a:buNone/>
              <a:defRPr sz="1200">
                <a:solidFill>
                  <a:schemeClr val="lt1"/>
                </a:solidFill>
                <a:latin typeface="Verdana"/>
                <a:ea typeface="Verdana"/>
                <a:cs typeface="Verdana"/>
                <a:sym typeface="Verdana"/>
              </a:defRPr>
            </a:lvl1pPr>
            <a:lvl2pPr marL="0" marR="0" lvl="1" indent="0" algn="r">
              <a:spcBef>
                <a:spcPts val="0"/>
              </a:spcBef>
              <a:spcAft>
                <a:spcPts val="0"/>
              </a:spcAft>
              <a:buNone/>
              <a:defRPr sz="1200">
                <a:solidFill>
                  <a:schemeClr val="lt1"/>
                </a:solidFill>
                <a:latin typeface="Verdana"/>
                <a:ea typeface="Verdana"/>
                <a:cs typeface="Verdana"/>
                <a:sym typeface="Verdana"/>
              </a:defRPr>
            </a:lvl2pPr>
            <a:lvl3pPr marL="0" marR="0" lvl="2" indent="0" algn="r">
              <a:spcBef>
                <a:spcPts val="0"/>
              </a:spcBef>
              <a:spcAft>
                <a:spcPts val="0"/>
              </a:spcAft>
              <a:buNone/>
              <a:defRPr sz="1200">
                <a:solidFill>
                  <a:schemeClr val="lt1"/>
                </a:solidFill>
                <a:latin typeface="Verdana"/>
                <a:ea typeface="Verdana"/>
                <a:cs typeface="Verdana"/>
                <a:sym typeface="Verdana"/>
              </a:defRPr>
            </a:lvl3pPr>
            <a:lvl4pPr marL="0" marR="0" lvl="3" indent="0" algn="r">
              <a:spcBef>
                <a:spcPts val="0"/>
              </a:spcBef>
              <a:spcAft>
                <a:spcPts val="0"/>
              </a:spcAft>
              <a:buNone/>
              <a:defRPr sz="1200">
                <a:solidFill>
                  <a:schemeClr val="lt1"/>
                </a:solidFill>
                <a:latin typeface="Verdana"/>
                <a:ea typeface="Verdana"/>
                <a:cs typeface="Verdana"/>
                <a:sym typeface="Verdana"/>
              </a:defRPr>
            </a:lvl4pPr>
            <a:lvl5pPr marL="0" marR="0" lvl="4" indent="0" algn="r">
              <a:spcBef>
                <a:spcPts val="0"/>
              </a:spcBef>
              <a:spcAft>
                <a:spcPts val="0"/>
              </a:spcAft>
              <a:buNone/>
              <a:defRPr sz="1200">
                <a:solidFill>
                  <a:schemeClr val="lt1"/>
                </a:solidFill>
                <a:latin typeface="Verdana"/>
                <a:ea typeface="Verdana"/>
                <a:cs typeface="Verdana"/>
                <a:sym typeface="Verdana"/>
              </a:defRPr>
            </a:lvl5pPr>
            <a:lvl6pPr marL="0" marR="0" lvl="5" indent="0" algn="r">
              <a:spcBef>
                <a:spcPts val="0"/>
              </a:spcBef>
              <a:spcAft>
                <a:spcPts val="0"/>
              </a:spcAft>
              <a:buNone/>
              <a:defRPr sz="1200">
                <a:solidFill>
                  <a:schemeClr val="lt1"/>
                </a:solidFill>
                <a:latin typeface="Verdana"/>
                <a:ea typeface="Verdana"/>
                <a:cs typeface="Verdana"/>
                <a:sym typeface="Verdana"/>
              </a:defRPr>
            </a:lvl6pPr>
            <a:lvl7pPr marL="0" marR="0" lvl="6" indent="0" algn="r">
              <a:spcBef>
                <a:spcPts val="0"/>
              </a:spcBef>
              <a:spcAft>
                <a:spcPts val="0"/>
              </a:spcAft>
              <a:buNone/>
              <a:defRPr sz="1200">
                <a:solidFill>
                  <a:schemeClr val="lt1"/>
                </a:solidFill>
                <a:latin typeface="Verdana"/>
                <a:ea typeface="Verdana"/>
                <a:cs typeface="Verdana"/>
                <a:sym typeface="Verdana"/>
              </a:defRPr>
            </a:lvl7pPr>
            <a:lvl8pPr marL="0" marR="0" lvl="7" indent="0" algn="r">
              <a:spcBef>
                <a:spcPts val="0"/>
              </a:spcBef>
              <a:spcAft>
                <a:spcPts val="0"/>
              </a:spcAft>
              <a:buNone/>
              <a:defRPr sz="1200">
                <a:solidFill>
                  <a:schemeClr val="lt1"/>
                </a:solidFill>
                <a:latin typeface="Verdana"/>
                <a:ea typeface="Verdana"/>
                <a:cs typeface="Verdana"/>
                <a:sym typeface="Verdana"/>
              </a:defRPr>
            </a:lvl8pPr>
            <a:lvl9pPr marL="0" marR="0" lvl="8" indent="0" algn="r">
              <a:spcBef>
                <a:spcPts val="0"/>
              </a:spcBef>
              <a:spcAft>
                <a:spcPts val="0"/>
              </a:spcAft>
              <a:buNone/>
              <a:defRPr sz="1200">
                <a:solidFill>
                  <a:schemeClr val="lt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wo Content" type="twoObj">
  <p:cSld name="TWO_OBJECTS">
    <p:spTree>
      <p:nvGrpSpPr>
        <p:cNvPr id="1" name="Shape 75"/>
        <p:cNvGrpSpPr/>
        <p:nvPr/>
      </p:nvGrpSpPr>
      <p:grpSpPr>
        <a:xfrm>
          <a:off x="0" y="0"/>
          <a:ext cx="0" cy="0"/>
          <a:chOff x="0" y="0"/>
          <a:chExt cx="0" cy="0"/>
        </a:xfrm>
      </p:grpSpPr>
      <p:sp>
        <p:nvSpPr>
          <p:cNvPr id="76" name="Google Shape;76;p34"/>
          <p:cNvSpPr txBox="1">
            <a:spLocks noGrp="1"/>
          </p:cNvSpPr>
          <p:nvPr>
            <p:ph type="title"/>
          </p:nvPr>
        </p:nvSpPr>
        <p:spPr>
          <a:xfrm>
            <a:off x="457200" y="277813"/>
            <a:ext cx="8229600" cy="1139825"/>
          </a:xfrm>
          <a:prstGeom prst="rect">
            <a:avLst/>
          </a:prstGeom>
          <a:noFill/>
          <a:ln>
            <a:noFill/>
          </a:ln>
        </p:spPr>
        <p:txBody>
          <a:bodyPr spcFirstLastPara="1" wrap="square" lIns="91425" tIns="45700" rIns="91425" bIns="457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7" name="Google Shape;77;p34"/>
          <p:cNvSpPr txBox="1">
            <a:spLocks noGrp="1"/>
          </p:cNvSpPr>
          <p:nvPr>
            <p:ph type="body" idx="1"/>
          </p:nvPr>
        </p:nvSpPr>
        <p:spPr>
          <a:xfrm>
            <a:off x="457200" y="1600200"/>
            <a:ext cx="4038600" cy="4530725"/>
          </a:xfrm>
          <a:prstGeom prst="rect">
            <a:avLst/>
          </a:prstGeom>
          <a:noFill/>
          <a:ln>
            <a:noFill/>
          </a:ln>
        </p:spPr>
        <p:txBody>
          <a:bodyPr spcFirstLastPara="1" wrap="square" lIns="91425" tIns="45700" rIns="91425" bIns="45700" anchor="t" anchorCtr="0">
            <a:noAutofit/>
          </a:bodyPr>
          <a:lstStyle>
            <a:lvl1pPr marL="457200" lvl="0" indent="-353060" algn="l">
              <a:spcBef>
                <a:spcPts val="560"/>
              </a:spcBef>
              <a:spcAft>
                <a:spcPts val="0"/>
              </a:spcAft>
              <a:buSzPts val="1960"/>
              <a:buChar char="◆"/>
              <a:defRPr sz="2800"/>
            </a:lvl1pPr>
            <a:lvl2pPr marL="914400" lvl="1" indent="-381000" algn="l">
              <a:spcBef>
                <a:spcPts val="480"/>
              </a:spcBef>
              <a:spcAft>
                <a:spcPts val="0"/>
              </a:spcAft>
              <a:buClr>
                <a:schemeClr val="lt1"/>
              </a:buClr>
              <a:buSzPts val="2400"/>
              <a:buFont typeface="Verdana"/>
              <a:buChar char="–"/>
              <a:defRPr sz="2400"/>
            </a:lvl2pPr>
            <a:lvl3pPr marL="1371600" lvl="2" indent="-317500" algn="l">
              <a:spcBef>
                <a:spcPts val="400"/>
              </a:spcBef>
              <a:spcAft>
                <a:spcPts val="0"/>
              </a:spcAft>
              <a:buSzPts val="1400"/>
              <a:buChar char="◆"/>
              <a:defRPr sz="2000"/>
            </a:lvl3pPr>
            <a:lvl4pPr marL="1828800" lvl="3" indent="-342900" algn="l">
              <a:spcBef>
                <a:spcPts val="360"/>
              </a:spcBef>
              <a:spcAft>
                <a:spcPts val="0"/>
              </a:spcAft>
              <a:buClr>
                <a:schemeClr val="lt1"/>
              </a:buClr>
              <a:buSzPts val="1800"/>
              <a:buFont typeface="Verdana"/>
              <a:buChar char="–"/>
              <a:defRPr sz="1800"/>
            </a:lvl4pPr>
            <a:lvl5pPr marL="2286000" lvl="4" indent="-308610" algn="l">
              <a:spcBef>
                <a:spcPts val="360"/>
              </a:spcBef>
              <a:spcAft>
                <a:spcPts val="0"/>
              </a:spcAft>
              <a:buSzPts val="1260"/>
              <a:buChar char="◆"/>
              <a:defRPr sz="1800"/>
            </a:lvl5pPr>
            <a:lvl6pPr marL="2743200" lvl="5" indent="-308610" algn="l">
              <a:spcBef>
                <a:spcPts val="360"/>
              </a:spcBef>
              <a:spcAft>
                <a:spcPts val="0"/>
              </a:spcAft>
              <a:buSzPts val="1260"/>
              <a:buChar char="◆"/>
              <a:defRPr sz="1800"/>
            </a:lvl6pPr>
            <a:lvl7pPr marL="3200400" lvl="6" indent="-308610" algn="l">
              <a:spcBef>
                <a:spcPts val="360"/>
              </a:spcBef>
              <a:spcAft>
                <a:spcPts val="0"/>
              </a:spcAft>
              <a:buSzPts val="1260"/>
              <a:buChar char="◆"/>
              <a:defRPr sz="1800"/>
            </a:lvl7pPr>
            <a:lvl8pPr marL="3657600" lvl="7" indent="-308609" algn="l">
              <a:spcBef>
                <a:spcPts val="360"/>
              </a:spcBef>
              <a:spcAft>
                <a:spcPts val="0"/>
              </a:spcAft>
              <a:buSzPts val="1260"/>
              <a:buChar char="◆"/>
              <a:defRPr sz="1800"/>
            </a:lvl8pPr>
            <a:lvl9pPr marL="4114800" lvl="8" indent="-308609" algn="l">
              <a:spcBef>
                <a:spcPts val="360"/>
              </a:spcBef>
              <a:spcAft>
                <a:spcPts val="0"/>
              </a:spcAft>
              <a:buSzPts val="1260"/>
              <a:buChar char="◆"/>
              <a:defRPr sz="1800"/>
            </a:lvl9pPr>
          </a:lstStyle>
          <a:p>
            <a:endParaRPr/>
          </a:p>
        </p:txBody>
      </p:sp>
      <p:sp>
        <p:nvSpPr>
          <p:cNvPr id="78" name="Google Shape;78;p34"/>
          <p:cNvSpPr txBox="1">
            <a:spLocks noGrp="1"/>
          </p:cNvSpPr>
          <p:nvPr>
            <p:ph type="body" idx="2"/>
          </p:nvPr>
        </p:nvSpPr>
        <p:spPr>
          <a:xfrm>
            <a:off x="4648200" y="1600200"/>
            <a:ext cx="4038600" cy="4530725"/>
          </a:xfrm>
          <a:prstGeom prst="rect">
            <a:avLst/>
          </a:prstGeom>
          <a:noFill/>
          <a:ln>
            <a:noFill/>
          </a:ln>
        </p:spPr>
        <p:txBody>
          <a:bodyPr spcFirstLastPara="1" wrap="square" lIns="91425" tIns="45700" rIns="91425" bIns="45700" anchor="t" anchorCtr="0">
            <a:noAutofit/>
          </a:bodyPr>
          <a:lstStyle>
            <a:lvl1pPr marL="457200" lvl="0" indent="-353060" algn="l">
              <a:spcBef>
                <a:spcPts val="560"/>
              </a:spcBef>
              <a:spcAft>
                <a:spcPts val="0"/>
              </a:spcAft>
              <a:buSzPts val="1960"/>
              <a:buChar char="◆"/>
              <a:defRPr sz="2800"/>
            </a:lvl1pPr>
            <a:lvl2pPr marL="914400" lvl="1" indent="-381000" algn="l">
              <a:spcBef>
                <a:spcPts val="480"/>
              </a:spcBef>
              <a:spcAft>
                <a:spcPts val="0"/>
              </a:spcAft>
              <a:buClr>
                <a:schemeClr val="lt1"/>
              </a:buClr>
              <a:buSzPts val="2400"/>
              <a:buFont typeface="Verdana"/>
              <a:buChar char="–"/>
              <a:defRPr sz="2400"/>
            </a:lvl2pPr>
            <a:lvl3pPr marL="1371600" lvl="2" indent="-317500" algn="l">
              <a:spcBef>
                <a:spcPts val="400"/>
              </a:spcBef>
              <a:spcAft>
                <a:spcPts val="0"/>
              </a:spcAft>
              <a:buSzPts val="1400"/>
              <a:buChar char="◆"/>
              <a:defRPr sz="2000"/>
            </a:lvl3pPr>
            <a:lvl4pPr marL="1828800" lvl="3" indent="-342900" algn="l">
              <a:spcBef>
                <a:spcPts val="360"/>
              </a:spcBef>
              <a:spcAft>
                <a:spcPts val="0"/>
              </a:spcAft>
              <a:buClr>
                <a:schemeClr val="lt1"/>
              </a:buClr>
              <a:buSzPts val="1800"/>
              <a:buFont typeface="Verdana"/>
              <a:buChar char="–"/>
              <a:defRPr sz="1800"/>
            </a:lvl4pPr>
            <a:lvl5pPr marL="2286000" lvl="4" indent="-308610" algn="l">
              <a:spcBef>
                <a:spcPts val="360"/>
              </a:spcBef>
              <a:spcAft>
                <a:spcPts val="0"/>
              </a:spcAft>
              <a:buSzPts val="1260"/>
              <a:buChar char="◆"/>
              <a:defRPr sz="1800"/>
            </a:lvl5pPr>
            <a:lvl6pPr marL="2743200" lvl="5" indent="-308610" algn="l">
              <a:spcBef>
                <a:spcPts val="360"/>
              </a:spcBef>
              <a:spcAft>
                <a:spcPts val="0"/>
              </a:spcAft>
              <a:buSzPts val="1260"/>
              <a:buChar char="◆"/>
              <a:defRPr sz="1800"/>
            </a:lvl6pPr>
            <a:lvl7pPr marL="3200400" lvl="6" indent="-308610" algn="l">
              <a:spcBef>
                <a:spcPts val="360"/>
              </a:spcBef>
              <a:spcAft>
                <a:spcPts val="0"/>
              </a:spcAft>
              <a:buSzPts val="1260"/>
              <a:buChar char="◆"/>
              <a:defRPr sz="1800"/>
            </a:lvl7pPr>
            <a:lvl8pPr marL="3657600" lvl="7" indent="-308609" algn="l">
              <a:spcBef>
                <a:spcPts val="360"/>
              </a:spcBef>
              <a:spcAft>
                <a:spcPts val="0"/>
              </a:spcAft>
              <a:buSzPts val="1260"/>
              <a:buChar char="◆"/>
              <a:defRPr sz="1800"/>
            </a:lvl8pPr>
            <a:lvl9pPr marL="4114800" lvl="8" indent="-308609" algn="l">
              <a:spcBef>
                <a:spcPts val="360"/>
              </a:spcBef>
              <a:spcAft>
                <a:spcPts val="0"/>
              </a:spcAft>
              <a:buSzPts val="1260"/>
              <a:buChar char="◆"/>
              <a:defRPr sz="1800"/>
            </a:lvl9pPr>
          </a:lstStyle>
          <a:p>
            <a:endParaRPr/>
          </a:p>
        </p:txBody>
      </p:sp>
      <p:sp>
        <p:nvSpPr>
          <p:cNvPr id="79" name="Google Shape;79;p34"/>
          <p:cNvSpPr txBox="1">
            <a:spLocks noGrp="1"/>
          </p:cNvSpPr>
          <p:nvPr>
            <p:ph type="dt" idx="10"/>
          </p:nvPr>
        </p:nvSpPr>
        <p:spPr>
          <a:xfrm>
            <a:off x="457200" y="6243638"/>
            <a:ext cx="2133600" cy="4572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34"/>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34"/>
          <p:cNvSpPr txBox="1">
            <a:spLocks noGrp="1"/>
          </p:cNvSpPr>
          <p:nvPr>
            <p:ph type="sldNum" idx="12"/>
          </p:nvPr>
        </p:nvSpPr>
        <p:spPr>
          <a:xfrm>
            <a:off x="6553200" y="6243638"/>
            <a:ext cx="2133600" cy="457200"/>
          </a:xfrm>
          <a:prstGeom prst="rect">
            <a:avLst/>
          </a:prstGeom>
          <a:noFill/>
          <a:ln>
            <a:noFill/>
          </a:ln>
        </p:spPr>
        <p:txBody>
          <a:bodyPr spcFirstLastPara="1" wrap="square" lIns="91425" tIns="45700" rIns="91425" bIns="45700" anchor="b" anchorCtr="0">
            <a:noAutofit/>
          </a:bodyPr>
          <a:lstStyle>
            <a:lvl1pPr marL="0" marR="0" lvl="0" indent="0" algn="r">
              <a:spcBef>
                <a:spcPts val="0"/>
              </a:spcBef>
              <a:spcAft>
                <a:spcPts val="0"/>
              </a:spcAft>
              <a:buNone/>
              <a:defRPr sz="1200">
                <a:solidFill>
                  <a:schemeClr val="lt1"/>
                </a:solidFill>
                <a:latin typeface="Verdana"/>
                <a:ea typeface="Verdana"/>
                <a:cs typeface="Verdana"/>
                <a:sym typeface="Verdana"/>
              </a:defRPr>
            </a:lvl1pPr>
            <a:lvl2pPr marL="0" marR="0" lvl="1" indent="0" algn="r">
              <a:spcBef>
                <a:spcPts val="0"/>
              </a:spcBef>
              <a:spcAft>
                <a:spcPts val="0"/>
              </a:spcAft>
              <a:buNone/>
              <a:defRPr sz="1200">
                <a:solidFill>
                  <a:schemeClr val="lt1"/>
                </a:solidFill>
                <a:latin typeface="Verdana"/>
                <a:ea typeface="Verdana"/>
                <a:cs typeface="Verdana"/>
                <a:sym typeface="Verdana"/>
              </a:defRPr>
            </a:lvl2pPr>
            <a:lvl3pPr marL="0" marR="0" lvl="2" indent="0" algn="r">
              <a:spcBef>
                <a:spcPts val="0"/>
              </a:spcBef>
              <a:spcAft>
                <a:spcPts val="0"/>
              </a:spcAft>
              <a:buNone/>
              <a:defRPr sz="1200">
                <a:solidFill>
                  <a:schemeClr val="lt1"/>
                </a:solidFill>
                <a:latin typeface="Verdana"/>
                <a:ea typeface="Verdana"/>
                <a:cs typeface="Verdana"/>
                <a:sym typeface="Verdana"/>
              </a:defRPr>
            </a:lvl3pPr>
            <a:lvl4pPr marL="0" marR="0" lvl="3" indent="0" algn="r">
              <a:spcBef>
                <a:spcPts val="0"/>
              </a:spcBef>
              <a:spcAft>
                <a:spcPts val="0"/>
              </a:spcAft>
              <a:buNone/>
              <a:defRPr sz="1200">
                <a:solidFill>
                  <a:schemeClr val="lt1"/>
                </a:solidFill>
                <a:latin typeface="Verdana"/>
                <a:ea typeface="Verdana"/>
                <a:cs typeface="Verdana"/>
                <a:sym typeface="Verdana"/>
              </a:defRPr>
            </a:lvl4pPr>
            <a:lvl5pPr marL="0" marR="0" lvl="4" indent="0" algn="r">
              <a:spcBef>
                <a:spcPts val="0"/>
              </a:spcBef>
              <a:spcAft>
                <a:spcPts val="0"/>
              </a:spcAft>
              <a:buNone/>
              <a:defRPr sz="1200">
                <a:solidFill>
                  <a:schemeClr val="lt1"/>
                </a:solidFill>
                <a:latin typeface="Verdana"/>
                <a:ea typeface="Verdana"/>
                <a:cs typeface="Verdana"/>
                <a:sym typeface="Verdana"/>
              </a:defRPr>
            </a:lvl5pPr>
            <a:lvl6pPr marL="0" marR="0" lvl="5" indent="0" algn="r">
              <a:spcBef>
                <a:spcPts val="0"/>
              </a:spcBef>
              <a:spcAft>
                <a:spcPts val="0"/>
              </a:spcAft>
              <a:buNone/>
              <a:defRPr sz="1200">
                <a:solidFill>
                  <a:schemeClr val="lt1"/>
                </a:solidFill>
                <a:latin typeface="Verdana"/>
                <a:ea typeface="Verdana"/>
                <a:cs typeface="Verdana"/>
                <a:sym typeface="Verdana"/>
              </a:defRPr>
            </a:lvl6pPr>
            <a:lvl7pPr marL="0" marR="0" lvl="6" indent="0" algn="r">
              <a:spcBef>
                <a:spcPts val="0"/>
              </a:spcBef>
              <a:spcAft>
                <a:spcPts val="0"/>
              </a:spcAft>
              <a:buNone/>
              <a:defRPr sz="1200">
                <a:solidFill>
                  <a:schemeClr val="lt1"/>
                </a:solidFill>
                <a:latin typeface="Verdana"/>
                <a:ea typeface="Verdana"/>
                <a:cs typeface="Verdana"/>
                <a:sym typeface="Verdana"/>
              </a:defRPr>
            </a:lvl7pPr>
            <a:lvl8pPr marL="0" marR="0" lvl="7" indent="0" algn="r">
              <a:spcBef>
                <a:spcPts val="0"/>
              </a:spcBef>
              <a:spcAft>
                <a:spcPts val="0"/>
              </a:spcAft>
              <a:buNone/>
              <a:defRPr sz="1200">
                <a:solidFill>
                  <a:schemeClr val="lt1"/>
                </a:solidFill>
                <a:latin typeface="Verdana"/>
                <a:ea typeface="Verdana"/>
                <a:cs typeface="Verdana"/>
                <a:sym typeface="Verdana"/>
              </a:defRPr>
            </a:lvl8pPr>
            <a:lvl9pPr marL="0" marR="0" lvl="8" indent="0" algn="r">
              <a:spcBef>
                <a:spcPts val="0"/>
              </a:spcBef>
              <a:spcAft>
                <a:spcPts val="0"/>
              </a:spcAft>
              <a:buNone/>
              <a:defRPr sz="1200">
                <a:solidFill>
                  <a:schemeClr val="lt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82"/>
        <p:cNvGrpSpPr/>
        <p:nvPr/>
      </p:nvGrpSpPr>
      <p:grpSpPr>
        <a:xfrm>
          <a:off x="0" y="0"/>
          <a:ext cx="0" cy="0"/>
          <a:chOff x="0" y="0"/>
          <a:chExt cx="0" cy="0"/>
        </a:xfrm>
      </p:grpSpPr>
      <p:sp>
        <p:nvSpPr>
          <p:cNvPr id="83" name="Google Shape;83;p3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4" name="Google Shape;84;p35"/>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SzPts val="1680"/>
              <a:buNone/>
              <a:defRPr sz="2400" b="1"/>
            </a:lvl1pPr>
            <a:lvl2pPr marL="914400" lvl="1" indent="-228600" algn="l">
              <a:spcBef>
                <a:spcPts val="400"/>
              </a:spcBef>
              <a:spcAft>
                <a:spcPts val="0"/>
              </a:spcAft>
              <a:buClr>
                <a:schemeClr val="lt1"/>
              </a:buClr>
              <a:buSzPts val="2000"/>
              <a:buFont typeface="Verdana"/>
              <a:buNone/>
              <a:defRPr sz="2000" b="1"/>
            </a:lvl2pPr>
            <a:lvl3pPr marL="1371600" lvl="2" indent="-228600" algn="l">
              <a:spcBef>
                <a:spcPts val="360"/>
              </a:spcBef>
              <a:spcAft>
                <a:spcPts val="0"/>
              </a:spcAft>
              <a:buSzPts val="1260"/>
              <a:buNone/>
              <a:defRPr sz="1800" b="1"/>
            </a:lvl3pPr>
            <a:lvl4pPr marL="1828800" lvl="3" indent="-228600" algn="l">
              <a:spcBef>
                <a:spcPts val="320"/>
              </a:spcBef>
              <a:spcAft>
                <a:spcPts val="0"/>
              </a:spcAft>
              <a:buClr>
                <a:schemeClr val="lt1"/>
              </a:buClr>
              <a:buSzPts val="1600"/>
              <a:buFont typeface="Verdana"/>
              <a:buNone/>
              <a:defRPr sz="1600" b="1"/>
            </a:lvl4pPr>
            <a:lvl5pPr marL="2286000" lvl="4" indent="-228600" algn="l">
              <a:spcBef>
                <a:spcPts val="320"/>
              </a:spcBef>
              <a:spcAft>
                <a:spcPts val="0"/>
              </a:spcAft>
              <a:buSzPts val="1120"/>
              <a:buNone/>
              <a:defRPr sz="1600" b="1"/>
            </a:lvl5pPr>
            <a:lvl6pPr marL="2743200" lvl="5" indent="-228600" algn="l">
              <a:spcBef>
                <a:spcPts val="320"/>
              </a:spcBef>
              <a:spcAft>
                <a:spcPts val="0"/>
              </a:spcAft>
              <a:buSzPts val="1120"/>
              <a:buNone/>
              <a:defRPr sz="1600" b="1"/>
            </a:lvl6pPr>
            <a:lvl7pPr marL="3200400" lvl="6" indent="-228600" algn="l">
              <a:spcBef>
                <a:spcPts val="320"/>
              </a:spcBef>
              <a:spcAft>
                <a:spcPts val="0"/>
              </a:spcAft>
              <a:buSzPts val="1120"/>
              <a:buNone/>
              <a:defRPr sz="1600" b="1"/>
            </a:lvl7pPr>
            <a:lvl8pPr marL="3657600" lvl="7" indent="-228600" algn="l">
              <a:spcBef>
                <a:spcPts val="320"/>
              </a:spcBef>
              <a:spcAft>
                <a:spcPts val="0"/>
              </a:spcAft>
              <a:buSzPts val="1120"/>
              <a:buNone/>
              <a:defRPr sz="1600" b="1"/>
            </a:lvl8pPr>
            <a:lvl9pPr marL="4114800" lvl="8" indent="-228600" algn="l">
              <a:spcBef>
                <a:spcPts val="320"/>
              </a:spcBef>
              <a:spcAft>
                <a:spcPts val="0"/>
              </a:spcAft>
              <a:buSzPts val="1120"/>
              <a:buNone/>
              <a:defRPr sz="1600" b="1"/>
            </a:lvl9pPr>
          </a:lstStyle>
          <a:p>
            <a:endParaRPr/>
          </a:p>
        </p:txBody>
      </p:sp>
      <p:sp>
        <p:nvSpPr>
          <p:cNvPr id="85" name="Google Shape;85;p35"/>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35280" algn="l">
              <a:spcBef>
                <a:spcPts val="480"/>
              </a:spcBef>
              <a:spcAft>
                <a:spcPts val="0"/>
              </a:spcAft>
              <a:buSzPts val="1680"/>
              <a:buChar char="◆"/>
              <a:defRPr sz="2400"/>
            </a:lvl1pPr>
            <a:lvl2pPr marL="914400" lvl="1" indent="-355600" algn="l">
              <a:spcBef>
                <a:spcPts val="400"/>
              </a:spcBef>
              <a:spcAft>
                <a:spcPts val="0"/>
              </a:spcAft>
              <a:buClr>
                <a:schemeClr val="lt1"/>
              </a:buClr>
              <a:buSzPts val="2000"/>
              <a:buFont typeface="Verdana"/>
              <a:buChar char="–"/>
              <a:defRPr sz="2000"/>
            </a:lvl2pPr>
            <a:lvl3pPr marL="1371600" lvl="2" indent="-308610" algn="l">
              <a:spcBef>
                <a:spcPts val="360"/>
              </a:spcBef>
              <a:spcAft>
                <a:spcPts val="0"/>
              </a:spcAft>
              <a:buSzPts val="1260"/>
              <a:buChar char="◆"/>
              <a:defRPr sz="1800"/>
            </a:lvl3pPr>
            <a:lvl4pPr marL="1828800" lvl="3" indent="-330200" algn="l">
              <a:spcBef>
                <a:spcPts val="320"/>
              </a:spcBef>
              <a:spcAft>
                <a:spcPts val="0"/>
              </a:spcAft>
              <a:buClr>
                <a:schemeClr val="lt1"/>
              </a:buClr>
              <a:buSzPts val="1600"/>
              <a:buFont typeface="Verdana"/>
              <a:buChar char="–"/>
              <a:defRPr sz="1600"/>
            </a:lvl4pPr>
            <a:lvl5pPr marL="2286000" lvl="4" indent="-299720" algn="l">
              <a:spcBef>
                <a:spcPts val="320"/>
              </a:spcBef>
              <a:spcAft>
                <a:spcPts val="0"/>
              </a:spcAft>
              <a:buSzPts val="1120"/>
              <a:buChar char="◆"/>
              <a:defRPr sz="1600"/>
            </a:lvl5pPr>
            <a:lvl6pPr marL="2743200" lvl="5" indent="-299720" algn="l">
              <a:spcBef>
                <a:spcPts val="320"/>
              </a:spcBef>
              <a:spcAft>
                <a:spcPts val="0"/>
              </a:spcAft>
              <a:buSzPts val="1120"/>
              <a:buChar char="◆"/>
              <a:defRPr sz="1600"/>
            </a:lvl6pPr>
            <a:lvl7pPr marL="3200400" lvl="6" indent="-299720" algn="l">
              <a:spcBef>
                <a:spcPts val="320"/>
              </a:spcBef>
              <a:spcAft>
                <a:spcPts val="0"/>
              </a:spcAft>
              <a:buSzPts val="1120"/>
              <a:buChar char="◆"/>
              <a:defRPr sz="1600"/>
            </a:lvl7pPr>
            <a:lvl8pPr marL="3657600" lvl="7" indent="-299720" algn="l">
              <a:spcBef>
                <a:spcPts val="320"/>
              </a:spcBef>
              <a:spcAft>
                <a:spcPts val="0"/>
              </a:spcAft>
              <a:buSzPts val="1120"/>
              <a:buChar char="◆"/>
              <a:defRPr sz="1600"/>
            </a:lvl8pPr>
            <a:lvl9pPr marL="4114800" lvl="8" indent="-299720" algn="l">
              <a:spcBef>
                <a:spcPts val="320"/>
              </a:spcBef>
              <a:spcAft>
                <a:spcPts val="0"/>
              </a:spcAft>
              <a:buSzPts val="1120"/>
              <a:buChar char="◆"/>
              <a:defRPr sz="1600"/>
            </a:lvl9pPr>
          </a:lstStyle>
          <a:p>
            <a:endParaRPr/>
          </a:p>
        </p:txBody>
      </p:sp>
      <p:sp>
        <p:nvSpPr>
          <p:cNvPr id="86" name="Google Shape;86;p35"/>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SzPts val="1680"/>
              <a:buNone/>
              <a:defRPr sz="2400" b="1"/>
            </a:lvl1pPr>
            <a:lvl2pPr marL="914400" lvl="1" indent="-228600" algn="l">
              <a:spcBef>
                <a:spcPts val="400"/>
              </a:spcBef>
              <a:spcAft>
                <a:spcPts val="0"/>
              </a:spcAft>
              <a:buClr>
                <a:schemeClr val="lt1"/>
              </a:buClr>
              <a:buSzPts val="2000"/>
              <a:buFont typeface="Verdana"/>
              <a:buNone/>
              <a:defRPr sz="2000" b="1"/>
            </a:lvl2pPr>
            <a:lvl3pPr marL="1371600" lvl="2" indent="-228600" algn="l">
              <a:spcBef>
                <a:spcPts val="360"/>
              </a:spcBef>
              <a:spcAft>
                <a:spcPts val="0"/>
              </a:spcAft>
              <a:buSzPts val="1260"/>
              <a:buNone/>
              <a:defRPr sz="1800" b="1"/>
            </a:lvl3pPr>
            <a:lvl4pPr marL="1828800" lvl="3" indent="-228600" algn="l">
              <a:spcBef>
                <a:spcPts val="320"/>
              </a:spcBef>
              <a:spcAft>
                <a:spcPts val="0"/>
              </a:spcAft>
              <a:buClr>
                <a:schemeClr val="lt1"/>
              </a:buClr>
              <a:buSzPts val="1600"/>
              <a:buFont typeface="Verdana"/>
              <a:buNone/>
              <a:defRPr sz="1600" b="1"/>
            </a:lvl4pPr>
            <a:lvl5pPr marL="2286000" lvl="4" indent="-228600" algn="l">
              <a:spcBef>
                <a:spcPts val="320"/>
              </a:spcBef>
              <a:spcAft>
                <a:spcPts val="0"/>
              </a:spcAft>
              <a:buSzPts val="1120"/>
              <a:buNone/>
              <a:defRPr sz="1600" b="1"/>
            </a:lvl5pPr>
            <a:lvl6pPr marL="2743200" lvl="5" indent="-228600" algn="l">
              <a:spcBef>
                <a:spcPts val="320"/>
              </a:spcBef>
              <a:spcAft>
                <a:spcPts val="0"/>
              </a:spcAft>
              <a:buSzPts val="1120"/>
              <a:buNone/>
              <a:defRPr sz="1600" b="1"/>
            </a:lvl6pPr>
            <a:lvl7pPr marL="3200400" lvl="6" indent="-228600" algn="l">
              <a:spcBef>
                <a:spcPts val="320"/>
              </a:spcBef>
              <a:spcAft>
                <a:spcPts val="0"/>
              </a:spcAft>
              <a:buSzPts val="1120"/>
              <a:buNone/>
              <a:defRPr sz="1600" b="1"/>
            </a:lvl7pPr>
            <a:lvl8pPr marL="3657600" lvl="7" indent="-228600" algn="l">
              <a:spcBef>
                <a:spcPts val="320"/>
              </a:spcBef>
              <a:spcAft>
                <a:spcPts val="0"/>
              </a:spcAft>
              <a:buSzPts val="1120"/>
              <a:buNone/>
              <a:defRPr sz="1600" b="1"/>
            </a:lvl8pPr>
            <a:lvl9pPr marL="4114800" lvl="8" indent="-228600" algn="l">
              <a:spcBef>
                <a:spcPts val="320"/>
              </a:spcBef>
              <a:spcAft>
                <a:spcPts val="0"/>
              </a:spcAft>
              <a:buSzPts val="1120"/>
              <a:buNone/>
              <a:defRPr sz="1600" b="1"/>
            </a:lvl9pPr>
          </a:lstStyle>
          <a:p>
            <a:endParaRPr/>
          </a:p>
        </p:txBody>
      </p:sp>
      <p:sp>
        <p:nvSpPr>
          <p:cNvPr id="87" name="Google Shape;87;p35"/>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35280" algn="l">
              <a:spcBef>
                <a:spcPts val="480"/>
              </a:spcBef>
              <a:spcAft>
                <a:spcPts val="0"/>
              </a:spcAft>
              <a:buSzPts val="1680"/>
              <a:buChar char="◆"/>
              <a:defRPr sz="2400"/>
            </a:lvl1pPr>
            <a:lvl2pPr marL="914400" lvl="1" indent="-355600" algn="l">
              <a:spcBef>
                <a:spcPts val="400"/>
              </a:spcBef>
              <a:spcAft>
                <a:spcPts val="0"/>
              </a:spcAft>
              <a:buClr>
                <a:schemeClr val="lt1"/>
              </a:buClr>
              <a:buSzPts val="2000"/>
              <a:buFont typeface="Verdana"/>
              <a:buChar char="–"/>
              <a:defRPr sz="2000"/>
            </a:lvl2pPr>
            <a:lvl3pPr marL="1371600" lvl="2" indent="-308610" algn="l">
              <a:spcBef>
                <a:spcPts val="360"/>
              </a:spcBef>
              <a:spcAft>
                <a:spcPts val="0"/>
              </a:spcAft>
              <a:buSzPts val="1260"/>
              <a:buChar char="◆"/>
              <a:defRPr sz="1800"/>
            </a:lvl3pPr>
            <a:lvl4pPr marL="1828800" lvl="3" indent="-330200" algn="l">
              <a:spcBef>
                <a:spcPts val="320"/>
              </a:spcBef>
              <a:spcAft>
                <a:spcPts val="0"/>
              </a:spcAft>
              <a:buClr>
                <a:schemeClr val="lt1"/>
              </a:buClr>
              <a:buSzPts val="1600"/>
              <a:buFont typeface="Verdana"/>
              <a:buChar char="–"/>
              <a:defRPr sz="1600"/>
            </a:lvl4pPr>
            <a:lvl5pPr marL="2286000" lvl="4" indent="-299720" algn="l">
              <a:spcBef>
                <a:spcPts val="320"/>
              </a:spcBef>
              <a:spcAft>
                <a:spcPts val="0"/>
              </a:spcAft>
              <a:buSzPts val="1120"/>
              <a:buChar char="◆"/>
              <a:defRPr sz="1600"/>
            </a:lvl5pPr>
            <a:lvl6pPr marL="2743200" lvl="5" indent="-299720" algn="l">
              <a:spcBef>
                <a:spcPts val="320"/>
              </a:spcBef>
              <a:spcAft>
                <a:spcPts val="0"/>
              </a:spcAft>
              <a:buSzPts val="1120"/>
              <a:buChar char="◆"/>
              <a:defRPr sz="1600"/>
            </a:lvl6pPr>
            <a:lvl7pPr marL="3200400" lvl="6" indent="-299720" algn="l">
              <a:spcBef>
                <a:spcPts val="320"/>
              </a:spcBef>
              <a:spcAft>
                <a:spcPts val="0"/>
              </a:spcAft>
              <a:buSzPts val="1120"/>
              <a:buChar char="◆"/>
              <a:defRPr sz="1600"/>
            </a:lvl7pPr>
            <a:lvl8pPr marL="3657600" lvl="7" indent="-299720" algn="l">
              <a:spcBef>
                <a:spcPts val="320"/>
              </a:spcBef>
              <a:spcAft>
                <a:spcPts val="0"/>
              </a:spcAft>
              <a:buSzPts val="1120"/>
              <a:buChar char="◆"/>
              <a:defRPr sz="1600"/>
            </a:lvl8pPr>
            <a:lvl9pPr marL="4114800" lvl="8" indent="-299720" algn="l">
              <a:spcBef>
                <a:spcPts val="320"/>
              </a:spcBef>
              <a:spcAft>
                <a:spcPts val="0"/>
              </a:spcAft>
              <a:buSzPts val="1120"/>
              <a:buChar char="◆"/>
              <a:defRPr sz="1600"/>
            </a:lvl9pPr>
          </a:lstStyle>
          <a:p>
            <a:endParaRPr/>
          </a:p>
        </p:txBody>
      </p:sp>
      <p:sp>
        <p:nvSpPr>
          <p:cNvPr id="88" name="Google Shape;88;p35"/>
          <p:cNvSpPr txBox="1">
            <a:spLocks noGrp="1"/>
          </p:cNvSpPr>
          <p:nvPr>
            <p:ph type="dt" idx="10"/>
          </p:nvPr>
        </p:nvSpPr>
        <p:spPr>
          <a:xfrm>
            <a:off x="457200" y="6243638"/>
            <a:ext cx="2133600" cy="4572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35"/>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35"/>
          <p:cNvSpPr txBox="1">
            <a:spLocks noGrp="1"/>
          </p:cNvSpPr>
          <p:nvPr>
            <p:ph type="sldNum" idx="12"/>
          </p:nvPr>
        </p:nvSpPr>
        <p:spPr>
          <a:xfrm>
            <a:off x="6553200" y="6243638"/>
            <a:ext cx="2133600" cy="457200"/>
          </a:xfrm>
          <a:prstGeom prst="rect">
            <a:avLst/>
          </a:prstGeom>
          <a:noFill/>
          <a:ln>
            <a:noFill/>
          </a:ln>
        </p:spPr>
        <p:txBody>
          <a:bodyPr spcFirstLastPara="1" wrap="square" lIns="91425" tIns="45700" rIns="91425" bIns="45700" anchor="b" anchorCtr="0">
            <a:noAutofit/>
          </a:bodyPr>
          <a:lstStyle>
            <a:lvl1pPr marL="0" marR="0" lvl="0" indent="0" algn="r">
              <a:spcBef>
                <a:spcPts val="0"/>
              </a:spcBef>
              <a:spcAft>
                <a:spcPts val="0"/>
              </a:spcAft>
              <a:buNone/>
              <a:defRPr sz="1200">
                <a:solidFill>
                  <a:schemeClr val="lt1"/>
                </a:solidFill>
                <a:latin typeface="Verdana"/>
                <a:ea typeface="Verdana"/>
                <a:cs typeface="Verdana"/>
                <a:sym typeface="Verdana"/>
              </a:defRPr>
            </a:lvl1pPr>
            <a:lvl2pPr marL="0" marR="0" lvl="1" indent="0" algn="r">
              <a:spcBef>
                <a:spcPts val="0"/>
              </a:spcBef>
              <a:spcAft>
                <a:spcPts val="0"/>
              </a:spcAft>
              <a:buNone/>
              <a:defRPr sz="1200">
                <a:solidFill>
                  <a:schemeClr val="lt1"/>
                </a:solidFill>
                <a:latin typeface="Verdana"/>
                <a:ea typeface="Verdana"/>
                <a:cs typeface="Verdana"/>
                <a:sym typeface="Verdana"/>
              </a:defRPr>
            </a:lvl2pPr>
            <a:lvl3pPr marL="0" marR="0" lvl="2" indent="0" algn="r">
              <a:spcBef>
                <a:spcPts val="0"/>
              </a:spcBef>
              <a:spcAft>
                <a:spcPts val="0"/>
              </a:spcAft>
              <a:buNone/>
              <a:defRPr sz="1200">
                <a:solidFill>
                  <a:schemeClr val="lt1"/>
                </a:solidFill>
                <a:latin typeface="Verdana"/>
                <a:ea typeface="Verdana"/>
                <a:cs typeface="Verdana"/>
                <a:sym typeface="Verdana"/>
              </a:defRPr>
            </a:lvl3pPr>
            <a:lvl4pPr marL="0" marR="0" lvl="3" indent="0" algn="r">
              <a:spcBef>
                <a:spcPts val="0"/>
              </a:spcBef>
              <a:spcAft>
                <a:spcPts val="0"/>
              </a:spcAft>
              <a:buNone/>
              <a:defRPr sz="1200">
                <a:solidFill>
                  <a:schemeClr val="lt1"/>
                </a:solidFill>
                <a:latin typeface="Verdana"/>
                <a:ea typeface="Verdana"/>
                <a:cs typeface="Verdana"/>
                <a:sym typeface="Verdana"/>
              </a:defRPr>
            </a:lvl4pPr>
            <a:lvl5pPr marL="0" marR="0" lvl="4" indent="0" algn="r">
              <a:spcBef>
                <a:spcPts val="0"/>
              </a:spcBef>
              <a:spcAft>
                <a:spcPts val="0"/>
              </a:spcAft>
              <a:buNone/>
              <a:defRPr sz="1200">
                <a:solidFill>
                  <a:schemeClr val="lt1"/>
                </a:solidFill>
                <a:latin typeface="Verdana"/>
                <a:ea typeface="Verdana"/>
                <a:cs typeface="Verdana"/>
                <a:sym typeface="Verdana"/>
              </a:defRPr>
            </a:lvl5pPr>
            <a:lvl6pPr marL="0" marR="0" lvl="5" indent="0" algn="r">
              <a:spcBef>
                <a:spcPts val="0"/>
              </a:spcBef>
              <a:spcAft>
                <a:spcPts val="0"/>
              </a:spcAft>
              <a:buNone/>
              <a:defRPr sz="1200">
                <a:solidFill>
                  <a:schemeClr val="lt1"/>
                </a:solidFill>
                <a:latin typeface="Verdana"/>
                <a:ea typeface="Verdana"/>
                <a:cs typeface="Verdana"/>
                <a:sym typeface="Verdana"/>
              </a:defRPr>
            </a:lvl6pPr>
            <a:lvl7pPr marL="0" marR="0" lvl="6" indent="0" algn="r">
              <a:spcBef>
                <a:spcPts val="0"/>
              </a:spcBef>
              <a:spcAft>
                <a:spcPts val="0"/>
              </a:spcAft>
              <a:buNone/>
              <a:defRPr sz="1200">
                <a:solidFill>
                  <a:schemeClr val="lt1"/>
                </a:solidFill>
                <a:latin typeface="Verdana"/>
                <a:ea typeface="Verdana"/>
                <a:cs typeface="Verdana"/>
                <a:sym typeface="Verdana"/>
              </a:defRPr>
            </a:lvl7pPr>
            <a:lvl8pPr marL="0" marR="0" lvl="7" indent="0" algn="r">
              <a:spcBef>
                <a:spcPts val="0"/>
              </a:spcBef>
              <a:spcAft>
                <a:spcPts val="0"/>
              </a:spcAft>
              <a:buNone/>
              <a:defRPr sz="1200">
                <a:solidFill>
                  <a:schemeClr val="lt1"/>
                </a:solidFill>
                <a:latin typeface="Verdana"/>
                <a:ea typeface="Verdana"/>
                <a:cs typeface="Verdana"/>
                <a:sym typeface="Verdana"/>
              </a:defRPr>
            </a:lvl8pPr>
            <a:lvl9pPr marL="0" marR="0" lvl="8" indent="0" algn="r">
              <a:spcBef>
                <a:spcPts val="0"/>
              </a:spcBef>
              <a:spcAft>
                <a:spcPts val="0"/>
              </a:spcAft>
              <a:buNone/>
              <a:defRPr sz="1200">
                <a:solidFill>
                  <a:schemeClr val="lt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91"/>
        <p:cNvGrpSpPr/>
        <p:nvPr/>
      </p:nvGrpSpPr>
      <p:grpSpPr>
        <a:xfrm>
          <a:off x="0" y="0"/>
          <a:ext cx="0" cy="0"/>
          <a:chOff x="0" y="0"/>
          <a:chExt cx="0" cy="0"/>
        </a:xfrm>
      </p:grpSpPr>
      <p:sp>
        <p:nvSpPr>
          <p:cNvPr id="92" name="Google Shape;92;p36"/>
          <p:cNvSpPr txBox="1">
            <a:spLocks noGrp="1"/>
          </p:cNvSpPr>
          <p:nvPr>
            <p:ph type="title"/>
          </p:nvPr>
        </p:nvSpPr>
        <p:spPr>
          <a:xfrm>
            <a:off x="457200" y="277813"/>
            <a:ext cx="8229600" cy="1139825"/>
          </a:xfrm>
          <a:prstGeom prst="rect">
            <a:avLst/>
          </a:prstGeom>
          <a:noFill/>
          <a:ln>
            <a:noFill/>
          </a:ln>
        </p:spPr>
        <p:txBody>
          <a:bodyPr spcFirstLastPara="1" wrap="square" lIns="91425" tIns="45700" rIns="91425" bIns="457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3" name="Google Shape;93;p36"/>
          <p:cNvSpPr txBox="1">
            <a:spLocks noGrp="1"/>
          </p:cNvSpPr>
          <p:nvPr>
            <p:ph type="dt" idx="10"/>
          </p:nvPr>
        </p:nvSpPr>
        <p:spPr>
          <a:xfrm>
            <a:off x="457200" y="6243638"/>
            <a:ext cx="2133600" cy="4572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36"/>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36"/>
          <p:cNvSpPr txBox="1">
            <a:spLocks noGrp="1"/>
          </p:cNvSpPr>
          <p:nvPr>
            <p:ph type="sldNum" idx="12"/>
          </p:nvPr>
        </p:nvSpPr>
        <p:spPr>
          <a:xfrm>
            <a:off x="6553200" y="6243638"/>
            <a:ext cx="2133600" cy="457200"/>
          </a:xfrm>
          <a:prstGeom prst="rect">
            <a:avLst/>
          </a:prstGeom>
          <a:noFill/>
          <a:ln>
            <a:noFill/>
          </a:ln>
        </p:spPr>
        <p:txBody>
          <a:bodyPr spcFirstLastPara="1" wrap="square" lIns="91425" tIns="45700" rIns="91425" bIns="45700" anchor="b" anchorCtr="0">
            <a:noAutofit/>
          </a:bodyPr>
          <a:lstStyle>
            <a:lvl1pPr marL="0" marR="0" lvl="0" indent="0" algn="r">
              <a:spcBef>
                <a:spcPts val="0"/>
              </a:spcBef>
              <a:spcAft>
                <a:spcPts val="0"/>
              </a:spcAft>
              <a:buNone/>
              <a:defRPr sz="1200">
                <a:solidFill>
                  <a:schemeClr val="lt1"/>
                </a:solidFill>
                <a:latin typeface="Verdana"/>
                <a:ea typeface="Verdana"/>
                <a:cs typeface="Verdana"/>
                <a:sym typeface="Verdana"/>
              </a:defRPr>
            </a:lvl1pPr>
            <a:lvl2pPr marL="0" marR="0" lvl="1" indent="0" algn="r">
              <a:spcBef>
                <a:spcPts val="0"/>
              </a:spcBef>
              <a:spcAft>
                <a:spcPts val="0"/>
              </a:spcAft>
              <a:buNone/>
              <a:defRPr sz="1200">
                <a:solidFill>
                  <a:schemeClr val="lt1"/>
                </a:solidFill>
                <a:latin typeface="Verdana"/>
                <a:ea typeface="Verdana"/>
                <a:cs typeface="Verdana"/>
                <a:sym typeface="Verdana"/>
              </a:defRPr>
            </a:lvl2pPr>
            <a:lvl3pPr marL="0" marR="0" lvl="2" indent="0" algn="r">
              <a:spcBef>
                <a:spcPts val="0"/>
              </a:spcBef>
              <a:spcAft>
                <a:spcPts val="0"/>
              </a:spcAft>
              <a:buNone/>
              <a:defRPr sz="1200">
                <a:solidFill>
                  <a:schemeClr val="lt1"/>
                </a:solidFill>
                <a:latin typeface="Verdana"/>
                <a:ea typeface="Verdana"/>
                <a:cs typeface="Verdana"/>
                <a:sym typeface="Verdana"/>
              </a:defRPr>
            </a:lvl3pPr>
            <a:lvl4pPr marL="0" marR="0" lvl="3" indent="0" algn="r">
              <a:spcBef>
                <a:spcPts val="0"/>
              </a:spcBef>
              <a:spcAft>
                <a:spcPts val="0"/>
              </a:spcAft>
              <a:buNone/>
              <a:defRPr sz="1200">
                <a:solidFill>
                  <a:schemeClr val="lt1"/>
                </a:solidFill>
                <a:latin typeface="Verdana"/>
                <a:ea typeface="Verdana"/>
                <a:cs typeface="Verdana"/>
                <a:sym typeface="Verdana"/>
              </a:defRPr>
            </a:lvl4pPr>
            <a:lvl5pPr marL="0" marR="0" lvl="4" indent="0" algn="r">
              <a:spcBef>
                <a:spcPts val="0"/>
              </a:spcBef>
              <a:spcAft>
                <a:spcPts val="0"/>
              </a:spcAft>
              <a:buNone/>
              <a:defRPr sz="1200">
                <a:solidFill>
                  <a:schemeClr val="lt1"/>
                </a:solidFill>
                <a:latin typeface="Verdana"/>
                <a:ea typeface="Verdana"/>
                <a:cs typeface="Verdana"/>
                <a:sym typeface="Verdana"/>
              </a:defRPr>
            </a:lvl5pPr>
            <a:lvl6pPr marL="0" marR="0" lvl="5" indent="0" algn="r">
              <a:spcBef>
                <a:spcPts val="0"/>
              </a:spcBef>
              <a:spcAft>
                <a:spcPts val="0"/>
              </a:spcAft>
              <a:buNone/>
              <a:defRPr sz="1200">
                <a:solidFill>
                  <a:schemeClr val="lt1"/>
                </a:solidFill>
                <a:latin typeface="Verdana"/>
                <a:ea typeface="Verdana"/>
                <a:cs typeface="Verdana"/>
                <a:sym typeface="Verdana"/>
              </a:defRPr>
            </a:lvl6pPr>
            <a:lvl7pPr marL="0" marR="0" lvl="6" indent="0" algn="r">
              <a:spcBef>
                <a:spcPts val="0"/>
              </a:spcBef>
              <a:spcAft>
                <a:spcPts val="0"/>
              </a:spcAft>
              <a:buNone/>
              <a:defRPr sz="1200">
                <a:solidFill>
                  <a:schemeClr val="lt1"/>
                </a:solidFill>
                <a:latin typeface="Verdana"/>
                <a:ea typeface="Verdana"/>
                <a:cs typeface="Verdana"/>
                <a:sym typeface="Verdana"/>
              </a:defRPr>
            </a:lvl7pPr>
            <a:lvl8pPr marL="0" marR="0" lvl="7" indent="0" algn="r">
              <a:spcBef>
                <a:spcPts val="0"/>
              </a:spcBef>
              <a:spcAft>
                <a:spcPts val="0"/>
              </a:spcAft>
              <a:buNone/>
              <a:defRPr sz="1200">
                <a:solidFill>
                  <a:schemeClr val="lt1"/>
                </a:solidFill>
                <a:latin typeface="Verdana"/>
                <a:ea typeface="Verdana"/>
                <a:cs typeface="Verdana"/>
                <a:sym typeface="Verdana"/>
              </a:defRPr>
            </a:lvl8pPr>
            <a:lvl9pPr marL="0" marR="0" lvl="8" indent="0" algn="r">
              <a:spcBef>
                <a:spcPts val="0"/>
              </a:spcBef>
              <a:spcAft>
                <a:spcPts val="0"/>
              </a:spcAft>
              <a:buNone/>
              <a:defRPr sz="1200">
                <a:solidFill>
                  <a:schemeClr val="lt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96"/>
        <p:cNvGrpSpPr/>
        <p:nvPr/>
      </p:nvGrpSpPr>
      <p:grpSpPr>
        <a:xfrm>
          <a:off x="0" y="0"/>
          <a:ext cx="0" cy="0"/>
          <a:chOff x="0" y="0"/>
          <a:chExt cx="0" cy="0"/>
        </a:xfrm>
      </p:grpSpPr>
      <p:sp>
        <p:nvSpPr>
          <p:cNvPr id="97" name="Google Shape;97;p37"/>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1">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8" name="Google Shape;98;p37"/>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370840" algn="l">
              <a:spcBef>
                <a:spcPts val="640"/>
              </a:spcBef>
              <a:spcAft>
                <a:spcPts val="0"/>
              </a:spcAft>
              <a:buSzPts val="2240"/>
              <a:buChar char="◆"/>
              <a:defRPr sz="3200"/>
            </a:lvl1pPr>
            <a:lvl2pPr marL="914400" lvl="1" indent="-406400" algn="l">
              <a:spcBef>
                <a:spcPts val="560"/>
              </a:spcBef>
              <a:spcAft>
                <a:spcPts val="0"/>
              </a:spcAft>
              <a:buClr>
                <a:schemeClr val="lt1"/>
              </a:buClr>
              <a:buSzPts val="2800"/>
              <a:buFont typeface="Verdana"/>
              <a:buChar char="–"/>
              <a:defRPr sz="2800"/>
            </a:lvl2pPr>
            <a:lvl3pPr marL="1371600" lvl="2" indent="-335280" algn="l">
              <a:spcBef>
                <a:spcPts val="480"/>
              </a:spcBef>
              <a:spcAft>
                <a:spcPts val="0"/>
              </a:spcAft>
              <a:buSzPts val="1680"/>
              <a:buChar char="◆"/>
              <a:defRPr sz="2400"/>
            </a:lvl3pPr>
            <a:lvl4pPr marL="1828800" lvl="3" indent="-355600" algn="l">
              <a:spcBef>
                <a:spcPts val="400"/>
              </a:spcBef>
              <a:spcAft>
                <a:spcPts val="0"/>
              </a:spcAft>
              <a:buClr>
                <a:schemeClr val="lt1"/>
              </a:buClr>
              <a:buSzPts val="2000"/>
              <a:buFont typeface="Verdana"/>
              <a:buChar char="–"/>
              <a:defRPr sz="2000"/>
            </a:lvl4pPr>
            <a:lvl5pPr marL="2286000" lvl="4" indent="-317500" algn="l">
              <a:spcBef>
                <a:spcPts val="400"/>
              </a:spcBef>
              <a:spcAft>
                <a:spcPts val="0"/>
              </a:spcAft>
              <a:buSzPts val="1400"/>
              <a:buChar char="◆"/>
              <a:defRPr sz="2000"/>
            </a:lvl5pPr>
            <a:lvl6pPr marL="2743200" lvl="5" indent="-317500" algn="l">
              <a:spcBef>
                <a:spcPts val="400"/>
              </a:spcBef>
              <a:spcAft>
                <a:spcPts val="0"/>
              </a:spcAft>
              <a:buSzPts val="1400"/>
              <a:buChar char="◆"/>
              <a:defRPr sz="2000"/>
            </a:lvl6pPr>
            <a:lvl7pPr marL="3200400" lvl="6" indent="-317500" algn="l">
              <a:spcBef>
                <a:spcPts val="400"/>
              </a:spcBef>
              <a:spcAft>
                <a:spcPts val="0"/>
              </a:spcAft>
              <a:buSzPts val="1400"/>
              <a:buChar char="◆"/>
              <a:defRPr sz="2000"/>
            </a:lvl7pPr>
            <a:lvl8pPr marL="3657600" lvl="7" indent="-317500" algn="l">
              <a:spcBef>
                <a:spcPts val="400"/>
              </a:spcBef>
              <a:spcAft>
                <a:spcPts val="0"/>
              </a:spcAft>
              <a:buSzPts val="1400"/>
              <a:buChar char="◆"/>
              <a:defRPr sz="2000"/>
            </a:lvl8pPr>
            <a:lvl9pPr marL="4114800" lvl="8" indent="-317500" algn="l">
              <a:spcBef>
                <a:spcPts val="400"/>
              </a:spcBef>
              <a:spcAft>
                <a:spcPts val="0"/>
              </a:spcAft>
              <a:buSzPts val="1400"/>
              <a:buChar char="◆"/>
              <a:defRPr sz="2000"/>
            </a:lvl9pPr>
          </a:lstStyle>
          <a:p>
            <a:endParaRPr/>
          </a:p>
        </p:txBody>
      </p:sp>
      <p:sp>
        <p:nvSpPr>
          <p:cNvPr id="99" name="Google Shape;99;p37"/>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SzPts val="980"/>
              <a:buNone/>
              <a:defRPr sz="1400"/>
            </a:lvl1pPr>
            <a:lvl2pPr marL="914400" lvl="1" indent="-228600" algn="l">
              <a:spcBef>
                <a:spcPts val="240"/>
              </a:spcBef>
              <a:spcAft>
                <a:spcPts val="0"/>
              </a:spcAft>
              <a:buClr>
                <a:schemeClr val="lt1"/>
              </a:buClr>
              <a:buSzPts val="1200"/>
              <a:buFont typeface="Verdana"/>
              <a:buNone/>
              <a:defRPr sz="1200"/>
            </a:lvl2pPr>
            <a:lvl3pPr marL="1371600" lvl="2" indent="-228600" algn="l">
              <a:spcBef>
                <a:spcPts val="200"/>
              </a:spcBef>
              <a:spcAft>
                <a:spcPts val="0"/>
              </a:spcAft>
              <a:buSzPts val="700"/>
              <a:buNone/>
              <a:defRPr sz="1000"/>
            </a:lvl3pPr>
            <a:lvl4pPr marL="1828800" lvl="3" indent="-228600" algn="l">
              <a:spcBef>
                <a:spcPts val="180"/>
              </a:spcBef>
              <a:spcAft>
                <a:spcPts val="0"/>
              </a:spcAft>
              <a:buClr>
                <a:schemeClr val="lt1"/>
              </a:buClr>
              <a:buSzPts val="900"/>
              <a:buFont typeface="Verdana"/>
              <a:buNone/>
              <a:defRPr sz="900"/>
            </a:lvl4pPr>
            <a:lvl5pPr marL="2286000" lvl="4" indent="-228600" algn="l">
              <a:spcBef>
                <a:spcPts val="180"/>
              </a:spcBef>
              <a:spcAft>
                <a:spcPts val="0"/>
              </a:spcAft>
              <a:buSzPts val="630"/>
              <a:buNone/>
              <a:defRPr sz="900"/>
            </a:lvl5pPr>
            <a:lvl6pPr marL="2743200" lvl="5" indent="-228600" algn="l">
              <a:spcBef>
                <a:spcPts val="180"/>
              </a:spcBef>
              <a:spcAft>
                <a:spcPts val="0"/>
              </a:spcAft>
              <a:buSzPts val="630"/>
              <a:buNone/>
              <a:defRPr sz="900"/>
            </a:lvl6pPr>
            <a:lvl7pPr marL="3200400" lvl="6" indent="-228600" algn="l">
              <a:spcBef>
                <a:spcPts val="180"/>
              </a:spcBef>
              <a:spcAft>
                <a:spcPts val="0"/>
              </a:spcAft>
              <a:buSzPts val="630"/>
              <a:buNone/>
              <a:defRPr sz="900"/>
            </a:lvl7pPr>
            <a:lvl8pPr marL="3657600" lvl="7" indent="-228600" algn="l">
              <a:spcBef>
                <a:spcPts val="180"/>
              </a:spcBef>
              <a:spcAft>
                <a:spcPts val="0"/>
              </a:spcAft>
              <a:buSzPts val="630"/>
              <a:buNone/>
              <a:defRPr sz="900"/>
            </a:lvl8pPr>
            <a:lvl9pPr marL="4114800" lvl="8" indent="-228600" algn="l">
              <a:spcBef>
                <a:spcPts val="180"/>
              </a:spcBef>
              <a:spcAft>
                <a:spcPts val="0"/>
              </a:spcAft>
              <a:buSzPts val="630"/>
              <a:buNone/>
              <a:defRPr sz="900"/>
            </a:lvl9pPr>
          </a:lstStyle>
          <a:p>
            <a:endParaRPr/>
          </a:p>
        </p:txBody>
      </p:sp>
      <p:sp>
        <p:nvSpPr>
          <p:cNvPr id="100" name="Google Shape;100;p37"/>
          <p:cNvSpPr txBox="1">
            <a:spLocks noGrp="1"/>
          </p:cNvSpPr>
          <p:nvPr>
            <p:ph type="dt" idx="10"/>
          </p:nvPr>
        </p:nvSpPr>
        <p:spPr>
          <a:xfrm>
            <a:off x="457200" y="6243638"/>
            <a:ext cx="2133600" cy="4572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37"/>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37"/>
          <p:cNvSpPr txBox="1">
            <a:spLocks noGrp="1"/>
          </p:cNvSpPr>
          <p:nvPr>
            <p:ph type="sldNum" idx="12"/>
          </p:nvPr>
        </p:nvSpPr>
        <p:spPr>
          <a:xfrm>
            <a:off x="6553200" y="6243638"/>
            <a:ext cx="2133600" cy="457200"/>
          </a:xfrm>
          <a:prstGeom prst="rect">
            <a:avLst/>
          </a:prstGeom>
          <a:noFill/>
          <a:ln>
            <a:noFill/>
          </a:ln>
        </p:spPr>
        <p:txBody>
          <a:bodyPr spcFirstLastPara="1" wrap="square" lIns="91425" tIns="45700" rIns="91425" bIns="45700" anchor="b" anchorCtr="0">
            <a:noAutofit/>
          </a:bodyPr>
          <a:lstStyle>
            <a:lvl1pPr marL="0" marR="0" lvl="0" indent="0" algn="r">
              <a:spcBef>
                <a:spcPts val="0"/>
              </a:spcBef>
              <a:spcAft>
                <a:spcPts val="0"/>
              </a:spcAft>
              <a:buNone/>
              <a:defRPr sz="1200">
                <a:solidFill>
                  <a:schemeClr val="lt1"/>
                </a:solidFill>
                <a:latin typeface="Verdana"/>
                <a:ea typeface="Verdana"/>
                <a:cs typeface="Verdana"/>
                <a:sym typeface="Verdana"/>
              </a:defRPr>
            </a:lvl1pPr>
            <a:lvl2pPr marL="0" marR="0" lvl="1" indent="0" algn="r">
              <a:spcBef>
                <a:spcPts val="0"/>
              </a:spcBef>
              <a:spcAft>
                <a:spcPts val="0"/>
              </a:spcAft>
              <a:buNone/>
              <a:defRPr sz="1200">
                <a:solidFill>
                  <a:schemeClr val="lt1"/>
                </a:solidFill>
                <a:latin typeface="Verdana"/>
                <a:ea typeface="Verdana"/>
                <a:cs typeface="Verdana"/>
                <a:sym typeface="Verdana"/>
              </a:defRPr>
            </a:lvl2pPr>
            <a:lvl3pPr marL="0" marR="0" lvl="2" indent="0" algn="r">
              <a:spcBef>
                <a:spcPts val="0"/>
              </a:spcBef>
              <a:spcAft>
                <a:spcPts val="0"/>
              </a:spcAft>
              <a:buNone/>
              <a:defRPr sz="1200">
                <a:solidFill>
                  <a:schemeClr val="lt1"/>
                </a:solidFill>
                <a:latin typeface="Verdana"/>
                <a:ea typeface="Verdana"/>
                <a:cs typeface="Verdana"/>
                <a:sym typeface="Verdana"/>
              </a:defRPr>
            </a:lvl3pPr>
            <a:lvl4pPr marL="0" marR="0" lvl="3" indent="0" algn="r">
              <a:spcBef>
                <a:spcPts val="0"/>
              </a:spcBef>
              <a:spcAft>
                <a:spcPts val="0"/>
              </a:spcAft>
              <a:buNone/>
              <a:defRPr sz="1200">
                <a:solidFill>
                  <a:schemeClr val="lt1"/>
                </a:solidFill>
                <a:latin typeface="Verdana"/>
                <a:ea typeface="Verdana"/>
                <a:cs typeface="Verdana"/>
                <a:sym typeface="Verdana"/>
              </a:defRPr>
            </a:lvl4pPr>
            <a:lvl5pPr marL="0" marR="0" lvl="4" indent="0" algn="r">
              <a:spcBef>
                <a:spcPts val="0"/>
              </a:spcBef>
              <a:spcAft>
                <a:spcPts val="0"/>
              </a:spcAft>
              <a:buNone/>
              <a:defRPr sz="1200">
                <a:solidFill>
                  <a:schemeClr val="lt1"/>
                </a:solidFill>
                <a:latin typeface="Verdana"/>
                <a:ea typeface="Verdana"/>
                <a:cs typeface="Verdana"/>
                <a:sym typeface="Verdana"/>
              </a:defRPr>
            </a:lvl5pPr>
            <a:lvl6pPr marL="0" marR="0" lvl="5" indent="0" algn="r">
              <a:spcBef>
                <a:spcPts val="0"/>
              </a:spcBef>
              <a:spcAft>
                <a:spcPts val="0"/>
              </a:spcAft>
              <a:buNone/>
              <a:defRPr sz="1200">
                <a:solidFill>
                  <a:schemeClr val="lt1"/>
                </a:solidFill>
                <a:latin typeface="Verdana"/>
                <a:ea typeface="Verdana"/>
                <a:cs typeface="Verdana"/>
                <a:sym typeface="Verdana"/>
              </a:defRPr>
            </a:lvl6pPr>
            <a:lvl7pPr marL="0" marR="0" lvl="6" indent="0" algn="r">
              <a:spcBef>
                <a:spcPts val="0"/>
              </a:spcBef>
              <a:spcAft>
                <a:spcPts val="0"/>
              </a:spcAft>
              <a:buNone/>
              <a:defRPr sz="1200">
                <a:solidFill>
                  <a:schemeClr val="lt1"/>
                </a:solidFill>
                <a:latin typeface="Verdana"/>
                <a:ea typeface="Verdana"/>
                <a:cs typeface="Verdana"/>
                <a:sym typeface="Verdana"/>
              </a:defRPr>
            </a:lvl7pPr>
            <a:lvl8pPr marL="0" marR="0" lvl="7" indent="0" algn="r">
              <a:spcBef>
                <a:spcPts val="0"/>
              </a:spcBef>
              <a:spcAft>
                <a:spcPts val="0"/>
              </a:spcAft>
              <a:buNone/>
              <a:defRPr sz="1200">
                <a:solidFill>
                  <a:schemeClr val="lt1"/>
                </a:solidFill>
                <a:latin typeface="Verdana"/>
                <a:ea typeface="Verdana"/>
                <a:cs typeface="Verdana"/>
                <a:sym typeface="Verdana"/>
              </a:defRPr>
            </a:lvl8pPr>
            <a:lvl9pPr marL="0" marR="0" lvl="8" indent="0" algn="r">
              <a:spcBef>
                <a:spcPts val="0"/>
              </a:spcBef>
              <a:spcAft>
                <a:spcPts val="0"/>
              </a:spcAft>
              <a:buNone/>
              <a:defRPr sz="1200">
                <a:solidFill>
                  <a:schemeClr val="lt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103"/>
        <p:cNvGrpSpPr/>
        <p:nvPr/>
      </p:nvGrpSpPr>
      <p:grpSpPr>
        <a:xfrm>
          <a:off x="0" y="0"/>
          <a:ext cx="0" cy="0"/>
          <a:chOff x="0" y="0"/>
          <a:chExt cx="0" cy="0"/>
        </a:xfrm>
      </p:grpSpPr>
      <p:sp>
        <p:nvSpPr>
          <p:cNvPr id="104" name="Google Shape;104;p38"/>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1">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05" name="Google Shape;105;p38"/>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hlink"/>
              </a:buClr>
              <a:buSzPts val="2240"/>
              <a:buFont typeface="Noto Sans Symbols"/>
              <a:buNone/>
              <a:defRPr sz="3200" b="0" i="0" u="none" strike="noStrike" cap="none">
                <a:solidFill>
                  <a:schemeClr val="lt1"/>
                </a:solidFill>
                <a:latin typeface="Verdana"/>
                <a:ea typeface="Verdana"/>
                <a:cs typeface="Verdana"/>
                <a:sym typeface="Verdana"/>
              </a:defRPr>
            </a:lvl1pPr>
            <a:lvl2pPr marR="0" lvl="1" algn="l" rtl="0">
              <a:spcBef>
                <a:spcPts val="560"/>
              </a:spcBef>
              <a:spcAft>
                <a:spcPts val="0"/>
              </a:spcAft>
              <a:buClr>
                <a:schemeClr val="lt1"/>
              </a:buClr>
              <a:buSzPts val="2800"/>
              <a:buFont typeface="Verdana"/>
              <a:buNone/>
              <a:defRPr sz="2800" b="0" i="0" u="none" strike="noStrike" cap="none">
                <a:solidFill>
                  <a:schemeClr val="lt1"/>
                </a:solidFill>
                <a:latin typeface="Verdana"/>
                <a:ea typeface="Verdana"/>
                <a:cs typeface="Verdana"/>
                <a:sym typeface="Verdana"/>
              </a:defRPr>
            </a:lvl2pPr>
            <a:lvl3pPr marR="0" lvl="2" algn="l" rtl="0">
              <a:spcBef>
                <a:spcPts val="480"/>
              </a:spcBef>
              <a:spcAft>
                <a:spcPts val="0"/>
              </a:spcAft>
              <a:buClr>
                <a:schemeClr val="lt2"/>
              </a:buClr>
              <a:buSzPts val="1680"/>
              <a:buFont typeface="Noto Sans Symbols"/>
              <a:buNone/>
              <a:defRPr sz="2400" b="0" i="0" u="none" strike="noStrike" cap="none">
                <a:solidFill>
                  <a:schemeClr val="lt1"/>
                </a:solidFill>
                <a:latin typeface="Verdana"/>
                <a:ea typeface="Verdana"/>
                <a:cs typeface="Verdana"/>
                <a:sym typeface="Verdana"/>
              </a:defRPr>
            </a:lvl3pPr>
            <a:lvl4pPr marR="0" lvl="3" algn="l" rtl="0">
              <a:spcBef>
                <a:spcPts val="400"/>
              </a:spcBef>
              <a:spcAft>
                <a:spcPts val="0"/>
              </a:spcAft>
              <a:buClr>
                <a:schemeClr val="lt1"/>
              </a:buClr>
              <a:buSzPts val="2000"/>
              <a:buFont typeface="Verdana"/>
              <a:buNone/>
              <a:defRPr sz="2000" b="0" i="0" u="none" strike="noStrike" cap="none">
                <a:solidFill>
                  <a:schemeClr val="lt1"/>
                </a:solidFill>
                <a:latin typeface="Verdana"/>
                <a:ea typeface="Verdana"/>
                <a:cs typeface="Verdana"/>
                <a:sym typeface="Verdana"/>
              </a:defRPr>
            </a:lvl4pPr>
            <a:lvl5pPr marR="0" lvl="4" algn="l" rtl="0">
              <a:spcBef>
                <a:spcPts val="400"/>
              </a:spcBef>
              <a:spcAft>
                <a:spcPts val="0"/>
              </a:spcAft>
              <a:buClr>
                <a:schemeClr val="folHlink"/>
              </a:buClr>
              <a:buSzPts val="1400"/>
              <a:buFont typeface="Noto Sans Symbols"/>
              <a:buNone/>
              <a:defRPr sz="2000" b="0" i="0" u="none" strike="noStrike" cap="none">
                <a:solidFill>
                  <a:schemeClr val="lt1"/>
                </a:solidFill>
                <a:latin typeface="Verdana"/>
                <a:ea typeface="Verdana"/>
                <a:cs typeface="Verdana"/>
                <a:sym typeface="Verdana"/>
              </a:defRPr>
            </a:lvl5pPr>
            <a:lvl6pPr marR="0" lvl="5" algn="l" rtl="0">
              <a:spcBef>
                <a:spcPts val="400"/>
              </a:spcBef>
              <a:spcAft>
                <a:spcPts val="0"/>
              </a:spcAft>
              <a:buClr>
                <a:schemeClr val="folHlink"/>
              </a:buClr>
              <a:buSzPts val="1400"/>
              <a:buFont typeface="Noto Sans Symbols"/>
              <a:buNone/>
              <a:defRPr sz="2000" b="0" i="0" u="none" strike="noStrike" cap="none">
                <a:solidFill>
                  <a:schemeClr val="lt1"/>
                </a:solidFill>
                <a:latin typeface="Verdana"/>
                <a:ea typeface="Verdana"/>
                <a:cs typeface="Verdana"/>
                <a:sym typeface="Verdana"/>
              </a:defRPr>
            </a:lvl6pPr>
            <a:lvl7pPr marR="0" lvl="6" algn="l" rtl="0">
              <a:spcBef>
                <a:spcPts val="400"/>
              </a:spcBef>
              <a:spcAft>
                <a:spcPts val="0"/>
              </a:spcAft>
              <a:buClr>
                <a:schemeClr val="folHlink"/>
              </a:buClr>
              <a:buSzPts val="1400"/>
              <a:buFont typeface="Noto Sans Symbols"/>
              <a:buNone/>
              <a:defRPr sz="2000" b="0" i="0" u="none" strike="noStrike" cap="none">
                <a:solidFill>
                  <a:schemeClr val="lt1"/>
                </a:solidFill>
                <a:latin typeface="Verdana"/>
                <a:ea typeface="Verdana"/>
                <a:cs typeface="Verdana"/>
                <a:sym typeface="Verdana"/>
              </a:defRPr>
            </a:lvl7pPr>
            <a:lvl8pPr marR="0" lvl="7" algn="l" rtl="0">
              <a:spcBef>
                <a:spcPts val="400"/>
              </a:spcBef>
              <a:spcAft>
                <a:spcPts val="0"/>
              </a:spcAft>
              <a:buClr>
                <a:schemeClr val="folHlink"/>
              </a:buClr>
              <a:buSzPts val="1400"/>
              <a:buFont typeface="Noto Sans Symbols"/>
              <a:buNone/>
              <a:defRPr sz="2000" b="0" i="0" u="none" strike="noStrike" cap="none">
                <a:solidFill>
                  <a:schemeClr val="lt1"/>
                </a:solidFill>
                <a:latin typeface="Verdana"/>
                <a:ea typeface="Verdana"/>
                <a:cs typeface="Verdana"/>
                <a:sym typeface="Verdana"/>
              </a:defRPr>
            </a:lvl8pPr>
            <a:lvl9pPr marR="0" lvl="8" algn="l" rtl="0">
              <a:spcBef>
                <a:spcPts val="400"/>
              </a:spcBef>
              <a:spcAft>
                <a:spcPts val="0"/>
              </a:spcAft>
              <a:buClr>
                <a:schemeClr val="folHlink"/>
              </a:buClr>
              <a:buSzPts val="1400"/>
              <a:buFont typeface="Noto Sans Symbols"/>
              <a:buNone/>
              <a:defRPr sz="2000" b="0" i="0" u="none" strike="noStrike" cap="none">
                <a:solidFill>
                  <a:schemeClr val="lt1"/>
                </a:solidFill>
                <a:latin typeface="Verdana"/>
                <a:ea typeface="Verdana"/>
                <a:cs typeface="Verdana"/>
                <a:sym typeface="Verdana"/>
              </a:defRPr>
            </a:lvl9pPr>
          </a:lstStyle>
          <a:p>
            <a:endParaRPr/>
          </a:p>
        </p:txBody>
      </p:sp>
      <p:sp>
        <p:nvSpPr>
          <p:cNvPr id="106" name="Google Shape;106;p38"/>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SzPts val="980"/>
              <a:buNone/>
              <a:defRPr sz="1400"/>
            </a:lvl1pPr>
            <a:lvl2pPr marL="914400" lvl="1" indent="-228600" algn="l">
              <a:spcBef>
                <a:spcPts val="240"/>
              </a:spcBef>
              <a:spcAft>
                <a:spcPts val="0"/>
              </a:spcAft>
              <a:buClr>
                <a:schemeClr val="lt1"/>
              </a:buClr>
              <a:buSzPts val="1200"/>
              <a:buFont typeface="Verdana"/>
              <a:buNone/>
              <a:defRPr sz="1200"/>
            </a:lvl2pPr>
            <a:lvl3pPr marL="1371600" lvl="2" indent="-228600" algn="l">
              <a:spcBef>
                <a:spcPts val="200"/>
              </a:spcBef>
              <a:spcAft>
                <a:spcPts val="0"/>
              </a:spcAft>
              <a:buSzPts val="700"/>
              <a:buNone/>
              <a:defRPr sz="1000"/>
            </a:lvl3pPr>
            <a:lvl4pPr marL="1828800" lvl="3" indent="-228600" algn="l">
              <a:spcBef>
                <a:spcPts val="180"/>
              </a:spcBef>
              <a:spcAft>
                <a:spcPts val="0"/>
              </a:spcAft>
              <a:buClr>
                <a:schemeClr val="lt1"/>
              </a:buClr>
              <a:buSzPts val="900"/>
              <a:buFont typeface="Verdana"/>
              <a:buNone/>
              <a:defRPr sz="900"/>
            </a:lvl4pPr>
            <a:lvl5pPr marL="2286000" lvl="4" indent="-228600" algn="l">
              <a:spcBef>
                <a:spcPts val="180"/>
              </a:spcBef>
              <a:spcAft>
                <a:spcPts val="0"/>
              </a:spcAft>
              <a:buSzPts val="630"/>
              <a:buNone/>
              <a:defRPr sz="900"/>
            </a:lvl5pPr>
            <a:lvl6pPr marL="2743200" lvl="5" indent="-228600" algn="l">
              <a:spcBef>
                <a:spcPts val="180"/>
              </a:spcBef>
              <a:spcAft>
                <a:spcPts val="0"/>
              </a:spcAft>
              <a:buSzPts val="630"/>
              <a:buNone/>
              <a:defRPr sz="900"/>
            </a:lvl6pPr>
            <a:lvl7pPr marL="3200400" lvl="6" indent="-228600" algn="l">
              <a:spcBef>
                <a:spcPts val="180"/>
              </a:spcBef>
              <a:spcAft>
                <a:spcPts val="0"/>
              </a:spcAft>
              <a:buSzPts val="630"/>
              <a:buNone/>
              <a:defRPr sz="900"/>
            </a:lvl7pPr>
            <a:lvl8pPr marL="3657600" lvl="7" indent="-228600" algn="l">
              <a:spcBef>
                <a:spcPts val="180"/>
              </a:spcBef>
              <a:spcAft>
                <a:spcPts val="0"/>
              </a:spcAft>
              <a:buSzPts val="630"/>
              <a:buNone/>
              <a:defRPr sz="900"/>
            </a:lvl8pPr>
            <a:lvl9pPr marL="4114800" lvl="8" indent="-228600" algn="l">
              <a:spcBef>
                <a:spcPts val="180"/>
              </a:spcBef>
              <a:spcAft>
                <a:spcPts val="0"/>
              </a:spcAft>
              <a:buSzPts val="630"/>
              <a:buNone/>
              <a:defRPr sz="900"/>
            </a:lvl9pPr>
          </a:lstStyle>
          <a:p>
            <a:endParaRPr/>
          </a:p>
        </p:txBody>
      </p:sp>
      <p:sp>
        <p:nvSpPr>
          <p:cNvPr id="107" name="Google Shape;107;p38"/>
          <p:cNvSpPr txBox="1">
            <a:spLocks noGrp="1"/>
          </p:cNvSpPr>
          <p:nvPr>
            <p:ph type="dt" idx="10"/>
          </p:nvPr>
        </p:nvSpPr>
        <p:spPr>
          <a:xfrm>
            <a:off x="457200" y="6243638"/>
            <a:ext cx="2133600" cy="4572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38"/>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38"/>
          <p:cNvSpPr txBox="1">
            <a:spLocks noGrp="1"/>
          </p:cNvSpPr>
          <p:nvPr>
            <p:ph type="sldNum" idx="12"/>
          </p:nvPr>
        </p:nvSpPr>
        <p:spPr>
          <a:xfrm>
            <a:off x="6553200" y="6243638"/>
            <a:ext cx="2133600" cy="457200"/>
          </a:xfrm>
          <a:prstGeom prst="rect">
            <a:avLst/>
          </a:prstGeom>
          <a:noFill/>
          <a:ln>
            <a:noFill/>
          </a:ln>
        </p:spPr>
        <p:txBody>
          <a:bodyPr spcFirstLastPara="1" wrap="square" lIns="91425" tIns="45700" rIns="91425" bIns="45700" anchor="b" anchorCtr="0">
            <a:noAutofit/>
          </a:bodyPr>
          <a:lstStyle>
            <a:lvl1pPr marL="0" marR="0" lvl="0" indent="0" algn="r">
              <a:spcBef>
                <a:spcPts val="0"/>
              </a:spcBef>
              <a:spcAft>
                <a:spcPts val="0"/>
              </a:spcAft>
              <a:buNone/>
              <a:defRPr sz="1200">
                <a:solidFill>
                  <a:schemeClr val="lt1"/>
                </a:solidFill>
                <a:latin typeface="Verdana"/>
                <a:ea typeface="Verdana"/>
                <a:cs typeface="Verdana"/>
                <a:sym typeface="Verdana"/>
              </a:defRPr>
            </a:lvl1pPr>
            <a:lvl2pPr marL="0" marR="0" lvl="1" indent="0" algn="r">
              <a:spcBef>
                <a:spcPts val="0"/>
              </a:spcBef>
              <a:spcAft>
                <a:spcPts val="0"/>
              </a:spcAft>
              <a:buNone/>
              <a:defRPr sz="1200">
                <a:solidFill>
                  <a:schemeClr val="lt1"/>
                </a:solidFill>
                <a:latin typeface="Verdana"/>
                <a:ea typeface="Verdana"/>
                <a:cs typeface="Verdana"/>
                <a:sym typeface="Verdana"/>
              </a:defRPr>
            </a:lvl2pPr>
            <a:lvl3pPr marL="0" marR="0" lvl="2" indent="0" algn="r">
              <a:spcBef>
                <a:spcPts val="0"/>
              </a:spcBef>
              <a:spcAft>
                <a:spcPts val="0"/>
              </a:spcAft>
              <a:buNone/>
              <a:defRPr sz="1200">
                <a:solidFill>
                  <a:schemeClr val="lt1"/>
                </a:solidFill>
                <a:latin typeface="Verdana"/>
                <a:ea typeface="Verdana"/>
                <a:cs typeface="Verdana"/>
                <a:sym typeface="Verdana"/>
              </a:defRPr>
            </a:lvl3pPr>
            <a:lvl4pPr marL="0" marR="0" lvl="3" indent="0" algn="r">
              <a:spcBef>
                <a:spcPts val="0"/>
              </a:spcBef>
              <a:spcAft>
                <a:spcPts val="0"/>
              </a:spcAft>
              <a:buNone/>
              <a:defRPr sz="1200">
                <a:solidFill>
                  <a:schemeClr val="lt1"/>
                </a:solidFill>
                <a:latin typeface="Verdana"/>
                <a:ea typeface="Verdana"/>
                <a:cs typeface="Verdana"/>
                <a:sym typeface="Verdana"/>
              </a:defRPr>
            </a:lvl4pPr>
            <a:lvl5pPr marL="0" marR="0" lvl="4" indent="0" algn="r">
              <a:spcBef>
                <a:spcPts val="0"/>
              </a:spcBef>
              <a:spcAft>
                <a:spcPts val="0"/>
              </a:spcAft>
              <a:buNone/>
              <a:defRPr sz="1200">
                <a:solidFill>
                  <a:schemeClr val="lt1"/>
                </a:solidFill>
                <a:latin typeface="Verdana"/>
                <a:ea typeface="Verdana"/>
                <a:cs typeface="Verdana"/>
                <a:sym typeface="Verdana"/>
              </a:defRPr>
            </a:lvl5pPr>
            <a:lvl6pPr marL="0" marR="0" lvl="5" indent="0" algn="r">
              <a:spcBef>
                <a:spcPts val="0"/>
              </a:spcBef>
              <a:spcAft>
                <a:spcPts val="0"/>
              </a:spcAft>
              <a:buNone/>
              <a:defRPr sz="1200">
                <a:solidFill>
                  <a:schemeClr val="lt1"/>
                </a:solidFill>
                <a:latin typeface="Verdana"/>
                <a:ea typeface="Verdana"/>
                <a:cs typeface="Verdana"/>
                <a:sym typeface="Verdana"/>
              </a:defRPr>
            </a:lvl6pPr>
            <a:lvl7pPr marL="0" marR="0" lvl="6" indent="0" algn="r">
              <a:spcBef>
                <a:spcPts val="0"/>
              </a:spcBef>
              <a:spcAft>
                <a:spcPts val="0"/>
              </a:spcAft>
              <a:buNone/>
              <a:defRPr sz="1200">
                <a:solidFill>
                  <a:schemeClr val="lt1"/>
                </a:solidFill>
                <a:latin typeface="Verdana"/>
                <a:ea typeface="Verdana"/>
                <a:cs typeface="Verdana"/>
                <a:sym typeface="Verdana"/>
              </a:defRPr>
            </a:lvl7pPr>
            <a:lvl8pPr marL="0" marR="0" lvl="7" indent="0" algn="r">
              <a:spcBef>
                <a:spcPts val="0"/>
              </a:spcBef>
              <a:spcAft>
                <a:spcPts val="0"/>
              </a:spcAft>
              <a:buNone/>
              <a:defRPr sz="1200">
                <a:solidFill>
                  <a:schemeClr val="lt1"/>
                </a:solidFill>
                <a:latin typeface="Verdana"/>
                <a:ea typeface="Verdana"/>
                <a:cs typeface="Verdana"/>
                <a:sym typeface="Verdana"/>
              </a:defRPr>
            </a:lvl8pPr>
            <a:lvl9pPr marL="0" marR="0" lvl="8" indent="0" algn="r">
              <a:spcBef>
                <a:spcPts val="0"/>
              </a:spcBef>
              <a:spcAft>
                <a:spcPts val="0"/>
              </a:spcAft>
              <a:buNone/>
              <a:defRPr sz="1200">
                <a:solidFill>
                  <a:schemeClr val="lt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VERTICAL_TEXT">
    <p:spTree>
      <p:nvGrpSpPr>
        <p:cNvPr id="1" name="Shape 110"/>
        <p:cNvGrpSpPr/>
        <p:nvPr/>
      </p:nvGrpSpPr>
      <p:grpSpPr>
        <a:xfrm>
          <a:off x="0" y="0"/>
          <a:ext cx="0" cy="0"/>
          <a:chOff x="0" y="0"/>
          <a:chExt cx="0" cy="0"/>
        </a:xfrm>
      </p:grpSpPr>
      <p:sp>
        <p:nvSpPr>
          <p:cNvPr id="111" name="Google Shape;111;p39"/>
          <p:cNvSpPr txBox="1">
            <a:spLocks noGrp="1"/>
          </p:cNvSpPr>
          <p:nvPr>
            <p:ph type="title"/>
          </p:nvPr>
        </p:nvSpPr>
        <p:spPr>
          <a:xfrm>
            <a:off x="457200" y="277813"/>
            <a:ext cx="8229600" cy="1139825"/>
          </a:xfrm>
          <a:prstGeom prst="rect">
            <a:avLst/>
          </a:prstGeom>
          <a:noFill/>
          <a:ln>
            <a:noFill/>
          </a:ln>
        </p:spPr>
        <p:txBody>
          <a:bodyPr spcFirstLastPara="1" wrap="square" lIns="91425" tIns="45700" rIns="91425" bIns="457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2" name="Google Shape;112;p39"/>
          <p:cNvSpPr txBox="1">
            <a:spLocks noGrp="1"/>
          </p:cNvSpPr>
          <p:nvPr>
            <p:ph type="body" idx="1"/>
          </p:nvPr>
        </p:nvSpPr>
        <p:spPr>
          <a:xfrm rot="5400000">
            <a:off x="2306637" y="-249238"/>
            <a:ext cx="4530725" cy="8229600"/>
          </a:xfrm>
          <a:prstGeom prst="rect">
            <a:avLst/>
          </a:prstGeom>
          <a:noFill/>
          <a:ln>
            <a:noFill/>
          </a:ln>
        </p:spPr>
        <p:txBody>
          <a:bodyPr spcFirstLastPara="1" wrap="square" lIns="91425" tIns="45700" rIns="91425" bIns="45700" anchor="t" anchorCtr="0">
            <a:noAutofit/>
          </a:bodyPr>
          <a:lstStyle>
            <a:lvl1pPr marL="457200" lvl="0" indent="-308610" algn="l">
              <a:spcBef>
                <a:spcPts val="360"/>
              </a:spcBef>
              <a:spcAft>
                <a:spcPts val="0"/>
              </a:spcAft>
              <a:buSzPts val="1260"/>
              <a:buChar char="◆"/>
              <a:defRPr/>
            </a:lvl1pPr>
            <a:lvl2pPr marL="914400" lvl="1" indent="-342900" algn="l">
              <a:spcBef>
                <a:spcPts val="360"/>
              </a:spcBef>
              <a:spcAft>
                <a:spcPts val="0"/>
              </a:spcAft>
              <a:buClr>
                <a:schemeClr val="lt1"/>
              </a:buClr>
              <a:buSzPts val="1800"/>
              <a:buChar char="–"/>
              <a:defRPr/>
            </a:lvl2pPr>
            <a:lvl3pPr marL="1371600" lvl="2" indent="-308610" algn="l">
              <a:spcBef>
                <a:spcPts val="360"/>
              </a:spcBef>
              <a:spcAft>
                <a:spcPts val="0"/>
              </a:spcAft>
              <a:buSzPts val="1260"/>
              <a:buChar char="◆"/>
              <a:defRPr/>
            </a:lvl3pPr>
            <a:lvl4pPr marL="1828800" lvl="3" indent="-342900" algn="l">
              <a:spcBef>
                <a:spcPts val="360"/>
              </a:spcBef>
              <a:spcAft>
                <a:spcPts val="0"/>
              </a:spcAft>
              <a:buClr>
                <a:schemeClr val="lt1"/>
              </a:buClr>
              <a:buSzPts val="1800"/>
              <a:buChar char="–"/>
              <a:defRPr/>
            </a:lvl4pPr>
            <a:lvl5pPr marL="2286000" lvl="4" indent="-308610" algn="l">
              <a:spcBef>
                <a:spcPts val="360"/>
              </a:spcBef>
              <a:spcAft>
                <a:spcPts val="0"/>
              </a:spcAft>
              <a:buSzPts val="1260"/>
              <a:buChar char="◆"/>
              <a:defRPr/>
            </a:lvl5pPr>
            <a:lvl6pPr marL="2743200" lvl="5" indent="-308610" algn="l">
              <a:spcBef>
                <a:spcPts val="360"/>
              </a:spcBef>
              <a:spcAft>
                <a:spcPts val="0"/>
              </a:spcAft>
              <a:buSzPts val="1260"/>
              <a:buChar char="◆"/>
              <a:defRPr/>
            </a:lvl6pPr>
            <a:lvl7pPr marL="3200400" lvl="6" indent="-308610" algn="l">
              <a:spcBef>
                <a:spcPts val="360"/>
              </a:spcBef>
              <a:spcAft>
                <a:spcPts val="0"/>
              </a:spcAft>
              <a:buSzPts val="1260"/>
              <a:buChar char="◆"/>
              <a:defRPr/>
            </a:lvl7pPr>
            <a:lvl8pPr marL="3657600" lvl="7" indent="-308609" algn="l">
              <a:spcBef>
                <a:spcPts val="360"/>
              </a:spcBef>
              <a:spcAft>
                <a:spcPts val="0"/>
              </a:spcAft>
              <a:buSzPts val="1260"/>
              <a:buChar char="◆"/>
              <a:defRPr/>
            </a:lvl8pPr>
            <a:lvl9pPr marL="4114800" lvl="8" indent="-308609" algn="l">
              <a:spcBef>
                <a:spcPts val="360"/>
              </a:spcBef>
              <a:spcAft>
                <a:spcPts val="0"/>
              </a:spcAft>
              <a:buSzPts val="1260"/>
              <a:buChar char="◆"/>
              <a:defRPr/>
            </a:lvl9pPr>
          </a:lstStyle>
          <a:p>
            <a:endParaRPr/>
          </a:p>
        </p:txBody>
      </p:sp>
      <p:sp>
        <p:nvSpPr>
          <p:cNvPr id="113" name="Google Shape;113;p39"/>
          <p:cNvSpPr txBox="1">
            <a:spLocks noGrp="1"/>
          </p:cNvSpPr>
          <p:nvPr>
            <p:ph type="dt" idx="10"/>
          </p:nvPr>
        </p:nvSpPr>
        <p:spPr>
          <a:xfrm>
            <a:off x="457200" y="6243638"/>
            <a:ext cx="2133600" cy="4572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39"/>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39"/>
          <p:cNvSpPr txBox="1">
            <a:spLocks noGrp="1"/>
          </p:cNvSpPr>
          <p:nvPr>
            <p:ph type="sldNum" idx="12"/>
          </p:nvPr>
        </p:nvSpPr>
        <p:spPr>
          <a:xfrm>
            <a:off x="6553200" y="6243638"/>
            <a:ext cx="2133600" cy="457200"/>
          </a:xfrm>
          <a:prstGeom prst="rect">
            <a:avLst/>
          </a:prstGeom>
          <a:noFill/>
          <a:ln>
            <a:noFill/>
          </a:ln>
        </p:spPr>
        <p:txBody>
          <a:bodyPr spcFirstLastPara="1" wrap="square" lIns="91425" tIns="45700" rIns="91425" bIns="45700" anchor="b" anchorCtr="0">
            <a:noAutofit/>
          </a:bodyPr>
          <a:lstStyle>
            <a:lvl1pPr marL="0" marR="0" lvl="0" indent="0" algn="r">
              <a:spcBef>
                <a:spcPts val="0"/>
              </a:spcBef>
              <a:spcAft>
                <a:spcPts val="0"/>
              </a:spcAft>
              <a:buNone/>
              <a:defRPr sz="1200">
                <a:solidFill>
                  <a:schemeClr val="lt1"/>
                </a:solidFill>
                <a:latin typeface="Verdana"/>
                <a:ea typeface="Verdana"/>
                <a:cs typeface="Verdana"/>
                <a:sym typeface="Verdana"/>
              </a:defRPr>
            </a:lvl1pPr>
            <a:lvl2pPr marL="0" marR="0" lvl="1" indent="0" algn="r">
              <a:spcBef>
                <a:spcPts val="0"/>
              </a:spcBef>
              <a:spcAft>
                <a:spcPts val="0"/>
              </a:spcAft>
              <a:buNone/>
              <a:defRPr sz="1200">
                <a:solidFill>
                  <a:schemeClr val="lt1"/>
                </a:solidFill>
                <a:latin typeface="Verdana"/>
                <a:ea typeface="Verdana"/>
                <a:cs typeface="Verdana"/>
                <a:sym typeface="Verdana"/>
              </a:defRPr>
            </a:lvl2pPr>
            <a:lvl3pPr marL="0" marR="0" lvl="2" indent="0" algn="r">
              <a:spcBef>
                <a:spcPts val="0"/>
              </a:spcBef>
              <a:spcAft>
                <a:spcPts val="0"/>
              </a:spcAft>
              <a:buNone/>
              <a:defRPr sz="1200">
                <a:solidFill>
                  <a:schemeClr val="lt1"/>
                </a:solidFill>
                <a:latin typeface="Verdana"/>
                <a:ea typeface="Verdana"/>
                <a:cs typeface="Verdana"/>
                <a:sym typeface="Verdana"/>
              </a:defRPr>
            </a:lvl3pPr>
            <a:lvl4pPr marL="0" marR="0" lvl="3" indent="0" algn="r">
              <a:spcBef>
                <a:spcPts val="0"/>
              </a:spcBef>
              <a:spcAft>
                <a:spcPts val="0"/>
              </a:spcAft>
              <a:buNone/>
              <a:defRPr sz="1200">
                <a:solidFill>
                  <a:schemeClr val="lt1"/>
                </a:solidFill>
                <a:latin typeface="Verdana"/>
                <a:ea typeface="Verdana"/>
                <a:cs typeface="Verdana"/>
                <a:sym typeface="Verdana"/>
              </a:defRPr>
            </a:lvl4pPr>
            <a:lvl5pPr marL="0" marR="0" lvl="4" indent="0" algn="r">
              <a:spcBef>
                <a:spcPts val="0"/>
              </a:spcBef>
              <a:spcAft>
                <a:spcPts val="0"/>
              </a:spcAft>
              <a:buNone/>
              <a:defRPr sz="1200">
                <a:solidFill>
                  <a:schemeClr val="lt1"/>
                </a:solidFill>
                <a:latin typeface="Verdana"/>
                <a:ea typeface="Verdana"/>
                <a:cs typeface="Verdana"/>
                <a:sym typeface="Verdana"/>
              </a:defRPr>
            </a:lvl5pPr>
            <a:lvl6pPr marL="0" marR="0" lvl="5" indent="0" algn="r">
              <a:spcBef>
                <a:spcPts val="0"/>
              </a:spcBef>
              <a:spcAft>
                <a:spcPts val="0"/>
              </a:spcAft>
              <a:buNone/>
              <a:defRPr sz="1200">
                <a:solidFill>
                  <a:schemeClr val="lt1"/>
                </a:solidFill>
                <a:latin typeface="Verdana"/>
                <a:ea typeface="Verdana"/>
                <a:cs typeface="Verdana"/>
                <a:sym typeface="Verdana"/>
              </a:defRPr>
            </a:lvl6pPr>
            <a:lvl7pPr marL="0" marR="0" lvl="6" indent="0" algn="r">
              <a:spcBef>
                <a:spcPts val="0"/>
              </a:spcBef>
              <a:spcAft>
                <a:spcPts val="0"/>
              </a:spcAft>
              <a:buNone/>
              <a:defRPr sz="1200">
                <a:solidFill>
                  <a:schemeClr val="lt1"/>
                </a:solidFill>
                <a:latin typeface="Verdana"/>
                <a:ea typeface="Verdana"/>
                <a:cs typeface="Verdana"/>
                <a:sym typeface="Verdana"/>
              </a:defRPr>
            </a:lvl7pPr>
            <a:lvl8pPr marL="0" marR="0" lvl="7" indent="0" algn="r">
              <a:spcBef>
                <a:spcPts val="0"/>
              </a:spcBef>
              <a:spcAft>
                <a:spcPts val="0"/>
              </a:spcAft>
              <a:buNone/>
              <a:defRPr sz="1200">
                <a:solidFill>
                  <a:schemeClr val="lt1"/>
                </a:solidFill>
                <a:latin typeface="Verdana"/>
                <a:ea typeface="Verdana"/>
                <a:cs typeface="Verdana"/>
                <a:sym typeface="Verdana"/>
              </a:defRPr>
            </a:lvl8pPr>
            <a:lvl9pPr marL="0" marR="0" lvl="8" indent="0" algn="r">
              <a:spcBef>
                <a:spcPts val="0"/>
              </a:spcBef>
              <a:spcAft>
                <a:spcPts val="0"/>
              </a:spcAft>
              <a:buNone/>
              <a:defRPr sz="1200">
                <a:solidFill>
                  <a:schemeClr val="lt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116"/>
        <p:cNvGrpSpPr/>
        <p:nvPr/>
      </p:nvGrpSpPr>
      <p:grpSpPr>
        <a:xfrm>
          <a:off x="0" y="0"/>
          <a:ext cx="0" cy="0"/>
          <a:chOff x="0" y="0"/>
          <a:chExt cx="0" cy="0"/>
        </a:xfrm>
      </p:grpSpPr>
      <p:sp>
        <p:nvSpPr>
          <p:cNvPr id="117" name="Google Shape;117;p40"/>
          <p:cNvSpPr txBox="1">
            <a:spLocks noGrp="1"/>
          </p:cNvSpPr>
          <p:nvPr>
            <p:ph type="title"/>
          </p:nvPr>
        </p:nvSpPr>
        <p:spPr>
          <a:xfrm rot="5400000">
            <a:off x="4731544" y="2175669"/>
            <a:ext cx="5853112" cy="2057400"/>
          </a:xfrm>
          <a:prstGeom prst="rect">
            <a:avLst/>
          </a:prstGeom>
          <a:noFill/>
          <a:ln>
            <a:noFill/>
          </a:ln>
        </p:spPr>
        <p:txBody>
          <a:bodyPr spcFirstLastPara="1" wrap="square" lIns="91425" tIns="45700" rIns="91425" bIns="457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8" name="Google Shape;118;p40"/>
          <p:cNvSpPr txBox="1">
            <a:spLocks noGrp="1"/>
          </p:cNvSpPr>
          <p:nvPr>
            <p:ph type="body" idx="1"/>
          </p:nvPr>
        </p:nvSpPr>
        <p:spPr>
          <a:xfrm rot="5400000">
            <a:off x="540544" y="194469"/>
            <a:ext cx="5853112" cy="6019800"/>
          </a:xfrm>
          <a:prstGeom prst="rect">
            <a:avLst/>
          </a:prstGeom>
          <a:noFill/>
          <a:ln>
            <a:noFill/>
          </a:ln>
        </p:spPr>
        <p:txBody>
          <a:bodyPr spcFirstLastPara="1" wrap="square" lIns="91425" tIns="45700" rIns="91425" bIns="45700" anchor="t" anchorCtr="0">
            <a:noAutofit/>
          </a:bodyPr>
          <a:lstStyle>
            <a:lvl1pPr marL="457200" lvl="0" indent="-308610" algn="l">
              <a:spcBef>
                <a:spcPts val="360"/>
              </a:spcBef>
              <a:spcAft>
                <a:spcPts val="0"/>
              </a:spcAft>
              <a:buSzPts val="1260"/>
              <a:buChar char="◆"/>
              <a:defRPr/>
            </a:lvl1pPr>
            <a:lvl2pPr marL="914400" lvl="1" indent="-342900" algn="l">
              <a:spcBef>
                <a:spcPts val="360"/>
              </a:spcBef>
              <a:spcAft>
                <a:spcPts val="0"/>
              </a:spcAft>
              <a:buClr>
                <a:schemeClr val="lt1"/>
              </a:buClr>
              <a:buSzPts val="1800"/>
              <a:buChar char="–"/>
              <a:defRPr/>
            </a:lvl2pPr>
            <a:lvl3pPr marL="1371600" lvl="2" indent="-308610" algn="l">
              <a:spcBef>
                <a:spcPts val="360"/>
              </a:spcBef>
              <a:spcAft>
                <a:spcPts val="0"/>
              </a:spcAft>
              <a:buSzPts val="1260"/>
              <a:buChar char="◆"/>
              <a:defRPr/>
            </a:lvl3pPr>
            <a:lvl4pPr marL="1828800" lvl="3" indent="-342900" algn="l">
              <a:spcBef>
                <a:spcPts val="360"/>
              </a:spcBef>
              <a:spcAft>
                <a:spcPts val="0"/>
              </a:spcAft>
              <a:buClr>
                <a:schemeClr val="lt1"/>
              </a:buClr>
              <a:buSzPts val="1800"/>
              <a:buChar char="–"/>
              <a:defRPr/>
            </a:lvl4pPr>
            <a:lvl5pPr marL="2286000" lvl="4" indent="-308610" algn="l">
              <a:spcBef>
                <a:spcPts val="360"/>
              </a:spcBef>
              <a:spcAft>
                <a:spcPts val="0"/>
              </a:spcAft>
              <a:buSzPts val="1260"/>
              <a:buChar char="◆"/>
              <a:defRPr/>
            </a:lvl5pPr>
            <a:lvl6pPr marL="2743200" lvl="5" indent="-308610" algn="l">
              <a:spcBef>
                <a:spcPts val="360"/>
              </a:spcBef>
              <a:spcAft>
                <a:spcPts val="0"/>
              </a:spcAft>
              <a:buSzPts val="1260"/>
              <a:buChar char="◆"/>
              <a:defRPr/>
            </a:lvl6pPr>
            <a:lvl7pPr marL="3200400" lvl="6" indent="-308610" algn="l">
              <a:spcBef>
                <a:spcPts val="360"/>
              </a:spcBef>
              <a:spcAft>
                <a:spcPts val="0"/>
              </a:spcAft>
              <a:buSzPts val="1260"/>
              <a:buChar char="◆"/>
              <a:defRPr/>
            </a:lvl7pPr>
            <a:lvl8pPr marL="3657600" lvl="7" indent="-308609" algn="l">
              <a:spcBef>
                <a:spcPts val="360"/>
              </a:spcBef>
              <a:spcAft>
                <a:spcPts val="0"/>
              </a:spcAft>
              <a:buSzPts val="1260"/>
              <a:buChar char="◆"/>
              <a:defRPr/>
            </a:lvl8pPr>
            <a:lvl9pPr marL="4114800" lvl="8" indent="-308609" algn="l">
              <a:spcBef>
                <a:spcPts val="360"/>
              </a:spcBef>
              <a:spcAft>
                <a:spcPts val="0"/>
              </a:spcAft>
              <a:buSzPts val="1260"/>
              <a:buChar char="◆"/>
              <a:defRPr/>
            </a:lvl9pPr>
          </a:lstStyle>
          <a:p>
            <a:endParaRPr/>
          </a:p>
        </p:txBody>
      </p:sp>
      <p:sp>
        <p:nvSpPr>
          <p:cNvPr id="119" name="Google Shape;119;p40"/>
          <p:cNvSpPr txBox="1">
            <a:spLocks noGrp="1"/>
          </p:cNvSpPr>
          <p:nvPr>
            <p:ph type="dt" idx="10"/>
          </p:nvPr>
        </p:nvSpPr>
        <p:spPr>
          <a:xfrm>
            <a:off x="457200" y="6243638"/>
            <a:ext cx="2133600" cy="4572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40"/>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40"/>
          <p:cNvSpPr txBox="1">
            <a:spLocks noGrp="1"/>
          </p:cNvSpPr>
          <p:nvPr>
            <p:ph type="sldNum" idx="12"/>
          </p:nvPr>
        </p:nvSpPr>
        <p:spPr>
          <a:xfrm>
            <a:off x="6553200" y="6243638"/>
            <a:ext cx="2133600" cy="457200"/>
          </a:xfrm>
          <a:prstGeom prst="rect">
            <a:avLst/>
          </a:prstGeom>
          <a:noFill/>
          <a:ln>
            <a:noFill/>
          </a:ln>
        </p:spPr>
        <p:txBody>
          <a:bodyPr spcFirstLastPara="1" wrap="square" lIns="91425" tIns="45700" rIns="91425" bIns="45700" anchor="b" anchorCtr="0">
            <a:noAutofit/>
          </a:bodyPr>
          <a:lstStyle>
            <a:lvl1pPr marL="0" marR="0" lvl="0" indent="0" algn="r">
              <a:spcBef>
                <a:spcPts val="0"/>
              </a:spcBef>
              <a:spcAft>
                <a:spcPts val="0"/>
              </a:spcAft>
              <a:buNone/>
              <a:defRPr sz="1200">
                <a:solidFill>
                  <a:schemeClr val="lt1"/>
                </a:solidFill>
                <a:latin typeface="Verdana"/>
                <a:ea typeface="Verdana"/>
                <a:cs typeface="Verdana"/>
                <a:sym typeface="Verdana"/>
              </a:defRPr>
            </a:lvl1pPr>
            <a:lvl2pPr marL="0" marR="0" lvl="1" indent="0" algn="r">
              <a:spcBef>
                <a:spcPts val="0"/>
              </a:spcBef>
              <a:spcAft>
                <a:spcPts val="0"/>
              </a:spcAft>
              <a:buNone/>
              <a:defRPr sz="1200">
                <a:solidFill>
                  <a:schemeClr val="lt1"/>
                </a:solidFill>
                <a:latin typeface="Verdana"/>
                <a:ea typeface="Verdana"/>
                <a:cs typeface="Verdana"/>
                <a:sym typeface="Verdana"/>
              </a:defRPr>
            </a:lvl2pPr>
            <a:lvl3pPr marL="0" marR="0" lvl="2" indent="0" algn="r">
              <a:spcBef>
                <a:spcPts val="0"/>
              </a:spcBef>
              <a:spcAft>
                <a:spcPts val="0"/>
              </a:spcAft>
              <a:buNone/>
              <a:defRPr sz="1200">
                <a:solidFill>
                  <a:schemeClr val="lt1"/>
                </a:solidFill>
                <a:latin typeface="Verdana"/>
                <a:ea typeface="Verdana"/>
                <a:cs typeface="Verdana"/>
                <a:sym typeface="Verdana"/>
              </a:defRPr>
            </a:lvl3pPr>
            <a:lvl4pPr marL="0" marR="0" lvl="3" indent="0" algn="r">
              <a:spcBef>
                <a:spcPts val="0"/>
              </a:spcBef>
              <a:spcAft>
                <a:spcPts val="0"/>
              </a:spcAft>
              <a:buNone/>
              <a:defRPr sz="1200">
                <a:solidFill>
                  <a:schemeClr val="lt1"/>
                </a:solidFill>
                <a:latin typeface="Verdana"/>
                <a:ea typeface="Verdana"/>
                <a:cs typeface="Verdana"/>
                <a:sym typeface="Verdana"/>
              </a:defRPr>
            </a:lvl4pPr>
            <a:lvl5pPr marL="0" marR="0" lvl="4" indent="0" algn="r">
              <a:spcBef>
                <a:spcPts val="0"/>
              </a:spcBef>
              <a:spcAft>
                <a:spcPts val="0"/>
              </a:spcAft>
              <a:buNone/>
              <a:defRPr sz="1200">
                <a:solidFill>
                  <a:schemeClr val="lt1"/>
                </a:solidFill>
                <a:latin typeface="Verdana"/>
                <a:ea typeface="Verdana"/>
                <a:cs typeface="Verdana"/>
                <a:sym typeface="Verdana"/>
              </a:defRPr>
            </a:lvl5pPr>
            <a:lvl6pPr marL="0" marR="0" lvl="5" indent="0" algn="r">
              <a:spcBef>
                <a:spcPts val="0"/>
              </a:spcBef>
              <a:spcAft>
                <a:spcPts val="0"/>
              </a:spcAft>
              <a:buNone/>
              <a:defRPr sz="1200">
                <a:solidFill>
                  <a:schemeClr val="lt1"/>
                </a:solidFill>
                <a:latin typeface="Verdana"/>
                <a:ea typeface="Verdana"/>
                <a:cs typeface="Verdana"/>
                <a:sym typeface="Verdana"/>
              </a:defRPr>
            </a:lvl6pPr>
            <a:lvl7pPr marL="0" marR="0" lvl="6" indent="0" algn="r">
              <a:spcBef>
                <a:spcPts val="0"/>
              </a:spcBef>
              <a:spcAft>
                <a:spcPts val="0"/>
              </a:spcAft>
              <a:buNone/>
              <a:defRPr sz="1200">
                <a:solidFill>
                  <a:schemeClr val="lt1"/>
                </a:solidFill>
                <a:latin typeface="Verdana"/>
                <a:ea typeface="Verdana"/>
                <a:cs typeface="Verdana"/>
                <a:sym typeface="Verdana"/>
              </a:defRPr>
            </a:lvl7pPr>
            <a:lvl8pPr marL="0" marR="0" lvl="7" indent="0" algn="r">
              <a:spcBef>
                <a:spcPts val="0"/>
              </a:spcBef>
              <a:spcAft>
                <a:spcPts val="0"/>
              </a:spcAft>
              <a:buNone/>
              <a:defRPr sz="1200">
                <a:solidFill>
                  <a:schemeClr val="lt1"/>
                </a:solidFill>
                <a:latin typeface="Verdana"/>
                <a:ea typeface="Verdana"/>
                <a:cs typeface="Verdana"/>
                <a:sym typeface="Verdana"/>
              </a:defRPr>
            </a:lvl8pPr>
            <a:lvl9pPr marL="0" marR="0" lvl="8" indent="0" algn="r">
              <a:spcBef>
                <a:spcPts val="0"/>
              </a:spcBef>
              <a:spcAft>
                <a:spcPts val="0"/>
              </a:spcAft>
              <a:buNone/>
              <a:defRPr sz="1200">
                <a:solidFill>
                  <a:schemeClr val="lt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9"/>
        <p:cNvGrpSpPr/>
        <p:nvPr/>
      </p:nvGrpSpPr>
      <p:grpSpPr>
        <a:xfrm>
          <a:off x="0" y="0"/>
          <a:ext cx="0" cy="0"/>
          <a:chOff x="0" y="0"/>
          <a:chExt cx="0" cy="0"/>
        </a:xfrm>
      </p:grpSpPr>
      <p:grpSp>
        <p:nvGrpSpPr>
          <p:cNvPr id="10" name="Google Shape;10;p28"/>
          <p:cNvGrpSpPr/>
          <p:nvPr/>
        </p:nvGrpSpPr>
        <p:grpSpPr>
          <a:xfrm>
            <a:off x="4716463" y="5345113"/>
            <a:ext cx="4427537" cy="1512887"/>
            <a:chOff x="2971" y="3367"/>
            <a:chExt cx="2789" cy="953"/>
          </a:xfrm>
        </p:grpSpPr>
        <p:sp>
          <p:nvSpPr>
            <p:cNvPr id="11" name="Google Shape;11;p28"/>
            <p:cNvSpPr/>
            <p:nvPr/>
          </p:nvSpPr>
          <p:spPr>
            <a:xfrm>
              <a:off x="2971" y="3367"/>
              <a:ext cx="2789" cy="953"/>
            </a:xfrm>
            <a:custGeom>
              <a:avLst/>
              <a:gdLst/>
              <a:ahLst/>
              <a:cxnLst/>
              <a:rect l="l" t="t" r="r" b="b"/>
              <a:pathLst>
                <a:path w="2780" h="953" extrusionOk="0">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60" y="192"/>
                  </a:lnTo>
                  <a:lnTo>
                    <a:pt x="2248" y="186"/>
                  </a:lnTo>
                  <a:lnTo>
                    <a:pt x="2242" y="186"/>
                  </a:lnTo>
                  <a:lnTo>
                    <a:pt x="2236" y="186"/>
                  </a:lnTo>
                  <a:lnTo>
                    <a:pt x="2230" y="186"/>
                  </a:lnTo>
                  <a:lnTo>
                    <a:pt x="2224" y="192"/>
                  </a:lnTo>
                  <a:lnTo>
                    <a:pt x="2224" y="192"/>
                  </a:lnTo>
                  <a:lnTo>
                    <a:pt x="2218" y="192"/>
                  </a:lnTo>
                  <a:lnTo>
                    <a:pt x="2212" y="198"/>
                  </a:lnTo>
                  <a:lnTo>
                    <a:pt x="2194" y="204"/>
                  </a:lnTo>
                  <a:lnTo>
                    <a:pt x="2170" y="210"/>
                  </a:lnTo>
                  <a:lnTo>
                    <a:pt x="2146" y="228"/>
                  </a:lnTo>
                  <a:lnTo>
                    <a:pt x="2122" y="240"/>
                  </a:lnTo>
                  <a:lnTo>
                    <a:pt x="2116" y="240"/>
                  </a:lnTo>
                  <a:lnTo>
                    <a:pt x="2110" y="240"/>
                  </a:lnTo>
                  <a:lnTo>
                    <a:pt x="2110" y="240"/>
                  </a:lnTo>
                  <a:lnTo>
                    <a:pt x="2104" y="240"/>
                  </a:lnTo>
                  <a:lnTo>
                    <a:pt x="2098" y="246"/>
                  </a:lnTo>
                  <a:lnTo>
                    <a:pt x="2092" y="246"/>
                  </a:lnTo>
                  <a:lnTo>
                    <a:pt x="2086" y="246"/>
                  </a:lnTo>
                  <a:lnTo>
                    <a:pt x="2080" y="252"/>
                  </a:lnTo>
                  <a:lnTo>
                    <a:pt x="2080" y="258"/>
                  </a:lnTo>
                  <a:lnTo>
                    <a:pt x="2074" y="258"/>
                  </a:lnTo>
                  <a:lnTo>
                    <a:pt x="2074" y="258"/>
                  </a:lnTo>
                  <a:lnTo>
                    <a:pt x="2074" y="264"/>
                  </a:lnTo>
                  <a:lnTo>
                    <a:pt x="2074" y="264"/>
                  </a:lnTo>
                  <a:lnTo>
                    <a:pt x="2074" y="270"/>
                  </a:lnTo>
                  <a:lnTo>
                    <a:pt x="2074" y="276"/>
                  </a:lnTo>
                  <a:lnTo>
                    <a:pt x="2069" y="288"/>
                  </a:lnTo>
                  <a:lnTo>
                    <a:pt x="2057" y="300"/>
                  </a:lnTo>
                  <a:lnTo>
                    <a:pt x="2057" y="300"/>
                  </a:lnTo>
                  <a:lnTo>
                    <a:pt x="2051" y="300"/>
                  </a:lnTo>
                  <a:lnTo>
                    <a:pt x="2045" y="300"/>
                  </a:lnTo>
                  <a:lnTo>
                    <a:pt x="2039" y="306"/>
                  </a:lnTo>
                  <a:lnTo>
                    <a:pt x="2033" y="306"/>
                  </a:lnTo>
                  <a:lnTo>
                    <a:pt x="2033" y="312"/>
                  </a:lnTo>
                  <a:lnTo>
                    <a:pt x="2027" y="312"/>
                  </a:lnTo>
                  <a:lnTo>
                    <a:pt x="2027" y="318"/>
                  </a:lnTo>
                  <a:lnTo>
                    <a:pt x="2027" y="318"/>
                  </a:lnTo>
                  <a:lnTo>
                    <a:pt x="2021" y="324"/>
                  </a:lnTo>
                  <a:lnTo>
                    <a:pt x="2021" y="324"/>
                  </a:lnTo>
                  <a:lnTo>
                    <a:pt x="2015" y="330"/>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7" y="330"/>
                  </a:lnTo>
                  <a:lnTo>
                    <a:pt x="1871" y="336"/>
                  </a:lnTo>
                  <a:lnTo>
                    <a:pt x="1871" y="336"/>
                  </a:lnTo>
                  <a:lnTo>
                    <a:pt x="1865" y="342"/>
                  </a:lnTo>
                  <a:lnTo>
                    <a:pt x="1865" y="342"/>
                  </a:lnTo>
                  <a:lnTo>
                    <a:pt x="1859" y="348"/>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65"/>
                  </a:lnTo>
                  <a:lnTo>
                    <a:pt x="1638" y="671"/>
                  </a:lnTo>
                  <a:lnTo>
                    <a:pt x="1632" y="671"/>
                  </a:lnTo>
                  <a:lnTo>
                    <a:pt x="1632" y="677"/>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8" y="695"/>
                  </a:lnTo>
                  <a:lnTo>
                    <a:pt x="562" y="701"/>
                  </a:lnTo>
                  <a:lnTo>
                    <a:pt x="556" y="701"/>
                  </a:lnTo>
                  <a:lnTo>
                    <a:pt x="556"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7" y="857"/>
                  </a:lnTo>
                  <a:lnTo>
                    <a:pt x="101" y="863"/>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lnTo>
                    <a:pt x="2780" y="24"/>
                  </a:lnTo>
                  <a:lnTo>
                    <a:pt x="2780" y="24"/>
                  </a:lnTo>
                </a:path>
              </a:pathLst>
            </a:custGeom>
            <a:gradFill>
              <a:gsLst>
                <a:gs pos="0">
                  <a:schemeClr val="dk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12" name="Google Shape;12;p28"/>
            <p:cNvSpPr/>
            <p:nvPr/>
          </p:nvSpPr>
          <p:spPr>
            <a:xfrm>
              <a:off x="4602" y="4014"/>
              <a:ext cx="12" cy="18"/>
            </a:xfrm>
            <a:custGeom>
              <a:avLst/>
              <a:gdLst/>
              <a:ahLst/>
              <a:cxnLst/>
              <a:rect l="l" t="t" r="r" b="b"/>
              <a:pathLst>
                <a:path w="12" h="18" extrusionOk="0">
                  <a:moveTo>
                    <a:pt x="12" y="18"/>
                  </a:moveTo>
                  <a:lnTo>
                    <a:pt x="12" y="12"/>
                  </a:lnTo>
                  <a:lnTo>
                    <a:pt x="6" y="6"/>
                  </a:lnTo>
                  <a:lnTo>
                    <a:pt x="6" y="6"/>
                  </a:lnTo>
                  <a:lnTo>
                    <a:pt x="0" y="0"/>
                  </a:lnTo>
                  <a:lnTo>
                    <a:pt x="12" y="18"/>
                  </a:lnTo>
                  <a:lnTo>
                    <a:pt x="12" y="18"/>
                  </a:lnTo>
                  <a:lnTo>
                    <a:pt x="12" y="18"/>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13" name="Google Shape;13;p28"/>
            <p:cNvSpPr/>
            <p:nvPr/>
          </p:nvSpPr>
          <p:spPr>
            <a:xfrm>
              <a:off x="4596" y="3996"/>
              <a:ext cx="6" cy="18"/>
            </a:xfrm>
            <a:custGeom>
              <a:avLst/>
              <a:gdLst/>
              <a:ahLst/>
              <a:cxnLst/>
              <a:rect l="l" t="t" r="r" b="b"/>
              <a:pathLst>
                <a:path w="6" h="18" extrusionOk="0">
                  <a:moveTo>
                    <a:pt x="0" y="12"/>
                  </a:moveTo>
                  <a:lnTo>
                    <a:pt x="6" y="18"/>
                  </a:lnTo>
                  <a:lnTo>
                    <a:pt x="0" y="0"/>
                  </a:lnTo>
                  <a:lnTo>
                    <a:pt x="0" y="12"/>
                  </a:lnTo>
                  <a:lnTo>
                    <a:pt x="0" y="12"/>
                  </a:lnTo>
                  <a:lnTo>
                    <a:pt x="0" y="12"/>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14" name="Google Shape;14;p28"/>
            <p:cNvSpPr/>
            <p:nvPr/>
          </p:nvSpPr>
          <p:spPr>
            <a:xfrm>
              <a:off x="5180" y="3577"/>
              <a:ext cx="304" cy="741"/>
            </a:xfrm>
            <a:custGeom>
              <a:avLst/>
              <a:gdLst/>
              <a:ahLst/>
              <a:cxnLst/>
              <a:rect l="l" t="t" r="r" b="b"/>
              <a:pathLst>
                <a:path w="304" h="741" extrusionOk="0">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15" name="Google Shape;15;p28"/>
            <p:cNvSpPr/>
            <p:nvPr/>
          </p:nvSpPr>
          <p:spPr>
            <a:xfrm>
              <a:off x="4918" y="3553"/>
              <a:ext cx="314" cy="767"/>
            </a:xfrm>
            <a:custGeom>
              <a:avLst/>
              <a:gdLst/>
              <a:ahLst/>
              <a:cxnLst/>
              <a:rect l="l" t="t" r="r" b="b"/>
              <a:pathLst>
                <a:path w="314" h="767" extrusionOk="0">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16" name="Google Shape;16;p28"/>
            <p:cNvSpPr/>
            <p:nvPr/>
          </p:nvSpPr>
          <p:spPr>
            <a:xfrm>
              <a:off x="4700" y="3697"/>
              <a:ext cx="275" cy="623"/>
            </a:xfrm>
            <a:custGeom>
              <a:avLst/>
              <a:gdLst/>
              <a:ahLst/>
              <a:cxnLst/>
              <a:rect l="l" t="t" r="r" b="b"/>
              <a:pathLst>
                <a:path w="275" h="623" extrusionOk="0">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17" name="Google Shape;17;p28"/>
            <p:cNvSpPr/>
            <p:nvPr/>
          </p:nvSpPr>
          <p:spPr>
            <a:xfrm>
              <a:off x="4522" y="3709"/>
              <a:ext cx="213" cy="611"/>
            </a:xfrm>
            <a:custGeom>
              <a:avLst/>
              <a:gdLst/>
              <a:ahLst/>
              <a:cxnLst/>
              <a:rect l="l" t="t" r="r" b="b"/>
              <a:pathLst>
                <a:path w="213" h="611" extrusionOk="0">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18" name="Google Shape;18;p28"/>
            <p:cNvSpPr/>
            <p:nvPr/>
          </p:nvSpPr>
          <p:spPr>
            <a:xfrm>
              <a:off x="4292" y="3936"/>
              <a:ext cx="167" cy="384"/>
            </a:xfrm>
            <a:custGeom>
              <a:avLst/>
              <a:gdLst/>
              <a:ahLst/>
              <a:cxnLst/>
              <a:rect l="l" t="t" r="r" b="b"/>
              <a:pathLst>
                <a:path w="167" h="384" extrusionOk="0">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19" name="Google Shape;19;p28"/>
            <p:cNvSpPr/>
            <p:nvPr/>
          </p:nvSpPr>
          <p:spPr>
            <a:xfrm>
              <a:off x="4100" y="4020"/>
              <a:ext cx="166" cy="300"/>
            </a:xfrm>
            <a:custGeom>
              <a:avLst/>
              <a:gdLst/>
              <a:ahLst/>
              <a:cxnLst/>
              <a:rect l="l" t="t" r="r" b="b"/>
              <a:pathLst>
                <a:path w="166" h="300" extrusionOk="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20" name="Google Shape;20;p28"/>
            <p:cNvSpPr/>
            <p:nvPr/>
          </p:nvSpPr>
          <p:spPr>
            <a:xfrm>
              <a:off x="3910" y="4038"/>
              <a:ext cx="237" cy="282"/>
            </a:xfrm>
            <a:custGeom>
              <a:avLst/>
              <a:gdLst/>
              <a:ahLst/>
              <a:cxnLst/>
              <a:rect l="l" t="t" r="r" b="b"/>
              <a:pathLst>
                <a:path w="237" h="282" extrusionOk="0">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21" name="Google Shape;21;p28"/>
            <p:cNvSpPr/>
            <p:nvPr/>
          </p:nvSpPr>
          <p:spPr>
            <a:xfrm>
              <a:off x="3674" y="4086"/>
              <a:ext cx="196" cy="234"/>
            </a:xfrm>
            <a:custGeom>
              <a:avLst/>
              <a:gdLst/>
              <a:ahLst/>
              <a:cxnLst/>
              <a:rect l="l" t="t" r="r" b="b"/>
              <a:pathLst>
                <a:path w="196" h="234" extrusionOk="0">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22" name="Google Shape;22;p28"/>
            <p:cNvSpPr/>
            <p:nvPr/>
          </p:nvSpPr>
          <p:spPr>
            <a:xfrm>
              <a:off x="3476" y="4068"/>
              <a:ext cx="190" cy="252"/>
            </a:xfrm>
            <a:custGeom>
              <a:avLst/>
              <a:gdLst/>
              <a:ahLst/>
              <a:cxnLst/>
              <a:rect l="l" t="t" r="r" b="b"/>
              <a:pathLst>
                <a:path w="190" h="252" extrusionOk="0">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23" name="Google Shape;23;p28"/>
            <p:cNvSpPr/>
            <p:nvPr/>
          </p:nvSpPr>
          <p:spPr>
            <a:xfrm>
              <a:off x="3170" y="4188"/>
              <a:ext cx="230" cy="132"/>
            </a:xfrm>
            <a:custGeom>
              <a:avLst/>
              <a:gdLst/>
              <a:ahLst/>
              <a:cxnLst/>
              <a:rect l="l" t="t" r="r" b="b"/>
              <a:pathLst>
                <a:path w="230" h="132" extrusionOk="0">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24" name="Google Shape;24;p28"/>
            <p:cNvSpPr/>
            <p:nvPr/>
          </p:nvSpPr>
          <p:spPr>
            <a:xfrm>
              <a:off x="3044" y="4218"/>
              <a:ext cx="89" cy="102"/>
            </a:xfrm>
            <a:custGeom>
              <a:avLst/>
              <a:gdLst/>
              <a:ahLst/>
              <a:cxnLst/>
              <a:rect l="l" t="t" r="r" b="b"/>
              <a:pathLst>
                <a:path w="89" h="102" extrusionOk="0">
                  <a:moveTo>
                    <a:pt x="71" y="0"/>
                  </a:moveTo>
                  <a:lnTo>
                    <a:pt x="66" y="48"/>
                  </a:lnTo>
                  <a:lnTo>
                    <a:pt x="30" y="72"/>
                  </a:lnTo>
                  <a:lnTo>
                    <a:pt x="0" y="102"/>
                  </a:lnTo>
                  <a:lnTo>
                    <a:pt x="66" y="102"/>
                  </a:lnTo>
                  <a:lnTo>
                    <a:pt x="88" y="56"/>
                  </a:lnTo>
                  <a:lnTo>
                    <a:pt x="89" y="6"/>
                  </a:lnTo>
                  <a:lnTo>
                    <a:pt x="71" y="0"/>
                  </a:lnTo>
                  <a:lnTo>
                    <a:pt x="71" y="0"/>
                  </a:lnTo>
                  <a:lnTo>
                    <a:pt x="71" y="0"/>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25" name="Google Shape;25;p28"/>
            <p:cNvSpPr/>
            <p:nvPr/>
          </p:nvSpPr>
          <p:spPr>
            <a:xfrm>
              <a:off x="5482" y="3367"/>
              <a:ext cx="278" cy="953"/>
            </a:xfrm>
            <a:custGeom>
              <a:avLst/>
              <a:gdLst/>
              <a:ahLst/>
              <a:cxnLst/>
              <a:rect l="l" t="t" r="r" b="b"/>
              <a:pathLst>
                <a:path w="278" h="953" extrusionOk="0">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a:gsLst>
                <a:gs pos="0">
                  <a:srgbClr val="006161"/>
                </a:gs>
                <a:gs pos="100000">
                  <a:schemeClr val="dk2"/>
                </a:gs>
              </a:gsLst>
              <a:lin ang="27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grpSp>
      <p:sp>
        <p:nvSpPr>
          <p:cNvPr id="26" name="Google Shape;26;p28"/>
          <p:cNvSpPr txBox="1">
            <a:spLocks noGrp="1"/>
          </p:cNvSpPr>
          <p:nvPr>
            <p:ph type="title"/>
          </p:nvPr>
        </p:nvSpPr>
        <p:spPr>
          <a:xfrm>
            <a:off x="457200" y="277813"/>
            <a:ext cx="8229600" cy="1139825"/>
          </a:xfrm>
          <a:prstGeom prst="rect">
            <a:avLst/>
          </a:prstGeom>
          <a:noFill/>
          <a:ln>
            <a:noFill/>
          </a:ln>
        </p:spPr>
        <p:txBody>
          <a:bodyPr spcFirstLastPara="1" wrap="square" lIns="91425" tIns="45700" rIns="91425" bIns="45700" anchor="ctr" anchorCtr="1">
            <a:noAutofit/>
          </a:bodyPr>
          <a:lstStyle>
            <a:lvl1pPr marR="0" lvl="0" algn="ctr" rtl="0">
              <a:spcBef>
                <a:spcPts val="0"/>
              </a:spcBef>
              <a:spcAft>
                <a:spcPts val="0"/>
              </a:spcAft>
              <a:buSzPts val="1400"/>
              <a:buNone/>
              <a:defRPr sz="4400" b="0" i="0" u="none" strike="noStrike" cap="none">
                <a:solidFill>
                  <a:schemeClr val="lt2"/>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lt2"/>
                </a:solidFill>
                <a:latin typeface="Arial"/>
                <a:ea typeface="Arial"/>
                <a:cs typeface="Arial"/>
                <a:sym typeface="Arial"/>
              </a:defRPr>
            </a:lvl2pPr>
            <a:lvl3pPr marR="0" lvl="2" algn="ctr" rtl="0">
              <a:spcBef>
                <a:spcPts val="0"/>
              </a:spcBef>
              <a:spcAft>
                <a:spcPts val="0"/>
              </a:spcAft>
              <a:buSzPts val="1400"/>
              <a:buNone/>
              <a:defRPr sz="4400" b="0" i="0" u="none" strike="noStrike" cap="none">
                <a:solidFill>
                  <a:schemeClr val="lt2"/>
                </a:solidFill>
                <a:latin typeface="Arial"/>
                <a:ea typeface="Arial"/>
                <a:cs typeface="Arial"/>
                <a:sym typeface="Arial"/>
              </a:defRPr>
            </a:lvl3pPr>
            <a:lvl4pPr marR="0" lvl="3" algn="ctr" rtl="0">
              <a:spcBef>
                <a:spcPts val="0"/>
              </a:spcBef>
              <a:spcAft>
                <a:spcPts val="0"/>
              </a:spcAft>
              <a:buSzPts val="1400"/>
              <a:buNone/>
              <a:defRPr sz="4400" b="0" i="0" u="none" strike="noStrike" cap="none">
                <a:solidFill>
                  <a:schemeClr val="lt2"/>
                </a:solidFill>
                <a:latin typeface="Arial"/>
                <a:ea typeface="Arial"/>
                <a:cs typeface="Arial"/>
                <a:sym typeface="Arial"/>
              </a:defRPr>
            </a:lvl4pPr>
            <a:lvl5pPr marR="0" lvl="4" algn="ctr" rtl="0">
              <a:spcBef>
                <a:spcPts val="0"/>
              </a:spcBef>
              <a:spcAft>
                <a:spcPts val="0"/>
              </a:spcAft>
              <a:buSzPts val="1400"/>
              <a:buNone/>
              <a:defRPr sz="4400" b="0" i="0" u="none" strike="noStrike" cap="none">
                <a:solidFill>
                  <a:schemeClr val="lt2"/>
                </a:solidFill>
                <a:latin typeface="Arial"/>
                <a:ea typeface="Arial"/>
                <a:cs typeface="Arial"/>
                <a:sym typeface="Arial"/>
              </a:defRPr>
            </a:lvl5pPr>
            <a:lvl6pPr marR="0" lvl="5" algn="ctr" rtl="0">
              <a:spcBef>
                <a:spcPts val="0"/>
              </a:spcBef>
              <a:spcAft>
                <a:spcPts val="0"/>
              </a:spcAft>
              <a:buSzPts val="1400"/>
              <a:buNone/>
              <a:defRPr sz="4400" b="0" i="0" u="none" strike="noStrike" cap="none">
                <a:solidFill>
                  <a:schemeClr val="lt2"/>
                </a:solidFill>
                <a:latin typeface="Arial"/>
                <a:ea typeface="Arial"/>
                <a:cs typeface="Arial"/>
                <a:sym typeface="Arial"/>
              </a:defRPr>
            </a:lvl6pPr>
            <a:lvl7pPr marR="0" lvl="6" algn="ctr" rtl="0">
              <a:spcBef>
                <a:spcPts val="0"/>
              </a:spcBef>
              <a:spcAft>
                <a:spcPts val="0"/>
              </a:spcAft>
              <a:buSzPts val="1400"/>
              <a:buNone/>
              <a:defRPr sz="4400" b="0" i="0" u="none" strike="noStrike" cap="none">
                <a:solidFill>
                  <a:schemeClr val="lt2"/>
                </a:solidFill>
                <a:latin typeface="Arial"/>
                <a:ea typeface="Arial"/>
                <a:cs typeface="Arial"/>
                <a:sym typeface="Arial"/>
              </a:defRPr>
            </a:lvl7pPr>
            <a:lvl8pPr marR="0" lvl="7" algn="ctr" rtl="0">
              <a:spcBef>
                <a:spcPts val="0"/>
              </a:spcBef>
              <a:spcAft>
                <a:spcPts val="0"/>
              </a:spcAft>
              <a:buSzPts val="1400"/>
              <a:buNone/>
              <a:defRPr sz="4400" b="0" i="0" u="none" strike="noStrike" cap="none">
                <a:solidFill>
                  <a:schemeClr val="lt2"/>
                </a:solidFill>
                <a:latin typeface="Arial"/>
                <a:ea typeface="Arial"/>
                <a:cs typeface="Arial"/>
                <a:sym typeface="Arial"/>
              </a:defRPr>
            </a:lvl8pPr>
            <a:lvl9pPr marR="0" lvl="8" algn="ctr" rtl="0">
              <a:spcBef>
                <a:spcPts val="0"/>
              </a:spcBef>
              <a:spcAft>
                <a:spcPts val="0"/>
              </a:spcAft>
              <a:buSzPts val="1400"/>
              <a:buNone/>
              <a:defRPr sz="4400" b="0" i="0" u="none" strike="noStrike" cap="none">
                <a:solidFill>
                  <a:schemeClr val="lt2"/>
                </a:solidFill>
                <a:latin typeface="Arial"/>
                <a:ea typeface="Arial"/>
                <a:cs typeface="Arial"/>
                <a:sym typeface="Arial"/>
              </a:defRPr>
            </a:lvl9pPr>
          </a:lstStyle>
          <a:p>
            <a:endParaRPr/>
          </a:p>
        </p:txBody>
      </p:sp>
      <p:sp>
        <p:nvSpPr>
          <p:cNvPr id="27" name="Google Shape;27;p28"/>
          <p:cNvSpPr txBox="1">
            <a:spLocks noGrp="1"/>
          </p:cNvSpPr>
          <p:nvPr>
            <p:ph type="dt" idx="10"/>
          </p:nvPr>
        </p:nvSpPr>
        <p:spPr>
          <a:xfrm>
            <a:off x="457200" y="6243638"/>
            <a:ext cx="21336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lt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lt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lt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lt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lt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lt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lt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lt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lt1"/>
                </a:solidFill>
                <a:latin typeface="Verdana"/>
                <a:ea typeface="Verdana"/>
                <a:cs typeface="Verdana"/>
                <a:sym typeface="Verdana"/>
              </a:defRPr>
            </a:lvl9pPr>
          </a:lstStyle>
          <a:p>
            <a:endParaRPr/>
          </a:p>
        </p:txBody>
      </p:sp>
      <p:sp>
        <p:nvSpPr>
          <p:cNvPr id="28" name="Google Shape;28;p28"/>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b" anchorCtr="0">
            <a:noAutofit/>
          </a:bodyPr>
          <a:lstStyle>
            <a:lvl1pPr marR="0" lvl="0" algn="ctr" rtl="0">
              <a:spcBef>
                <a:spcPts val="0"/>
              </a:spcBef>
              <a:spcAft>
                <a:spcPts val="0"/>
              </a:spcAft>
              <a:buSzPts val="1400"/>
              <a:buNone/>
              <a:defRPr sz="1200" b="0" i="0" u="none" strike="noStrike" cap="none">
                <a:solidFill>
                  <a:schemeClr val="lt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lt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lt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lt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lt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lt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lt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lt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lt1"/>
                </a:solidFill>
                <a:latin typeface="Verdana"/>
                <a:ea typeface="Verdana"/>
                <a:cs typeface="Verdana"/>
                <a:sym typeface="Verdana"/>
              </a:defRPr>
            </a:lvl9pPr>
          </a:lstStyle>
          <a:p>
            <a:endParaRPr/>
          </a:p>
        </p:txBody>
      </p:sp>
      <p:sp>
        <p:nvSpPr>
          <p:cNvPr id="29" name="Google Shape;29;p28"/>
          <p:cNvSpPr txBox="1">
            <a:spLocks noGrp="1"/>
          </p:cNvSpPr>
          <p:nvPr>
            <p:ph type="sldNum" idx="12"/>
          </p:nvPr>
        </p:nvSpPr>
        <p:spPr>
          <a:xfrm>
            <a:off x="6553200" y="6243638"/>
            <a:ext cx="2133600" cy="45720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spcAft>
                <a:spcPts val="0"/>
              </a:spcAft>
              <a:buNone/>
              <a:defRPr sz="1200" b="0" i="0" u="none" strike="noStrike" cap="none">
                <a:solidFill>
                  <a:schemeClr val="lt1"/>
                </a:solidFill>
                <a:latin typeface="Verdana"/>
                <a:ea typeface="Verdana"/>
                <a:cs typeface="Verdana"/>
                <a:sym typeface="Verdana"/>
              </a:defRPr>
            </a:lvl1pPr>
            <a:lvl2pPr marL="0" marR="0" lvl="1" indent="0" algn="r" rtl="0">
              <a:spcBef>
                <a:spcPts val="0"/>
              </a:spcBef>
              <a:spcAft>
                <a:spcPts val="0"/>
              </a:spcAft>
              <a:buNone/>
              <a:defRPr sz="1200" b="0" i="0" u="none" strike="noStrike" cap="none">
                <a:solidFill>
                  <a:schemeClr val="lt1"/>
                </a:solidFill>
                <a:latin typeface="Verdana"/>
                <a:ea typeface="Verdana"/>
                <a:cs typeface="Verdana"/>
                <a:sym typeface="Verdana"/>
              </a:defRPr>
            </a:lvl2pPr>
            <a:lvl3pPr marL="0" marR="0" lvl="2" indent="0" algn="r" rtl="0">
              <a:spcBef>
                <a:spcPts val="0"/>
              </a:spcBef>
              <a:spcAft>
                <a:spcPts val="0"/>
              </a:spcAft>
              <a:buNone/>
              <a:defRPr sz="1200" b="0" i="0" u="none" strike="noStrike" cap="none">
                <a:solidFill>
                  <a:schemeClr val="lt1"/>
                </a:solidFill>
                <a:latin typeface="Verdana"/>
                <a:ea typeface="Verdana"/>
                <a:cs typeface="Verdana"/>
                <a:sym typeface="Verdana"/>
              </a:defRPr>
            </a:lvl3pPr>
            <a:lvl4pPr marL="0" marR="0" lvl="3" indent="0" algn="r" rtl="0">
              <a:spcBef>
                <a:spcPts val="0"/>
              </a:spcBef>
              <a:spcAft>
                <a:spcPts val="0"/>
              </a:spcAft>
              <a:buNone/>
              <a:defRPr sz="1200" b="0" i="0" u="none" strike="noStrike" cap="none">
                <a:solidFill>
                  <a:schemeClr val="lt1"/>
                </a:solidFill>
                <a:latin typeface="Verdana"/>
                <a:ea typeface="Verdana"/>
                <a:cs typeface="Verdana"/>
                <a:sym typeface="Verdana"/>
              </a:defRPr>
            </a:lvl4pPr>
            <a:lvl5pPr marL="0" marR="0" lvl="4" indent="0" algn="r" rtl="0">
              <a:spcBef>
                <a:spcPts val="0"/>
              </a:spcBef>
              <a:spcAft>
                <a:spcPts val="0"/>
              </a:spcAft>
              <a:buNone/>
              <a:defRPr sz="1200" b="0" i="0" u="none" strike="noStrike" cap="none">
                <a:solidFill>
                  <a:schemeClr val="lt1"/>
                </a:solidFill>
                <a:latin typeface="Verdana"/>
                <a:ea typeface="Verdana"/>
                <a:cs typeface="Verdana"/>
                <a:sym typeface="Verdana"/>
              </a:defRPr>
            </a:lvl5pPr>
            <a:lvl6pPr marL="0" marR="0" lvl="5" indent="0" algn="r" rtl="0">
              <a:spcBef>
                <a:spcPts val="0"/>
              </a:spcBef>
              <a:spcAft>
                <a:spcPts val="0"/>
              </a:spcAft>
              <a:buNone/>
              <a:defRPr sz="1200" b="0" i="0" u="none" strike="noStrike" cap="none">
                <a:solidFill>
                  <a:schemeClr val="lt1"/>
                </a:solidFill>
                <a:latin typeface="Verdana"/>
                <a:ea typeface="Verdana"/>
                <a:cs typeface="Verdana"/>
                <a:sym typeface="Verdana"/>
              </a:defRPr>
            </a:lvl6pPr>
            <a:lvl7pPr marL="0" marR="0" lvl="6" indent="0" algn="r" rtl="0">
              <a:spcBef>
                <a:spcPts val="0"/>
              </a:spcBef>
              <a:spcAft>
                <a:spcPts val="0"/>
              </a:spcAft>
              <a:buNone/>
              <a:defRPr sz="1200" b="0" i="0" u="none" strike="noStrike" cap="none">
                <a:solidFill>
                  <a:schemeClr val="lt1"/>
                </a:solidFill>
                <a:latin typeface="Verdana"/>
                <a:ea typeface="Verdana"/>
                <a:cs typeface="Verdana"/>
                <a:sym typeface="Verdana"/>
              </a:defRPr>
            </a:lvl7pPr>
            <a:lvl8pPr marL="0" marR="0" lvl="7" indent="0" algn="r" rtl="0">
              <a:spcBef>
                <a:spcPts val="0"/>
              </a:spcBef>
              <a:spcAft>
                <a:spcPts val="0"/>
              </a:spcAft>
              <a:buNone/>
              <a:defRPr sz="1200" b="0" i="0" u="none" strike="noStrike" cap="none">
                <a:solidFill>
                  <a:schemeClr val="lt1"/>
                </a:solidFill>
                <a:latin typeface="Verdana"/>
                <a:ea typeface="Verdana"/>
                <a:cs typeface="Verdana"/>
                <a:sym typeface="Verdana"/>
              </a:defRPr>
            </a:lvl8pPr>
            <a:lvl9pPr marL="0" marR="0" lvl="8" indent="0" algn="r" rtl="0">
              <a:spcBef>
                <a:spcPts val="0"/>
              </a:spcBef>
              <a:spcAft>
                <a:spcPts val="0"/>
              </a:spcAft>
              <a:buNone/>
              <a:defRPr sz="1200" b="0" i="0" u="none" strike="noStrike" cap="none">
                <a:solidFill>
                  <a:schemeClr val="lt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
        <p:nvSpPr>
          <p:cNvPr id="30" name="Google Shape;30;p28"/>
          <p:cNvSpPr txBox="1">
            <a:spLocks noGrp="1"/>
          </p:cNvSpPr>
          <p:nvPr>
            <p:ph type="body" idx="1"/>
          </p:nvPr>
        </p:nvSpPr>
        <p:spPr>
          <a:xfrm>
            <a:off x="457200" y="1600200"/>
            <a:ext cx="8229600" cy="4530725"/>
          </a:xfrm>
          <a:prstGeom prst="rect">
            <a:avLst/>
          </a:prstGeom>
          <a:noFill/>
          <a:ln>
            <a:noFill/>
          </a:ln>
        </p:spPr>
        <p:txBody>
          <a:bodyPr spcFirstLastPara="1" wrap="square" lIns="91425" tIns="45700" rIns="91425" bIns="45700" anchor="t" anchorCtr="0">
            <a:noAutofit/>
          </a:bodyPr>
          <a:lstStyle>
            <a:lvl1pPr marL="457200" marR="0" lvl="0" indent="-370840" algn="l" rtl="0">
              <a:spcBef>
                <a:spcPts val="640"/>
              </a:spcBef>
              <a:spcAft>
                <a:spcPts val="0"/>
              </a:spcAft>
              <a:buClr>
                <a:schemeClr val="hlink"/>
              </a:buClr>
              <a:buSzPts val="2240"/>
              <a:buFont typeface="Noto Sans Symbols"/>
              <a:buChar char="◆"/>
              <a:defRPr sz="3200" b="0" i="0" u="none" strike="noStrike" cap="none">
                <a:solidFill>
                  <a:schemeClr val="lt1"/>
                </a:solidFill>
                <a:latin typeface="Verdana"/>
                <a:ea typeface="Verdana"/>
                <a:cs typeface="Verdana"/>
                <a:sym typeface="Verdana"/>
              </a:defRPr>
            </a:lvl1pPr>
            <a:lvl2pPr marL="914400" marR="0" lvl="1" indent="-406400" algn="l" rtl="0">
              <a:spcBef>
                <a:spcPts val="560"/>
              </a:spcBef>
              <a:spcAft>
                <a:spcPts val="0"/>
              </a:spcAft>
              <a:buClr>
                <a:schemeClr val="lt1"/>
              </a:buClr>
              <a:buSzPts val="2800"/>
              <a:buFont typeface="Verdana"/>
              <a:buChar char="–"/>
              <a:defRPr sz="2800" b="0" i="0" u="none" strike="noStrike" cap="none">
                <a:solidFill>
                  <a:schemeClr val="lt1"/>
                </a:solidFill>
                <a:latin typeface="Verdana"/>
                <a:ea typeface="Verdana"/>
                <a:cs typeface="Verdana"/>
                <a:sym typeface="Verdana"/>
              </a:defRPr>
            </a:lvl2pPr>
            <a:lvl3pPr marL="1371600" marR="0" lvl="2" indent="-335280" algn="l" rtl="0">
              <a:spcBef>
                <a:spcPts val="480"/>
              </a:spcBef>
              <a:spcAft>
                <a:spcPts val="0"/>
              </a:spcAft>
              <a:buClr>
                <a:schemeClr val="lt2"/>
              </a:buClr>
              <a:buSzPts val="1680"/>
              <a:buFont typeface="Noto Sans Symbols"/>
              <a:buChar char="◆"/>
              <a:defRPr sz="2400" b="0" i="0" u="none" strike="noStrike" cap="none">
                <a:solidFill>
                  <a:schemeClr val="lt1"/>
                </a:solidFill>
                <a:latin typeface="Verdana"/>
                <a:ea typeface="Verdana"/>
                <a:cs typeface="Verdana"/>
                <a:sym typeface="Verdana"/>
              </a:defRPr>
            </a:lvl3pPr>
            <a:lvl4pPr marL="1828800" marR="0" lvl="3" indent="-355600" algn="l" rtl="0">
              <a:spcBef>
                <a:spcPts val="400"/>
              </a:spcBef>
              <a:spcAft>
                <a:spcPts val="0"/>
              </a:spcAft>
              <a:buClr>
                <a:schemeClr val="lt1"/>
              </a:buClr>
              <a:buSzPts val="2000"/>
              <a:buFont typeface="Verdana"/>
              <a:buChar char="–"/>
              <a:defRPr sz="2000" b="0" i="0" u="none" strike="noStrike" cap="none">
                <a:solidFill>
                  <a:schemeClr val="lt1"/>
                </a:solidFill>
                <a:latin typeface="Verdana"/>
                <a:ea typeface="Verdana"/>
                <a:cs typeface="Verdana"/>
                <a:sym typeface="Verdana"/>
              </a:defRPr>
            </a:lvl4pPr>
            <a:lvl5pPr marL="2286000" marR="0" lvl="4" indent="-317500" algn="l" rtl="0">
              <a:spcBef>
                <a:spcPts val="400"/>
              </a:spcBef>
              <a:spcAft>
                <a:spcPts val="0"/>
              </a:spcAft>
              <a:buClr>
                <a:schemeClr val="folHlink"/>
              </a:buClr>
              <a:buSzPts val="1400"/>
              <a:buFont typeface="Noto Sans Symbols"/>
              <a:buChar char="◆"/>
              <a:defRPr sz="2000" b="0" i="0" u="none" strike="noStrike" cap="none">
                <a:solidFill>
                  <a:schemeClr val="lt1"/>
                </a:solidFill>
                <a:latin typeface="Verdana"/>
                <a:ea typeface="Verdana"/>
                <a:cs typeface="Verdana"/>
                <a:sym typeface="Verdana"/>
              </a:defRPr>
            </a:lvl5pPr>
            <a:lvl6pPr marL="2743200" marR="0" lvl="5" indent="-317500" algn="l" rtl="0">
              <a:spcBef>
                <a:spcPts val="400"/>
              </a:spcBef>
              <a:spcAft>
                <a:spcPts val="0"/>
              </a:spcAft>
              <a:buClr>
                <a:schemeClr val="folHlink"/>
              </a:buClr>
              <a:buSzPts val="1400"/>
              <a:buFont typeface="Noto Sans Symbols"/>
              <a:buChar char="◆"/>
              <a:defRPr sz="2000" b="0" i="0" u="none" strike="noStrike" cap="none">
                <a:solidFill>
                  <a:schemeClr val="lt1"/>
                </a:solidFill>
                <a:latin typeface="Verdana"/>
                <a:ea typeface="Verdana"/>
                <a:cs typeface="Verdana"/>
                <a:sym typeface="Verdana"/>
              </a:defRPr>
            </a:lvl6pPr>
            <a:lvl7pPr marL="3200400" marR="0" lvl="6" indent="-317500" algn="l" rtl="0">
              <a:spcBef>
                <a:spcPts val="400"/>
              </a:spcBef>
              <a:spcAft>
                <a:spcPts val="0"/>
              </a:spcAft>
              <a:buClr>
                <a:schemeClr val="folHlink"/>
              </a:buClr>
              <a:buSzPts val="1400"/>
              <a:buFont typeface="Noto Sans Symbols"/>
              <a:buChar char="◆"/>
              <a:defRPr sz="2000" b="0" i="0" u="none" strike="noStrike" cap="none">
                <a:solidFill>
                  <a:schemeClr val="lt1"/>
                </a:solidFill>
                <a:latin typeface="Verdana"/>
                <a:ea typeface="Verdana"/>
                <a:cs typeface="Verdana"/>
                <a:sym typeface="Verdana"/>
              </a:defRPr>
            </a:lvl7pPr>
            <a:lvl8pPr marL="3657600" marR="0" lvl="7" indent="-317500" algn="l" rtl="0">
              <a:spcBef>
                <a:spcPts val="400"/>
              </a:spcBef>
              <a:spcAft>
                <a:spcPts val="0"/>
              </a:spcAft>
              <a:buClr>
                <a:schemeClr val="folHlink"/>
              </a:buClr>
              <a:buSzPts val="1400"/>
              <a:buFont typeface="Noto Sans Symbols"/>
              <a:buChar char="◆"/>
              <a:defRPr sz="2000" b="0" i="0" u="none" strike="noStrike" cap="none">
                <a:solidFill>
                  <a:schemeClr val="lt1"/>
                </a:solidFill>
                <a:latin typeface="Verdana"/>
                <a:ea typeface="Verdana"/>
                <a:cs typeface="Verdana"/>
                <a:sym typeface="Verdana"/>
              </a:defRPr>
            </a:lvl8pPr>
            <a:lvl9pPr marL="4114800" marR="0" lvl="8" indent="-317500" algn="l" rtl="0">
              <a:spcBef>
                <a:spcPts val="400"/>
              </a:spcBef>
              <a:spcAft>
                <a:spcPts val="0"/>
              </a:spcAft>
              <a:buClr>
                <a:schemeClr val="folHlink"/>
              </a:buClr>
              <a:buSzPts val="1400"/>
              <a:buFont typeface="Noto Sans Symbols"/>
              <a:buChar char="◆"/>
              <a:defRPr sz="2000" b="0" i="0" u="none" strike="noStrike" cap="none">
                <a:solidFill>
                  <a:schemeClr val="lt1"/>
                </a:solidFill>
                <a:latin typeface="Verdana"/>
                <a:ea typeface="Verdana"/>
                <a:cs typeface="Verdana"/>
                <a:sym typeface="Verdana"/>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126"/>
        <p:cNvGrpSpPr/>
        <p:nvPr/>
      </p:nvGrpSpPr>
      <p:grpSpPr>
        <a:xfrm>
          <a:off x="0" y="0"/>
          <a:ext cx="0" cy="0"/>
          <a:chOff x="0" y="0"/>
          <a:chExt cx="0" cy="0"/>
        </a:xfrm>
      </p:grpSpPr>
      <p:sp>
        <p:nvSpPr>
          <p:cNvPr id="127" name="Google Shape;127;p1"/>
          <p:cNvSpPr txBox="1">
            <a:spLocks noGrp="1"/>
          </p:cNvSpPr>
          <p:nvPr>
            <p:ph type="ctrTitle"/>
          </p:nvPr>
        </p:nvSpPr>
        <p:spPr>
          <a:xfrm>
            <a:off x="381000" y="838200"/>
            <a:ext cx="8229600" cy="2438400"/>
          </a:xfrm>
          <a:prstGeom prst="rect">
            <a:avLst/>
          </a:prstGeom>
          <a:noFill/>
          <a:ln>
            <a:noFill/>
          </a:ln>
        </p:spPr>
        <p:txBody>
          <a:bodyPr spcFirstLastPara="1" wrap="square" lIns="91425" tIns="45700" rIns="91425" bIns="45700" anchor="b" anchorCtr="1">
            <a:noAutofit/>
          </a:bodyPr>
          <a:lstStyle/>
          <a:p>
            <a:pPr marL="0" lvl="0" indent="0" algn="ctr" rtl="0">
              <a:spcBef>
                <a:spcPts val="0"/>
              </a:spcBef>
              <a:spcAft>
                <a:spcPts val="0"/>
              </a:spcAft>
              <a:buNone/>
            </a:pPr>
            <a:r>
              <a:rPr lang="en-US" sz="4800" b="1" i="1"/>
              <a:t>Securing Our Children’s Future During Unprecedented Times</a:t>
            </a:r>
            <a:endParaRPr sz="4800" b="1" i="1"/>
          </a:p>
        </p:txBody>
      </p:sp>
      <p:sp>
        <p:nvSpPr>
          <p:cNvPr id="128" name="Google Shape;128;p1"/>
          <p:cNvSpPr txBox="1">
            <a:spLocks noGrp="1"/>
          </p:cNvSpPr>
          <p:nvPr>
            <p:ph type="subTitle" idx="1"/>
          </p:nvPr>
        </p:nvSpPr>
        <p:spPr>
          <a:xfrm>
            <a:off x="1371600" y="4267200"/>
            <a:ext cx="6400800" cy="15240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1680"/>
              <a:buNone/>
            </a:pPr>
            <a:r>
              <a:rPr lang="en-US" sz="2400" b="1" i="1" dirty="0" smtClean="0"/>
              <a:t>Longwood CSD Board of Education Adopted Budget </a:t>
            </a:r>
            <a:endParaRPr dirty="0"/>
          </a:p>
          <a:p>
            <a:pPr marL="0" lvl="0" indent="0" algn="ctr" rtl="0">
              <a:lnSpc>
                <a:spcPct val="90000"/>
              </a:lnSpc>
              <a:spcBef>
                <a:spcPts val="480"/>
              </a:spcBef>
              <a:spcAft>
                <a:spcPts val="0"/>
              </a:spcAft>
              <a:buSzPts val="1680"/>
              <a:buNone/>
            </a:pPr>
            <a:r>
              <a:rPr lang="en-US" sz="2400" b="1" i="1" dirty="0"/>
              <a:t>For The 2021-2022 School Year</a:t>
            </a:r>
            <a:endParaRPr sz="2000" b="1" i="1" dirty="0"/>
          </a:p>
          <a:p>
            <a:pPr marL="0" lvl="0" indent="0" algn="ctr" rtl="0">
              <a:lnSpc>
                <a:spcPct val="90000"/>
              </a:lnSpc>
              <a:spcBef>
                <a:spcPts val="400"/>
              </a:spcBef>
              <a:spcAft>
                <a:spcPts val="0"/>
              </a:spcAft>
              <a:buSzPts val="1400"/>
              <a:buNone/>
            </a:pPr>
            <a:endParaRPr sz="2000" b="1" i="1" dirty="0"/>
          </a:p>
          <a:p>
            <a:pPr marL="0" lvl="0" indent="0" algn="ctr" rtl="0">
              <a:lnSpc>
                <a:spcPct val="90000"/>
              </a:lnSpc>
              <a:spcBef>
                <a:spcPts val="480"/>
              </a:spcBef>
              <a:spcAft>
                <a:spcPts val="0"/>
              </a:spcAft>
              <a:buSzPts val="1680"/>
              <a:buNone/>
            </a:pPr>
            <a:r>
              <a:rPr lang="en-US" sz="2400" b="1" i="1" smtClean="0"/>
              <a:t>April 22, </a:t>
            </a:r>
            <a:r>
              <a:rPr lang="en-US" sz="2400" b="1" i="1" dirty="0"/>
              <a:t>2021</a:t>
            </a:r>
            <a:endParaRPr sz="2400" b="1" dirty="0"/>
          </a:p>
          <a:p>
            <a:pPr marL="0" lvl="0" indent="0" algn="ctr" rtl="0">
              <a:lnSpc>
                <a:spcPct val="90000"/>
              </a:lnSpc>
              <a:spcBef>
                <a:spcPts val="560"/>
              </a:spcBef>
              <a:spcAft>
                <a:spcPts val="0"/>
              </a:spcAft>
              <a:buSzPts val="1960"/>
              <a:buNone/>
            </a:pPr>
            <a:endParaRPr sz="2800" b="1" dirty="0"/>
          </a:p>
          <a:p>
            <a:pPr marL="0" lvl="0" indent="0" algn="ctr" rtl="0">
              <a:lnSpc>
                <a:spcPct val="90000"/>
              </a:lnSpc>
              <a:spcBef>
                <a:spcPts val="560"/>
              </a:spcBef>
              <a:spcAft>
                <a:spcPts val="0"/>
              </a:spcAft>
              <a:buSzPts val="1960"/>
              <a:buNone/>
            </a:pPr>
            <a:endParaRPr sz="2800" b="1" dirty="0"/>
          </a:p>
        </p:txBody>
      </p:sp>
      <p:pic>
        <p:nvPicPr>
          <p:cNvPr id="129" name="Google Shape;129;p1" descr="http://p6cdn4static.sharpschool.com/UserFiles/Servers/Server_2549584/Image/Academic/lion_logo.gif"/>
          <p:cNvPicPr preferRelativeResize="0"/>
          <p:nvPr/>
        </p:nvPicPr>
        <p:blipFill rotWithShape="1">
          <a:blip r:embed="rId3">
            <a:alphaModFix/>
          </a:blip>
          <a:srcRect/>
          <a:stretch/>
        </p:blipFill>
        <p:spPr>
          <a:xfrm>
            <a:off x="685800" y="4648200"/>
            <a:ext cx="1381125" cy="1743076"/>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133"/>
        <p:cNvGrpSpPr/>
        <p:nvPr/>
      </p:nvGrpSpPr>
      <p:grpSpPr>
        <a:xfrm>
          <a:off x="0" y="0"/>
          <a:ext cx="0" cy="0"/>
          <a:chOff x="0" y="0"/>
          <a:chExt cx="0" cy="0"/>
        </a:xfrm>
      </p:grpSpPr>
      <p:sp>
        <p:nvSpPr>
          <p:cNvPr id="134" name="Google Shape;134;p2"/>
          <p:cNvSpPr txBox="1">
            <a:spLocks noGrp="1"/>
          </p:cNvSpPr>
          <p:nvPr>
            <p:ph type="title" idx="4294967295"/>
          </p:nvPr>
        </p:nvSpPr>
        <p:spPr>
          <a:xfrm>
            <a:off x="457200" y="34925"/>
            <a:ext cx="8534400" cy="1031875"/>
          </a:xfrm>
          <a:prstGeom prst="rect">
            <a:avLst/>
          </a:prstGeom>
          <a:noFill/>
          <a:ln>
            <a:noFill/>
          </a:ln>
        </p:spPr>
        <p:txBody>
          <a:bodyPr spcFirstLastPara="1" wrap="square" lIns="91425" tIns="45700" rIns="91425" bIns="45700" anchor="ctr" anchorCtr="1">
            <a:noAutofit/>
          </a:bodyPr>
          <a:lstStyle/>
          <a:p>
            <a:pPr marL="0" lvl="0" indent="0" algn="ctr" rtl="0">
              <a:spcBef>
                <a:spcPts val="0"/>
              </a:spcBef>
              <a:spcAft>
                <a:spcPts val="0"/>
              </a:spcAft>
              <a:buNone/>
            </a:pPr>
            <a:r>
              <a:rPr lang="en-US" b="1" i="1"/>
              <a:t>Issues Impacting Our Budget:</a:t>
            </a:r>
            <a:endParaRPr/>
          </a:p>
        </p:txBody>
      </p:sp>
      <p:sp>
        <p:nvSpPr>
          <p:cNvPr id="135" name="Google Shape;135;p2"/>
          <p:cNvSpPr txBox="1">
            <a:spLocks noGrp="1"/>
          </p:cNvSpPr>
          <p:nvPr>
            <p:ph type="body" idx="4294967295"/>
          </p:nvPr>
        </p:nvSpPr>
        <p:spPr>
          <a:xfrm>
            <a:off x="304800" y="1219200"/>
            <a:ext cx="8610600" cy="51816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680"/>
              <a:buFont typeface="Noto Sans Symbols"/>
              <a:buChar char="❖"/>
            </a:pPr>
            <a:endParaRPr lang="en-US" sz="2400" b="1" i="1" dirty="0" smtClean="0"/>
          </a:p>
          <a:p>
            <a:pPr marL="342900" lvl="0" indent="-342900" algn="l" rtl="0">
              <a:spcBef>
                <a:spcPts val="0"/>
              </a:spcBef>
              <a:spcAft>
                <a:spcPts val="0"/>
              </a:spcAft>
              <a:buSzPts val="1680"/>
              <a:buFont typeface="Noto Sans Symbols"/>
              <a:buChar char="❖"/>
            </a:pPr>
            <a:r>
              <a:rPr lang="en-US" sz="2400" b="1" i="1" dirty="0" smtClean="0"/>
              <a:t>NYS </a:t>
            </a:r>
            <a:r>
              <a:rPr lang="en-US" sz="2400" b="1" i="1" dirty="0"/>
              <a:t>Tax CAP Calculation- uses the lower of 2% or the CPI. 2021–22 Cap Calculation will use  1.23%.      </a:t>
            </a:r>
            <a:endParaRPr sz="2400" b="1" i="1" dirty="0"/>
          </a:p>
          <a:p>
            <a:pPr marL="342900" lvl="0" indent="-342900" algn="l" rtl="0">
              <a:spcBef>
                <a:spcPts val="480"/>
              </a:spcBef>
              <a:spcAft>
                <a:spcPts val="0"/>
              </a:spcAft>
              <a:buSzPts val="1680"/>
              <a:buFont typeface="Noto Sans Symbols"/>
              <a:buChar char="❖"/>
            </a:pPr>
            <a:r>
              <a:rPr lang="en-US" sz="2400" b="1" i="1" dirty="0"/>
              <a:t>State Aid Must Compensate for Tax </a:t>
            </a:r>
            <a:r>
              <a:rPr lang="en-US" sz="2400" b="1" i="1" dirty="0" smtClean="0"/>
              <a:t>Cap </a:t>
            </a:r>
            <a:r>
              <a:rPr lang="en-US" sz="2400" b="1" i="1" dirty="0">
                <a:solidFill>
                  <a:srgbClr val="F4F4F4"/>
                </a:solidFill>
              </a:rPr>
              <a:t>State Aid has Decreased from 47% of Revenue in 2001 to </a:t>
            </a:r>
            <a:r>
              <a:rPr lang="en-US" sz="2400" b="1" i="1" dirty="0" smtClean="0">
                <a:solidFill>
                  <a:srgbClr val="F4F4F4"/>
                </a:solidFill>
              </a:rPr>
              <a:t>36.35% </a:t>
            </a:r>
            <a:r>
              <a:rPr lang="en-US" sz="2400" b="1" i="1" dirty="0">
                <a:solidFill>
                  <a:srgbClr val="F4F4F4"/>
                </a:solidFill>
              </a:rPr>
              <a:t>in 2021-22</a:t>
            </a:r>
            <a:endParaRPr sz="2400" b="1" i="1" dirty="0">
              <a:solidFill>
                <a:srgbClr val="F4F4F4"/>
              </a:solidFill>
            </a:endParaRPr>
          </a:p>
          <a:p>
            <a:pPr marL="342900" lvl="0" indent="-342900" algn="l" rtl="0">
              <a:spcBef>
                <a:spcPts val="480"/>
              </a:spcBef>
              <a:spcAft>
                <a:spcPts val="0"/>
              </a:spcAft>
              <a:buSzPts val="1680"/>
              <a:buFont typeface="Noto Sans Symbols"/>
              <a:buChar char="❖"/>
            </a:pPr>
            <a:r>
              <a:rPr lang="en-US" sz="2400" b="1" i="1" dirty="0"/>
              <a:t>State Education Unfunded Mandates</a:t>
            </a:r>
            <a:endParaRPr dirty="0"/>
          </a:p>
          <a:p>
            <a:pPr marL="342900" lvl="0" indent="-342900" algn="l" rtl="0">
              <a:spcBef>
                <a:spcPts val="480"/>
              </a:spcBef>
              <a:spcAft>
                <a:spcPts val="0"/>
              </a:spcAft>
              <a:buSzPts val="1680"/>
              <a:buFont typeface="Noto Sans Symbols"/>
              <a:buChar char="❖"/>
            </a:pPr>
            <a:r>
              <a:rPr lang="en-US" sz="2400" b="1" i="1" dirty="0"/>
              <a:t>A Rise in Charter School Tuition via Enrollment</a:t>
            </a:r>
            <a:endParaRPr dirty="0"/>
          </a:p>
          <a:p>
            <a:pPr marL="342900" lvl="0" indent="-342900" algn="l" rtl="0">
              <a:spcBef>
                <a:spcPts val="480"/>
              </a:spcBef>
              <a:spcAft>
                <a:spcPts val="0"/>
              </a:spcAft>
              <a:buSzPts val="1680"/>
              <a:buFont typeface="Noto Sans Symbols"/>
              <a:buChar char="❖"/>
            </a:pPr>
            <a:r>
              <a:rPr lang="en-US" sz="2400" b="1" i="1" dirty="0"/>
              <a:t>The Foundation Aid Formula Should Serve as a Cornerstone to a School Finance System for More Effective Multi-Year Planning</a:t>
            </a:r>
            <a:endParaRP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139"/>
        <p:cNvGrpSpPr/>
        <p:nvPr/>
      </p:nvGrpSpPr>
      <p:grpSpPr>
        <a:xfrm>
          <a:off x="0" y="0"/>
          <a:ext cx="0" cy="0"/>
          <a:chOff x="0" y="0"/>
          <a:chExt cx="0" cy="0"/>
        </a:xfrm>
      </p:grpSpPr>
      <p:sp>
        <p:nvSpPr>
          <p:cNvPr id="140" name="Google Shape;140;p3"/>
          <p:cNvSpPr txBox="1"/>
          <p:nvPr/>
        </p:nvSpPr>
        <p:spPr>
          <a:xfrm>
            <a:off x="457200" y="152400"/>
            <a:ext cx="8534400" cy="1031875"/>
          </a:xfrm>
          <a:prstGeom prst="rect">
            <a:avLst/>
          </a:prstGeom>
          <a:no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en-US" sz="4400" b="1" i="1" u="none" strike="noStrike" cap="none">
                <a:solidFill>
                  <a:schemeClr val="lt2"/>
                </a:solidFill>
                <a:latin typeface="Arial"/>
                <a:ea typeface="Arial"/>
                <a:cs typeface="Arial"/>
                <a:sym typeface="Arial"/>
              </a:rPr>
              <a:t>Issues Impacting our Budget:</a:t>
            </a:r>
            <a:endParaRPr/>
          </a:p>
        </p:txBody>
      </p:sp>
      <p:sp>
        <p:nvSpPr>
          <p:cNvPr id="141" name="Google Shape;141;p3"/>
          <p:cNvSpPr txBox="1"/>
          <p:nvPr/>
        </p:nvSpPr>
        <p:spPr>
          <a:xfrm>
            <a:off x="228600" y="1524000"/>
            <a:ext cx="8610600" cy="51816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hlink"/>
              </a:buClr>
              <a:buSzPts val="1400"/>
              <a:buFont typeface="Noto Sans Symbols"/>
              <a:buChar char="❖"/>
            </a:pPr>
            <a:r>
              <a:rPr lang="en-US" sz="2000" b="1" i="1" u="none" strike="noStrike" cap="none">
                <a:solidFill>
                  <a:schemeClr val="lt1"/>
                </a:solidFill>
                <a:latin typeface="Verdana"/>
                <a:ea typeface="Verdana"/>
                <a:cs typeface="Verdana"/>
                <a:sym typeface="Verdana"/>
              </a:rPr>
              <a:t>Between 2010 and 2020, State Aid to Long Island was Reduced by More than 1.3 Billion Dollars (GEA), with 60% of this Aid Coming from LI’s Low-Wealth Districts</a:t>
            </a:r>
            <a:endParaRPr/>
          </a:p>
          <a:p>
            <a:pPr marL="342900" marR="0" lvl="0" indent="-342900" algn="l" rtl="0">
              <a:spcBef>
                <a:spcPts val="400"/>
              </a:spcBef>
              <a:spcAft>
                <a:spcPts val="0"/>
              </a:spcAft>
              <a:buClr>
                <a:schemeClr val="hlink"/>
              </a:buClr>
              <a:buSzPts val="1400"/>
              <a:buFont typeface="Noto Sans Symbols"/>
              <a:buChar char="❖"/>
            </a:pPr>
            <a:r>
              <a:rPr lang="en-US" sz="2000" b="1" i="1" u="none" strike="noStrike" cap="none">
                <a:solidFill>
                  <a:schemeClr val="lt1"/>
                </a:solidFill>
                <a:latin typeface="Verdana"/>
                <a:ea typeface="Verdana"/>
                <a:cs typeface="Verdana"/>
                <a:sym typeface="Verdana"/>
              </a:rPr>
              <a:t>Continued State Mandate of Set-</a:t>
            </a:r>
            <a:r>
              <a:rPr lang="en-US" sz="2000" b="1" i="1">
                <a:solidFill>
                  <a:schemeClr val="lt1"/>
                </a:solidFill>
                <a:latin typeface="Verdana"/>
                <a:ea typeface="Verdana"/>
                <a:cs typeface="Verdana"/>
                <a:sym typeface="Verdana"/>
              </a:rPr>
              <a:t>A</a:t>
            </a:r>
            <a:r>
              <a:rPr lang="en-US" sz="2000" b="1" i="1" u="none" strike="noStrike" cap="none">
                <a:solidFill>
                  <a:schemeClr val="lt1"/>
                </a:solidFill>
                <a:latin typeface="Verdana"/>
                <a:ea typeface="Verdana"/>
                <a:cs typeface="Verdana"/>
                <a:sym typeface="Verdana"/>
              </a:rPr>
              <a:t>side Funding, </a:t>
            </a:r>
            <a:endParaRPr/>
          </a:p>
          <a:p>
            <a:pPr marL="342900" marR="0" lvl="0" indent="-342900" algn="l" rtl="0">
              <a:spcBef>
                <a:spcPts val="400"/>
              </a:spcBef>
              <a:spcAft>
                <a:spcPts val="0"/>
              </a:spcAft>
              <a:buClr>
                <a:schemeClr val="hlink"/>
              </a:buClr>
              <a:buSzPts val="1400"/>
              <a:buFont typeface="Noto Sans Symbols"/>
              <a:buChar char="❖"/>
            </a:pPr>
            <a:r>
              <a:rPr lang="en-US" sz="2000" b="1" i="1" u="none" strike="noStrike" cap="none">
                <a:solidFill>
                  <a:schemeClr val="lt1"/>
                </a:solidFill>
                <a:latin typeface="Verdana"/>
                <a:ea typeface="Verdana"/>
                <a:cs typeface="Verdana"/>
                <a:sym typeface="Verdana"/>
              </a:rPr>
              <a:t>$ 1,238,072 Impacting our General Funding Source, Requiring us to Fund Certain Projects and only those Projects as Dictated by Albany</a:t>
            </a:r>
            <a:endParaRPr sz="2000" b="1" i="1" u="none" strike="noStrike" cap="none">
              <a:solidFill>
                <a:schemeClr val="lt1"/>
              </a:solidFill>
              <a:latin typeface="Verdana"/>
              <a:ea typeface="Verdana"/>
              <a:cs typeface="Verdana"/>
              <a:sym typeface="Verdana"/>
            </a:endParaRPr>
          </a:p>
          <a:p>
            <a:pPr marL="342900" marR="0" lvl="0" indent="-342900" algn="l" rtl="0">
              <a:spcBef>
                <a:spcPts val="400"/>
              </a:spcBef>
              <a:spcAft>
                <a:spcPts val="0"/>
              </a:spcAft>
              <a:buClr>
                <a:schemeClr val="hlink"/>
              </a:buClr>
              <a:buSzPts val="1400"/>
              <a:buFont typeface="Noto Sans Symbols"/>
              <a:buChar char="❖"/>
            </a:pPr>
            <a:r>
              <a:rPr lang="en-US" sz="2000" b="1" i="1" u="none" strike="noStrike" cap="none">
                <a:solidFill>
                  <a:schemeClr val="lt1"/>
                </a:solidFill>
                <a:latin typeface="Verdana"/>
                <a:ea typeface="Verdana"/>
                <a:cs typeface="Verdana"/>
                <a:sym typeface="Verdana"/>
              </a:rPr>
              <a:t>Long Island’s Least-Wealthy and Wealthiest Districts Receive Significantly Less State Aid Than Both the Least-Wealthy and Wealthiest Districts in New York State</a:t>
            </a:r>
            <a:endParaRPr/>
          </a:p>
          <a:p>
            <a:pPr marL="342900" marR="0" lvl="0" indent="-342900" algn="l" rtl="0">
              <a:spcBef>
                <a:spcPts val="400"/>
              </a:spcBef>
              <a:spcAft>
                <a:spcPts val="0"/>
              </a:spcAft>
              <a:buClr>
                <a:schemeClr val="hlink"/>
              </a:buClr>
              <a:buSzPts val="1400"/>
              <a:buFont typeface="Noto Sans Symbols"/>
              <a:buChar char="❖"/>
            </a:pPr>
            <a:r>
              <a:rPr lang="en-US" sz="2000" b="1" i="1" u="none" strike="noStrike" cap="none">
                <a:solidFill>
                  <a:schemeClr val="lt1"/>
                </a:solidFill>
                <a:latin typeface="Verdana"/>
                <a:ea typeface="Verdana"/>
                <a:cs typeface="Verdana"/>
                <a:sym typeface="Verdana"/>
              </a:rPr>
              <a:t>New NYS Per School Building Expense Report - Unfunded Mandate    </a:t>
            </a:r>
            <a:endParaRPr sz="2000" b="1" i="1" u="none" strike="noStrike" cap="none">
              <a:solidFill>
                <a:schemeClr val="lt1"/>
              </a:solidFill>
              <a:latin typeface="Verdana"/>
              <a:ea typeface="Verdana"/>
              <a:cs typeface="Verdana"/>
              <a:sym typeface="Verdana"/>
            </a:endParaRPr>
          </a:p>
          <a:p>
            <a:pPr marL="342900" marR="0" lvl="0" indent="-342900" algn="l" rtl="0">
              <a:spcBef>
                <a:spcPts val="400"/>
              </a:spcBef>
              <a:spcAft>
                <a:spcPts val="0"/>
              </a:spcAft>
              <a:buClr>
                <a:schemeClr val="hlink"/>
              </a:buClr>
              <a:buSzPts val="1400"/>
              <a:buFont typeface="Noto Sans Symbols"/>
              <a:buChar char="❖"/>
            </a:pPr>
            <a:r>
              <a:rPr lang="en-US" sz="2000" b="1" i="1" u="none" strike="noStrike" cap="none">
                <a:solidFill>
                  <a:schemeClr val="lt1"/>
                </a:solidFill>
                <a:latin typeface="Verdana"/>
                <a:ea typeface="Verdana"/>
                <a:cs typeface="Verdana"/>
                <a:sym typeface="Verdana"/>
              </a:rPr>
              <a:t>Changes to STAR Program Resulting in Reductions of State Aid</a:t>
            </a:r>
            <a:endParaRPr sz="2000" b="1" i="1" u="none" strike="noStrike" cap="none">
              <a:solidFill>
                <a:schemeClr val="lt1"/>
              </a:solidFill>
              <a:latin typeface="Verdana"/>
              <a:ea typeface="Verdana"/>
              <a:cs typeface="Verdana"/>
              <a:sym typeface="Verdana"/>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145"/>
        <p:cNvGrpSpPr/>
        <p:nvPr/>
      </p:nvGrpSpPr>
      <p:grpSpPr>
        <a:xfrm>
          <a:off x="0" y="0"/>
          <a:ext cx="0" cy="0"/>
          <a:chOff x="0" y="0"/>
          <a:chExt cx="0" cy="0"/>
        </a:xfrm>
      </p:grpSpPr>
      <p:sp>
        <p:nvSpPr>
          <p:cNvPr id="146" name="Google Shape;146;p4"/>
          <p:cNvSpPr txBox="1">
            <a:spLocks noGrp="1"/>
          </p:cNvSpPr>
          <p:nvPr>
            <p:ph type="title"/>
          </p:nvPr>
        </p:nvSpPr>
        <p:spPr>
          <a:xfrm>
            <a:off x="457200" y="152400"/>
            <a:ext cx="8229600" cy="1139825"/>
          </a:xfrm>
          <a:prstGeom prst="rect">
            <a:avLst/>
          </a:prstGeom>
          <a:noFill/>
          <a:ln>
            <a:noFill/>
          </a:ln>
        </p:spPr>
        <p:txBody>
          <a:bodyPr spcFirstLastPara="1" wrap="square" lIns="91425" tIns="45700" rIns="91425" bIns="45700" anchor="ctr" anchorCtr="1">
            <a:noAutofit/>
          </a:bodyPr>
          <a:lstStyle/>
          <a:p>
            <a:pPr marL="0" lvl="0" indent="0" algn="ctr" rtl="0">
              <a:spcBef>
                <a:spcPts val="0"/>
              </a:spcBef>
              <a:spcAft>
                <a:spcPts val="0"/>
              </a:spcAft>
              <a:buNone/>
            </a:pPr>
            <a:r>
              <a:rPr lang="en-US" b="1" i="1"/>
              <a:t>Students Remain our First Priority</a:t>
            </a:r>
            <a:endParaRPr/>
          </a:p>
        </p:txBody>
      </p:sp>
      <p:sp>
        <p:nvSpPr>
          <p:cNvPr id="147" name="Google Shape;147;p4"/>
          <p:cNvSpPr txBox="1">
            <a:spLocks noGrp="1"/>
          </p:cNvSpPr>
          <p:nvPr>
            <p:ph type="body" idx="1"/>
          </p:nvPr>
        </p:nvSpPr>
        <p:spPr>
          <a:xfrm>
            <a:off x="381000" y="1524000"/>
            <a:ext cx="8382000" cy="5181600"/>
          </a:xfrm>
          <a:prstGeom prst="rect">
            <a:avLst/>
          </a:prstGeom>
          <a:noFill/>
          <a:ln>
            <a:noFill/>
          </a:ln>
        </p:spPr>
        <p:txBody>
          <a:bodyPr spcFirstLastPara="1" wrap="square" lIns="91425" tIns="45700" rIns="91425" bIns="45700" anchor="t" anchorCtr="0">
            <a:noAutofit/>
          </a:bodyPr>
          <a:lstStyle/>
          <a:p>
            <a:pPr marL="342900" lvl="0" indent="-262890" algn="l" rtl="0">
              <a:lnSpc>
                <a:spcPct val="90000"/>
              </a:lnSpc>
              <a:spcBef>
                <a:spcPts val="0"/>
              </a:spcBef>
              <a:spcAft>
                <a:spcPts val="0"/>
              </a:spcAft>
              <a:buSzPts val="1260"/>
              <a:buFont typeface="Noto Sans Symbols"/>
              <a:buNone/>
            </a:pPr>
            <a:endParaRPr sz="1800" b="1" i="1" dirty="0">
              <a:solidFill>
                <a:srgbClr val="F4F4F4"/>
              </a:solidFill>
            </a:endParaRPr>
          </a:p>
          <a:p>
            <a:pPr marL="342900" lvl="0" indent="-342900" algn="l" rtl="0">
              <a:lnSpc>
                <a:spcPct val="90000"/>
              </a:lnSpc>
              <a:spcBef>
                <a:spcPts val="400"/>
              </a:spcBef>
              <a:spcAft>
                <a:spcPts val="0"/>
              </a:spcAft>
              <a:buSzPts val="1400"/>
              <a:buFont typeface="Noto Sans Symbols"/>
              <a:buChar char="❖"/>
            </a:pPr>
            <a:r>
              <a:rPr lang="en-US" sz="2000" b="1" i="1" dirty="0">
                <a:solidFill>
                  <a:srgbClr val="F4F4F4"/>
                </a:solidFill>
              </a:rPr>
              <a:t>Ensure a Comprehensive Academic Program for College and Career Readiness Aligned to 21</a:t>
            </a:r>
            <a:r>
              <a:rPr lang="en-US" sz="2000" b="1" i="1" baseline="30000" dirty="0">
                <a:solidFill>
                  <a:srgbClr val="F4F4F4"/>
                </a:solidFill>
              </a:rPr>
              <a:t>st</a:t>
            </a:r>
            <a:r>
              <a:rPr lang="en-US" sz="2000" b="1" i="1" dirty="0">
                <a:solidFill>
                  <a:srgbClr val="F4F4F4"/>
                </a:solidFill>
              </a:rPr>
              <a:t> Century Skills and the Adopted NYS ESSA Standards </a:t>
            </a:r>
            <a:endParaRPr dirty="0"/>
          </a:p>
          <a:p>
            <a:pPr marL="342900" lvl="0" indent="-342900" algn="l" rtl="0">
              <a:lnSpc>
                <a:spcPct val="90000"/>
              </a:lnSpc>
              <a:spcBef>
                <a:spcPts val="400"/>
              </a:spcBef>
              <a:spcAft>
                <a:spcPts val="0"/>
              </a:spcAft>
              <a:buSzPts val="1400"/>
              <a:buFont typeface="Noto Sans Symbols"/>
              <a:buChar char="❖"/>
            </a:pPr>
            <a:r>
              <a:rPr lang="en-US" sz="2000" b="1" i="1" dirty="0">
                <a:solidFill>
                  <a:srgbClr val="F4F4F4"/>
                </a:solidFill>
              </a:rPr>
              <a:t>Provide a Safe, Supportive, and Challenging Educational Experience </a:t>
            </a:r>
            <a:endParaRPr dirty="0"/>
          </a:p>
          <a:p>
            <a:pPr marL="342900" lvl="0" indent="-342900" algn="l" rtl="0">
              <a:lnSpc>
                <a:spcPct val="90000"/>
              </a:lnSpc>
              <a:spcBef>
                <a:spcPts val="400"/>
              </a:spcBef>
              <a:spcAft>
                <a:spcPts val="0"/>
              </a:spcAft>
              <a:buSzPts val="1400"/>
              <a:buFont typeface="Noto Sans Symbols"/>
              <a:buChar char="❖"/>
            </a:pPr>
            <a:r>
              <a:rPr lang="en-US" sz="2000" b="1" i="1" dirty="0">
                <a:solidFill>
                  <a:srgbClr val="F4F4F4"/>
                </a:solidFill>
              </a:rPr>
              <a:t>Continue to Fund our District-Wide Literacy and Math Support  Programs K-12</a:t>
            </a:r>
            <a:endParaRPr sz="2000" b="1" i="1" dirty="0">
              <a:solidFill>
                <a:srgbClr val="F4F4F4"/>
              </a:solidFill>
            </a:endParaRPr>
          </a:p>
          <a:p>
            <a:pPr marL="342900" lvl="0" indent="-342900" algn="l" rtl="0">
              <a:lnSpc>
                <a:spcPct val="90000"/>
              </a:lnSpc>
              <a:spcBef>
                <a:spcPts val="400"/>
              </a:spcBef>
              <a:spcAft>
                <a:spcPts val="0"/>
              </a:spcAft>
              <a:buSzPts val="1400"/>
              <a:buFont typeface="Noto Sans Symbols"/>
              <a:buChar char="❖"/>
            </a:pPr>
            <a:r>
              <a:rPr lang="en-US" sz="2000" b="1" i="1" dirty="0">
                <a:solidFill>
                  <a:srgbClr val="F4F4F4"/>
                </a:solidFill>
              </a:rPr>
              <a:t>Continue to Intensify the K-12 Students’ Success Initiative (SSI),  Along With Continued Research into Standards-Based Education</a:t>
            </a:r>
            <a:endParaRPr dirty="0"/>
          </a:p>
          <a:p>
            <a:pPr marL="342900" lvl="0" indent="-342900" algn="l" rtl="0">
              <a:lnSpc>
                <a:spcPct val="90000"/>
              </a:lnSpc>
              <a:spcBef>
                <a:spcPts val="400"/>
              </a:spcBef>
              <a:spcAft>
                <a:spcPts val="0"/>
              </a:spcAft>
              <a:buSzPts val="1400"/>
              <a:buFont typeface="Noto Sans Symbols"/>
              <a:buChar char="❖"/>
            </a:pPr>
            <a:r>
              <a:rPr lang="en-US" sz="2000" b="1" i="1" dirty="0">
                <a:solidFill>
                  <a:srgbClr val="F4F4F4"/>
                </a:solidFill>
              </a:rPr>
              <a:t>Maintain Elementary Class Size (low to mid 20’s)</a:t>
            </a:r>
            <a:endParaRPr dirty="0"/>
          </a:p>
          <a:p>
            <a:pPr marL="342900" lvl="0" indent="-342900" algn="l" rtl="0">
              <a:lnSpc>
                <a:spcPct val="90000"/>
              </a:lnSpc>
              <a:spcBef>
                <a:spcPts val="400"/>
              </a:spcBef>
              <a:spcAft>
                <a:spcPts val="0"/>
              </a:spcAft>
              <a:buSzPts val="1400"/>
              <a:buFont typeface="Noto Sans Symbols"/>
              <a:buChar char="❖"/>
            </a:pPr>
            <a:r>
              <a:rPr lang="en-US" sz="2000" b="1" i="1" dirty="0">
                <a:solidFill>
                  <a:srgbClr val="F4F4F4"/>
                </a:solidFill>
              </a:rPr>
              <a:t>Develop Remediation Programs for Students who were Adversely Impacted Academically and Socially by the Recent Pandemic</a:t>
            </a:r>
            <a:endParaRPr sz="2000" b="1" i="1" dirty="0">
              <a:solidFill>
                <a:srgbClr val="F4F4F4"/>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151"/>
        <p:cNvGrpSpPr/>
        <p:nvPr/>
      </p:nvGrpSpPr>
      <p:grpSpPr>
        <a:xfrm>
          <a:off x="0" y="0"/>
          <a:ext cx="0" cy="0"/>
          <a:chOff x="0" y="0"/>
          <a:chExt cx="0" cy="0"/>
        </a:xfrm>
      </p:grpSpPr>
      <p:sp>
        <p:nvSpPr>
          <p:cNvPr id="152" name="Google Shape;152;p5"/>
          <p:cNvSpPr txBox="1">
            <a:spLocks noGrp="1"/>
          </p:cNvSpPr>
          <p:nvPr>
            <p:ph type="title"/>
          </p:nvPr>
        </p:nvSpPr>
        <p:spPr>
          <a:xfrm>
            <a:off x="457200" y="277813"/>
            <a:ext cx="8229600" cy="865187"/>
          </a:xfrm>
          <a:prstGeom prst="rect">
            <a:avLst/>
          </a:prstGeom>
          <a:noFill/>
          <a:ln>
            <a:noFill/>
          </a:ln>
        </p:spPr>
        <p:txBody>
          <a:bodyPr spcFirstLastPara="1" wrap="square" lIns="91425" tIns="45700" rIns="91425" bIns="45700" anchor="ctr" anchorCtr="1">
            <a:noAutofit/>
          </a:bodyPr>
          <a:lstStyle/>
          <a:p>
            <a:pPr marL="0" lvl="0" indent="0" algn="ctr" rtl="0">
              <a:spcBef>
                <a:spcPts val="0"/>
              </a:spcBef>
              <a:spcAft>
                <a:spcPts val="0"/>
              </a:spcAft>
              <a:buNone/>
            </a:pPr>
            <a:r>
              <a:rPr lang="en-US" b="1" i="1"/>
              <a:t>Students Remain our First Priority</a:t>
            </a:r>
            <a:endParaRPr/>
          </a:p>
        </p:txBody>
      </p:sp>
      <p:sp>
        <p:nvSpPr>
          <p:cNvPr id="153" name="Google Shape;153;p5"/>
          <p:cNvSpPr txBox="1">
            <a:spLocks noGrp="1"/>
          </p:cNvSpPr>
          <p:nvPr>
            <p:ph type="body" idx="1"/>
          </p:nvPr>
        </p:nvSpPr>
        <p:spPr>
          <a:xfrm>
            <a:off x="457200" y="1524000"/>
            <a:ext cx="8229600" cy="6705600"/>
          </a:xfrm>
          <a:prstGeom prst="rect">
            <a:avLst/>
          </a:prstGeom>
          <a:noFill/>
          <a:ln>
            <a:noFill/>
          </a:ln>
        </p:spPr>
        <p:txBody>
          <a:bodyPr spcFirstLastPara="1" wrap="square" lIns="91425" tIns="45700" rIns="91425" bIns="45700" anchor="t" anchorCtr="0">
            <a:noAutofit/>
          </a:bodyPr>
          <a:lstStyle/>
          <a:p>
            <a:pPr marL="342900" lvl="0" indent="-262890" algn="l" rtl="0">
              <a:lnSpc>
                <a:spcPct val="90000"/>
              </a:lnSpc>
              <a:spcBef>
                <a:spcPts val="0"/>
              </a:spcBef>
              <a:spcAft>
                <a:spcPts val="0"/>
              </a:spcAft>
              <a:buSzPts val="1260"/>
              <a:buFont typeface="Noto Sans Symbols"/>
              <a:buNone/>
            </a:pPr>
            <a:endParaRPr sz="1800" b="1" i="1" dirty="0">
              <a:solidFill>
                <a:srgbClr val="F4F4F4"/>
              </a:solidFill>
            </a:endParaRPr>
          </a:p>
          <a:p>
            <a:pPr marL="342900" lvl="0" indent="-342900" algn="l" rtl="0">
              <a:lnSpc>
                <a:spcPct val="90000"/>
              </a:lnSpc>
              <a:spcBef>
                <a:spcPts val="360"/>
              </a:spcBef>
              <a:spcAft>
                <a:spcPts val="0"/>
              </a:spcAft>
              <a:buSzPts val="1260"/>
              <a:buFont typeface="Noto Sans Symbols"/>
              <a:buChar char="❖"/>
            </a:pPr>
            <a:r>
              <a:rPr lang="en-US" sz="1800" b="1" i="1" dirty="0">
                <a:solidFill>
                  <a:srgbClr val="F4F4F4"/>
                </a:solidFill>
              </a:rPr>
              <a:t>Expand our Academy Program in Longwood High School to Include Additional Coursework Designed to Compliment Future 21</a:t>
            </a:r>
            <a:r>
              <a:rPr lang="en-US" sz="1800" b="1" i="1" baseline="30000" dirty="0">
                <a:solidFill>
                  <a:srgbClr val="F4F4F4"/>
                </a:solidFill>
              </a:rPr>
              <a:t>st</a:t>
            </a:r>
            <a:r>
              <a:rPr lang="en-US" sz="1800" b="1" i="1" dirty="0">
                <a:solidFill>
                  <a:srgbClr val="F4F4F4"/>
                </a:solidFill>
              </a:rPr>
              <a:t> Century Skill Building</a:t>
            </a:r>
            <a:endParaRPr dirty="0"/>
          </a:p>
          <a:p>
            <a:pPr marL="342900" lvl="0" indent="-342900" algn="l" rtl="0">
              <a:lnSpc>
                <a:spcPct val="90000"/>
              </a:lnSpc>
              <a:spcBef>
                <a:spcPts val="360"/>
              </a:spcBef>
              <a:spcAft>
                <a:spcPts val="0"/>
              </a:spcAft>
              <a:buSzPts val="1260"/>
              <a:buFont typeface="Noto Sans Symbols"/>
              <a:buChar char="❖"/>
            </a:pPr>
            <a:r>
              <a:rPr lang="en-US" sz="1800" b="1" i="1" dirty="0">
                <a:solidFill>
                  <a:srgbClr val="F4F4F4"/>
                </a:solidFill>
              </a:rPr>
              <a:t>Expand our School Bus Safety Program to Include Stop Arm Camera Technology</a:t>
            </a:r>
            <a:endParaRPr dirty="0"/>
          </a:p>
          <a:p>
            <a:pPr marL="342900" lvl="0" indent="-342900" algn="l" rtl="0">
              <a:lnSpc>
                <a:spcPct val="90000"/>
              </a:lnSpc>
              <a:spcBef>
                <a:spcPts val="360"/>
              </a:spcBef>
              <a:spcAft>
                <a:spcPts val="0"/>
              </a:spcAft>
              <a:buSzPts val="1260"/>
              <a:buFont typeface="Noto Sans Symbols"/>
              <a:buChar char="❖"/>
            </a:pPr>
            <a:r>
              <a:rPr lang="en-US" sz="1800" b="1" i="1" dirty="0">
                <a:solidFill>
                  <a:srgbClr val="F4F4F4"/>
                </a:solidFill>
              </a:rPr>
              <a:t>Continue our Partnerships with Local SUNY for Credit-Bearing Courses within our Academies, The Early College Entrance Program, and the Early College H.S. Program</a:t>
            </a:r>
            <a:endParaRPr dirty="0"/>
          </a:p>
          <a:p>
            <a:pPr marL="342900" lvl="0" indent="-342900" algn="l" rtl="0">
              <a:lnSpc>
                <a:spcPct val="90000"/>
              </a:lnSpc>
              <a:spcBef>
                <a:spcPts val="360"/>
              </a:spcBef>
              <a:spcAft>
                <a:spcPts val="0"/>
              </a:spcAft>
              <a:buSzPts val="1260"/>
              <a:buFont typeface="Noto Sans Symbols"/>
              <a:buChar char="❖"/>
            </a:pPr>
            <a:r>
              <a:rPr lang="en-US" sz="1800" b="1" i="1" dirty="0">
                <a:solidFill>
                  <a:srgbClr val="F4F4F4"/>
                </a:solidFill>
              </a:rPr>
              <a:t>Continue Implementation of the NYSED Smart Schools Bond Act for Technology for Students and Staff K-12 – PHASE </a:t>
            </a:r>
            <a:r>
              <a:rPr lang="en-US" sz="1800" b="1" i="1" dirty="0" smtClean="0">
                <a:solidFill>
                  <a:srgbClr val="F4F4F4"/>
                </a:solidFill>
              </a:rPr>
              <a:t>IV</a:t>
            </a:r>
          </a:p>
          <a:p>
            <a:pPr marL="342900" lvl="0" indent="-342900" algn="l" rtl="0">
              <a:lnSpc>
                <a:spcPct val="90000"/>
              </a:lnSpc>
              <a:spcBef>
                <a:spcPts val="360"/>
              </a:spcBef>
              <a:spcAft>
                <a:spcPts val="0"/>
              </a:spcAft>
              <a:buSzPts val="1260"/>
              <a:buFont typeface="Noto Sans Symbols"/>
              <a:buChar char="❖"/>
            </a:pPr>
            <a:r>
              <a:rPr lang="en-US" sz="1800" b="1" i="1" dirty="0" smtClean="0">
                <a:solidFill>
                  <a:srgbClr val="F4F4F4"/>
                </a:solidFill>
              </a:rPr>
              <a:t>Continue </a:t>
            </a:r>
            <a:r>
              <a:rPr lang="en-US" sz="1800" b="1" i="1" dirty="0">
                <a:solidFill>
                  <a:srgbClr val="F4F4F4"/>
                </a:solidFill>
              </a:rPr>
              <a:t>to Educate and Support our Students and their Families with a Comprehensive Alcohol and Substance Abuse Program, and Expand Student Wellness Programs to Include Education and Preventive Strategies in Combating the Vaping Epidemic  </a:t>
            </a:r>
            <a:endParaRPr dirty="0"/>
          </a:p>
          <a:p>
            <a:pPr marL="342900" lvl="0" indent="-254000" algn="l" rtl="0">
              <a:lnSpc>
                <a:spcPct val="90000"/>
              </a:lnSpc>
              <a:spcBef>
                <a:spcPts val="400"/>
              </a:spcBef>
              <a:spcAft>
                <a:spcPts val="0"/>
              </a:spcAft>
              <a:buSzPts val="1400"/>
              <a:buFont typeface="Noto Sans Symbols"/>
              <a:buNone/>
            </a:pPr>
            <a:endParaRPr sz="2000" b="1" i="1" dirty="0"/>
          </a:p>
          <a:p>
            <a:pPr marL="0" lvl="0" indent="0" algn="l" rtl="0">
              <a:lnSpc>
                <a:spcPct val="90000"/>
              </a:lnSpc>
              <a:spcBef>
                <a:spcPts val="360"/>
              </a:spcBef>
              <a:spcAft>
                <a:spcPts val="0"/>
              </a:spcAft>
              <a:buSzPts val="1260"/>
              <a:buNone/>
            </a:pPr>
            <a:endParaRPr sz="1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157"/>
        <p:cNvGrpSpPr/>
        <p:nvPr/>
      </p:nvGrpSpPr>
      <p:grpSpPr>
        <a:xfrm>
          <a:off x="0" y="0"/>
          <a:ext cx="0" cy="0"/>
          <a:chOff x="0" y="0"/>
          <a:chExt cx="0" cy="0"/>
        </a:xfrm>
      </p:grpSpPr>
      <p:sp>
        <p:nvSpPr>
          <p:cNvPr id="158" name="Google Shape;158;p6"/>
          <p:cNvSpPr txBox="1">
            <a:spLocks noGrp="1"/>
          </p:cNvSpPr>
          <p:nvPr>
            <p:ph type="title"/>
          </p:nvPr>
        </p:nvSpPr>
        <p:spPr>
          <a:xfrm>
            <a:off x="457200" y="277813"/>
            <a:ext cx="8229600" cy="1139825"/>
          </a:xfrm>
          <a:prstGeom prst="rect">
            <a:avLst/>
          </a:prstGeom>
          <a:noFill/>
          <a:ln>
            <a:noFill/>
          </a:ln>
        </p:spPr>
        <p:txBody>
          <a:bodyPr spcFirstLastPara="1" wrap="square" lIns="91425" tIns="45700" rIns="91425" bIns="45700" anchor="ctr" anchorCtr="1">
            <a:noAutofit/>
          </a:bodyPr>
          <a:lstStyle/>
          <a:p>
            <a:pPr marL="0" lvl="0" indent="0" algn="ctr" rtl="0">
              <a:spcBef>
                <a:spcPts val="0"/>
              </a:spcBef>
              <a:spcAft>
                <a:spcPts val="0"/>
              </a:spcAft>
              <a:buNone/>
            </a:pPr>
            <a:r>
              <a:rPr lang="en-US" b="1" i="1"/>
              <a:t>Students Remain our First Priority</a:t>
            </a:r>
            <a:endParaRPr/>
          </a:p>
        </p:txBody>
      </p:sp>
      <p:sp>
        <p:nvSpPr>
          <p:cNvPr id="159" name="Google Shape;159;p6"/>
          <p:cNvSpPr txBox="1">
            <a:spLocks noGrp="1"/>
          </p:cNvSpPr>
          <p:nvPr>
            <p:ph type="body" idx="1"/>
          </p:nvPr>
        </p:nvSpPr>
        <p:spPr>
          <a:xfrm>
            <a:off x="457200" y="1600200"/>
            <a:ext cx="8229600" cy="4530725"/>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SzPts val="1470"/>
              <a:buFont typeface="Noto Sans Symbols"/>
              <a:buChar char="❖"/>
            </a:pPr>
            <a:r>
              <a:rPr lang="en-US" sz="2100" b="1" i="1"/>
              <a:t>Expand our Students’ Opportunities for External Learning Experiences, Internships, and Partnerships which Compliment our Students’ CTE Experiences  </a:t>
            </a:r>
            <a:endParaRPr/>
          </a:p>
          <a:p>
            <a:pPr marL="342900" lvl="0" indent="-342900" algn="l" rtl="0">
              <a:lnSpc>
                <a:spcPct val="90000"/>
              </a:lnSpc>
              <a:spcBef>
                <a:spcPts val="420"/>
              </a:spcBef>
              <a:spcAft>
                <a:spcPts val="0"/>
              </a:spcAft>
              <a:buSzPts val="1470"/>
              <a:buFont typeface="Noto Sans Symbols"/>
              <a:buChar char="❖"/>
            </a:pPr>
            <a:r>
              <a:rPr lang="en-US" sz="2100" b="1" i="1"/>
              <a:t>Continue to Enrich our PBIS and Leader In Me Programs, Restorative Practice Models  Strengthening our Children's Self-Advocacy and Social-Emotional Interpersonal Skills Aligned with the ESSA Standards</a:t>
            </a:r>
            <a:endParaRPr/>
          </a:p>
          <a:p>
            <a:pPr marL="342900" lvl="0" indent="-342900" algn="l" rtl="0">
              <a:lnSpc>
                <a:spcPct val="90000"/>
              </a:lnSpc>
              <a:spcBef>
                <a:spcPts val="420"/>
              </a:spcBef>
              <a:spcAft>
                <a:spcPts val="0"/>
              </a:spcAft>
              <a:buSzPts val="1470"/>
              <a:buFont typeface="Noto Sans Symbols"/>
              <a:buChar char="❖"/>
            </a:pPr>
            <a:r>
              <a:rPr lang="en-US" sz="2100" b="1" i="1"/>
              <a:t>Maintain our District’s Current Level of Mental Health Programs with Widespread Preemptive Professional Development Training for Staff, Along with the inclusion of Youth Mental Health First Aid and increased use of Mindfulness Practices District Wide.</a:t>
            </a:r>
            <a:endParaRPr/>
          </a:p>
          <a:p>
            <a:pPr marL="342900" lvl="0" indent="-200660" algn="l" rtl="0">
              <a:spcBef>
                <a:spcPts val="640"/>
              </a:spcBef>
              <a:spcAft>
                <a:spcPts val="0"/>
              </a:spcAft>
              <a:buSzPts val="2240"/>
              <a:buNone/>
            </a:pPr>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163"/>
        <p:cNvGrpSpPr/>
        <p:nvPr/>
      </p:nvGrpSpPr>
      <p:grpSpPr>
        <a:xfrm>
          <a:off x="0" y="0"/>
          <a:ext cx="0" cy="0"/>
          <a:chOff x="0" y="0"/>
          <a:chExt cx="0" cy="0"/>
        </a:xfrm>
      </p:grpSpPr>
      <p:sp>
        <p:nvSpPr>
          <p:cNvPr id="164" name="Google Shape;164;p7"/>
          <p:cNvSpPr txBox="1">
            <a:spLocks noGrp="1"/>
          </p:cNvSpPr>
          <p:nvPr>
            <p:ph type="title"/>
          </p:nvPr>
        </p:nvSpPr>
        <p:spPr>
          <a:xfrm>
            <a:off x="457200" y="277813"/>
            <a:ext cx="8229600" cy="1139825"/>
          </a:xfrm>
          <a:prstGeom prst="rect">
            <a:avLst/>
          </a:prstGeom>
          <a:noFill/>
          <a:ln>
            <a:noFill/>
          </a:ln>
        </p:spPr>
        <p:txBody>
          <a:bodyPr spcFirstLastPara="1" wrap="square" lIns="91425" tIns="45700" rIns="91425" bIns="45700" anchor="ctr" anchorCtr="1">
            <a:noAutofit/>
          </a:bodyPr>
          <a:lstStyle/>
          <a:p>
            <a:pPr marL="0" lvl="0" indent="0" algn="ctr" rtl="0">
              <a:spcBef>
                <a:spcPts val="0"/>
              </a:spcBef>
              <a:spcAft>
                <a:spcPts val="0"/>
              </a:spcAft>
              <a:buNone/>
            </a:pPr>
            <a:r>
              <a:rPr lang="en-US" b="1" i="1"/>
              <a:t>Maximum Allowable Tax Levy for 2021-22</a:t>
            </a:r>
            <a:endParaRPr b="1" i="1"/>
          </a:p>
        </p:txBody>
      </p:sp>
      <p:sp>
        <p:nvSpPr>
          <p:cNvPr id="165" name="Google Shape;165;p7"/>
          <p:cNvSpPr txBox="1">
            <a:spLocks noGrp="1"/>
          </p:cNvSpPr>
          <p:nvPr>
            <p:ph type="body" idx="1"/>
          </p:nvPr>
        </p:nvSpPr>
        <p:spPr>
          <a:xfrm>
            <a:off x="457200" y="1600200"/>
            <a:ext cx="8229600" cy="5029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90"/>
              <a:buNone/>
            </a:pPr>
            <a:r>
              <a:rPr lang="en-US" sz="1700" b="1" i="1"/>
              <a:t>THE TAX CAP CALCULATION ALLOWS ADJUSTMENTS FOR THE FOLLOWING</a:t>
            </a:r>
            <a:r>
              <a:rPr lang="en-US" sz="1700" b="1"/>
              <a:t>:</a:t>
            </a:r>
            <a:endParaRPr/>
          </a:p>
          <a:p>
            <a:pPr marL="0" lvl="0" indent="0" algn="l" rtl="0">
              <a:spcBef>
                <a:spcPts val="80"/>
              </a:spcBef>
              <a:spcAft>
                <a:spcPts val="0"/>
              </a:spcAft>
              <a:buSzPts val="280"/>
              <a:buNone/>
            </a:pPr>
            <a:endParaRPr sz="400" b="1" i="1"/>
          </a:p>
          <a:p>
            <a:pPr marL="342900" lvl="0" indent="-342900" algn="l" rtl="0">
              <a:spcBef>
                <a:spcPts val="340"/>
              </a:spcBef>
              <a:spcAft>
                <a:spcPts val="0"/>
              </a:spcAft>
              <a:buSzPts val="1190"/>
              <a:buFont typeface="Noto Sans Symbols"/>
              <a:buChar char="❖"/>
            </a:pPr>
            <a:r>
              <a:rPr lang="en-US" sz="1700" b="1" i="1"/>
              <a:t>Tax levy necessary for expenditures resulting from Court Orders/Judgements arising out of tort actions for any amount in excess of 5% of the total taxes levied in the prior year.</a:t>
            </a:r>
            <a:endParaRPr/>
          </a:p>
          <a:p>
            <a:pPr marL="0" lvl="0" indent="0" algn="l" rtl="0">
              <a:spcBef>
                <a:spcPts val="340"/>
              </a:spcBef>
              <a:spcAft>
                <a:spcPts val="0"/>
              </a:spcAft>
              <a:buSzPts val="1190"/>
              <a:buNone/>
            </a:pPr>
            <a:r>
              <a:rPr lang="en-US" sz="1700" b="1" i="1"/>
              <a:t> </a:t>
            </a:r>
            <a:endParaRPr/>
          </a:p>
          <a:p>
            <a:pPr marL="342900" lvl="0" indent="-342900" algn="l" rtl="0">
              <a:spcBef>
                <a:spcPts val="340"/>
              </a:spcBef>
              <a:spcAft>
                <a:spcPts val="0"/>
              </a:spcAft>
              <a:buSzPts val="1190"/>
              <a:buFont typeface="Noto Sans Symbols"/>
              <a:buChar char="❖"/>
            </a:pPr>
            <a:r>
              <a:rPr lang="en-US" sz="1700" b="1" i="1"/>
              <a:t>Tax levy necessary to pay for increases in employer contributions to TRS and ERS retirement systems in excess of  2 percentage points.</a:t>
            </a:r>
            <a:endParaRPr/>
          </a:p>
          <a:p>
            <a:pPr marL="342900" lvl="0" indent="-267335" algn="l" rtl="0">
              <a:spcBef>
                <a:spcPts val="340"/>
              </a:spcBef>
              <a:spcAft>
                <a:spcPts val="0"/>
              </a:spcAft>
              <a:buSzPts val="1190"/>
              <a:buFont typeface="Noto Sans Symbols"/>
              <a:buNone/>
            </a:pPr>
            <a:endParaRPr sz="1700" b="1" i="1"/>
          </a:p>
          <a:p>
            <a:pPr marL="342900" lvl="0" indent="-342900" algn="l" rtl="0">
              <a:spcBef>
                <a:spcPts val="340"/>
              </a:spcBef>
              <a:spcAft>
                <a:spcPts val="0"/>
              </a:spcAft>
              <a:buSzPts val="1190"/>
              <a:buFont typeface="Noto Sans Symbols"/>
              <a:buChar char="❖"/>
            </a:pPr>
            <a:r>
              <a:rPr lang="en-US" sz="1700" b="1" i="1"/>
              <a:t>Tax levy necessary for Eligible Capital expenditures (For example, Debt payments on bond issues)- must be net of building aid.</a:t>
            </a:r>
            <a:endParaRPr/>
          </a:p>
          <a:p>
            <a:pPr marL="342900" lvl="0" indent="-267335" algn="l" rtl="0">
              <a:spcBef>
                <a:spcPts val="340"/>
              </a:spcBef>
              <a:spcAft>
                <a:spcPts val="0"/>
              </a:spcAft>
              <a:buSzPts val="1190"/>
              <a:buFont typeface="Noto Sans Symbols"/>
              <a:buNone/>
            </a:pPr>
            <a:endParaRPr sz="1700" b="1" i="1"/>
          </a:p>
          <a:p>
            <a:pPr marL="342900" lvl="0" indent="-342900" algn="l" rtl="0">
              <a:spcBef>
                <a:spcPts val="340"/>
              </a:spcBef>
              <a:spcAft>
                <a:spcPts val="0"/>
              </a:spcAft>
              <a:buSzPts val="1190"/>
              <a:buFont typeface="Noto Sans Symbols"/>
              <a:buChar char="❖"/>
            </a:pPr>
            <a:r>
              <a:rPr lang="en-US" sz="1700" b="1" i="1"/>
              <a:t>Longwood’s Maximum Allowable 2021-22 Tax Levy Requiring a Simple Majority Vote  </a:t>
            </a:r>
            <a:r>
              <a:rPr lang="en-US" sz="1700" b="1" i="1">
                <a:solidFill>
                  <a:srgbClr val="F4F4F4"/>
                </a:solidFill>
              </a:rPr>
              <a:t>Reflects an Increase of 2.95% over 2020-2021</a:t>
            </a:r>
            <a:endParaRPr sz="1700" b="1" i="1">
              <a:solidFill>
                <a:srgbClr val="F4F4F4"/>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169"/>
        <p:cNvGrpSpPr/>
        <p:nvPr/>
      </p:nvGrpSpPr>
      <p:grpSpPr>
        <a:xfrm>
          <a:off x="0" y="0"/>
          <a:ext cx="0" cy="0"/>
          <a:chOff x="0" y="0"/>
          <a:chExt cx="0" cy="0"/>
        </a:xfrm>
      </p:grpSpPr>
      <p:sp>
        <p:nvSpPr>
          <p:cNvPr id="170" name="Google Shape;170;p8"/>
          <p:cNvSpPr txBox="1">
            <a:spLocks noGrp="1"/>
          </p:cNvSpPr>
          <p:nvPr>
            <p:ph type="title"/>
          </p:nvPr>
        </p:nvSpPr>
        <p:spPr>
          <a:xfrm>
            <a:off x="457200" y="277813"/>
            <a:ext cx="8229600" cy="1139825"/>
          </a:xfrm>
          <a:prstGeom prst="rect">
            <a:avLst/>
          </a:prstGeom>
          <a:noFill/>
          <a:ln>
            <a:noFill/>
          </a:ln>
        </p:spPr>
        <p:txBody>
          <a:bodyPr spcFirstLastPara="1" wrap="square" lIns="91425" tIns="45700" rIns="91425" bIns="45700" anchor="ctr" anchorCtr="1">
            <a:noAutofit/>
          </a:bodyPr>
          <a:lstStyle/>
          <a:p>
            <a:pPr marL="0" lvl="0" indent="0" algn="ctr" rtl="0">
              <a:spcBef>
                <a:spcPts val="0"/>
              </a:spcBef>
              <a:spcAft>
                <a:spcPts val="0"/>
              </a:spcAft>
              <a:buNone/>
            </a:pPr>
            <a:r>
              <a:rPr lang="en-US" b="1" i="1"/>
              <a:t>Anticipated Revenue Budget</a:t>
            </a:r>
            <a:endParaRPr/>
          </a:p>
        </p:txBody>
      </p:sp>
      <p:sp>
        <p:nvSpPr>
          <p:cNvPr id="171" name="Google Shape;171;p8"/>
          <p:cNvSpPr txBox="1">
            <a:spLocks noGrp="1"/>
          </p:cNvSpPr>
          <p:nvPr>
            <p:ph type="body" idx="1"/>
          </p:nvPr>
        </p:nvSpPr>
        <p:spPr>
          <a:xfrm>
            <a:off x="381000" y="1752600"/>
            <a:ext cx="8382000" cy="4495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540"/>
              <a:buNone/>
            </a:pPr>
            <a:endParaRPr sz="2200" b="1" i="1" dirty="0"/>
          </a:p>
          <a:p>
            <a:pPr marL="0" lvl="0" indent="0" algn="l" rtl="0">
              <a:spcBef>
                <a:spcPts val="440"/>
              </a:spcBef>
              <a:spcAft>
                <a:spcPts val="0"/>
              </a:spcAft>
              <a:buSzPts val="1540"/>
              <a:buNone/>
            </a:pPr>
            <a:r>
              <a:rPr lang="en-US" sz="2200" b="1" i="1" dirty="0"/>
              <a:t>Real Estate Taxes               $ 154,136,252    </a:t>
            </a:r>
            <a:r>
              <a:rPr lang="en-US" sz="2200" b="1" i="1" dirty="0" smtClean="0"/>
              <a:t>58.61%         </a:t>
            </a:r>
            <a:endParaRPr sz="2200" b="1" i="1" dirty="0"/>
          </a:p>
          <a:p>
            <a:pPr marL="0" lvl="0" indent="0" algn="l" rtl="0">
              <a:spcBef>
                <a:spcPts val="440"/>
              </a:spcBef>
              <a:spcAft>
                <a:spcPts val="0"/>
              </a:spcAft>
              <a:buSzPts val="1540"/>
              <a:buNone/>
            </a:pPr>
            <a:r>
              <a:rPr lang="en-US" sz="2200" b="1" i="1" dirty="0"/>
              <a:t>               </a:t>
            </a:r>
            <a:endParaRPr dirty="0"/>
          </a:p>
          <a:p>
            <a:pPr marL="0" lvl="0" indent="0" algn="l" rtl="0">
              <a:spcBef>
                <a:spcPts val="440"/>
              </a:spcBef>
              <a:spcAft>
                <a:spcPts val="0"/>
              </a:spcAft>
              <a:buSzPts val="1540"/>
              <a:buNone/>
            </a:pPr>
            <a:r>
              <a:rPr lang="en-US" sz="2200" b="1" i="1" dirty="0"/>
              <a:t>Estimated State Aid           $ </a:t>
            </a:r>
            <a:r>
              <a:rPr lang="en-US" sz="2200" b="1" i="1" dirty="0" smtClean="0"/>
              <a:t>95,604,300       36.35%</a:t>
            </a:r>
            <a:endParaRPr sz="2200" b="1" i="1" dirty="0"/>
          </a:p>
          <a:p>
            <a:pPr marL="0" lvl="0" indent="0" algn="l" rtl="0">
              <a:spcBef>
                <a:spcPts val="440"/>
              </a:spcBef>
              <a:spcAft>
                <a:spcPts val="0"/>
              </a:spcAft>
              <a:buSzPts val="1540"/>
              <a:buNone/>
            </a:pPr>
            <a:endParaRPr sz="2200" b="1" i="1" dirty="0"/>
          </a:p>
          <a:p>
            <a:pPr marL="0" lvl="0" indent="0" algn="l" rtl="0">
              <a:spcBef>
                <a:spcPts val="440"/>
              </a:spcBef>
              <a:spcAft>
                <a:spcPts val="0"/>
              </a:spcAft>
              <a:buSzPts val="1540"/>
              <a:buNone/>
            </a:pPr>
            <a:r>
              <a:rPr lang="en-US" sz="2200" b="1" i="1" dirty="0"/>
              <a:t>Applied Fund </a:t>
            </a:r>
            <a:endParaRPr dirty="0"/>
          </a:p>
          <a:p>
            <a:pPr marL="0" lvl="0" indent="0" algn="l" rtl="0">
              <a:spcBef>
                <a:spcPts val="440"/>
              </a:spcBef>
              <a:spcAft>
                <a:spcPts val="0"/>
              </a:spcAft>
              <a:buSzPts val="1540"/>
              <a:buNone/>
            </a:pPr>
            <a:r>
              <a:rPr lang="en-US" sz="2200" b="1" i="1" dirty="0"/>
              <a:t>Balance/Reserves             $ </a:t>
            </a:r>
            <a:r>
              <a:rPr lang="en-US" sz="2200" b="1" i="1" dirty="0" smtClean="0"/>
              <a:t>6,650,000           2.53%    </a:t>
            </a:r>
            <a:endParaRPr sz="2200" b="1" i="1" dirty="0"/>
          </a:p>
          <a:p>
            <a:pPr marL="0" lvl="0" indent="0" algn="l" rtl="0">
              <a:spcBef>
                <a:spcPts val="440"/>
              </a:spcBef>
              <a:spcAft>
                <a:spcPts val="0"/>
              </a:spcAft>
              <a:buSzPts val="1540"/>
              <a:buNone/>
            </a:pPr>
            <a:endParaRPr sz="2200" b="1" i="1" dirty="0"/>
          </a:p>
          <a:p>
            <a:pPr marL="0" lvl="0" indent="0" algn="l" rtl="0">
              <a:spcBef>
                <a:spcPts val="440"/>
              </a:spcBef>
              <a:spcAft>
                <a:spcPts val="0"/>
              </a:spcAft>
              <a:buSzPts val="1540"/>
              <a:buNone/>
            </a:pPr>
            <a:r>
              <a:rPr lang="en-US" sz="2200" b="1" i="1" dirty="0"/>
              <a:t>Miscellaneous Revenue     $ </a:t>
            </a:r>
            <a:r>
              <a:rPr lang="en-US" sz="2200" b="1" i="1" dirty="0" smtClean="0"/>
              <a:t>6,609,448           2.51%</a:t>
            </a:r>
            <a:endParaRPr sz="2200" b="1" i="1" dirty="0"/>
          </a:p>
          <a:p>
            <a:pPr marL="0" lvl="0" indent="0" algn="l" rtl="0">
              <a:spcBef>
                <a:spcPts val="360"/>
              </a:spcBef>
              <a:spcAft>
                <a:spcPts val="0"/>
              </a:spcAft>
              <a:buSzPts val="1260"/>
              <a:buNone/>
            </a:pPr>
            <a:endParaRPr sz="1800" b="1" i="1" dirty="0"/>
          </a:p>
          <a:p>
            <a:pPr marL="0" lvl="0" indent="0" algn="l" rtl="0">
              <a:spcBef>
                <a:spcPts val="360"/>
              </a:spcBef>
              <a:spcAft>
                <a:spcPts val="0"/>
              </a:spcAft>
              <a:buSzPts val="1260"/>
              <a:buNone/>
            </a:pPr>
            <a:endParaRPr sz="1800" b="1" i="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75"/>
        <p:cNvGrpSpPr/>
        <p:nvPr/>
      </p:nvGrpSpPr>
      <p:grpSpPr>
        <a:xfrm>
          <a:off x="0" y="0"/>
          <a:ext cx="0" cy="0"/>
          <a:chOff x="0" y="0"/>
          <a:chExt cx="0" cy="0"/>
        </a:xfrm>
      </p:grpSpPr>
      <p:sp>
        <p:nvSpPr>
          <p:cNvPr id="176" name="Google Shape;176;p9"/>
          <p:cNvSpPr txBox="1">
            <a:spLocks noGrp="1"/>
          </p:cNvSpPr>
          <p:nvPr>
            <p:ph type="title"/>
          </p:nvPr>
        </p:nvSpPr>
        <p:spPr>
          <a:xfrm>
            <a:off x="457200" y="277813"/>
            <a:ext cx="8229600" cy="1139825"/>
          </a:xfrm>
          <a:prstGeom prst="rect">
            <a:avLst/>
          </a:prstGeom>
          <a:noFill/>
          <a:ln>
            <a:noFill/>
          </a:ln>
        </p:spPr>
        <p:txBody>
          <a:bodyPr spcFirstLastPara="1" wrap="square" lIns="91425" tIns="45700" rIns="91425" bIns="45700" anchor="ctr" anchorCtr="1">
            <a:noAutofit/>
          </a:bodyPr>
          <a:lstStyle/>
          <a:p>
            <a:pPr marL="0" lvl="0" indent="0" algn="ctr" rtl="0">
              <a:spcBef>
                <a:spcPts val="0"/>
              </a:spcBef>
              <a:spcAft>
                <a:spcPts val="0"/>
              </a:spcAft>
              <a:buNone/>
            </a:pPr>
            <a:r>
              <a:rPr lang="en-US" sz="4400" b="1" i="1"/>
              <a:t>Budget Outlook for 2021-22</a:t>
            </a:r>
            <a:endParaRPr sz="4400" b="1" i="1"/>
          </a:p>
        </p:txBody>
      </p:sp>
      <p:sp>
        <p:nvSpPr>
          <p:cNvPr id="177" name="Google Shape;177;p9"/>
          <p:cNvSpPr txBox="1">
            <a:spLocks noGrp="1"/>
          </p:cNvSpPr>
          <p:nvPr>
            <p:ph type="body" idx="1"/>
          </p:nvPr>
        </p:nvSpPr>
        <p:spPr>
          <a:xfrm>
            <a:off x="457200" y="1828800"/>
            <a:ext cx="8229600" cy="453072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2240"/>
              <a:buFont typeface="Noto Sans Symbols"/>
              <a:buNone/>
            </a:pPr>
            <a:r>
              <a:rPr lang="en-US" b="1" i="1" dirty="0"/>
              <a:t>Current </a:t>
            </a:r>
            <a:r>
              <a:rPr lang="en-US" b="1" i="1" dirty="0">
                <a:solidFill>
                  <a:srgbClr val="F4F4F4"/>
                </a:solidFill>
              </a:rPr>
              <a:t>Budget       $ 255,600,000</a:t>
            </a:r>
            <a:endParaRPr b="1" i="1" dirty="0">
              <a:solidFill>
                <a:srgbClr val="F4F4F4"/>
              </a:solidFill>
            </a:endParaRPr>
          </a:p>
          <a:p>
            <a:pPr marL="342900" lvl="0" indent="-342900" algn="l" rtl="0">
              <a:spcBef>
                <a:spcPts val="0"/>
              </a:spcBef>
              <a:spcAft>
                <a:spcPts val="0"/>
              </a:spcAft>
              <a:buSzPts val="2240"/>
              <a:buFont typeface="Noto Sans Symbols"/>
              <a:buNone/>
            </a:pPr>
            <a:endParaRPr b="1" i="1" dirty="0">
              <a:solidFill>
                <a:srgbClr val="F4F4F4"/>
              </a:solidFill>
            </a:endParaRPr>
          </a:p>
          <a:p>
            <a:pPr marL="342900" lvl="0" indent="-342900" algn="l" rtl="0">
              <a:spcBef>
                <a:spcPts val="600"/>
              </a:spcBef>
              <a:spcAft>
                <a:spcPts val="0"/>
              </a:spcAft>
              <a:buSzPts val="2240"/>
              <a:buFont typeface="Noto Sans Symbols"/>
              <a:buNone/>
            </a:pPr>
            <a:r>
              <a:rPr lang="en-US" b="1" i="1" dirty="0">
                <a:solidFill>
                  <a:srgbClr val="F4F4F4"/>
                </a:solidFill>
              </a:rPr>
              <a:t>Proposed Budget    $ </a:t>
            </a:r>
            <a:r>
              <a:rPr lang="en-US" b="1" i="1" dirty="0" smtClean="0">
                <a:solidFill>
                  <a:srgbClr val="F4F4F4"/>
                </a:solidFill>
              </a:rPr>
              <a:t>263,000,000</a:t>
            </a:r>
            <a:endParaRPr b="1" i="1" dirty="0">
              <a:solidFill>
                <a:srgbClr val="F4F4F4"/>
              </a:solidFill>
            </a:endParaRPr>
          </a:p>
          <a:p>
            <a:pPr marL="342900" lvl="0" indent="-342900" algn="l" rtl="0">
              <a:spcBef>
                <a:spcPts val="600"/>
              </a:spcBef>
              <a:spcAft>
                <a:spcPts val="0"/>
              </a:spcAft>
              <a:buSzPts val="2240"/>
              <a:buNone/>
            </a:pPr>
            <a:endParaRPr b="1" dirty="0">
              <a:solidFill>
                <a:srgbClr val="F4F4F4"/>
              </a:solidFill>
            </a:endParaRPr>
          </a:p>
          <a:p>
            <a:pPr marL="0" lvl="0" indent="0" algn="l" rtl="0">
              <a:spcBef>
                <a:spcPts val="600"/>
              </a:spcBef>
              <a:spcAft>
                <a:spcPts val="0"/>
              </a:spcAft>
              <a:buSzPts val="2240"/>
              <a:buNone/>
            </a:pPr>
            <a:r>
              <a:rPr lang="en-US" b="1" i="1" dirty="0">
                <a:solidFill>
                  <a:srgbClr val="F4F4F4"/>
                </a:solidFill>
              </a:rPr>
              <a:t>Budget Increase               </a:t>
            </a:r>
            <a:r>
              <a:rPr lang="en-US" b="1" i="1" dirty="0" smtClean="0">
                <a:solidFill>
                  <a:srgbClr val="F4F4F4"/>
                </a:solidFill>
              </a:rPr>
              <a:t>2.90 </a:t>
            </a:r>
            <a:r>
              <a:rPr lang="en-US" b="1" i="1" dirty="0">
                <a:solidFill>
                  <a:srgbClr val="F4F4F4"/>
                </a:solidFill>
              </a:rPr>
              <a:t>%</a:t>
            </a:r>
            <a:endParaRPr dirty="0"/>
          </a:p>
          <a:p>
            <a:pPr marL="342900" lvl="0" indent="-342900" algn="l" rtl="0">
              <a:spcBef>
                <a:spcPts val="600"/>
              </a:spcBef>
              <a:spcAft>
                <a:spcPts val="0"/>
              </a:spcAft>
              <a:buSzPts val="2240"/>
              <a:buFont typeface="Noto Sans Symbols"/>
              <a:buNone/>
            </a:pPr>
            <a:endParaRPr b="1" dirty="0">
              <a:solidFill>
                <a:srgbClr val="F4F4F4"/>
              </a:solidFill>
            </a:endParaRPr>
          </a:p>
          <a:p>
            <a:pPr marL="342900" lvl="0" indent="-342900" algn="l" rtl="0">
              <a:spcBef>
                <a:spcPts val="600"/>
              </a:spcBef>
              <a:spcAft>
                <a:spcPts val="0"/>
              </a:spcAft>
              <a:buSzPts val="2240"/>
              <a:buFont typeface="Noto Sans Symbols"/>
              <a:buNone/>
            </a:pPr>
            <a:r>
              <a:rPr lang="en-US" b="1" i="1" dirty="0">
                <a:solidFill>
                  <a:srgbClr val="F4F4F4"/>
                </a:solidFill>
              </a:rPr>
              <a:t>Tax Levy Increase</a:t>
            </a:r>
            <a:r>
              <a:rPr lang="en-US" b="1" dirty="0">
                <a:solidFill>
                  <a:srgbClr val="F4F4F4"/>
                </a:solidFill>
              </a:rPr>
              <a:t>	         </a:t>
            </a:r>
            <a:r>
              <a:rPr lang="en-US" b="1" i="1" dirty="0">
                <a:solidFill>
                  <a:srgbClr val="F4F4F4"/>
                </a:solidFill>
              </a:rPr>
              <a:t>2.95 %</a:t>
            </a:r>
            <a:endParaRPr i="1" u="sng" dirty="0"/>
          </a:p>
          <a:p>
            <a:pPr marL="342900" lvl="0" indent="-342900" algn="l" rtl="0">
              <a:spcBef>
                <a:spcPts val="640"/>
              </a:spcBef>
              <a:spcAft>
                <a:spcPts val="0"/>
              </a:spcAft>
              <a:buSzPts val="2240"/>
              <a:buFont typeface="Noto Sans Symbols"/>
              <a:buNone/>
            </a:pPr>
            <a:endParaRPr dirty="0"/>
          </a:p>
          <a:p>
            <a:pPr marL="342900" lvl="0" indent="-342900" algn="l" rtl="0">
              <a:spcBef>
                <a:spcPts val="640"/>
              </a:spcBef>
              <a:spcAft>
                <a:spcPts val="0"/>
              </a:spcAft>
              <a:buSzPts val="2240"/>
              <a:buFont typeface="Noto Sans Symbols"/>
              <a:buNone/>
            </a:pPr>
            <a:endParaRPr dirty="0"/>
          </a:p>
          <a:p>
            <a:pPr marL="342900" lvl="0" indent="-342900" algn="ctr" rtl="0">
              <a:spcBef>
                <a:spcPts val="640"/>
              </a:spcBef>
              <a:spcAft>
                <a:spcPts val="0"/>
              </a:spcAft>
              <a:buSzPts val="2240"/>
              <a:buFont typeface="Noto Sans Symbols"/>
              <a:buNone/>
            </a:pPr>
            <a:endParaRP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182"/>
        <p:cNvGrpSpPr/>
        <p:nvPr/>
      </p:nvGrpSpPr>
      <p:grpSpPr>
        <a:xfrm>
          <a:off x="0" y="0"/>
          <a:ext cx="0" cy="0"/>
          <a:chOff x="0" y="0"/>
          <a:chExt cx="0" cy="0"/>
        </a:xfrm>
      </p:grpSpPr>
      <p:sp>
        <p:nvSpPr>
          <p:cNvPr id="183" name="Google Shape;183;p10"/>
          <p:cNvSpPr txBox="1">
            <a:spLocks noGrp="1"/>
          </p:cNvSpPr>
          <p:nvPr>
            <p:ph type="title"/>
          </p:nvPr>
        </p:nvSpPr>
        <p:spPr>
          <a:xfrm>
            <a:off x="457200" y="381000"/>
            <a:ext cx="8229600" cy="914400"/>
          </a:xfrm>
          <a:prstGeom prst="rect">
            <a:avLst/>
          </a:prstGeom>
          <a:noFill/>
          <a:ln>
            <a:noFill/>
          </a:ln>
        </p:spPr>
        <p:txBody>
          <a:bodyPr spcFirstLastPara="1" wrap="square" lIns="91425" tIns="45700" rIns="91425" bIns="45700" anchor="ctr" anchorCtr="1">
            <a:noAutofit/>
          </a:bodyPr>
          <a:lstStyle/>
          <a:p>
            <a:pPr marL="0" lvl="0" indent="0" algn="ctr" rtl="0">
              <a:spcBef>
                <a:spcPts val="0"/>
              </a:spcBef>
              <a:spcAft>
                <a:spcPts val="0"/>
              </a:spcAft>
              <a:buNone/>
            </a:pPr>
            <a:r>
              <a:rPr lang="en-US" b="1" i="1"/>
              <a:t>2021-22 Revenue Budget</a:t>
            </a:r>
            <a:endParaRPr/>
          </a:p>
        </p:txBody>
      </p:sp>
      <p:graphicFrame>
        <p:nvGraphicFramePr>
          <p:cNvPr id="184" name="Google Shape;184;p10"/>
          <p:cNvGraphicFramePr/>
          <p:nvPr>
            <p:extLst>
              <p:ext uri="{D42A27DB-BD31-4B8C-83A1-F6EECF244321}">
                <p14:modId xmlns:p14="http://schemas.microsoft.com/office/powerpoint/2010/main" val="1798253549"/>
              </p:ext>
            </p:extLst>
          </p:nvPr>
        </p:nvGraphicFramePr>
        <p:xfrm>
          <a:off x="206375" y="1524000"/>
          <a:ext cx="8731250" cy="50292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1"/>
          <p:cNvSpPr txBox="1">
            <a:spLocks noGrp="1"/>
          </p:cNvSpPr>
          <p:nvPr>
            <p:ph type="title"/>
          </p:nvPr>
        </p:nvSpPr>
        <p:spPr>
          <a:xfrm>
            <a:off x="457200" y="533400"/>
            <a:ext cx="8229600" cy="1139825"/>
          </a:xfrm>
          <a:prstGeom prst="rect">
            <a:avLst/>
          </a:prstGeom>
          <a:noFill/>
          <a:ln>
            <a:noFill/>
          </a:ln>
        </p:spPr>
        <p:txBody>
          <a:bodyPr spcFirstLastPara="1" wrap="square" lIns="91425" tIns="45700" rIns="91425" bIns="45700" anchor="ctr" anchorCtr="1">
            <a:noAutofit/>
          </a:bodyPr>
          <a:lstStyle/>
          <a:p>
            <a:pPr marL="0" lvl="0" indent="0" algn="ctr" rtl="0">
              <a:spcBef>
                <a:spcPts val="0"/>
              </a:spcBef>
              <a:spcAft>
                <a:spcPts val="0"/>
              </a:spcAft>
              <a:buNone/>
            </a:pPr>
            <a:r>
              <a:rPr lang="en-US" b="1" i="1"/>
              <a:t>Proposition 2</a:t>
            </a:r>
            <a:br>
              <a:rPr lang="en-US" b="1" i="1"/>
            </a:br>
            <a:endParaRPr b="1" i="1"/>
          </a:p>
        </p:txBody>
      </p:sp>
      <p:sp>
        <p:nvSpPr>
          <p:cNvPr id="190" name="Google Shape;190;p11"/>
          <p:cNvSpPr txBox="1">
            <a:spLocks noGrp="1"/>
          </p:cNvSpPr>
          <p:nvPr>
            <p:ph type="body" idx="1"/>
          </p:nvPr>
        </p:nvSpPr>
        <p:spPr>
          <a:xfrm>
            <a:off x="381000" y="1447800"/>
            <a:ext cx="8458200" cy="4987925"/>
          </a:xfrm>
          <a:prstGeom prst="rect">
            <a:avLst/>
          </a:prstGeom>
          <a:noFill/>
          <a:ln>
            <a:noFill/>
          </a:ln>
        </p:spPr>
        <p:txBody>
          <a:bodyPr spcFirstLastPara="1" wrap="square" lIns="91425" tIns="45700" rIns="91425" bIns="45700" anchor="t" anchorCtr="0">
            <a:noAutofit/>
          </a:bodyPr>
          <a:lstStyle/>
          <a:p>
            <a:pPr marL="342900" lvl="0" indent="-254000" algn="l" rtl="0">
              <a:spcBef>
                <a:spcPts val="0"/>
              </a:spcBef>
              <a:spcAft>
                <a:spcPts val="0"/>
              </a:spcAft>
              <a:buSzPts val="1400"/>
              <a:buFont typeface="Noto Sans Symbols"/>
              <a:buNone/>
            </a:pPr>
            <a:endParaRPr sz="2000" b="1" i="1"/>
          </a:p>
          <a:p>
            <a:pPr marL="342900" lvl="0" indent="-342900" algn="l" rtl="0">
              <a:spcBef>
                <a:spcPts val="560"/>
              </a:spcBef>
              <a:spcAft>
                <a:spcPts val="0"/>
              </a:spcAft>
              <a:buSzPts val="1960"/>
              <a:buFont typeface="Noto Sans Symbols"/>
              <a:buChar char="❖"/>
            </a:pPr>
            <a:r>
              <a:rPr lang="en-US" sz="2800" b="1" i="1"/>
              <a:t>Utilize the Capital Reserve in the Amount of $ 3,300,000.00 for the Replacement of the Gym Floor and the Addition of Air Conditioning in the Middle School Gymnasium Due to Remediation of Mercury Found in the Flooring </a:t>
            </a:r>
            <a:endParaRPr/>
          </a:p>
          <a:p>
            <a:pPr marL="0" lvl="0" indent="0" algn="l" rtl="0">
              <a:spcBef>
                <a:spcPts val="560"/>
              </a:spcBef>
              <a:spcAft>
                <a:spcPts val="0"/>
              </a:spcAft>
              <a:buSzPts val="1960"/>
              <a:buNone/>
            </a:pPr>
            <a:endParaRPr sz="2800" b="1" i="1"/>
          </a:p>
          <a:p>
            <a:pPr marL="342900" lvl="0" indent="-342900" algn="l" rtl="0">
              <a:spcBef>
                <a:spcPts val="560"/>
              </a:spcBef>
              <a:spcAft>
                <a:spcPts val="0"/>
              </a:spcAft>
              <a:buSzPts val="1960"/>
              <a:buFont typeface="Noto Sans Symbols"/>
              <a:buChar char="❖"/>
            </a:pPr>
            <a:r>
              <a:rPr lang="en-US" sz="2800" b="1" i="1"/>
              <a:t>This Will Result in </a:t>
            </a:r>
            <a:r>
              <a:rPr lang="en-US" sz="2800" b="1" i="1" u="sng"/>
              <a:t>No Cost to the Taxpayer</a:t>
            </a:r>
            <a:endParaRPr sz="2800" b="1" i="1" u="sng"/>
          </a:p>
          <a:p>
            <a:pPr marL="342900" lvl="0" indent="-218440" algn="l" rtl="0">
              <a:spcBef>
                <a:spcPts val="560"/>
              </a:spcBef>
              <a:spcAft>
                <a:spcPts val="0"/>
              </a:spcAft>
              <a:buSzPts val="1960"/>
              <a:buFont typeface="Noto Sans Symbols"/>
              <a:buNone/>
            </a:pPr>
            <a:endParaRPr sz="2800" b="1" i="1"/>
          </a:p>
          <a:p>
            <a:pPr marL="342900" lvl="0" indent="-254000" algn="l" rtl="0">
              <a:spcBef>
                <a:spcPts val="400"/>
              </a:spcBef>
              <a:spcAft>
                <a:spcPts val="0"/>
              </a:spcAft>
              <a:buSzPts val="1400"/>
              <a:buFont typeface="Noto Sans Symbols"/>
              <a:buNone/>
            </a:pPr>
            <a:endParaRPr sz="2000" b="1" i="1"/>
          </a:p>
          <a:p>
            <a:pPr marL="0" lvl="0" indent="0" algn="l" rtl="0">
              <a:spcBef>
                <a:spcPts val="480"/>
              </a:spcBef>
              <a:spcAft>
                <a:spcPts val="0"/>
              </a:spcAft>
              <a:buSzPts val="1680"/>
              <a:buNone/>
            </a:pPr>
            <a:endParaRPr sz="2400" b="1" i="1"/>
          </a:p>
          <a:p>
            <a:pPr marL="0" lvl="0" indent="0" algn="l" rtl="0">
              <a:spcBef>
                <a:spcPts val="640"/>
              </a:spcBef>
              <a:spcAft>
                <a:spcPts val="0"/>
              </a:spcAft>
              <a:buSzPts val="2240"/>
              <a:buNone/>
            </a:pPr>
            <a:r>
              <a:rPr lang="en-US" b="1" i="1"/>
              <a:t>     </a:t>
            </a:r>
            <a:endParaRPr/>
          </a:p>
          <a:p>
            <a:pPr marL="0" lvl="0" indent="0" algn="l" rtl="0">
              <a:spcBef>
                <a:spcPts val="640"/>
              </a:spcBef>
              <a:spcAft>
                <a:spcPts val="0"/>
              </a:spcAft>
              <a:buSzPts val="2240"/>
              <a:buNone/>
            </a:pPr>
            <a:r>
              <a:rPr lang="en-US" b="1" i="1"/>
              <a:t>    </a:t>
            </a:r>
            <a:endParaRPr/>
          </a:p>
          <a:p>
            <a:pPr marL="342900" lvl="0" indent="-200660" algn="l" rtl="0">
              <a:spcBef>
                <a:spcPts val="640"/>
              </a:spcBef>
              <a:spcAft>
                <a:spcPts val="0"/>
              </a:spcAft>
              <a:buSzPts val="2240"/>
              <a:buFont typeface="Noto Sans Symbols"/>
              <a:buNone/>
            </a:pPr>
            <a:endParaRPr b="1" i="1"/>
          </a:p>
          <a:p>
            <a:pPr marL="342900" lvl="0" indent="-200660" algn="l" rtl="0">
              <a:spcBef>
                <a:spcPts val="640"/>
              </a:spcBef>
              <a:spcAft>
                <a:spcPts val="0"/>
              </a:spcAft>
              <a:buSzPts val="2240"/>
              <a:buFont typeface="Noto Sans Symbols"/>
              <a:buNone/>
            </a:pPr>
            <a:endParaRPr b="1" i="1"/>
          </a:p>
          <a:p>
            <a:pPr marL="0" lvl="0" indent="0" algn="l" rtl="0">
              <a:spcBef>
                <a:spcPts val="1760"/>
              </a:spcBef>
              <a:spcAft>
                <a:spcPts val="0"/>
              </a:spcAft>
              <a:buSzPts val="6160"/>
              <a:buNone/>
            </a:pPr>
            <a:r>
              <a:rPr lang="en-US" sz="8800" b="1" i="1"/>
              <a:t>    </a:t>
            </a:r>
            <a:endParaRPr b="1" i="1"/>
          </a:p>
          <a:p>
            <a:pPr marL="0" lvl="0" indent="0" algn="l" rtl="0">
              <a:spcBef>
                <a:spcPts val="640"/>
              </a:spcBef>
              <a:spcAft>
                <a:spcPts val="0"/>
              </a:spcAft>
              <a:buSzPts val="2240"/>
              <a:buNone/>
            </a:pPr>
            <a:r>
              <a:rPr lang="en-US" b="1" i="1"/>
              <a:t>	                      </a:t>
            </a:r>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194"/>
        <p:cNvGrpSpPr/>
        <p:nvPr/>
      </p:nvGrpSpPr>
      <p:grpSpPr>
        <a:xfrm>
          <a:off x="0" y="0"/>
          <a:ext cx="0" cy="0"/>
          <a:chOff x="0" y="0"/>
          <a:chExt cx="0" cy="0"/>
        </a:xfrm>
      </p:grpSpPr>
      <p:sp>
        <p:nvSpPr>
          <p:cNvPr id="195" name="Google Shape;195;p12"/>
          <p:cNvSpPr txBox="1">
            <a:spLocks noGrp="1"/>
          </p:cNvSpPr>
          <p:nvPr>
            <p:ph type="title"/>
          </p:nvPr>
        </p:nvSpPr>
        <p:spPr>
          <a:xfrm>
            <a:off x="457200" y="533400"/>
            <a:ext cx="8229600" cy="1139825"/>
          </a:xfrm>
          <a:prstGeom prst="rect">
            <a:avLst/>
          </a:prstGeom>
          <a:noFill/>
          <a:ln>
            <a:noFill/>
          </a:ln>
        </p:spPr>
        <p:txBody>
          <a:bodyPr spcFirstLastPara="1" wrap="square" lIns="91425" tIns="45700" rIns="91425" bIns="45700" anchor="ctr" anchorCtr="1">
            <a:noAutofit/>
          </a:bodyPr>
          <a:lstStyle/>
          <a:p>
            <a:pPr marL="0" lvl="0" indent="0" algn="ctr" rtl="0">
              <a:spcBef>
                <a:spcPts val="0"/>
              </a:spcBef>
              <a:spcAft>
                <a:spcPts val="0"/>
              </a:spcAft>
              <a:buNone/>
            </a:pPr>
            <a:r>
              <a:rPr lang="en-US" b="1" i="1"/>
              <a:t>Program  Priorities</a:t>
            </a:r>
            <a:br>
              <a:rPr lang="en-US" b="1" i="1"/>
            </a:br>
            <a:endParaRPr b="1" i="1"/>
          </a:p>
        </p:txBody>
      </p:sp>
      <p:sp>
        <p:nvSpPr>
          <p:cNvPr id="196" name="Google Shape;196;p12"/>
          <p:cNvSpPr txBox="1">
            <a:spLocks noGrp="1"/>
          </p:cNvSpPr>
          <p:nvPr>
            <p:ph type="body" idx="1"/>
          </p:nvPr>
        </p:nvSpPr>
        <p:spPr>
          <a:xfrm>
            <a:off x="381000" y="1447800"/>
            <a:ext cx="8458200" cy="4987925"/>
          </a:xfrm>
          <a:prstGeom prst="rect">
            <a:avLst/>
          </a:prstGeom>
          <a:noFill/>
          <a:ln>
            <a:noFill/>
          </a:ln>
        </p:spPr>
        <p:txBody>
          <a:bodyPr spcFirstLastPara="1" wrap="square" lIns="91425" tIns="45700" rIns="91425" bIns="45700" anchor="t" anchorCtr="0">
            <a:noAutofit/>
          </a:bodyPr>
          <a:lstStyle/>
          <a:p>
            <a:pPr marL="342900" lvl="0" indent="-254000" algn="l" rtl="0">
              <a:spcBef>
                <a:spcPts val="0"/>
              </a:spcBef>
              <a:spcAft>
                <a:spcPts val="0"/>
              </a:spcAft>
              <a:buSzPts val="1400"/>
              <a:buFont typeface="Noto Sans Symbols"/>
              <a:buNone/>
            </a:pPr>
            <a:endParaRPr sz="2000" b="1" i="1" dirty="0"/>
          </a:p>
          <a:p>
            <a:pPr marL="342900" lvl="0" indent="-342900" algn="l" rtl="0">
              <a:spcBef>
                <a:spcPts val="480"/>
              </a:spcBef>
              <a:spcAft>
                <a:spcPts val="0"/>
              </a:spcAft>
              <a:buSzPts val="1680"/>
              <a:buFont typeface="Noto Sans Symbols"/>
              <a:buChar char="❖"/>
            </a:pPr>
            <a:r>
              <a:rPr lang="en-US" sz="2400" b="1" i="1" dirty="0"/>
              <a:t>Continue Professional Development for Our Expanded K–12  Summer Math and Literacy Leadership Teams</a:t>
            </a:r>
            <a:endParaRPr dirty="0"/>
          </a:p>
          <a:p>
            <a:pPr marL="342900" lvl="0" indent="-342900" algn="l" rtl="0">
              <a:spcBef>
                <a:spcPts val="480"/>
              </a:spcBef>
              <a:spcAft>
                <a:spcPts val="0"/>
              </a:spcAft>
              <a:buSzPts val="1680"/>
              <a:buFont typeface="Noto Sans Symbols"/>
              <a:buChar char="❖"/>
            </a:pPr>
            <a:r>
              <a:rPr lang="en-US" sz="2400" b="1" i="1" dirty="0"/>
              <a:t>Continuation of our FREE Breakfast and Lunch Program for ALL Students</a:t>
            </a:r>
            <a:endParaRPr dirty="0"/>
          </a:p>
          <a:p>
            <a:pPr marL="342900" lvl="0" indent="-342900" algn="l" rtl="0">
              <a:spcBef>
                <a:spcPts val="480"/>
              </a:spcBef>
              <a:spcAft>
                <a:spcPts val="0"/>
              </a:spcAft>
              <a:buSzPts val="1680"/>
              <a:buFont typeface="Noto Sans Symbols"/>
              <a:buChar char="❖"/>
            </a:pPr>
            <a:r>
              <a:rPr lang="en-US" sz="2400" b="1" i="1" dirty="0"/>
              <a:t>Expand our Federal and State Grant Application Opportunities for Additional Revenues – To Date in Excess of $ 8,048,845</a:t>
            </a:r>
            <a:endParaRPr sz="2400" b="1" i="1" dirty="0"/>
          </a:p>
          <a:p>
            <a:pPr marL="342900" lvl="0" indent="-342900" algn="l" rtl="0">
              <a:spcBef>
                <a:spcPts val="480"/>
              </a:spcBef>
              <a:spcAft>
                <a:spcPts val="0"/>
              </a:spcAft>
              <a:buSzPts val="1680"/>
              <a:buFont typeface="Noto Sans Symbols"/>
              <a:buChar char="❖"/>
            </a:pPr>
            <a:r>
              <a:rPr lang="en-US" sz="2400" b="1" i="1" dirty="0"/>
              <a:t>Maintain the Use of Our </a:t>
            </a:r>
            <a:r>
              <a:rPr lang="en-US" sz="2400" b="1" i="1" dirty="0" err="1"/>
              <a:t>i</a:t>
            </a:r>
            <a:r>
              <a:rPr lang="en-US" sz="2400" b="1" i="1" dirty="0"/>
              <a:t>-Ready </a:t>
            </a:r>
            <a:r>
              <a:rPr lang="en-US" sz="2400" b="1" i="1" dirty="0" smtClean="0"/>
              <a:t>ELA </a:t>
            </a:r>
            <a:r>
              <a:rPr lang="en-US" sz="2400" b="1" i="1" dirty="0"/>
              <a:t>and Math Diagnostics in Grades K-6, along with the IXL Program in Grades 7-12,  Which Support Individual Student Needs</a:t>
            </a:r>
            <a:endParaRPr sz="2400" b="1" i="1" dirty="0"/>
          </a:p>
          <a:p>
            <a:pPr marL="342900" lvl="0" indent="-254000" algn="l" rtl="0">
              <a:spcBef>
                <a:spcPts val="400"/>
              </a:spcBef>
              <a:spcAft>
                <a:spcPts val="0"/>
              </a:spcAft>
              <a:buSzPts val="1400"/>
              <a:buFont typeface="Noto Sans Symbols"/>
              <a:buNone/>
            </a:pPr>
            <a:endParaRPr sz="2000" b="1" i="1" dirty="0"/>
          </a:p>
          <a:p>
            <a:pPr marL="342900" lvl="0" indent="-254000" algn="l" rtl="0">
              <a:spcBef>
                <a:spcPts val="400"/>
              </a:spcBef>
              <a:spcAft>
                <a:spcPts val="0"/>
              </a:spcAft>
              <a:buSzPts val="1400"/>
              <a:buFont typeface="Noto Sans Symbols"/>
              <a:buNone/>
            </a:pPr>
            <a:endParaRPr sz="2000" b="1" i="1" dirty="0"/>
          </a:p>
          <a:p>
            <a:pPr marL="342900" lvl="0" indent="-254000" algn="l" rtl="0">
              <a:spcBef>
                <a:spcPts val="400"/>
              </a:spcBef>
              <a:spcAft>
                <a:spcPts val="0"/>
              </a:spcAft>
              <a:buSzPts val="1400"/>
              <a:buFont typeface="Noto Sans Symbols"/>
              <a:buNone/>
            </a:pPr>
            <a:endParaRPr sz="2000" b="1" i="1" dirty="0"/>
          </a:p>
          <a:p>
            <a:pPr marL="0" lvl="0" indent="0" algn="l" rtl="0">
              <a:spcBef>
                <a:spcPts val="480"/>
              </a:spcBef>
              <a:spcAft>
                <a:spcPts val="0"/>
              </a:spcAft>
              <a:buSzPts val="1680"/>
              <a:buNone/>
            </a:pPr>
            <a:endParaRPr sz="2400" b="1" i="1" dirty="0"/>
          </a:p>
          <a:p>
            <a:pPr marL="0" lvl="0" indent="0" algn="l" rtl="0">
              <a:spcBef>
                <a:spcPts val="640"/>
              </a:spcBef>
              <a:spcAft>
                <a:spcPts val="0"/>
              </a:spcAft>
              <a:buSzPts val="2240"/>
              <a:buNone/>
            </a:pPr>
            <a:r>
              <a:rPr lang="en-US" b="1" i="1" dirty="0"/>
              <a:t>     </a:t>
            </a:r>
            <a:endParaRPr dirty="0"/>
          </a:p>
          <a:p>
            <a:pPr marL="0" lvl="0" indent="0" algn="l" rtl="0">
              <a:spcBef>
                <a:spcPts val="640"/>
              </a:spcBef>
              <a:spcAft>
                <a:spcPts val="0"/>
              </a:spcAft>
              <a:buSzPts val="2240"/>
              <a:buNone/>
            </a:pPr>
            <a:r>
              <a:rPr lang="en-US" b="1" i="1" dirty="0"/>
              <a:t>    </a:t>
            </a:r>
            <a:endParaRPr dirty="0"/>
          </a:p>
          <a:p>
            <a:pPr marL="342900" lvl="0" indent="-200660" algn="l" rtl="0">
              <a:spcBef>
                <a:spcPts val="640"/>
              </a:spcBef>
              <a:spcAft>
                <a:spcPts val="0"/>
              </a:spcAft>
              <a:buSzPts val="2240"/>
              <a:buFont typeface="Noto Sans Symbols"/>
              <a:buNone/>
            </a:pPr>
            <a:endParaRPr b="1" i="1" dirty="0"/>
          </a:p>
          <a:p>
            <a:pPr marL="342900" lvl="0" indent="-200660" algn="l" rtl="0">
              <a:spcBef>
                <a:spcPts val="640"/>
              </a:spcBef>
              <a:spcAft>
                <a:spcPts val="0"/>
              </a:spcAft>
              <a:buSzPts val="2240"/>
              <a:buFont typeface="Noto Sans Symbols"/>
              <a:buNone/>
            </a:pPr>
            <a:endParaRPr b="1" i="1" dirty="0"/>
          </a:p>
          <a:p>
            <a:pPr marL="0" lvl="0" indent="0" algn="l" rtl="0">
              <a:spcBef>
                <a:spcPts val="1760"/>
              </a:spcBef>
              <a:spcAft>
                <a:spcPts val="0"/>
              </a:spcAft>
              <a:buSzPts val="6160"/>
              <a:buNone/>
            </a:pPr>
            <a:r>
              <a:rPr lang="en-US" sz="8800" b="1" i="1" dirty="0"/>
              <a:t>    </a:t>
            </a:r>
            <a:endParaRPr b="1" i="1" dirty="0"/>
          </a:p>
          <a:p>
            <a:pPr marL="0" lvl="0" indent="0" algn="l" rtl="0">
              <a:spcBef>
                <a:spcPts val="640"/>
              </a:spcBef>
              <a:spcAft>
                <a:spcPts val="0"/>
              </a:spcAft>
              <a:buSzPts val="2240"/>
              <a:buNone/>
            </a:pPr>
            <a:r>
              <a:rPr lang="en-US" b="1" i="1" dirty="0"/>
              <a:t>	                      </a:t>
            </a:r>
            <a:endParaRP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200"/>
        <p:cNvGrpSpPr/>
        <p:nvPr/>
      </p:nvGrpSpPr>
      <p:grpSpPr>
        <a:xfrm>
          <a:off x="0" y="0"/>
          <a:ext cx="0" cy="0"/>
          <a:chOff x="0" y="0"/>
          <a:chExt cx="0" cy="0"/>
        </a:xfrm>
      </p:grpSpPr>
      <p:sp>
        <p:nvSpPr>
          <p:cNvPr id="201" name="Google Shape;201;p13"/>
          <p:cNvSpPr txBox="1">
            <a:spLocks noGrp="1"/>
          </p:cNvSpPr>
          <p:nvPr>
            <p:ph type="title"/>
          </p:nvPr>
        </p:nvSpPr>
        <p:spPr>
          <a:xfrm>
            <a:off x="457200" y="457200"/>
            <a:ext cx="8229600" cy="636587"/>
          </a:xfrm>
          <a:prstGeom prst="rect">
            <a:avLst/>
          </a:prstGeom>
          <a:noFill/>
          <a:ln>
            <a:noFill/>
          </a:ln>
        </p:spPr>
        <p:txBody>
          <a:bodyPr spcFirstLastPara="1" wrap="square" lIns="91425" tIns="45700" rIns="91425" bIns="45700" anchor="ctr" anchorCtr="1">
            <a:noAutofit/>
          </a:bodyPr>
          <a:lstStyle/>
          <a:p>
            <a:pPr marL="0" lvl="0" indent="0" algn="ctr" rtl="0">
              <a:spcBef>
                <a:spcPts val="0"/>
              </a:spcBef>
              <a:spcAft>
                <a:spcPts val="0"/>
              </a:spcAft>
              <a:buNone/>
            </a:pPr>
            <a:r>
              <a:rPr lang="en-US" b="1" i="1"/>
              <a:t>Program  Priorities</a:t>
            </a:r>
            <a:endParaRPr/>
          </a:p>
        </p:txBody>
      </p:sp>
      <p:sp>
        <p:nvSpPr>
          <p:cNvPr id="202" name="Google Shape;202;p13"/>
          <p:cNvSpPr txBox="1">
            <a:spLocks noGrp="1"/>
          </p:cNvSpPr>
          <p:nvPr>
            <p:ph type="body" idx="1"/>
          </p:nvPr>
        </p:nvSpPr>
        <p:spPr>
          <a:xfrm>
            <a:off x="381000" y="1524000"/>
            <a:ext cx="8229600" cy="57150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260"/>
              <a:buFont typeface="Noto Sans Symbols"/>
              <a:buChar char="❖"/>
            </a:pPr>
            <a:r>
              <a:rPr lang="en-US" sz="1800" b="1" i="1" dirty="0"/>
              <a:t>ESAP (Empire State After-School Program) $3.2 Million for 500 Students 5-12</a:t>
            </a:r>
            <a:endParaRPr sz="1800" dirty="0"/>
          </a:p>
          <a:p>
            <a:pPr marL="342900" lvl="0" indent="-342900" algn="l" rtl="0">
              <a:spcBef>
                <a:spcPts val="360"/>
              </a:spcBef>
              <a:spcAft>
                <a:spcPts val="0"/>
              </a:spcAft>
              <a:buSzPts val="1260"/>
              <a:buFont typeface="Noto Sans Symbols"/>
              <a:buChar char="❖"/>
            </a:pPr>
            <a:r>
              <a:rPr lang="en-US" sz="1800" b="1" i="1" dirty="0"/>
              <a:t>ECHS (Early College High School) $775 Thousand </a:t>
            </a:r>
            <a:endParaRPr sz="1800" dirty="0"/>
          </a:p>
          <a:p>
            <a:pPr marL="342900" lvl="0" indent="-342900" algn="l" rtl="0">
              <a:spcBef>
                <a:spcPts val="360"/>
              </a:spcBef>
              <a:spcAft>
                <a:spcPts val="0"/>
              </a:spcAft>
              <a:buSzPts val="1260"/>
              <a:buFont typeface="Noto Sans Symbols"/>
              <a:buChar char="❖"/>
            </a:pPr>
            <a:r>
              <a:rPr lang="en-US" sz="1800" b="1" i="1" dirty="0"/>
              <a:t>MBK (My Brothers Keeper) $600 Thousand Serving 900 students, which Includes our 1</a:t>
            </a:r>
            <a:r>
              <a:rPr lang="en-US" sz="1800" b="1" i="1" baseline="30000" dirty="0"/>
              <a:t>st</a:t>
            </a:r>
            <a:r>
              <a:rPr lang="en-US" sz="1800" b="1" i="1" dirty="0"/>
              <a:t> and 4</a:t>
            </a:r>
            <a:r>
              <a:rPr lang="en-US" sz="1800" b="1" i="1" baseline="30000" dirty="0"/>
              <a:t>th</a:t>
            </a:r>
            <a:r>
              <a:rPr lang="en-US" sz="1800" b="1" i="1" dirty="0"/>
              <a:t> Grade LEGO Projects</a:t>
            </a:r>
            <a:endParaRPr sz="1800" b="1" i="1" dirty="0"/>
          </a:p>
          <a:p>
            <a:pPr marL="342900" lvl="0" indent="-342900" algn="l" rtl="0">
              <a:spcBef>
                <a:spcPts val="360"/>
              </a:spcBef>
              <a:spcAft>
                <a:spcPts val="0"/>
              </a:spcAft>
              <a:buSzPts val="1260"/>
              <a:buFont typeface="Noto Sans Symbols"/>
              <a:buChar char="❖"/>
            </a:pPr>
            <a:r>
              <a:rPr lang="en-US" sz="1800" b="1" i="1" dirty="0"/>
              <a:t>Support Current Levels of Occupational Education Opportunities to High School Juniors, While Maintaining our Commitment to our Seniors to Complete Their Program</a:t>
            </a:r>
            <a:endParaRPr sz="1800" dirty="0"/>
          </a:p>
          <a:p>
            <a:pPr marL="342900" lvl="0" indent="-342900" algn="l" rtl="0">
              <a:spcBef>
                <a:spcPts val="360"/>
              </a:spcBef>
              <a:spcAft>
                <a:spcPts val="0"/>
              </a:spcAft>
              <a:buSzPts val="1260"/>
              <a:buFont typeface="Noto Sans Symbols"/>
              <a:buChar char="❖"/>
            </a:pPr>
            <a:r>
              <a:rPr lang="en-US" sz="1800" b="1" i="1" dirty="0"/>
              <a:t>Provide a Series of  Student Created Public Service Announcements addressing Major At-Risk Challenges Facing our children</a:t>
            </a:r>
            <a:endParaRPr sz="1800" dirty="0"/>
          </a:p>
          <a:p>
            <a:pPr marL="342900" lvl="0" indent="-342900" algn="l" rtl="0">
              <a:spcBef>
                <a:spcPts val="360"/>
              </a:spcBef>
              <a:spcAft>
                <a:spcPts val="0"/>
              </a:spcAft>
              <a:buSzPts val="1260"/>
              <a:buFont typeface="Noto Sans Symbols"/>
              <a:buChar char="❖"/>
            </a:pPr>
            <a:r>
              <a:rPr lang="en-US" sz="1800" b="1" i="1" dirty="0"/>
              <a:t>Maintain Transition Services for Children Entering 5</a:t>
            </a:r>
            <a:r>
              <a:rPr lang="en-US" sz="1800" b="1" i="1" baseline="30000" dirty="0"/>
              <a:t>th</a:t>
            </a:r>
            <a:r>
              <a:rPr lang="en-US" sz="1800" b="1" i="1" dirty="0"/>
              <a:t>, 7</a:t>
            </a:r>
            <a:r>
              <a:rPr lang="en-US" sz="1800" b="1" i="1" baseline="30000" dirty="0"/>
              <a:t>th</a:t>
            </a:r>
            <a:r>
              <a:rPr lang="en-US" sz="1800" b="1" i="1" dirty="0"/>
              <a:t> and 9</a:t>
            </a:r>
            <a:r>
              <a:rPr lang="en-US" sz="1800" b="1" i="1" baseline="30000" dirty="0"/>
              <a:t>th</a:t>
            </a:r>
            <a:r>
              <a:rPr lang="en-US" sz="1800" b="1" i="1" dirty="0"/>
              <a:t> Grades, Along with our ENL K-12 Summer Program Focusing on Social-Emotional Learning and STEAM Activities</a:t>
            </a:r>
            <a:endParaRPr sz="1800" b="1" i="1" dirty="0"/>
          </a:p>
          <a:p>
            <a:pPr marL="342900" lvl="0" indent="-254000" algn="l" rtl="0">
              <a:spcBef>
                <a:spcPts val="400"/>
              </a:spcBef>
              <a:spcAft>
                <a:spcPts val="0"/>
              </a:spcAft>
              <a:buSzPts val="1400"/>
              <a:buFont typeface="Noto Sans Symbols"/>
              <a:buNone/>
            </a:pPr>
            <a:endParaRPr sz="2000" b="1" i="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206"/>
        <p:cNvGrpSpPr/>
        <p:nvPr/>
      </p:nvGrpSpPr>
      <p:grpSpPr>
        <a:xfrm>
          <a:off x="0" y="0"/>
          <a:ext cx="0" cy="0"/>
          <a:chOff x="0" y="0"/>
          <a:chExt cx="0" cy="0"/>
        </a:xfrm>
      </p:grpSpPr>
      <p:sp>
        <p:nvSpPr>
          <p:cNvPr id="207" name="Google Shape;207;p14"/>
          <p:cNvSpPr txBox="1">
            <a:spLocks noGrp="1"/>
          </p:cNvSpPr>
          <p:nvPr>
            <p:ph type="title"/>
          </p:nvPr>
        </p:nvSpPr>
        <p:spPr>
          <a:xfrm>
            <a:off x="457200" y="277813"/>
            <a:ext cx="8229600" cy="1139825"/>
          </a:xfrm>
          <a:prstGeom prst="rect">
            <a:avLst/>
          </a:prstGeom>
          <a:noFill/>
          <a:ln>
            <a:noFill/>
          </a:ln>
        </p:spPr>
        <p:txBody>
          <a:bodyPr spcFirstLastPara="1" wrap="square" lIns="91425" tIns="45700" rIns="91425" bIns="45700" anchor="ctr" anchorCtr="1">
            <a:noAutofit/>
          </a:bodyPr>
          <a:lstStyle/>
          <a:p>
            <a:pPr marL="0" lvl="0" indent="0" algn="ctr" rtl="0">
              <a:spcBef>
                <a:spcPts val="0"/>
              </a:spcBef>
              <a:spcAft>
                <a:spcPts val="0"/>
              </a:spcAft>
              <a:buNone/>
            </a:pPr>
            <a:r>
              <a:rPr lang="en-US" b="1" i="1"/>
              <a:t>Program Priorities </a:t>
            </a:r>
            <a:endParaRPr/>
          </a:p>
        </p:txBody>
      </p:sp>
      <p:sp>
        <p:nvSpPr>
          <p:cNvPr id="208" name="Google Shape;208;p14"/>
          <p:cNvSpPr txBox="1">
            <a:spLocks noGrp="1"/>
          </p:cNvSpPr>
          <p:nvPr>
            <p:ph type="body" idx="1"/>
          </p:nvPr>
        </p:nvSpPr>
        <p:spPr>
          <a:xfrm>
            <a:off x="457200" y="1312450"/>
            <a:ext cx="8229600" cy="45306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470"/>
              <a:buFont typeface="Noto Sans Symbols"/>
              <a:buChar char="❖"/>
            </a:pPr>
            <a:r>
              <a:rPr lang="en-US" sz="2100" b="1" i="1" dirty="0"/>
              <a:t>Continue to Support Professional Development for our Staff and Administrators, Aligned with Higher Learning Standards, ESSA, and 21</a:t>
            </a:r>
            <a:r>
              <a:rPr lang="en-US" sz="2100" b="1" i="1" baseline="30000" dirty="0"/>
              <a:t>st</a:t>
            </a:r>
            <a:r>
              <a:rPr lang="en-US" sz="2100" b="1" i="1" dirty="0"/>
              <a:t> Century Skills</a:t>
            </a:r>
            <a:endParaRPr dirty="0"/>
          </a:p>
          <a:p>
            <a:pPr marL="342900" lvl="0" indent="-249555" algn="l" rtl="0">
              <a:spcBef>
                <a:spcPts val="420"/>
              </a:spcBef>
              <a:spcAft>
                <a:spcPts val="0"/>
              </a:spcAft>
              <a:buSzPts val="1470"/>
              <a:buFont typeface="Noto Sans Symbols"/>
              <a:buNone/>
            </a:pPr>
            <a:endParaRPr sz="2100" b="1" i="1" dirty="0"/>
          </a:p>
          <a:p>
            <a:pPr marL="342900" lvl="0" indent="-342900" algn="l" rtl="0">
              <a:spcBef>
                <a:spcPts val="420"/>
              </a:spcBef>
              <a:spcAft>
                <a:spcPts val="0"/>
              </a:spcAft>
              <a:buSzPts val="1470"/>
              <a:buFont typeface="Noto Sans Symbols"/>
              <a:buChar char="❖"/>
            </a:pPr>
            <a:r>
              <a:rPr lang="en-US" sz="2100" b="1" i="1" dirty="0"/>
              <a:t>Completion and Gradual Infusion of our STEAM Laboratory in our Middle School which will Serve All Students K-12 While Developing our STEAM Curriculum </a:t>
            </a:r>
            <a:endParaRPr dirty="0"/>
          </a:p>
          <a:p>
            <a:pPr marL="342900" lvl="0" indent="-249555" algn="l" rtl="0">
              <a:spcBef>
                <a:spcPts val="420"/>
              </a:spcBef>
              <a:spcAft>
                <a:spcPts val="0"/>
              </a:spcAft>
              <a:buSzPts val="1470"/>
              <a:buFont typeface="Noto Sans Symbols"/>
              <a:buNone/>
            </a:pPr>
            <a:endParaRPr sz="2100" b="1" i="1" dirty="0"/>
          </a:p>
          <a:p>
            <a:pPr marL="342900" lvl="0" indent="-342900" algn="l" rtl="0">
              <a:spcBef>
                <a:spcPts val="420"/>
              </a:spcBef>
              <a:spcAft>
                <a:spcPts val="0"/>
              </a:spcAft>
              <a:buSzPts val="1470"/>
              <a:buFont typeface="Noto Sans Symbols"/>
              <a:buChar char="❖"/>
            </a:pPr>
            <a:r>
              <a:rPr lang="en-US" sz="2100" b="1" i="1" dirty="0"/>
              <a:t>Support Our New Central Registration Office, 24 Hour Online Service for at Home, and On-Premise Student Registration. Continue to Support our Parents with Technology,  Providing them Access to Kindergarten Orientation Registration, Food Service Needs, and Transitional Services</a:t>
            </a:r>
            <a:r>
              <a:rPr lang="en-US" sz="2100" b="1" i="1" dirty="0" smtClean="0"/>
              <a:t>.</a:t>
            </a:r>
          </a:p>
          <a:p>
            <a:pPr marL="342900" lvl="0" indent="-342900" algn="l" rtl="0">
              <a:spcBef>
                <a:spcPts val="420"/>
              </a:spcBef>
              <a:spcAft>
                <a:spcPts val="0"/>
              </a:spcAft>
              <a:buSzPts val="1470"/>
              <a:buFont typeface="Noto Sans Symbols"/>
              <a:buChar char="❖"/>
            </a:pP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212"/>
        <p:cNvGrpSpPr/>
        <p:nvPr/>
      </p:nvGrpSpPr>
      <p:grpSpPr>
        <a:xfrm>
          <a:off x="0" y="0"/>
          <a:ext cx="0" cy="0"/>
          <a:chOff x="0" y="0"/>
          <a:chExt cx="0" cy="0"/>
        </a:xfrm>
      </p:grpSpPr>
      <p:sp>
        <p:nvSpPr>
          <p:cNvPr id="213" name="Google Shape;213;p15"/>
          <p:cNvSpPr txBox="1">
            <a:spLocks noGrp="1"/>
          </p:cNvSpPr>
          <p:nvPr>
            <p:ph type="body" idx="1"/>
          </p:nvPr>
        </p:nvSpPr>
        <p:spPr>
          <a:xfrm>
            <a:off x="762000" y="1600200"/>
            <a:ext cx="8229600" cy="50292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260"/>
              <a:buFont typeface="Noto Sans Symbols"/>
              <a:buChar char="❖"/>
            </a:pPr>
            <a:r>
              <a:rPr lang="en-US" sz="2000" b="1" i="1" dirty="0"/>
              <a:t>Partner with ESBOCES to Reinforce District-Wide </a:t>
            </a:r>
            <a:r>
              <a:rPr lang="en-US" sz="2000" b="1" i="1" dirty="0" smtClean="0"/>
              <a:t>Privacy and Security Awareness Training</a:t>
            </a:r>
            <a:endParaRPr sz="2000" dirty="0"/>
          </a:p>
          <a:p>
            <a:pPr marL="342900" lvl="0" indent="-342900" algn="l" rtl="0">
              <a:spcBef>
                <a:spcPts val="360"/>
              </a:spcBef>
              <a:spcAft>
                <a:spcPts val="0"/>
              </a:spcAft>
              <a:buSzPts val="1260"/>
              <a:buFont typeface="Noto Sans Symbols"/>
              <a:buChar char="❖"/>
            </a:pPr>
            <a:r>
              <a:rPr lang="en-US" sz="2000" b="1" i="1" dirty="0"/>
              <a:t>Continue to Support our Special Education Program at the Longwood Career Center, Providing Occupational  Education Experiences for our Secondary Special Education Students </a:t>
            </a:r>
            <a:endParaRPr sz="2000" dirty="0"/>
          </a:p>
          <a:p>
            <a:pPr marL="342900" lvl="0" indent="-342900" algn="l" rtl="0">
              <a:spcBef>
                <a:spcPts val="360"/>
              </a:spcBef>
              <a:spcAft>
                <a:spcPts val="0"/>
              </a:spcAft>
              <a:buSzPts val="1260"/>
              <a:buFont typeface="Noto Sans Symbols"/>
              <a:buChar char="❖"/>
            </a:pPr>
            <a:r>
              <a:rPr lang="en-US" sz="2000" b="1" i="1" dirty="0"/>
              <a:t>Expand our Elementary  level STEAM and LEGO Programs  to our 5</a:t>
            </a:r>
            <a:r>
              <a:rPr lang="en-US" sz="2000" b="1" i="1" baseline="30000" dirty="0"/>
              <a:t>th</a:t>
            </a:r>
            <a:r>
              <a:rPr lang="en-US" sz="2000" b="1" i="1" dirty="0"/>
              <a:t> Grade Students which Serves as the Foundation to our STEAM Laboratory Experiences in the Middle School, Scheduled to be Completed During the 2020-21 School Year</a:t>
            </a:r>
            <a:endParaRPr sz="2000" dirty="0"/>
          </a:p>
          <a:p>
            <a:pPr marL="342900" lvl="0" indent="-342900" algn="l" rtl="0">
              <a:spcBef>
                <a:spcPts val="360"/>
              </a:spcBef>
              <a:spcAft>
                <a:spcPts val="0"/>
              </a:spcAft>
              <a:buSzPts val="1260"/>
              <a:buFont typeface="Noto Sans Symbols"/>
              <a:buChar char="❖"/>
            </a:pPr>
            <a:r>
              <a:rPr lang="en-US" sz="2000" b="1" i="1" dirty="0"/>
              <a:t>Recently Awarded five year $1,250,000 Grant – Longwood Smart Start Grant,  Partnered with William Floyd School District, To Enhance Computer Science Professional Development K-12</a:t>
            </a:r>
            <a:endParaRPr sz="2000" b="1" i="1" dirty="0"/>
          </a:p>
          <a:p>
            <a:pPr marL="342900" lvl="0" indent="-245109" algn="l" rtl="0">
              <a:spcBef>
                <a:spcPts val="440"/>
              </a:spcBef>
              <a:spcAft>
                <a:spcPts val="0"/>
              </a:spcAft>
              <a:buSzPts val="1540"/>
              <a:buFont typeface="Noto Sans Symbols"/>
              <a:buNone/>
            </a:pPr>
            <a:endParaRPr sz="2000" b="1" i="1" dirty="0"/>
          </a:p>
          <a:p>
            <a:pPr marL="342900" lvl="0" indent="-245109" algn="l" rtl="0">
              <a:spcBef>
                <a:spcPts val="440"/>
              </a:spcBef>
              <a:spcAft>
                <a:spcPts val="0"/>
              </a:spcAft>
              <a:buSzPts val="1540"/>
              <a:buFont typeface="Noto Sans Symbols"/>
              <a:buNone/>
            </a:pPr>
            <a:endParaRPr sz="2200" b="1" i="1" dirty="0"/>
          </a:p>
        </p:txBody>
      </p:sp>
      <p:sp>
        <p:nvSpPr>
          <p:cNvPr id="214" name="Google Shape;214;p15"/>
          <p:cNvSpPr txBox="1">
            <a:spLocks noGrp="1"/>
          </p:cNvSpPr>
          <p:nvPr>
            <p:ph type="title"/>
          </p:nvPr>
        </p:nvSpPr>
        <p:spPr>
          <a:xfrm>
            <a:off x="457200" y="277813"/>
            <a:ext cx="8229600" cy="1139825"/>
          </a:xfrm>
          <a:prstGeom prst="rect">
            <a:avLst/>
          </a:prstGeom>
          <a:noFill/>
          <a:ln>
            <a:noFill/>
          </a:ln>
        </p:spPr>
        <p:txBody>
          <a:bodyPr spcFirstLastPara="1" wrap="square" lIns="91425" tIns="45700" rIns="91425" bIns="45700" anchor="ctr" anchorCtr="1">
            <a:noAutofit/>
          </a:bodyPr>
          <a:lstStyle/>
          <a:p>
            <a:pPr marL="0" lvl="0" indent="0" algn="ctr" rtl="0">
              <a:spcBef>
                <a:spcPts val="0"/>
              </a:spcBef>
              <a:spcAft>
                <a:spcPts val="0"/>
              </a:spcAft>
              <a:buNone/>
            </a:pPr>
            <a:r>
              <a:rPr lang="en-US" b="1" i="1"/>
              <a:t>Program  Priorities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218"/>
        <p:cNvGrpSpPr/>
        <p:nvPr/>
      </p:nvGrpSpPr>
      <p:grpSpPr>
        <a:xfrm>
          <a:off x="0" y="0"/>
          <a:ext cx="0" cy="0"/>
          <a:chOff x="0" y="0"/>
          <a:chExt cx="0" cy="0"/>
        </a:xfrm>
      </p:grpSpPr>
      <p:sp>
        <p:nvSpPr>
          <p:cNvPr id="219" name="Google Shape;219;p16"/>
          <p:cNvSpPr txBox="1">
            <a:spLocks noGrp="1"/>
          </p:cNvSpPr>
          <p:nvPr>
            <p:ph type="title"/>
          </p:nvPr>
        </p:nvSpPr>
        <p:spPr>
          <a:xfrm>
            <a:off x="457200" y="0"/>
            <a:ext cx="8229600" cy="1139825"/>
          </a:xfrm>
          <a:prstGeom prst="rect">
            <a:avLst/>
          </a:prstGeom>
          <a:noFill/>
          <a:ln>
            <a:noFill/>
          </a:ln>
        </p:spPr>
        <p:txBody>
          <a:bodyPr spcFirstLastPara="1" wrap="square" lIns="91425" tIns="45700" rIns="91425" bIns="45700" anchor="ctr" anchorCtr="1">
            <a:noAutofit/>
          </a:bodyPr>
          <a:lstStyle/>
          <a:p>
            <a:pPr marL="0" lvl="0" indent="0" algn="ctr" rtl="0">
              <a:spcBef>
                <a:spcPts val="0"/>
              </a:spcBef>
              <a:spcAft>
                <a:spcPts val="0"/>
              </a:spcAft>
              <a:buNone/>
            </a:pPr>
            <a:r>
              <a:rPr lang="en-US" b="1" i="1"/>
              <a:t>Maintaining Our Facilities</a:t>
            </a:r>
            <a:endParaRPr/>
          </a:p>
        </p:txBody>
      </p:sp>
      <p:sp>
        <p:nvSpPr>
          <p:cNvPr id="220" name="Google Shape;220;p16"/>
          <p:cNvSpPr txBox="1">
            <a:spLocks noGrp="1"/>
          </p:cNvSpPr>
          <p:nvPr>
            <p:ph type="body" idx="1"/>
          </p:nvPr>
        </p:nvSpPr>
        <p:spPr>
          <a:xfrm>
            <a:off x="381000" y="1219200"/>
            <a:ext cx="8610600" cy="5791200"/>
          </a:xfrm>
          <a:prstGeom prst="rect">
            <a:avLst/>
          </a:prstGeom>
          <a:noFill/>
          <a:ln>
            <a:noFill/>
          </a:ln>
        </p:spPr>
        <p:txBody>
          <a:bodyPr spcFirstLastPara="1" wrap="square" lIns="91425" tIns="45700" rIns="91425" bIns="45700" anchor="t" anchorCtr="0">
            <a:noAutofit/>
          </a:bodyPr>
          <a:lstStyle/>
          <a:p>
            <a:pPr marL="342900" lvl="0" indent="-262890" algn="l" rtl="0">
              <a:spcBef>
                <a:spcPts val="0"/>
              </a:spcBef>
              <a:spcAft>
                <a:spcPts val="0"/>
              </a:spcAft>
              <a:buSzPts val="1260"/>
              <a:buFont typeface="Noto Sans Symbols"/>
              <a:buNone/>
            </a:pPr>
            <a:endParaRPr sz="1800" b="1" i="1" dirty="0">
              <a:solidFill>
                <a:srgbClr val="EAEAEA"/>
              </a:solidFill>
            </a:endParaRPr>
          </a:p>
          <a:p>
            <a:pPr marL="342900" lvl="0" indent="-342900" algn="l" rtl="0">
              <a:spcBef>
                <a:spcPts val="360"/>
              </a:spcBef>
              <a:spcAft>
                <a:spcPts val="0"/>
              </a:spcAft>
              <a:buSzPts val="1260"/>
              <a:buFont typeface="Noto Sans Symbols"/>
              <a:buChar char="❖"/>
            </a:pPr>
            <a:endParaRPr lang="en-US" sz="1800" b="1" i="1" dirty="0" smtClean="0">
              <a:solidFill>
                <a:srgbClr val="EAEAEA"/>
              </a:solidFill>
            </a:endParaRPr>
          </a:p>
          <a:p>
            <a:pPr marL="285750" lvl="0" indent="-285750" algn="l" rtl="0">
              <a:spcBef>
                <a:spcPts val="360"/>
              </a:spcBef>
              <a:spcAft>
                <a:spcPts val="0"/>
              </a:spcAft>
              <a:buSzPts val="1260"/>
              <a:buFont typeface="Wingdings" panose="05000000000000000000" pitchFamily="2" charset="2"/>
              <a:buChar char="v"/>
            </a:pPr>
            <a:r>
              <a:rPr lang="en-US" sz="2000" b="1" i="1" dirty="0" smtClean="0">
                <a:solidFill>
                  <a:srgbClr val="EAEAEA"/>
                </a:solidFill>
              </a:rPr>
              <a:t>Continue </a:t>
            </a:r>
            <a:r>
              <a:rPr lang="en-US" sz="2000" b="1" i="1" dirty="0">
                <a:solidFill>
                  <a:srgbClr val="EAEAEA"/>
                </a:solidFill>
              </a:rPr>
              <a:t>to Provide a Safe and Secure Atmosphere, </a:t>
            </a:r>
            <a:r>
              <a:rPr lang="en-US" sz="2000" b="1" i="1" dirty="0" smtClean="0">
                <a:solidFill>
                  <a:srgbClr val="EAEAEA"/>
                </a:solidFill>
              </a:rPr>
              <a:t>   While </a:t>
            </a:r>
            <a:r>
              <a:rPr lang="en-US" sz="2000" b="1" i="1" dirty="0">
                <a:solidFill>
                  <a:srgbClr val="EAEAEA"/>
                </a:solidFill>
              </a:rPr>
              <a:t>Maintaining the Level of our Outstanding School  District Safety Program with the Installation of Secure and Fortified “Man-Trap” Entrances at ALL School Buildings</a:t>
            </a:r>
            <a:endParaRPr sz="2000" b="1" i="1" dirty="0">
              <a:solidFill>
                <a:srgbClr val="EAEAEA"/>
              </a:solidFill>
            </a:endParaRPr>
          </a:p>
          <a:p>
            <a:pPr marL="342900" lvl="0" indent="-342900" algn="l" rtl="0">
              <a:spcBef>
                <a:spcPts val="360"/>
              </a:spcBef>
              <a:spcAft>
                <a:spcPts val="0"/>
              </a:spcAft>
              <a:buSzPts val="1260"/>
              <a:buFont typeface="Noto Sans Symbols"/>
              <a:buChar char="❖"/>
            </a:pPr>
            <a:endParaRPr lang="en-US" sz="2000" b="1" i="1" dirty="0" smtClean="0">
              <a:solidFill>
                <a:srgbClr val="EAEAEA"/>
              </a:solidFill>
            </a:endParaRPr>
          </a:p>
          <a:p>
            <a:pPr marL="342900" lvl="0" indent="-342900" algn="l" rtl="0">
              <a:spcBef>
                <a:spcPts val="360"/>
              </a:spcBef>
              <a:spcAft>
                <a:spcPts val="0"/>
              </a:spcAft>
              <a:buSzPts val="1260"/>
              <a:buFont typeface="Noto Sans Symbols"/>
              <a:buChar char="❖"/>
            </a:pPr>
            <a:r>
              <a:rPr lang="en-US" sz="2000" b="1" i="1" dirty="0" smtClean="0">
                <a:solidFill>
                  <a:srgbClr val="EAEAEA"/>
                </a:solidFill>
              </a:rPr>
              <a:t>Continue </a:t>
            </a:r>
            <a:r>
              <a:rPr lang="en-US" sz="2000" b="1" i="1" dirty="0">
                <a:solidFill>
                  <a:srgbClr val="EAEAEA"/>
                </a:solidFill>
              </a:rPr>
              <a:t>to Implement the FINAL Phase of  our Capital      Improvement Project</a:t>
            </a:r>
            <a:endParaRPr sz="2000" dirty="0"/>
          </a:p>
          <a:p>
            <a:pPr marL="342900" lvl="0" indent="-342900" algn="l" rtl="0">
              <a:spcBef>
                <a:spcPts val="360"/>
              </a:spcBef>
              <a:spcAft>
                <a:spcPts val="0"/>
              </a:spcAft>
              <a:buSzPts val="1260"/>
              <a:buFont typeface="Noto Sans Symbols"/>
              <a:buChar char="❖"/>
            </a:pPr>
            <a:endParaRPr lang="en-US" sz="2000" b="1" i="1" dirty="0" smtClean="0">
              <a:solidFill>
                <a:srgbClr val="EAEAEA"/>
              </a:solidFill>
            </a:endParaRPr>
          </a:p>
          <a:p>
            <a:pPr marL="342900" lvl="0" indent="-342900" algn="l" rtl="0">
              <a:spcBef>
                <a:spcPts val="360"/>
              </a:spcBef>
              <a:spcAft>
                <a:spcPts val="0"/>
              </a:spcAft>
              <a:buSzPts val="1260"/>
              <a:buFont typeface="Noto Sans Symbols"/>
              <a:buChar char="❖"/>
            </a:pPr>
            <a:r>
              <a:rPr lang="en-US" sz="2000" b="1" i="1" dirty="0" smtClean="0">
                <a:solidFill>
                  <a:srgbClr val="EAEAEA"/>
                </a:solidFill>
              </a:rPr>
              <a:t>Finalize </a:t>
            </a:r>
            <a:r>
              <a:rPr lang="en-US" sz="2000" b="1" i="1" dirty="0">
                <a:solidFill>
                  <a:srgbClr val="EAEAEA"/>
                </a:solidFill>
              </a:rPr>
              <a:t>Future Implementation Plans for the Technology Center Renovation, which will become the Future Student Service Center, Aligned  to Complement the District-Wide Capital Improvement Plan </a:t>
            </a:r>
            <a:endParaRPr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224"/>
        <p:cNvGrpSpPr/>
        <p:nvPr/>
      </p:nvGrpSpPr>
      <p:grpSpPr>
        <a:xfrm>
          <a:off x="0" y="0"/>
          <a:ext cx="0" cy="0"/>
          <a:chOff x="0" y="0"/>
          <a:chExt cx="0" cy="0"/>
        </a:xfrm>
      </p:grpSpPr>
      <p:sp>
        <p:nvSpPr>
          <p:cNvPr id="225" name="Google Shape;225;p17"/>
          <p:cNvSpPr txBox="1">
            <a:spLocks noGrp="1"/>
          </p:cNvSpPr>
          <p:nvPr>
            <p:ph type="title"/>
          </p:nvPr>
        </p:nvSpPr>
        <p:spPr>
          <a:xfrm>
            <a:off x="457200" y="277813"/>
            <a:ext cx="8229600" cy="1139825"/>
          </a:xfrm>
          <a:prstGeom prst="rect">
            <a:avLst/>
          </a:prstGeom>
          <a:noFill/>
          <a:ln>
            <a:noFill/>
          </a:ln>
        </p:spPr>
        <p:txBody>
          <a:bodyPr spcFirstLastPara="1" wrap="square" lIns="91425" tIns="45700" rIns="91425" bIns="45700" anchor="ctr" anchorCtr="1">
            <a:noAutofit/>
          </a:bodyPr>
          <a:lstStyle/>
          <a:p>
            <a:pPr marL="0" lvl="0" indent="0" algn="ctr" rtl="0">
              <a:spcBef>
                <a:spcPts val="0"/>
              </a:spcBef>
              <a:spcAft>
                <a:spcPts val="0"/>
              </a:spcAft>
              <a:buNone/>
            </a:pPr>
            <a:r>
              <a:rPr lang="en-US" b="1" i="1"/>
              <a:t>What Happens if the Budget Fails?</a:t>
            </a:r>
            <a:endParaRPr/>
          </a:p>
        </p:txBody>
      </p:sp>
      <p:sp>
        <p:nvSpPr>
          <p:cNvPr id="226" name="Google Shape;226;p17"/>
          <p:cNvSpPr txBox="1">
            <a:spLocks noGrp="1"/>
          </p:cNvSpPr>
          <p:nvPr>
            <p:ph type="body" idx="1"/>
          </p:nvPr>
        </p:nvSpPr>
        <p:spPr>
          <a:xfrm>
            <a:off x="457200" y="1600200"/>
            <a:ext cx="8229600" cy="453072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2800"/>
              <a:buNone/>
            </a:pPr>
            <a:endParaRPr sz="4000" b="1" i="1"/>
          </a:p>
          <a:p>
            <a:pPr marL="342900" lvl="0" indent="-342900" algn="l" rtl="0">
              <a:lnSpc>
                <a:spcPct val="90000"/>
              </a:lnSpc>
              <a:spcBef>
                <a:spcPts val="800"/>
              </a:spcBef>
              <a:spcAft>
                <a:spcPts val="0"/>
              </a:spcAft>
              <a:buSzPts val="2800"/>
              <a:buFont typeface="Noto Sans Symbols"/>
              <a:buChar char="❖"/>
            </a:pPr>
            <a:r>
              <a:rPr lang="en-US" sz="4000" b="1" i="1"/>
              <a:t>Total Reductions Needed for a Contingent Budget:  </a:t>
            </a:r>
            <a:endParaRPr/>
          </a:p>
          <a:p>
            <a:pPr marL="457200" lvl="1" indent="0" algn="l" rtl="0">
              <a:lnSpc>
                <a:spcPct val="90000"/>
              </a:lnSpc>
              <a:spcBef>
                <a:spcPts val="720"/>
              </a:spcBef>
              <a:spcAft>
                <a:spcPts val="0"/>
              </a:spcAft>
              <a:buClr>
                <a:schemeClr val="lt1"/>
              </a:buClr>
              <a:buSzPts val="3600"/>
              <a:buFont typeface="Verdana"/>
              <a:buNone/>
            </a:pPr>
            <a:r>
              <a:rPr lang="en-US" sz="3600" b="1" i="1"/>
              <a:t>		</a:t>
            </a:r>
            <a:endParaRPr/>
          </a:p>
          <a:p>
            <a:pPr marL="457200" lvl="1" indent="0" algn="l" rtl="0">
              <a:lnSpc>
                <a:spcPct val="90000"/>
              </a:lnSpc>
              <a:spcBef>
                <a:spcPts val="960"/>
              </a:spcBef>
              <a:spcAft>
                <a:spcPts val="0"/>
              </a:spcAft>
              <a:buClr>
                <a:schemeClr val="lt1"/>
              </a:buClr>
              <a:buSzPts val="4800"/>
              <a:buFont typeface="Verdana"/>
              <a:buNone/>
            </a:pPr>
            <a:r>
              <a:rPr lang="en-US" sz="4800" b="1" i="1"/>
              <a:t>	   $ 4,422,039          </a:t>
            </a:r>
            <a:endParaRPr sz="4800" b="1" i="1"/>
          </a:p>
          <a:p>
            <a:pPr marL="342900" lvl="0" indent="-200660" algn="l" rtl="0">
              <a:spcBef>
                <a:spcPts val="640"/>
              </a:spcBef>
              <a:spcAft>
                <a:spcPts val="0"/>
              </a:spcAft>
              <a:buSzPts val="2240"/>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230"/>
        <p:cNvGrpSpPr/>
        <p:nvPr/>
      </p:nvGrpSpPr>
      <p:grpSpPr>
        <a:xfrm>
          <a:off x="0" y="0"/>
          <a:ext cx="0" cy="0"/>
          <a:chOff x="0" y="0"/>
          <a:chExt cx="0" cy="0"/>
        </a:xfrm>
      </p:grpSpPr>
      <p:sp>
        <p:nvSpPr>
          <p:cNvPr id="231" name="Google Shape;231;p18"/>
          <p:cNvSpPr txBox="1">
            <a:spLocks noGrp="1"/>
          </p:cNvSpPr>
          <p:nvPr>
            <p:ph type="title"/>
          </p:nvPr>
        </p:nvSpPr>
        <p:spPr>
          <a:xfrm>
            <a:off x="457200" y="228600"/>
            <a:ext cx="8229600" cy="1246187"/>
          </a:xfrm>
          <a:prstGeom prst="rect">
            <a:avLst/>
          </a:prstGeom>
          <a:noFill/>
          <a:ln>
            <a:noFill/>
          </a:ln>
        </p:spPr>
        <p:txBody>
          <a:bodyPr spcFirstLastPara="1" wrap="square" lIns="91425" tIns="45700" rIns="91425" bIns="45700" anchor="ctr" anchorCtr="1">
            <a:noAutofit/>
          </a:bodyPr>
          <a:lstStyle/>
          <a:p>
            <a:pPr marL="0" lvl="0" indent="0" algn="ctr" rtl="0">
              <a:spcBef>
                <a:spcPts val="0"/>
              </a:spcBef>
              <a:spcAft>
                <a:spcPts val="0"/>
              </a:spcAft>
              <a:buNone/>
            </a:pPr>
            <a:r>
              <a:rPr lang="en-US" b="1" i="1"/>
              <a:t>What Happens if the Budget Fails?</a:t>
            </a:r>
            <a:endParaRPr/>
          </a:p>
        </p:txBody>
      </p:sp>
      <p:sp>
        <p:nvSpPr>
          <p:cNvPr id="232" name="Google Shape;232;p18"/>
          <p:cNvSpPr txBox="1">
            <a:spLocks noGrp="1"/>
          </p:cNvSpPr>
          <p:nvPr>
            <p:ph type="body" idx="1"/>
          </p:nvPr>
        </p:nvSpPr>
        <p:spPr>
          <a:xfrm>
            <a:off x="381000" y="1828800"/>
            <a:ext cx="8534400" cy="464820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SzPts val="1960"/>
              <a:buFont typeface="Noto Sans Symbols"/>
              <a:buChar char="❖"/>
            </a:pPr>
            <a:r>
              <a:rPr lang="en-US" sz="2800" b="1" i="1">
                <a:solidFill>
                  <a:srgbClr val="EAEAEA"/>
                </a:solidFill>
              </a:rPr>
              <a:t>Limited Opportunities for Students</a:t>
            </a:r>
            <a:endParaRPr/>
          </a:p>
          <a:p>
            <a:pPr marL="342900" lvl="0" indent="-342900" algn="l" rtl="0">
              <a:lnSpc>
                <a:spcPct val="90000"/>
              </a:lnSpc>
              <a:spcBef>
                <a:spcPts val="560"/>
              </a:spcBef>
              <a:spcAft>
                <a:spcPts val="0"/>
              </a:spcAft>
              <a:buSzPts val="1960"/>
              <a:buFont typeface="Noto Sans Symbols"/>
              <a:buChar char="❖"/>
            </a:pPr>
            <a:r>
              <a:rPr lang="en-US" sz="2800" b="1" i="1">
                <a:solidFill>
                  <a:srgbClr val="EAEAEA"/>
                </a:solidFill>
              </a:rPr>
              <a:t>Reduced Services for Students and Staff</a:t>
            </a:r>
            <a:endParaRPr/>
          </a:p>
          <a:p>
            <a:pPr marL="342900" lvl="0" indent="-342900" algn="l" rtl="0">
              <a:lnSpc>
                <a:spcPct val="90000"/>
              </a:lnSpc>
              <a:spcBef>
                <a:spcPts val="560"/>
              </a:spcBef>
              <a:spcAft>
                <a:spcPts val="0"/>
              </a:spcAft>
              <a:buSzPts val="1960"/>
              <a:buFont typeface="Noto Sans Symbols"/>
              <a:buChar char="❖"/>
            </a:pPr>
            <a:r>
              <a:rPr lang="en-US" sz="2800" b="1" i="1">
                <a:solidFill>
                  <a:srgbClr val="EAEAEA"/>
                </a:solidFill>
              </a:rPr>
              <a:t>Increased Class Size</a:t>
            </a:r>
            <a:endParaRPr/>
          </a:p>
          <a:p>
            <a:pPr marL="342900" lvl="0" indent="-342900" algn="l" rtl="0">
              <a:lnSpc>
                <a:spcPct val="90000"/>
              </a:lnSpc>
              <a:spcBef>
                <a:spcPts val="560"/>
              </a:spcBef>
              <a:spcAft>
                <a:spcPts val="0"/>
              </a:spcAft>
              <a:buSzPts val="1960"/>
              <a:buFont typeface="Noto Sans Symbols"/>
              <a:buChar char="❖"/>
            </a:pPr>
            <a:r>
              <a:rPr lang="en-US" sz="2800" b="1" i="1">
                <a:solidFill>
                  <a:srgbClr val="EAEAEA"/>
                </a:solidFill>
              </a:rPr>
              <a:t>Elimination of Staff: Administrators, Teachers and CSEA</a:t>
            </a:r>
            <a:endParaRPr/>
          </a:p>
          <a:p>
            <a:pPr marL="342900" lvl="0" indent="-342900" algn="l" rtl="0">
              <a:lnSpc>
                <a:spcPct val="90000"/>
              </a:lnSpc>
              <a:spcBef>
                <a:spcPts val="560"/>
              </a:spcBef>
              <a:spcAft>
                <a:spcPts val="0"/>
              </a:spcAft>
              <a:buSzPts val="1960"/>
              <a:buFont typeface="Noto Sans Symbols"/>
              <a:buChar char="❖"/>
            </a:pPr>
            <a:r>
              <a:rPr lang="en-US" sz="2800" b="1" i="1">
                <a:solidFill>
                  <a:srgbClr val="EAEAEA"/>
                </a:solidFill>
              </a:rPr>
              <a:t>Adopt a Contingent Budget (required) </a:t>
            </a:r>
            <a:endParaRPr sz="2800" b="1" i="1" strike="sngStrike">
              <a:solidFill>
                <a:srgbClr val="EAEAEA"/>
              </a:solidFill>
            </a:endParaRPr>
          </a:p>
          <a:p>
            <a:pPr marL="342900" lvl="0" indent="-342900" algn="l" rtl="0">
              <a:lnSpc>
                <a:spcPct val="90000"/>
              </a:lnSpc>
              <a:spcBef>
                <a:spcPts val="560"/>
              </a:spcBef>
              <a:spcAft>
                <a:spcPts val="0"/>
              </a:spcAft>
              <a:buSzPts val="1960"/>
              <a:buFont typeface="Noto Sans Symbols"/>
              <a:buChar char="❖"/>
            </a:pPr>
            <a:r>
              <a:rPr lang="en-US" sz="2800" b="1" i="1">
                <a:solidFill>
                  <a:srgbClr val="EAEAEA"/>
                </a:solidFill>
              </a:rPr>
              <a:t>No Increase in the Current Tax Levy (a zero percent cap)</a:t>
            </a:r>
            <a:endParaRPr/>
          </a:p>
          <a:p>
            <a:pPr marL="342900" lvl="0" indent="-342900" algn="l" rtl="0">
              <a:lnSpc>
                <a:spcPct val="90000"/>
              </a:lnSpc>
              <a:spcBef>
                <a:spcPts val="560"/>
              </a:spcBef>
              <a:spcAft>
                <a:spcPts val="0"/>
              </a:spcAft>
              <a:buSzPts val="1960"/>
              <a:buFont typeface="Noto Sans Symbols"/>
              <a:buNone/>
            </a:pPr>
            <a:endParaRPr sz="2800" i="1"/>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236"/>
        <p:cNvGrpSpPr/>
        <p:nvPr/>
      </p:nvGrpSpPr>
      <p:grpSpPr>
        <a:xfrm>
          <a:off x="0" y="0"/>
          <a:ext cx="0" cy="0"/>
          <a:chOff x="0" y="0"/>
          <a:chExt cx="0" cy="0"/>
        </a:xfrm>
      </p:grpSpPr>
      <p:sp>
        <p:nvSpPr>
          <p:cNvPr id="237" name="Google Shape;237;p19"/>
          <p:cNvSpPr txBox="1">
            <a:spLocks noGrp="1"/>
          </p:cNvSpPr>
          <p:nvPr>
            <p:ph type="title"/>
          </p:nvPr>
        </p:nvSpPr>
        <p:spPr>
          <a:xfrm>
            <a:off x="457200" y="228600"/>
            <a:ext cx="8229600" cy="1139825"/>
          </a:xfrm>
          <a:prstGeom prst="rect">
            <a:avLst/>
          </a:prstGeom>
          <a:noFill/>
          <a:ln>
            <a:noFill/>
          </a:ln>
        </p:spPr>
        <p:txBody>
          <a:bodyPr spcFirstLastPara="1" wrap="square" lIns="91425" tIns="45700" rIns="91425" bIns="45700" anchor="ctr" anchorCtr="1">
            <a:noAutofit/>
          </a:bodyPr>
          <a:lstStyle/>
          <a:p>
            <a:pPr marL="0" lvl="0" indent="0" algn="ctr" rtl="0">
              <a:spcBef>
                <a:spcPts val="0"/>
              </a:spcBef>
              <a:spcAft>
                <a:spcPts val="0"/>
              </a:spcAft>
              <a:buNone/>
            </a:pPr>
            <a:r>
              <a:rPr lang="en-US" b="1" i="1"/>
              <a:t>What Happens if the Budget Fails?</a:t>
            </a:r>
            <a:endParaRPr/>
          </a:p>
        </p:txBody>
      </p:sp>
      <p:sp>
        <p:nvSpPr>
          <p:cNvPr id="238" name="Google Shape;238;p19"/>
          <p:cNvSpPr txBox="1">
            <a:spLocks noGrp="1"/>
          </p:cNvSpPr>
          <p:nvPr>
            <p:ph type="body" idx="1"/>
          </p:nvPr>
        </p:nvSpPr>
        <p:spPr>
          <a:xfrm>
            <a:off x="381000" y="1676400"/>
            <a:ext cx="8229600" cy="5181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960"/>
              <a:buFont typeface="Noto Sans Symbols"/>
              <a:buNone/>
            </a:pPr>
            <a:endParaRPr sz="2800" b="1" i="1"/>
          </a:p>
          <a:p>
            <a:pPr marL="0" lvl="0" indent="-133350" algn="l" rtl="0">
              <a:lnSpc>
                <a:spcPct val="90000"/>
              </a:lnSpc>
              <a:spcBef>
                <a:spcPts val="600"/>
              </a:spcBef>
              <a:spcAft>
                <a:spcPts val="0"/>
              </a:spcAft>
              <a:buSzPts val="2100"/>
              <a:buFont typeface="Noto Sans Symbols"/>
              <a:buChar char="❖"/>
            </a:pPr>
            <a:r>
              <a:rPr lang="en-US" sz="3000" b="1" i="1"/>
              <a:t>Eliminate All New Equipment</a:t>
            </a:r>
            <a:endParaRPr/>
          </a:p>
          <a:p>
            <a:pPr marL="0" lvl="0" indent="0" algn="l" rtl="0">
              <a:lnSpc>
                <a:spcPct val="90000"/>
              </a:lnSpc>
              <a:spcBef>
                <a:spcPts val="600"/>
              </a:spcBef>
              <a:spcAft>
                <a:spcPts val="0"/>
              </a:spcAft>
              <a:buSzPts val="2100"/>
              <a:buNone/>
            </a:pPr>
            <a:r>
              <a:rPr lang="en-US" sz="3000" b="1" i="1"/>
              <a:t>   Purchases</a:t>
            </a:r>
            <a:endParaRPr/>
          </a:p>
          <a:p>
            <a:pPr marL="0" lvl="0" indent="-133350" algn="l" rtl="0">
              <a:lnSpc>
                <a:spcPct val="90000"/>
              </a:lnSpc>
              <a:spcBef>
                <a:spcPts val="600"/>
              </a:spcBef>
              <a:spcAft>
                <a:spcPts val="0"/>
              </a:spcAft>
              <a:buSzPts val="2100"/>
              <a:buFont typeface="Noto Sans Symbols"/>
              <a:buChar char="❖"/>
            </a:pPr>
            <a:r>
              <a:rPr lang="en-US" sz="3000" b="1" i="1"/>
              <a:t> Reduce Building Repairs and</a:t>
            </a:r>
            <a:endParaRPr/>
          </a:p>
          <a:p>
            <a:pPr marL="0" lvl="0" indent="0" algn="l" rtl="0">
              <a:lnSpc>
                <a:spcPct val="90000"/>
              </a:lnSpc>
              <a:spcBef>
                <a:spcPts val="600"/>
              </a:spcBef>
              <a:spcAft>
                <a:spcPts val="0"/>
              </a:spcAft>
              <a:buSzPts val="2100"/>
              <a:buNone/>
            </a:pPr>
            <a:r>
              <a:rPr lang="en-US" sz="3000" b="1" i="1"/>
              <a:t>   Eliminate Capital Projects</a:t>
            </a:r>
            <a:endParaRPr/>
          </a:p>
          <a:p>
            <a:pPr marL="0" lvl="0" indent="-133350" algn="l" rtl="0">
              <a:lnSpc>
                <a:spcPct val="90000"/>
              </a:lnSpc>
              <a:spcBef>
                <a:spcPts val="600"/>
              </a:spcBef>
              <a:spcAft>
                <a:spcPts val="0"/>
              </a:spcAft>
              <a:buSzPts val="2100"/>
              <a:buFont typeface="Noto Sans Symbols"/>
              <a:buChar char="❖"/>
            </a:pPr>
            <a:r>
              <a:rPr lang="en-US" sz="3000" b="1" i="1"/>
              <a:t> Limit use of Buildings &amp; Grounds</a:t>
            </a:r>
            <a:endParaRPr/>
          </a:p>
          <a:p>
            <a:pPr marL="0" lvl="0" indent="0" algn="l" rtl="0">
              <a:lnSpc>
                <a:spcPct val="90000"/>
              </a:lnSpc>
              <a:spcBef>
                <a:spcPts val="600"/>
              </a:spcBef>
              <a:spcAft>
                <a:spcPts val="0"/>
              </a:spcAft>
              <a:buSzPts val="2100"/>
              <a:buNone/>
            </a:pPr>
            <a:r>
              <a:rPr lang="en-US" sz="3000" b="1" i="1"/>
              <a:t>   by Community Organizations                                           </a:t>
            </a:r>
            <a:endParaRPr/>
          </a:p>
          <a:p>
            <a:pPr marL="0" lvl="0" indent="0" algn="l" rtl="0">
              <a:lnSpc>
                <a:spcPct val="90000"/>
              </a:lnSpc>
              <a:spcBef>
                <a:spcPts val="600"/>
              </a:spcBef>
              <a:spcAft>
                <a:spcPts val="0"/>
              </a:spcAft>
              <a:buSzPts val="2100"/>
              <a:buNone/>
            </a:pPr>
            <a:r>
              <a:rPr lang="en-US" sz="3000" b="1" i="1"/>
              <a:t>   (impose fees required by law)</a:t>
            </a:r>
            <a:endParaRPr/>
          </a:p>
          <a:p>
            <a:pPr marL="342900" lvl="0" indent="-218440" algn="l" rtl="0">
              <a:lnSpc>
                <a:spcPct val="90000"/>
              </a:lnSpc>
              <a:spcBef>
                <a:spcPts val="560"/>
              </a:spcBef>
              <a:spcAft>
                <a:spcPts val="0"/>
              </a:spcAft>
              <a:buSzPts val="1960"/>
              <a:buFont typeface="Noto Sans Symbols"/>
              <a:buNone/>
            </a:pPr>
            <a:endParaRPr sz="2800" b="1" i="1"/>
          </a:p>
          <a:p>
            <a:pPr marL="0" lvl="0" indent="0" algn="l" rtl="0">
              <a:lnSpc>
                <a:spcPct val="90000"/>
              </a:lnSpc>
              <a:spcBef>
                <a:spcPts val="640"/>
              </a:spcBef>
              <a:spcAft>
                <a:spcPts val="0"/>
              </a:spcAft>
              <a:buSzPts val="2240"/>
              <a:buNone/>
            </a:pPr>
            <a:endParaRPr i="1"/>
          </a:p>
          <a:p>
            <a:pPr marL="0" lvl="0" indent="0" algn="l" rtl="0">
              <a:lnSpc>
                <a:spcPct val="90000"/>
              </a:lnSpc>
              <a:spcBef>
                <a:spcPts val="640"/>
              </a:spcBef>
              <a:spcAft>
                <a:spcPts val="0"/>
              </a:spcAft>
              <a:buSzPts val="2240"/>
              <a:buNone/>
            </a:pPr>
            <a:r>
              <a:rPr lang="en-US" i="1"/>
              <a:t>               </a:t>
            </a:r>
            <a:endParaRPr sz="1600" b="1" i="1">
              <a:solidFill>
                <a:srgbClr val="EAEAEA"/>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242"/>
        <p:cNvGrpSpPr/>
        <p:nvPr/>
      </p:nvGrpSpPr>
      <p:grpSpPr>
        <a:xfrm>
          <a:off x="0" y="0"/>
          <a:ext cx="0" cy="0"/>
          <a:chOff x="0" y="0"/>
          <a:chExt cx="0" cy="0"/>
        </a:xfrm>
      </p:grpSpPr>
      <p:sp>
        <p:nvSpPr>
          <p:cNvPr id="243" name="Google Shape;243;p20"/>
          <p:cNvSpPr txBox="1">
            <a:spLocks noGrp="1"/>
          </p:cNvSpPr>
          <p:nvPr>
            <p:ph type="title"/>
          </p:nvPr>
        </p:nvSpPr>
        <p:spPr>
          <a:xfrm>
            <a:off x="457200" y="277813"/>
            <a:ext cx="8229600" cy="1139825"/>
          </a:xfrm>
          <a:prstGeom prst="rect">
            <a:avLst/>
          </a:prstGeom>
          <a:noFill/>
          <a:ln>
            <a:noFill/>
          </a:ln>
        </p:spPr>
        <p:txBody>
          <a:bodyPr spcFirstLastPara="1" wrap="square" lIns="91425" tIns="45700" rIns="91425" bIns="45700" anchor="ctr" anchorCtr="1">
            <a:noAutofit/>
          </a:bodyPr>
          <a:lstStyle/>
          <a:p>
            <a:pPr marL="0" lvl="0" indent="0" algn="ctr" rtl="0">
              <a:spcBef>
                <a:spcPts val="0"/>
              </a:spcBef>
              <a:spcAft>
                <a:spcPts val="0"/>
              </a:spcAft>
              <a:buNone/>
            </a:pPr>
            <a:r>
              <a:rPr lang="en-US" b="1" i="1"/>
              <a:t>Longwood Community Points of Pride</a:t>
            </a:r>
            <a:endParaRPr/>
          </a:p>
        </p:txBody>
      </p:sp>
      <p:sp>
        <p:nvSpPr>
          <p:cNvPr id="244" name="Google Shape;244;p20"/>
          <p:cNvSpPr txBox="1">
            <a:spLocks noGrp="1"/>
          </p:cNvSpPr>
          <p:nvPr>
            <p:ph type="body" idx="1"/>
          </p:nvPr>
        </p:nvSpPr>
        <p:spPr>
          <a:xfrm>
            <a:off x="457200" y="1600200"/>
            <a:ext cx="8229600" cy="54102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470"/>
              <a:buFont typeface="Noto Sans Symbols"/>
              <a:buChar char="❖"/>
            </a:pPr>
            <a:r>
              <a:rPr lang="en-US" sz="2100" b="1" i="1"/>
              <a:t>Voters Approved School Budget for 19 Consecutive Years</a:t>
            </a:r>
            <a:endParaRPr/>
          </a:p>
          <a:p>
            <a:pPr marL="342900" lvl="0" indent="-342900" algn="l" rtl="0">
              <a:spcBef>
                <a:spcPts val="420"/>
              </a:spcBef>
              <a:spcAft>
                <a:spcPts val="0"/>
              </a:spcAft>
              <a:buSzPts val="1470"/>
              <a:buFont typeface="Noto Sans Symbols"/>
              <a:buChar char="❖"/>
            </a:pPr>
            <a:r>
              <a:rPr lang="en-US" sz="2100" b="1" i="1"/>
              <a:t>Increased Ratio of YES to NO Votes Each Year</a:t>
            </a:r>
            <a:endParaRPr/>
          </a:p>
          <a:p>
            <a:pPr marL="342900" lvl="0" indent="-342900" algn="l" rtl="0">
              <a:spcBef>
                <a:spcPts val="420"/>
              </a:spcBef>
              <a:spcAft>
                <a:spcPts val="0"/>
              </a:spcAft>
              <a:buSzPts val="1470"/>
              <a:buFont typeface="Noto Sans Symbols"/>
              <a:buChar char="❖"/>
            </a:pPr>
            <a:r>
              <a:rPr lang="en-US" sz="2100" b="1" i="1"/>
              <a:t>Increased Community Confidence and Support</a:t>
            </a:r>
            <a:endParaRPr/>
          </a:p>
          <a:p>
            <a:pPr marL="342900" lvl="0" indent="-342900" algn="l" rtl="0">
              <a:spcBef>
                <a:spcPts val="420"/>
              </a:spcBef>
              <a:spcAft>
                <a:spcPts val="0"/>
              </a:spcAft>
              <a:buSzPts val="1470"/>
              <a:buFont typeface="Noto Sans Symbols"/>
              <a:buChar char="❖"/>
            </a:pPr>
            <a:r>
              <a:rPr lang="en-US" sz="2100" b="1" i="1">
                <a:solidFill>
                  <a:srgbClr val="EAEAEA"/>
                </a:solidFill>
              </a:rPr>
              <a:t>Maintained</a:t>
            </a:r>
            <a:r>
              <a:rPr lang="en-US" sz="2100" b="1" i="1"/>
              <a:t> Outstanding Financial Credit Rating AA+ </a:t>
            </a:r>
            <a:endParaRPr/>
          </a:p>
          <a:p>
            <a:pPr marL="342900" lvl="0" indent="-342900" algn="l" rtl="0">
              <a:spcBef>
                <a:spcPts val="420"/>
              </a:spcBef>
              <a:spcAft>
                <a:spcPts val="0"/>
              </a:spcAft>
              <a:buSzPts val="1470"/>
              <a:buFont typeface="Noto Sans Symbols"/>
              <a:buChar char="❖"/>
            </a:pPr>
            <a:r>
              <a:rPr lang="en-US" sz="2100" b="1" i="1"/>
              <a:t>A Consistent HS Senior Class Graduation Rate of 97% </a:t>
            </a:r>
            <a:endParaRPr sz="2100" b="1" i="1"/>
          </a:p>
          <a:p>
            <a:pPr marL="342900" lvl="0" indent="-342900" algn="l" rtl="0">
              <a:spcBef>
                <a:spcPts val="420"/>
              </a:spcBef>
              <a:spcAft>
                <a:spcPts val="0"/>
              </a:spcAft>
              <a:buSzPts val="1470"/>
              <a:buFont typeface="Noto Sans Symbols"/>
              <a:buChar char="❖"/>
            </a:pPr>
            <a:r>
              <a:rPr lang="en-US" sz="2100" b="1" i="1"/>
              <a:t>Our Junior High School Recognized as an ESSENTIAL SCHOOL TO WATCH, one of  30 Middle-Level Schools in New York State, One of Three on Long Island Alone</a:t>
            </a:r>
            <a:endParaRPr/>
          </a:p>
          <a:p>
            <a:pPr marL="342900" lvl="0" indent="-231775" algn="l" rtl="0">
              <a:spcBef>
                <a:spcPts val="500"/>
              </a:spcBef>
              <a:spcAft>
                <a:spcPts val="0"/>
              </a:spcAft>
              <a:buSzPts val="1750"/>
              <a:buFont typeface="Noto Sans Symbols"/>
              <a:buNone/>
            </a:pPr>
            <a:endParaRPr sz="2500" b="1" i="1"/>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248"/>
        <p:cNvGrpSpPr/>
        <p:nvPr/>
      </p:nvGrpSpPr>
      <p:grpSpPr>
        <a:xfrm>
          <a:off x="0" y="0"/>
          <a:ext cx="0" cy="0"/>
          <a:chOff x="0" y="0"/>
          <a:chExt cx="0" cy="0"/>
        </a:xfrm>
      </p:grpSpPr>
      <p:sp>
        <p:nvSpPr>
          <p:cNvPr id="249" name="Google Shape;249;p21"/>
          <p:cNvSpPr txBox="1">
            <a:spLocks noGrp="1"/>
          </p:cNvSpPr>
          <p:nvPr>
            <p:ph type="title"/>
          </p:nvPr>
        </p:nvSpPr>
        <p:spPr>
          <a:xfrm>
            <a:off x="457200" y="152400"/>
            <a:ext cx="8229600" cy="1139825"/>
          </a:xfrm>
          <a:prstGeom prst="rect">
            <a:avLst/>
          </a:prstGeom>
          <a:noFill/>
          <a:ln>
            <a:noFill/>
          </a:ln>
        </p:spPr>
        <p:txBody>
          <a:bodyPr spcFirstLastPara="1" wrap="square" lIns="91425" tIns="45700" rIns="91425" bIns="45700" anchor="ctr" anchorCtr="1">
            <a:noAutofit/>
          </a:bodyPr>
          <a:lstStyle/>
          <a:p>
            <a:pPr marL="0" lvl="0" indent="0" algn="ctr" rtl="0">
              <a:spcBef>
                <a:spcPts val="0"/>
              </a:spcBef>
              <a:spcAft>
                <a:spcPts val="0"/>
              </a:spcAft>
              <a:buNone/>
            </a:pPr>
            <a:r>
              <a:rPr lang="en-US" b="1" i="1"/>
              <a:t>Longwood Community Points of Pride</a:t>
            </a:r>
            <a:endParaRPr/>
          </a:p>
        </p:txBody>
      </p:sp>
      <p:sp>
        <p:nvSpPr>
          <p:cNvPr id="250" name="Google Shape;250;p21"/>
          <p:cNvSpPr txBox="1">
            <a:spLocks noGrp="1"/>
          </p:cNvSpPr>
          <p:nvPr>
            <p:ph type="body" idx="1"/>
          </p:nvPr>
        </p:nvSpPr>
        <p:spPr>
          <a:xfrm>
            <a:off x="457200" y="1295400"/>
            <a:ext cx="8229600" cy="7543800"/>
          </a:xfrm>
          <a:prstGeom prst="rect">
            <a:avLst/>
          </a:prstGeom>
          <a:noFill/>
          <a:ln>
            <a:noFill/>
          </a:ln>
        </p:spPr>
        <p:txBody>
          <a:bodyPr spcFirstLastPara="1" wrap="square" lIns="91425" tIns="45700" rIns="91425" bIns="45700" anchor="t" anchorCtr="0">
            <a:noAutofit/>
          </a:bodyPr>
          <a:lstStyle/>
          <a:p>
            <a:pPr marL="342900" lvl="0" indent="-262890" algn="l" rtl="0">
              <a:spcBef>
                <a:spcPts val="0"/>
              </a:spcBef>
              <a:spcAft>
                <a:spcPts val="0"/>
              </a:spcAft>
              <a:buSzPts val="1260"/>
              <a:buFont typeface="Noto Sans Symbols"/>
              <a:buNone/>
            </a:pPr>
            <a:endParaRPr sz="1800" b="1" i="1" dirty="0">
              <a:solidFill>
                <a:srgbClr val="EAEAEA"/>
              </a:solidFill>
            </a:endParaRPr>
          </a:p>
          <a:p>
            <a:pPr marL="342900" lvl="0" indent="-262890" algn="l" rtl="0">
              <a:spcBef>
                <a:spcPts val="360"/>
              </a:spcBef>
              <a:spcAft>
                <a:spcPts val="0"/>
              </a:spcAft>
              <a:buSzPts val="1260"/>
              <a:buFont typeface="Noto Sans Symbols"/>
              <a:buNone/>
            </a:pPr>
            <a:endParaRPr sz="1800" b="1" i="1" dirty="0"/>
          </a:p>
          <a:p>
            <a:pPr marL="342900" lvl="0" indent="-342900" algn="l" rtl="0">
              <a:spcBef>
                <a:spcPts val="360"/>
              </a:spcBef>
              <a:spcAft>
                <a:spcPts val="0"/>
              </a:spcAft>
              <a:buSzPts val="1260"/>
              <a:buFont typeface="Noto Sans Symbols"/>
              <a:buChar char="❖"/>
            </a:pPr>
            <a:r>
              <a:rPr lang="en-US" sz="1800" b="1" i="1" dirty="0"/>
              <a:t>Our HS Virtual Business Entrepreneur Program Placed Second last  Year Among 1,500 Students Across 100 Long Island Schools</a:t>
            </a:r>
            <a:endParaRPr sz="1800" dirty="0"/>
          </a:p>
          <a:p>
            <a:pPr marL="342900" lvl="0" indent="-342900" algn="l" rtl="0">
              <a:spcBef>
                <a:spcPts val="360"/>
              </a:spcBef>
              <a:spcAft>
                <a:spcPts val="0"/>
              </a:spcAft>
              <a:buSzPts val="1260"/>
              <a:buFont typeface="Noto Sans Symbols"/>
              <a:buChar char="❖"/>
            </a:pPr>
            <a:r>
              <a:rPr lang="en-US" sz="1800" b="1" i="1" dirty="0"/>
              <a:t>This Year our 8</a:t>
            </a:r>
            <a:r>
              <a:rPr lang="en-US" sz="1800" b="1" i="1" baseline="30000" dirty="0"/>
              <a:t>th</a:t>
            </a:r>
            <a:r>
              <a:rPr lang="en-US" sz="1800" b="1" i="1" dirty="0"/>
              <a:t> Grade FIRST FTC Robotics Team Took Second Place at the Qualifying Round Earning a Coveted  Position at the Championships</a:t>
            </a:r>
            <a:endParaRPr sz="1800" b="1" i="1" dirty="0">
              <a:solidFill>
                <a:srgbClr val="EAEAEA"/>
              </a:solidFill>
            </a:endParaRPr>
          </a:p>
          <a:p>
            <a:pPr marL="342900" lvl="0" indent="-342900" algn="l" rtl="0">
              <a:spcBef>
                <a:spcPts val="360"/>
              </a:spcBef>
              <a:spcAft>
                <a:spcPts val="0"/>
              </a:spcAft>
              <a:buSzPts val="1260"/>
              <a:buFont typeface="Noto Sans Symbols"/>
              <a:buChar char="❖"/>
            </a:pPr>
            <a:r>
              <a:rPr lang="en-US" sz="1800" b="1" i="1" dirty="0">
                <a:solidFill>
                  <a:srgbClr val="EAEAEA"/>
                </a:solidFill>
              </a:rPr>
              <a:t>Three Longwood High School Students Named Finalists in the 2020 National Merit Scholarship Program.</a:t>
            </a:r>
            <a:endParaRPr sz="1800" dirty="0"/>
          </a:p>
          <a:p>
            <a:pPr marL="342900" lvl="0" indent="-342900" algn="l" rtl="0">
              <a:spcBef>
                <a:spcPts val="360"/>
              </a:spcBef>
              <a:spcAft>
                <a:spcPts val="0"/>
              </a:spcAft>
              <a:buSzPts val="1260"/>
              <a:buFont typeface="Noto Sans Symbols"/>
              <a:buChar char="❖"/>
            </a:pPr>
            <a:r>
              <a:rPr lang="en-US" sz="1800" b="1" i="1" dirty="0">
                <a:solidFill>
                  <a:srgbClr val="EAEAEA"/>
                </a:solidFill>
              </a:rPr>
              <a:t>Five of our HS Student Musicians were Selected to Attend the Prestigious NYSSMA Conference in the  Fall of 2018</a:t>
            </a:r>
            <a:endParaRPr sz="1800" dirty="0"/>
          </a:p>
          <a:p>
            <a:pPr marL="342900" lvl="0" indent="-342900" algn="l" rtl="0">
              <a:spcBef>
                <a:spcPts val="360"/>
              </a:spcBef>
              <a:spcAft>
                <a:spcPts val="0"/>
              </a:spcAft>
              <a:buSzPts val="1260"/>
              <a:buFont typeface="Noto Sans Symbols"/>
              <a:buChar char="❖"/>
            </a:pPr>
            <a:r>
              <a:rPr lang="en-US" sz="1800" b="1" i="1" dirty="0">
                <a:solidFill>
                  <a:srgbClr val="EAEAEA"/>
                </a:solidFill>
              </a:rPr>
              <a:t>Coram School Partnered with our High School’s National Honor Society  to Provide Pre-Recorded Videos - PARP Live Stories Read by Teachers, Along with First-ever Virtual Parent Involvement Workshops</a:t>
            </a:r>
            <a:endParaRPr sz="1800" b="1" i="1" dirty="0">
              <a:solidFill>
                <a:srgbClr val="EAEAEA"/>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254"/>
        <p:cNvGrpSpPr/>
        <p:nvPr/>
      </p:nvGrpSpPr>
      <p:grpSpPr>
        <a:xfrm>
          <a:off x="0" y="0"/>
          <a:ext cx="0" cy="0"/>
          <a:chOff x="0" y="0"/>
          <a:chExt cx="0" cy="0"/>
        </a:xfrm>
      </p:grpSpPr>
      <p:sp>
        <p:nvSpPr>
          <p:cNvPr id="255" name="Google Shape;255;p22"/>
          <p:cNvSpPr txBox="1">
            <a:spLocks noGrp="1"/>
          </p:cNvSpPr>
          <p:nvPr>
            <p:ph type="title"/>
          </p:nvPr>
        </p:nvSpPr>
        <p:spPr>
          <a:xfrm>
            <a:off x="457200" y="381000"/>
            <a:ext cx="8229600" cy="712787"/>
          </a:xfrm>
          <a:prstGeom prst="rect">
            <a:avLst/>
          </a:prstGeom>
          <a:noFill/>
          <a:ln>
            <a:noFill/>
          </a:ln>
        </p:spPr>
        <p:txBody>
          <a:bodyPr spcFirstLastPara="1" wrap="square" lIns="91425" tIns="45700" rIns="91425" bIns="45700" anchor="ctr" anchorCtr="1">
            <a:noAutofit/>
          </a:bodyPr>
          <a:lstStyle/>
          <a:p>
            <a:pPr marL="0" lvl="0" indent="0" algn="ctr" rtl="0">
              <a:spcBef>
                <a:spcPts val="0"/>
              </a:spcBef>
              <a:spcAft>
                <a:spcPts val="0"/>
              </a:spcAft>
              <a:buNone/>
            </a:pPr>
            <a:r>
              <a:rPr lang="en-US" b="1" i="1"/>
              <a:t>Longwood Community Points of Pride</a:t>
            </a:r>
            <a:endParaRPr/>
          </a:p>
        </p:txBody>
      </p:sp>
      <p:sp>
        <p:nvSpPr>
          <p:cNvPr id="256" name="Google Shape;256;p22"/>
          <p:cNvSpPr txBox="1">
            <a:spLocks noGrp="1"/>
          </p:cNvSpPr>
          <p:nvPr>
            <p:ph type="body" idx="1"/>
          </p:nvPr>
        </p:nvSpPr>
        <p:spPr>
          <a:xfrm>
            <a:off x="397565" y="914400"/>
            <a:ext cx="8229600" cy="6705600"/>
          </a:xfrm>
          <a:prstGeom prst="rect">
            <a:avLst/>
          </a:prstGeom>
          <a:noFill/>
          <a:ln>
            <a:noFill/>
          </a:ln>
        </p:spPr>
        <p:txBody>
          <a:bodyPr spcFirstLastPara="1" wrap="square" lIns="91425" tIns="45700" rIns="91425" bIns="45700" anchor="t" anchorCtr="0">
            <a:noAutofit/>
          </a:bodyPr>
          <a:lstStyle/>
          <a:p>
            <a:pPr marL="342900" lvl="0" indent="-200660" algn="l" rtl="0">
              <a:spcBef>
                <a:spcPts val="0"/>
              </a:spcBef>
              <a:spcAft>
                <a:spcPts val="0"/>
              </a:spcAft>
              <a:buSzPts val="2240"/>
              <a:buFont typeface="Noto Sans Symbols"/>
              <a:buNone/>
            </a:pPr>
            <a:endParaRPr b="1" i="1">
              <a:solidFill>
                <a:srgbClr val="EAEAEA"/>
              </a:solidFill>
            </a:endParaRPr>
          </a:p>
          <a:p>
            <a:pPr marL="342900" lvl="0" indent="-342900" algn="l" rtl="0">
              <a:spcBef>
                <a:spcPts val="340"/>
              </a:spcBef>
              <a:spcAft>
                <a:spcPts val="0"/>
              </a:spcAft>
              <a:buSzPts val="1190"/>
              <a:buFont typeface="Noto Sans Symbols"/>
              <a:buChar char="❖"/>
            </a:pPr>
            <a:r>
              <a:rPr lang="en-US" sz="1700" b="1" i="1">
                <a:solidFill>
                  <a:srgbClr val="EAEAEA"/>
                </a:solidFill>
              </a:rPr>
              <a:t>Both our Junior Varsity and Varsity Football Teams Advanced to Semi-Finalist Status</a:t>
            </a:r>
            <a:endParaRPr/>
          </a:p>
          <a:p>
            <a:pPr marL="342900" lvl="0" indent="-342900" algn="l" rtl="0">
              <a:spcBef>
                <a:spcPts val="340"/>
              </a:spcBef>
              <a:spcAft>
                <a:spcPts val="0"/>
              </a:spcAft>
              <a:buSzPts val="1190"/>
              <a:buFont typeface="Noto Sans Symbols"/>
              <a:buChar char="❖"/>
            </a:pPr>
            <a:r>
              <a:rPr lang="en-US" sz="1700" b="1" i="1">
                <a:solidFill>
                  <a:srgbClr val="EAEAEA"/>
                </a:solidFill>
              </a:rPr>
              <a:t>Our HS Boasts a Record of 18 Varsity Teams that Qualified for NYS Public School Athletic Association Awards by Maintaining Academic Averages of 90% or Above, Section IX Outstanding Sportsmanship Team Award, NYSPHSAA Scholar/Athlete Team Award</a:t>
            </a:r>
            <a:endParaRPr/>
          </a:p>
          <a:p>
            <a:pPr marL="342900" lvl="0" indent="-342900" algn="l" rtl="0">
              <a:spcBef>
                <a:spcPts val="340"/>
              </a:spcBef>
              <a:spcAft>
                <a:spcPts val="0"/>
              </a:spcAft>
              <a:buSzPts val="1190"/>
              <a:buFont typeface="Noto Sans Symbols"/>
              <a:buChar char="❖"/>
            </a:pPr>
            <a:r>
              <a:rPr lang="en-US" sz="1700" b="1" i="1">
                <a:solidFill>
                  <a:srgbClr val="EAEAEA"/>
                </a:solidFill>
              </a:rPr>
              <a:t>82 Student-Athletes were Nominated for All-League, All-Conference and All-County Awards, along with 12 Early Signings for National Letters of Intent</a:t>
            </a:r>
            <a:endParaRPr/>
          </a:p>
          <a:p>
            <a:pPr marL="342900" lvl="0" indent="-342900" algn="l" rtl="0">
              <a:spcBef>
                <a:spcPts val="340"/>
              </a:spcBef>
              <a:spcAft>
                <a:spcPts val="0"/>
              </a:spcAft>
              <a:buSzPts val="1190"/>
              <a:buFont typeface="Noto Sans Symbols"/>
              <a:buChar char="❖"/>
            </a:pPr>
            <a:r>
              <a:rPr lang="en-US" sz="1700" b="1" i="1">
                <a:solidFill>
                  <a:srgbClr val="EAEAEA"/>
                </a:solidFill>
              </a:rPr>
              <a:t>Our Varsity Cheerleaders Won First Time Suffolk Championship in Small Division 1</a:t>
            </a:r>
            <a:endParaRPr/>
          </a:p>
          <a:p>
            <a:pPr marL="342900" lvl="0" indent="-342900" algn="l" rtl="0">
              <a:spcBef>
                <a:spcPts val="340"/>
              </a:spcBef>
              <a:spcAft>
                <a:spcPts val="0"/>
              </a:spcAft>
              <a:buSzPts val="1190"/>
              <a:buFont typeface="Noto Sans Symbols"/>
              <a:buChar char="❖"/>
            </a:pPr>
            <a:r>
              <a:rPr lang="en-US" sz="1700" b="1" i="1">
                <a:solidFill>
                  <a:srgbClr val="EAEAEA"/>
                </a:solidFill>
              </a:rPr>
              <a:t>More than $  18,000,000 in Scholarships and Financial Assistance Awarded to the Class of 2020. </a:t>
            </a:r>
            <a:endParaRPr sz="1700" b="1" i="1">
              <a:solidFill>
                <a:srgbClr val="EAEAEA"/>
              </a:solidFill>
            </a:endParaRPr>
          </a:p>
          <a:p>
            <a:pPr marL="342900" lvl="0" indent="-342900" algn="l" rtl="0">
              <a:spcBef>
                <a:spcPts val="340"/>
              </a:spcBef>
              <a:spcAft>
                <a:spcPts val="0"/>
              </a:spcAft>
              <a:buSzPts val="1190"/>
              <a:buFont typeface="Noto Sans Symbols"/>
              <a:buChar char="❖"/>
            </a:pPr>
            <a:r>
              <a:rPr lang="en-US" sz="1700" b="1" i="1">
                <a:solidFill>
                  <a:srgbClr val="EAEAEA"/>
                </a:solidFill>
              </a:rPr>
              <a:t>Increased Parent Participation Throughout all School Buildings with the Assistance of our Title I and MBK Funding Opportunities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260"/>
        <p:cNvGrpSpPr/>
        <p:nvPr/>
      </p:nvGrpSpPr>
      <p:grpSpPr>
        <a:xfrm>
          <a:off x="0" y="0"/>
          <a:ext cx="0" cy="0"/>
          <a:chOff x="0" y="0"/>
          <a:chExt cx="0" cy="0"/>
        </a:xfrm>
      </p:grpSpPr>
      <p:sp>
        <p:nvSpPr>
          <p:cNvPr id="261" name="Google Shape;261;p23"/>
          <p:cNvSpPr txBox="1">
            <a:spLocks noGrp="1"/>
          </p:cNvSpPr>
          <p:nvPr>
            <p:ph type="title"/>
          </p:nvPr>
        </p:nvSpPr>
        <p:spPr>
          <a:xfrm>
            <a:off x="457200" y="152400"/>
            <a:ext cx="8229600" cy="1139825"/>
          </a:xfrm>
          <a:prstGeom prst="rect">
            <a:avLst/>
          </a:prstGeom>
          <a:noFill/>
          <a:ln>
            <a:noFill/>
          </a:ln>
        </p:spPr>
        <p:txBody>
          <a:bodyPr spcFirstLastPara="1" wrap="square" lIns="91425" tIns="45700" rIns="91425" bIns="45700" anchor="ctr" anchorCtr="1">
            <a:noAutofit/>
          </a:bodyPr>
          <a:lstStyle/>
          <a:p>
            <a:pPr marL="0" lvl="0" indent="0" algn="ctr" rtl="0">
              <a:spcBef>
                <a:spcPts val="0"/>
              </a:spcBef>
              <a:spcAft>
                <a:spcPts val="0"/>
              </a:spcAft>
              <a:buNone/>
            </a:pPr>
            <a:r>
              <a:rPr lang="en-US" b="1" i="1"/>
              <a:t>Longwood Community Points of Pride</a:t>
            </a:r>
            <a:endParaRPr/>
          </a:p>
        </p:txBody>
      </p:sp>
      <p:sp>
        <p:nvSpPr>
          <p:cNvPr id="262" name="Google Shape;262;p23"/>
          <p:cNvSpPr txBox="1">
            <a:spLocks noGrp="1"/>
          </p:cNvSpPr>
          <p:nvPr>
            <p:ph type="body" idx="1"/>
          </p:nvPr>
        </p:nvSpPr>
        <p:spPr>
          <a:xfrm>
            <a:off x="457200" y="1447800"/>
            <a:ext cx="8229600" cy="5943600"/>
          </a:xfrm>
          <a:prstGeom prst="rect">
            <a:avLst/>
          </a:prstGeom>
          <a:noFill/>
          <a:ln>
            <a:noFill/>
          </a:ln>
        </p:spPr>
        <p:txBody>
          <a:bodyPr spcFirstLastPara="1" wrap="square" lIns="91425" tIns="45700" rIns="91425" bIns="45700" anchor="t" anchorCtr="0">
            <a:noAutofit/>
          </a:bodyPr>
          <a:lstStyle/>
          <a:p>
            <a:pPr marL="342900" lvl="0" indent="-254000" algn="l" rtl="0">
              <a:spcBef>
                <a:spcPts val="0"/>
              </a:spcBef>
              <a:spcAft>
                <a:spcPts val="0"/>
              </a:spcAft>
              <a:buSzPts val="1400"/>
              <a:buFont typeface="Noto Sans Symbols"/>
              <a:buNone/>
            </a:pPr>
            <a:endParaRPr sz="2000" b="1" i="1" dirty="0">
              <a:solidFill>
                <a:srgbClr val="EAEAEA"/>
              </a:solidFill>
            </a:endParaRPr>
          </a:p>
          <a:p>
            <a:pPr marL="342900" lvl="0" indent="-342900" algn="l" rtl="0">
              <a:spcBef>
                <a:spcPts val="440"/>
              </a:spcBef>
              <a:spcAft>
                <a:spcPts val="0"/>
              </a:spcAft>
              <a:buSzPts val="1540"/>
              <a:buFont typeface="Noto Sans Symbols"/>
              <a:buChar char="❖"/>
            </a:pPr>
            <a:r>
              <a:rPr lang="en-US" sz="2200" b="1" i="1" dirty="0">
                <a:solidFill>
                  <a:srgbClr val="EAEAEA"/>
                </a:solidFill>
              </a:rPr>
              <a:t>Broadened our School-to-Business Partnerships with Numerous Local Businesses Enriching our Pathways to Learning Academies Experience</a:t>
            </a:r>
            <a:endParaRPr dirty="0"/>
          </a:p>
          <a:p>
            <a:pPr marL="342900" lvl="0" indent="-342900" algn="l" rtl="0">
              <a:spcBef>
                <a:spcPts val="440"/>
              </a:spcBef>
              <a:spcAft>
                <a:spcPts val="0"/>
              </a:spcAft>
              <a:buSzPts val="1540"/>
              <a:buFont typeface="Noto Sans Symbols"/>
              <a:buChar char="❖"/>
            </a:pPr>
            <a:r>
              <a:rPr lang="en-US" sz="2200" b="1" i="1" dirty="0">
                <a:solidFill>
                  <a:srgbClr val="EAEAEA"/>
                </a:solidFill>
              </a:rPr>
              <a:t>In 2019, 20 of our High School Students Finished in the Top Five Teams in an All-Island FBLA Competition</a:t>
            </a:r>
            <a:endParaRPr dirty="0"/>
          </a:p>
          <a:p>
            <a:pPr marL="342900" lvl="0" indent="-342900" algn="l" rtl="0">
              <a:spcBef>
                <a:spcPts val="440"/>
              </a:spcBef>
              <a:spcAft>
                <a:spcPts val="0"/>
              </a:spcAft>
              <a:buSzPts val="1540"/>
              <a:buFont typeface="Noto Sans Symbols"/>
              <a:buChar char="❖"/>
            </a:pPr>
            <a:r>
              <a:rPr lang="en-US" sz="2200" b="1" i="1" dirty="0">
                <a:solidFill>
                  <a:srgbClr val="EAEAEA"/>
                </a:solidFill>
              </a:rPr>
              <a:t>In 2019, Five Elementary Teachers at Coram Elementary School were Selected to Present Their Work on Technology Integration at the Suffolk Asset Technology </a:t>
            </a:r>
            <a:r>
              <a:rPr lang="en-US" sz="2200" b="1" i="1" dirty="0" smtClean="0">
                <a:solidFill>
                  <a:srgbClr val="EAEAEA"/>
                </a:solidFill>
              </a:rPr>
              <a:t>Conference</a:t>
            </a:r>
          </a:p>
          <a:p>
            <a:pPr marL="342900" lvl="0" indent="-342900">
              <a:spcBef>
                <a:spcPts val="440"/>
              </a:spcBef>
              <a:buSzPts val="1540"/>
              <a:buFont typeface="Noto Sans Symbols"/>
              <a:buChar char="❖"/>
            </a:pPr>
            <a:r>
              <a:rPr lang="en-US" sz="2400" b="1" i="1" dirty="0" smtClean="0"/>
              <a:t>First </a:t>
            </a:r>
            <a:r>
              <a:rPr lang="en-US" sz="2400" b="1" i="1" dirty="0"/>
              <a:t>Robotics Team Approved for Altice </a:t>
            </a:r>
            <a:r>
              <a:rPr lang="en-US" sz="2400" b="1" i="1" dirty="0" smtClean="0"/>
              <a:t>USA Grant Funding</a:t>
            </a:r>
            <a:endParaRPr lang="en-US" sz="2400" b="1" i="1" dirty="0"/>
          </a:p>
          <a:p>
            <a:pPr marL="0" lvl="0" indent="0">
              <a:spcBef>
                <a:spcPts val="440"/>
              </a:spcBef>
              <a:buSzPts val="1540"/>
              <a:buNone/>
            </a:pPr>
            <a:r>
              <a:rPr lang="en-US" sz="2400" b="1" i="1" dirty="0" smtClean="0"/>
              <a:t> </a:t>
            </a:r>
            <a:endParaRPr sz="2400" b="1" i="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266"/>
        <p:cNvGrpSpPr/>
        <p:nvPr/>
      </p:nvGrpSpPr>
      <p:grpSpPr>
        <a:xfrm>
          <a:off x="0" y="0"/>
          <a:ext cx="0" cy="0"/>
          <a:chOff x="0" y="0"/>
          <a:chExt cx="0" cy="0"/>
        </a:xfrm>
      </p:grpSpPr>
      <p:sp>
        <p:nvSpPr>
          <p:cNvPr id="267" name="Google Shape;267;p24"/>
          <p:cNvSpPr txBox="1">
            <a:spLocks noGrp="1"/>
          </p:cNvSpPr>
          <p:nvPr>
            <p:ph type="body" idx="1"/>
          </p:nvPr>
        </p:nvSpPr>
        <p:spPr>
          <a:xfrm>
            <a:off x="457200" y="1600200"/>
            <a:ext cx="8229600" cy="453072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540"/>
              <a:buFont typeface="Noto Sans Symbols"/>
              <a:buChar char="❖"/>
            </a:pPr>
            <a:r>
              <a:rPr lang="en-US" sz="2200" b="1" i="1">
                <a:solidFill>
                  <a:srgbClr val="EAEAEA"/>
                </a:solidFill>
              </a:rPr>
              <a:t>More than 550 HS Students Participated in Advanced Placement and Credit Bearing College Courses This School Year</a:t>
            </a:r>
            <a:endParaRPr/>
          </a:p>
          <a:p>
            <a:pPr marL="342900" lvl="0" indent="-342900" algn="l" rtl="0">
              <a:spcBef>
                <a:spcPts val="440"/>
              </a:spcBef>
              <a:spcAft>
                <a:spcPts val="0"/>
              </a:spcAft>
              <a:buSzPts val="1540"/>
              <a:buFont typeface="Noto Sans Symbols"/>
              <a:buChar char="❖"/>
            </a:pPr>
            <a:r>
              <a:rPr lang="en-US" sz="2200" b="1" i="1">
                <a:solidFill>
                  <a:srgbClr val="EAEAEA"/>
                </a:solidFill>
              </a:rPr>
              <a:t>Our High School Students Have Received More Than 190 College Credits Through our Early College Entrance Partnership Programs</a:t>
            </a:r>
            <a:endParaRPr/>
          </a:p>
          <a:p>
            <a:pPr marL="342900" lvl="0" indent="-342900" algn="l" rtl="0">
              <a:spcBef>
                <a:spcPts val="440"/>
              </a:spcBef>
              <a:spcAft>
                <a:spcPts val="0"/>
              </a:spcAft>
              <a:buSzPts val="1540"/>
              <a:buFont typeface="Noto Sans Symbols"/>
              <a:buChar char="❖"/>
            </a:pPr>
            <a:r>
              <a:rPr lang="en-US" sz="2200" b="1" i="1">
                <a:solidFill>
                  <a:srgbClr val="EAEAEA"/>
                </a:solidFill>
              </a:rPr>
              <a:t>Top Student Musicians were Chosen to Participate in All-State and All-County Festivals</a:t>
            </a:r>
            <a:endParaRPr/>
          </a:p>
          <a:p>
            <a:pPr marL="342900" lvl="0" indent="-342900" algn="l" rtl="0">
              <a:spcBef>
                <a:spcPts val="440"/>
              </a:spcBef>
              <a:spcAft>
                <a:spcPts val="0"/>
              </a:spcAft>
              <a:buSzPts val="1540"/>
              <a:buFont typeface="Noto Sans Symbols"/>
              <a:buChar char="❖"/>
            </a:pPr>
            <a:r>
              <a:rPr lang="en-US" sz="2200" b="1" i="1">
                <a:solidFill>
                  <a:srgbClr val="EAEAEA"/>
                </a:solidFill>
              </a:rPr>
              <a:t>Increased Scores on New York State Regents Exams Exceeding State Proficiency levels</a:t>
            </a:r>
            <a:endParaRPr/>
          </a:p>
          <a:p>
            <a:pPr marL="342900" lvl="0" indent="-342900" algn="l" rtl="0">
              <a:spcBef>
                <a:spcPts val="440"/>
              </a:spcBef>
              <a:spcAft>
                <a:spcPts val="0"/>
              </a:spcAft>
              <a:buSzPts val="1540"/>
              <a:buFont typeface="Noto Sans Symbols"/>
              <a:buChar char="❖"/>
            </a:pPr>
            <a:r>
              <a:rPr lang="en-US" sz="2200" b="1" i="1">
                <a:solidFill>
                  <a:srgbClr val="EAEAEA"/>
                </a:solidFill>
              </a:rPr>
              <a:t>Our Girls Varsity Basketball Team Won the Suffolk County Conference 1 Championship</a:t>
            </a:r>
            <a:endParaRPr/>
          </a:p>
          <a:p>
            <a:pPr marL="342900" lvl="0" indent="-245109" algn="l" rtl="0">
              <a:spcBef>
                <a:spcPts val="440"/>
              </a:spcBef>
              <a:spcAft>
                <a:spcPts val="0"/>
              </a:spcAft>
              <a:buSzPts val="1540"/>
              <a:buNone/>
            </a:pPr>
            <a:endParaRPr sz="2200"/>
          </a:p>
        </p:txBody>
      </p:sp>
      <p:sp>
        <p:nvSpPr>
          <p:cNvPr id="268" name="Google Shape;268;p24"/>
          <p:cNvSpPr txBox="1">
            <a:spLocks noGrp="1"/>
          </p:cNvSpPr>
          <p:nvPr>
            <p:ph type="title"/>
          </p:nvPr>
        </p:nvSpPr>
        <p:spPr>
          <a:xfrm>
            <a:off x="457200" y="277813"/>
            <a:ext cx="8229600" cy="1139825"/>
          </a:xfrm>
          <a:prstGeom prst="rect">
            <a:avLst/>
          </a:prstGeom>
          <a:noFill/>
          <a:ln>
            <a:noFill/>
          </a:ln>
        </p:spPr>
        <p:txBody>
          <a:bodyPr spcFirstLastPara="1" wrap="square" lIns="91425" tIns="45700" rIns="91425" bIns="45700" anchor="ctr" anchorCtr="1">
            <a:noAutofit/>
          </a:bodyPr>
          <a:lstStyle/>
          <a:p>
            <a:pPr marL="0" lvl="0" indent="0" algn="ctr" rtl="0">
              <a:spcBef>
                <a:spcPts val="0"/>
              </a:spcBef>
              <a:spcAft>
                <a:spcPts val="0"/>
              </a:spcAft>
              <a:buNone/>
            </a:pPr>
            <a:r>
              <a:rPr lang="en-US" b="1" i="1"/>
              <a:t>Longwood Community Points of Pride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272"/>
        <p:cNvGrpSpPr/>
        <p:nvPr/>
      </p:nvGrpSpPr>
      <p:grpSpPr>
        <a:xfrm>
          <a:off x="0" y="0"/>
          <a:ext cx="0" cy="0"/>
          <a:chOff x="0" y="0"/>
          <a:chExt cx="0" cy="0"/>
        </a:xfrm>
      </p:grpSpPr>
      <p:sp>
        <p:nvSpPr>
          <p:cNvPr id="273" name="Google Shape;273;p25"/>
          <p:cNvSpPr txBox="1">
            <a:spLocks noGrp="1"/>
          </p:cNvSpPr>
          <p:nvPr>
            <p:ph type="body" idx="1"/>
          </p:nvPr>
        </p:nvSpPr>
        <p:spPr>
          <a:xfrm>
            <a:off x="457200" y="1600200"/>
            <a:ext cx="8229600" cy="4530725"/>
          </a:xfrm>
          <a:prstGeom prst="rect">
            <a:avLst/>
          </a:prstGeom>
          <a:noFill/>
          <a:ln>
            <a:noFill/>
          </a:ln>
        </p:spPr>
        <p:txBody>
          <a:bodyPr spcFirstLastPara="1" wrap="square" lIns="91425" tIns="45700" rIns="91425" bIns="45700" anchor="t" anchorCtr="0">
            <a:noAutofit/>
          </a:bodyPr>
          <a:lstStyle/>
          <a:p>
            <a:pPr marL="342900" lvl="0" indent="-245109" algn="l" rtl="0">
              <a:spcBef>
                <a:spcPts val="0"/>
              </a:spcBef>
              <a:spcAft>
                <a:spcPts val="0"/>
              </a:spcAft>
              <a:buSzPts val="1540"/>
              <a:buFont typeface="Noto Sans Symbols"/>
              <a:buNone/>
            </a:pPr>
            <a:endParaRPr sz="2200" b="1" i="1">
              <a:solidFill>
                <a:srgbClr val="EAEAEA"/>
              </a:solidFill>
            </a:endParaRPr>
          </a:p>
          <a:p>
            <a:pPr marL="342900" lvl="0" indent="-342900" algn="l" rtl="0">
              <a:spcBef>
                <a:spcPts val="440"/>
              </a:spcBef>
              <a:spcAft>
                <a:spcPts val="0"/>
              </a:spcAft>
              <a:buSzPts val="1540"/>
              <a:buFont typeface="Noto Sans Symbols"/>
              <a:buChar char="❖"/>
            </a:pPr>
            <a:r>
              <a:rPr lang="en-US" sz="2200" b="1" i="1">
                <a:solidFill>
                  <a:srgbClr val="EAEAEA"/>
                </a:solidFill>
              </a:rPr>
              <a:t>Our Ridge Elementary School Designated as a Leader In Me Lighthouse School </a:t>
            </a:r>
            <a:endParaRPr/>
          </a:p>
          <a:p>
            <a:pPr marL="342900" lvl="0" indent="-342900" algn="l" rtl="0">
              <a:spcBef>
                <a:spcPts val="440"/>
              </a:spcBef>
              <a:spcAft>
                <a:spcPts val="0"/>
              </a:spcAft>
              <a:buSzPts val="1540"/>
              <a:buFont typeface="Noto Sans Symbols"/>
              <a:buChar char="❖"/>
            </a:pPr>
            <a:r>
              <a:rPr lang="en-US" sz="2200" b="1" i="1">
                <a:solidFill>
                  <a:srgbClr val="EAEAEA"/>
                </a:solidFill>
              </a:rPr>
              <a:t>Our Music Department Received the 2019 Advocacy in Action Award from Music for All </a:t>
            </a:r>
            <a:endParaRPr/>
          </a:p>
          <a:p>
            <a:pPr marL="342900" lvl="0" indent="-342900" algn="l" rtl="0">
              <a:spcBef>
                <a:spcPts val="440"/>
              </a:spcBef>
              <a:spcAft>
                <a:spcPts val="0"/>
              </a:spcAft>
              <a:buSzPts val="1540"/>
              <a:buFont typeface="Noto Sans Symbols"/>
              <a:buChar char="❖"/>
            </a:pPr>
            <a:r>
              <a:rPr lang="en-US" sz="2200" b="1" i="1">
                <a:solidFill>
                  <a:srgbClr val="EAEAEA"/>
                </a:solidFill>
              </a:rPr>
              <a:t>Seamless Near Completion of our Recent Capital Improvement Bond Initiative Visible Throughout our School District</a:t>
            </a:r>
            <a:endParaRPr/>
          </a:p>
          <a:p>
            <a:pPr marL="342900" lvl="0" indent="-342900" algn="l" rtl="0">
              <a:spcBef>
                <a:spcPts val="440"/>
              </a:spcBef>
              <a:spcAft>
                <a:spcPts val="0"/>
              </a:spcAft>
              <a:buSzPts val="1540"/>
              <a:buFont typeface="Noto Sans Symbols"/>
              <a:buChar char="❖"/>
            </a:pPr>
            <a:r>
              <a:rPr lang="en-US" sz="2200" b="1" i="1">
                <a:solidFill>
                  <a:srgbClr val="EAEAEA"/>
                </a:solidFill>
              </a:rPr>
              <a:t>District Advocacy for the Fight Against Alcohol and Substance Abuse and Vaping… Second to None in Suffolk County</a:t>
            </a:r>
            <a:endParaRPr/>
          </a:p>
          <a:p>
            <a:pPr marL="342900" lvl="0" indent="-200660" algn="l" rtl="0">
              <a:spcBef>
                <a:spcPts val="640"/>
              </a:spcBef>
              <a:spcAft>
                <a:spcPts val="0"/>
              </a:spcAft>
              <a:buSzPts val="2240"/>
              <a:buNone/>
            </a:pPr>
            <a:endParaRPr/>
          </a:p>
        </p:txBody>
      </p:sp>
      <p:sp>
        <p:nvSpPr>
          <p:cNvPr id="274" name="Google Shape;274;p25"/>
          <p:cNvSpPr txBox="1">
            <a:spLocks noGrp="1"/>
          </p:cNvSpPr>
          <p:nvPr>
            <p:ph type="title"/>
          </p:nvPr>
        </p:nvSpPr>
        <p:spPr>
          <a:xfrm>
            <a:off x="457200" y="277813"/>
            <a:ext cx="8229600" cy="1139825"/>
          </a:xfrm>
          <a:prstGeom prst="rect">
            <a:avLst/>
          </a:prstGeom>
          <a:noFill/>
          <a:ln>
            <a:noFill/>
          </a:ln>
        </p:spPr>
        <p:txBody>
          <a:bodyPr spcFirstLastPara="1" wrap="square" lIns="91425" tIns="45700" rIns="91425" bIns="45700" anchor="ctr" anchorCtr="1">
            <a:noAutofit/>
          </a:bodyPr>
          <a:lstStyle/>
          <a:p>
            <a:pPr marL="0" lvl="0" indent="0" algn="ctr" rtl="0">
              <a:spcBef>
                <a:spcPts val="0"/>
              </a:spcBef>
              <a:spcAft>
                <a:spcPts val="0"/>
              </a:spcAft>
              <a:buNone/>
            </a:pPr>
            <a:r>
              <a:rPr lang="en-US" b="1" i="1"/>
              <a:t>Longwood Community Points of Pride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278"/>
        <p:cNvGrpSpPr/>
        <p:nvPr/>
      </p:nvGrpSpPr>
      <p:grpSpPr>
        <a:xfrm>
          <a:off x="0" y="0"/>
          <a:ext cx="0" cy="0"/>
          <a:chOff x="0" y="0"/>
          <a:chExt cx="0" cy="0"/>
        </a:xfrm>
      </p:grpSpPr>
      <p:sp>
        <p:nvSpPr>
          <p:cNvPr id="279" name="Google Shape;279;p26"/>
          <p:cNvSpPr txBox="1">
            <a:spLocks noGrp="1"/>
          </p:cNvSpPr>
          <p:nvPr>
            <p:ph type="title"/>
          </p:nvPr>
        </p:nvSpPr>
        <p:spPr>
          <a:xfrm>
            <a:off x="457200" y="277813"/>
            <a:ext cx="8229600" cy="1139825"/>
          </a:xfrm>
          <a:prstGeom prst="rect">
            <a:avLst/>
          </a:prstGeom>
          <a:noFill/>
          <a:ln>
            <a:noFill/>
          </a:ln>
        </p:spPr>
        <p:txBody>
          <a:bodyPr spcFirstLastPara="1" wrap="square" lIns="91425" tIns="45700" rIns="91425" bIns="45700" anchor="ctr" anchorCtr="1">
            <a:noAutofit/>
          </a:bodyPr>
          <a:lstStyle/>
          <a:p>
            <a:pPr marL="0" lvl="0" indent="0" algn="ctr" rtl="0">
              <a:spcBef>
                <a:spcPts val="0"/>
              </a:spcBef>
              <a:spcAft>
                <a:spcPts val="0"/>
              </a:spcAft>
              <a:buNone/>
            </a:pPr>
            <a:r>
              <a:rPr lang="en-US" b="1" i="1"/>
              <a:t>Longwood Community Points of Pride</a:t>
            </a:r>
            <a:endParaRPr/>
          </a:p>
        </p:txBody>
      </p:sp>
      <p:sp>
        <p:nvSpPr>
          <p:cNvPr id="280" name="Google Shape;280;p26"/>
          <p:cNvSpPr txBox="1">
            <a:spLocks noGrp="1"/>
          </p:cNvSpPr>
          <p:nvPr>
            <p:ph type="body" idx="1"/>
          </p:nvPr>
        </p:nvSpPr>
        <p:spPr>
          <a:xfrm>
            <a:off x="457200" y="1600200"/>
            <a:ext cx="8229600" cy="453072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540"/>
              <a:buFont typeface="Noto Sans Symbols"/>
              <a:buChar char="❖"/>
            </a:pPr>
            <a:r>
              <a:rPr lang="en-US" sz="2200" b="1" i="1"/>
              <a:t>Fine Arts Students District-Wide Have Excelled and Been Recognized by Both the County and State for Their Outstanding Achievements</a:t>
            </a:r>
            <a:endParaRPr/>
          </a:p>
          <a:p>
            <a:pPr marL="342900" lvl="0" indent="-342900" algn="l" rtl="0">
              <a:spcBef>
                <a:spcPts val="440"/>
              </a:spcBef>
              <a:spcAft>
                <a:spcPts val="0"/>
              </a:spcAft>
              <a:buSzPts val="1540"/>
              <a:buFont typeface="Noto Sans Symbols"/>
              <a:buChar char="❖"/>
            </a:pPr>
            <a:r>
              <a:rPr lang="en-US" sz="2200" b="1" i="1"/>
              <a:t>Continued Partnership with the Amazon Corporation’s Future Engineering Program Providing Professional Development to Staff Members to Teach Advanced  Placement Computer Science. Beyond This New Course,  ALL Students in our HS will Have Access to AWS (Amazon Web Services) EDUCATE for Cloud Computing, Web Design and Game Design and Seniors entitled to Internships and Scholarships Directly from AWS</a:t>
            </a:r>
            <a:endParaRPr/>
          </a:p>
          <a:p>
            <a:pPr marL="342900" lvl="0" indent="-200660" algn="l" rtl="0">
              <a:spcBef>
                <a:spcPts val="640"/>
              </a:spcBef>
              <a:spcAft>
                <a:spcPts val="0"/>
              </a:spcAft>
              <a:buSzPts val="2240"/>
              <a:buNone/>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285"/>
        <p:cNvGrpSpPr/>
        <p:nvPr/>
      </p:nvGrpSpPr>
      <p:grpSpPr>
        <a:xfrm>
          <a:off x="0" y="0"/>
          <a:ext cx="0" cy="0"/>
          <a:chOff x="0" y="0"/>
          <a:chExt cx="0" cy="0"/>
        </a:xfrm>
      </p:grpSpPr>
      <p:sp>
        <p:nvSpPr>
          <p:cNvPr id="286" name="Google Shape;286;p27"/>
          <p:cNvSpPr txBox="1">
            <a:spLocks noGrp="1"/>
          </p:cNvSpPr>
          <p:nvPr>
            <p:ph type="ctrTitle"/>
          </p:nvPr>
        </p:nvSpPr>
        <p:spPr>
          <a:xfrm>
            <a:off x="914400" y="228600"/>
            <a:ext cx="7620000" cy="6477000"/>
          </a:xfrm>
          <a:prstGeom prst="rect">
            <a:avLst/>
          </a:prstGeom>
          <a:noFill/>
          <a:ln>
            <a:noFill/>
          </a:ln>
        </p:spPr>
        <p:txBody>
          <a:bodyPr spcFirstLastPara="1" wrap="square" lIns="91425" tIns="45700" rIns="91425" bIns="45700" anchor="b" anchorCtr="1">
            <a:noAutofit/>
          </a:bodyPr>
          <a:lstStyle/>
          <a:p>
            <a:pPr marL="0" lvl="0" indent="0" algn="ctr" rtl="0">
              <a:spcBef>
                <a:spcPts val="0"/>
              </a:spcBef>
              <a:spcAft>
                <a:spcPts val="0"/>
              </a:spcAft>
              <a:buNone/>
            </a:pPr>
            <a:r>
              <a:rPr lang="en-US" b="1" i="1"/>
              <a:t/>
            </a:r>
            <a:br>
              <a:rPr lang="en-US" b="1" i="1"/>
            </a:br>
            <a:r>
              <a:rPr lang="en-US" b="1" i="1"/>
              <a:t/>
            </a:r>
            <a:br>
              <a:rPr lang="en-US" b="1" i="1"/>
            </a:br>
            <a:r>
              <a:rPr lang="en-US" b="1" i="1"/>
              <a:t/>
            </a:r>
            <a:br>
              <a:rPr lang="en-US" b="1" i="1"/>
            </a:br>
            <a:r>
              <a:rPr lang="en-US" b="1" i="1"/>
              <a:t> </a:t>
            </a:r>
            <a:br>
              <a:rPr lang="en-US" b="1" i="1"/>
            </a:br>
            <a:r>
              <a:rPr lang="en-US" b="1" i="1"/>
              <a:t/>
            </a:r>
            <a:br>
              <a:rPr lang="en-US" b="1" i="1"/>
            </a:br>
            <a:r>
              <a:rPr lang="en-US" b="1" i="1"/>
              <a:t/>
            </a:r>
            <a:br>
              <a:rPr lang="en-US" b="1" i="1"/>
            </a:br>
            <a:r>
              <a:rPr lang="en-US" b="1" i="1"/>
              <a:t/>
            </a:r>
            <a:br>
              <a:rPr lang="en-US" b="1" i="1"/>
            </a:br>
            <a:r>
              <a:rPr lang="en-US" b="1" i="1"/>
              <a:t/>
            </a:r>
            <a:br>
              <a:rPr lang="en-US" b="1" i="1"/>
            </a:br>
            <a:r>
              <a:rPr lang="en-US" b="1" i="1"/>
              <a:t/>
            </a:r>
            <a:br>
              <a:rPr lang="en-US" b="1" i="1"/>
            </a:br>
            <a:r>
              <a:rPr lang="en-US" b="1" i="1"/>
              <a:t/>
            </a:r>
            <a:br>
              <a:rPr lang="en-US" b="1" i="1"/>
            </a:br>
            <a:r>
              <a:rPr lang="en-US" b="1" i="1"/>
              <a:t/>
            </a:r>
            <a:br>
              <a:rPr lang="en-US" b="1" i="1"/>
            </a:br>
            <a:r>
              <a:rPr lang="en-US" b="1" i="1"/>
              <a:t/>
            </a:r>
            <a:br>
              <a:rPr lang="en-US" b="1" i="1"/>
            </a:br>
            <a:r>
              <a:rPr lang="en-US" b="1" i="1"/>
              <a:t/>
            </a:r>
            <a:br>
              <a:rPr lang="en-US" b="1" i="1"/>
            </a:br>
            <a:r>
              <a:rPr lang="en-US" b="1" i="1"/>
              <a:t/>
            </a:r>
            <a:br>
              <a:rPr lang="en-US" b="1" i="1"/>
            </a:br>
            <a:r>
              <a:rPr lang="en-US" b="1" i="1"/>
              <a:t/>
            </a:r>
            <a:br>
              <a:rPr lang="en-US" b="1" i="1"/>
            </a:br>
            <a:r>
              <a:rPr lang="en-US" b="1" i="1"/>
              <a:t/>
            </a:r>
            <a:br>
              <a:rPr lang="en-US" b="1" i="1"/>
            </a:br>
            <a:r>
              <a:rPr lang="en-US" b="1" i="1"/>
              <a:t/>
            </a:r>
            <a:br>
              <a:rPr lang="en-US" b="1" i="1"/>
            </a:br>
            <a:r>
              <a:rPr lang="en-US" b="1" i="1"/>
              <a:t/>
            </a:r>
            <a:br>
              <a:rPr lang="en-US" b="1" i="1"/>
            </a:br>
            <a:r>
              <a:rPr lang="en-US" b="1" i="1"/>
              <a:t/>
            </a:r>
            <a:br>
              <a:rPr lang="en-US" b="1" i="1"/>
            </a:br>
            <a:r>
              <a:rPr lang="en-US" b="1" i="1"/>
              <a:t/>
            </a:r>
            <a:br>
              <a:rPr lang="en-US" b="1" i="1"/>
            </a:br>
            <a:r>
              <a:rPr lang="en-US" b="1" i="1"/>
              <a:t/>
            </a:r>
            <a:br>
              <a:rPr lang="en-US" b="1" i="1"/>
            </a:br>
            <a:r>
              <a:rPr lang="en-US" b="1" i="1"/>
              <a:t/>
            </a:r>
            <a:br>
              <a:rPr lang="en-US" b="1" i="1"/>
            </a:br>
            <a:r>
              <a:rPr lang="en-US" b="1" i="1"/>
              <a:t> </a:t>
            </a:r>
            <a:endParaRPr sz="4500" b="1" i="1"/>
          </a:p>
        </p:txBody>
      </p:sp>
      <p:sp>
        <p:nvSpPr>
          <p:cNvPr id="287" name="Google Shape;287;p27"/>
          <p:cNvSpPr txBox="1">
            <a:spLocks noGrp="1"/>
          </p:cNvSpPr>
          <p:nvPr>
            <p:ph type="subTitle" idx="1"/>
          </p:nvPr>
        </p:nvSpPr>
        <p:spPr>
          <a:xfrm>
            <a:off x="0" y="0"/>
            <a:ext cx="9144000" cy="6629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2548"/>
              <a:buNone/>
            </a:pPr>
            <a:endParaRPr sz="3640" b="1" i="1">
              <a:latin typeface="Arial"/>
              <a:ea typeface="Arial"/>
              <a:cs typeface="Arial"/>
              <a:sym typeface="Arial"/>
            </a:endParaRPr>
          </a:p>
          <a:p>
            <a:pPr marL="0" lvl="0" indent="0" algn="ctr" rtl="0">
              <a:lnSpc>
                <a:spcPct val="90000"/>
              </a:lnSpc>
              <a:spcBef>
                <a:spcPts val="728"/>
              </a:spcBef>
              <a:spcAft>
                <a:spcPts val="0"/>
              </a:spcAft>
              <a:buSzPts val="2548"/>
              <a:buNone/>
            </a:pPr>
            <a:endParaRPr sz="3640" b="1" i="1">
              <a:latin typeface="Arial"/>
              <a:ea typeface="Arial"/>
              <a:cs typeface="Arial"/>
              <a:sym typeface="Arial"/>
            </a:endParaRPr>
          </a:p>
          <a:p>
            <a:pPr marL="0" lvl="0" indent="0" algn="ctr" rtl="0">
              <a:lnSpc>
                <a:spcPct val="90000"/>
              </a:lnSpc>
              <a:spcBef>
                <a:spcPts val="728"/>
              </a:spcBef>
              <a:spcAft>
                <a:spcPts val="0"/>
              </a:spcAft>
              <a:buSzPts val="2548"/>
              <a:buNone/>
            </a:pPr>
            <a:r>
              <a:rPr lang="en-US" sz="3640" b="1" i="1">
                <a:latin typeface="Arial"/>
                <a:ea typeface="Arial"/>
                <a:cs typeface="Arial"/>
                <a:sym typeface="Arial"/>
              </a:rPr>
              <a:t>We Work Diligently To Keep </a:t>
            </a:r>
            <a:r>
              <a:rPr lang="en-US" sz="3640" b="1" i="1">
                <a:solidFill>
                  <a:srgbClr val="EAEAEA"/>
                </a:solidFill>
                <a:latin typeface="Arial"/>
                <a:ea typeface="Arial"/>
                <a:cs typeface="Arial"/>
                <a:sym typeface="Arial"/>
              </a:rPr>
              <a:t>Academic Excellence and Student Wellness Our Highest Priority, and Our Community’s Investment In Their Children's Education Our Top Commitment!</a:t>
            </a:r>
            <a:endParaRPr/>
          </a:p>
          <a:p>
            <a:pPr marL="0" lvl="0" indent="0" algn="ctr" rtl="0">
              <a:lnSpc>
                <a:spcPct val="90000"/>
              </a:lnSpc>
              <a:spcBef>
                <a:spcPts val="728"/>
              </a:spcBef>
              <a:spcAft>
                <a:spcPts val="0"/>
              </a:spcAft>
              <a:buSzPts val="2548"/>
              <a:buNone/>
            </a:pPr>
            <a:endParaRPr sz="3640" b="1" i="1">
              <a:solidFill>
                <a:srgbClr val="EAEAEA"/>
              </a:solidFill>
              <a:latin typeface="Arial"/>
              <a:ea typeface="Arial"/>
              <a:cs typeface="Arial"/>
              <a:sym typeface="Arial"/>
            </a:endParaRPr>
          </a:p>
          <a:p>
            <a:pPr marL="0" lvl="0" indent="0" algn="ctr" rtl="0">
              <a:lnSpc>
                <a:spcPct val="90000"/>
              </a:lnSpc>
              <a:spcBef>
                <a:spcPts val="728"/>
              </a:spcBef>
              <a:spcAft>
                <a:spcPts val="0"/>
              </a:spcAft>
              <a:buSzPts val="2548"/>
              <a:buNone/>
            </a:pPr>
            <a:r>
              <a:rPr lang="en-US" sz="3640" b="1" i="1">
                <a:solidFill>
                  <a:srgbClr val="EAEAEA"/>
                </a:solidFill>
                <a:latin typeface="Arial"/>
                <a:ea typeface="Arial"/>
                <a:cs typeface="Arial"/>
                <a:sym typeface="Arial"/>
              </a:rPr>
              <a:t>VOTE….May 18th</a:t>
            </a:r>
            <a:endParaRPr sz="3640" b="1" i="1">
              <a:solidFill>
                <a:srgbClr val="EAEAEA"/>
              </a:solidFill>
              <a:latin typeface="Arial"/>
              <a:ea typeface="Arial"/>
              <a:cs typeface="Arial"/>
              <a:sym typeface="Arial"/>
            </a:endParaRPr>
          </a:p>
        </p:txBody>
      </p:sp>
      <p:sp>
        <p:nvSpPr>
          <p:cNvPr id="288" name="Google Shape;288;p27"/>
          <p:cNvSpPr/>
          <p:nvPr/>
        </p:nvSpPr>
        <p:spPr>
          <a:xfrm>
            <a:off x="2286000" y="3105835"/>
            <a:ext cx="457200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0" i="0" u="none" strike="noStrike" cap="none">
                <a:solidFill>
                  <a:schemeClr val="lt1"/>
                </a:solidFill>
                <a:latin typeface="Verdana"/>
                <a:ea typeface="Verdana"/>
                <a:cs typeface="Verdana"/>
                <a:sym typeface="Verdana"/>
              </a:rPr>
              <a:t/>
            </a:r>
            <a:br>
              <a:rPr lang="en-US" sz="1800" b="0" i="0" u="none" strike="noStrike" cap="none">
                <a:solidFill>
                  <a:schemeClr val="lt1"/>
                </a:solidFill>
                <a:latin typeface="Verdana"/>
                <a:ea typeface="Verdana"/>
                <a:cs typeface="Verdana"/>
                <a:sym typeface="Verdana"/>
              </a:rPr>
            </a:br>
            <a:endParaRPr sz="1800">
              <a:solidFill>
                <a:schemeClr val="lt1"/>
              </a:solidFill>
              <a:latin typeface="Verdana"/>
              <a:ea typeface="Verdana"/>
              <a:cs typeface="Verdana"/>
              <a:sym typeface="Verdana"/>
            </a:endParaRPr>
          </a:p>
        </p:txBody>
      </p:sp>
      <p:pic>
        <p:nvPicPr>
          <p:cNvPr id="289" name="Google Shape;289;p27" descr="http://p6cdn4static.sharpschool.com/UserFiles/Servers/Server_2549584/Image/Academic/lion_logo.gif"/>
          <p:cNvPicPr preferRelativeResize="0"/>
          <p:nvPr/>
        </p:nvPicPr>
        <p:blipFill rotWithShape="1">
          <a:blip r:embed="rId3">
            <a:alphaModFix/>
          </a:blip>
          <a:srcRect/>
          <a:stretch/>
        </p:blipFill>
        <p:spPr>
          <a:xfrm>
            <a:off x="304800" y="4876800"/>
            <a:ext cx="1381125" cy="1743076"/>
          </a:xfrm>
          <a:prstGeom prst="rect">
            <a:avLst/>
          </a:prstGeom>
          <a:noFill/>
          <a:ln>
            <a:noFill/>
          </a:ln>
        </p:spPr>
      </p:pic>
    </p:spTree>
  </p:cSld>
  <p:clrMapOvr>
    <a:masterClrMapping/>
  </p:clrMapOvr>
</p:sld>
</file>

<file path=ppt/theme/theme1.xml><?xml version="1.0" encoding="utf-8"?>
<a:theme xmlns:a="http://schemas.openxmlformats.org/drawingml/2006/main" name="Cliff">
  <a:themeElements>
    <a:clrScheme name="Cliff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TotalTime>
  <Words>2540</Words>
  <Application>Microsoft Office PowerPoint</Application>
  <PresentationFormat>On-screen Show (4:3)</PresentationFormat>
  <Paragraphs>251</Paragraphs>
  <Slides>27</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Noto Sans Symbols</vt:lpstr>
      <vt:lpstr>Verdana</vt:lpstr>
      <vt:lpstr>Wingdings</vt:lpstr>
      <vt:lpstr>Cliff</vt:lpstr>
      <vt:lpstr>Securing Our Children’s Future During Unprecedented Times</vt:lpstr>
      <vt:lpstr>Issues Impacting Our Budget:</vt:lpstr>
      <vt:lpstr>PowerPoint Presentation</vt:lpstr>
      <vt:lpstr>Students Remain our First Priority</vt:lpstr>
      <vt:lpstr>Students Remain our First Priority</vt:lpstr>
      <vt:lpstr>Students Remain our First Priority</vt:lpstr>
      <vt:lpstr>Maximum Allowable Tax Levy for 2021-22</vt:lpstr>
      <vt:lpstr>Anticipated Revenue Budget</vt:lpstr>
      <vt:lpstr>Budget Outlook for 2021-22</vt:lpstr>
      <vt:lpstr>2021-22 Revenue Budget</vt:lpstr>
      <vt:lpstr>Proposition 2 </vt:lpstr>
      <vt:lpstr>Program  Priorities </vt:lpstr>
      <vt:lpstr>Program  Priorities</vt:lpstr>
      <vt:lpstr>Program Priorities </vt:lpstr>
      <vt:lpstr>Program  Priorities </vt:lpstr>
      <vt:lpstr>Maintaining Our Facilities</vt:lpstr>
      <vt:lpstr>What Happens if the Budget Fails?</vt:lpstr>
      <vt:lpstr>What Happens if the Budget Fails?</vt:lpstr>
      <vt:lpstr>What Happens if the Budget Fails?</vt:lpstr>
      <vt:lpstr>Longwood Community Points of Pride</vt:lpstr>
      <vt:lpstr>Longwood Community Points of Pride</vt:lpstr>
      <vt:lpstr>Longwood Community Points of Pride</vt:lpstr>
      <vt:lpstr>Longwood Community Points of Pride</vt:lpstr>
      <vt:lpstr>Longwood Community Points of Pride</vt:lpstr>
      <vt:lpstr>Longwood Community Points of Pride</vt:lpstr>
      <vt:lpstr>Longwood Community Points of Pride</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Securing Our Children’s Future During Unprecedented Times</dc:title>
  <dc:creator>LCSD</dc:creator>
  <cp:lastModifiedBy>Windows User</cp:lastModifiedBy>
  <cp:revision>11</cp:revision>
  <cp:lastPrinted>2021-04-15T16:01:49Z</cp:lastPrinted>
  <dcterms:created xsi:type="dcterms:W3CDTF">2009-01-12T13:57:56Z</dcterms:created>
  <dcterms:modified xsi:type="dcterms:W3CDTF">2021-04-27T18:58:48Z</dcterms:modified>
</cp:coreProperties>
</file>