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Amatic SC"/>
      <p:regular r:id="rId14"/>
      <p:bold r:id="rId15"/>
    </p:embeddedFont>
    <p:embeddedFont>
      <p:font typeface="Source Code Pr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maticSC-bold.fntdata"/><Relationship Id="rId14" Type="http://schemas.openxmlformats.org/officeDocument/2006/relationships/font" Target="fonts/AmaticSC-regular.fntdata"/><Relationship Id="rId17" Type="http://schemas.openxmlformats.org/officeDocument/2006/relationships/font" Target="fonts/SourceCodePro-bold.fntdata"/><Relationship Id="rId16" Type="http://schemas.openxmlformats.org/officeDocument/2006/relationships/font" Target="fonts/SourceCodePr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boldItalic.fntdata"/><Relationship Id="rId6" Type="http://schemas.openxmlformats.org/officeDocument/2006/relationships/slide" Target="slides/slide1.xml"/><Relationship Id="rId18" Type="http://schemas.openxmlformats.org/officeDocument/2006/relationships/font" Target="fonts/SourceCodePr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a2a81c74b1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a2a81c74b1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a2a81c74b1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a2a81c74b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2a81c74b1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2a81c74b1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2a81c74b1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2a81c74b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2a81c74b1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2a81c74b1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24ede0ce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24ede0ce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2a81c74b1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2a81c74b1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document/d/1kg-xrOXh_K1iSCgCvwhdfwv8UfgYgIm6ZyXgLY1m0dY/edit?usp=sharing" TargetMode="External"/><Relationship Id="rId4" Type="http://schemas.openxmlformats.org/officeDocument/2006/relationships/hyperlink" Target="https://docs.google.com/document/d/12ZXwKbC7Pd0gePounSr5RRxU2UW8WIo89cmcjD2Ui2M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Scholarship Workshop:</a:t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How To Get Free Money</a:t>
            </a:r>
            <a:endParaRPr sz="4700"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Scholarships? 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A form of aid that students/families don’t have to pay back, FREE MONEY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Dollar amounts can range from $100 to full tuition coverage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They can come from the college/program you are looking to attend or they can come from foundations or </a:t>
            </a:r>
            <a:r>
              <a:rPr lang="en"/>
              <a:t>local</a:t>
            </a:r>
            <a:r>
              <a:rPr lang="en"/>
              <a:t> organizations.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Local Scholarships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/>
          <p:nvPr/>
        </p:nvSpPr>
        <p:spPr>
          <a:xfrm>
            <a:off x="6312625" y="52450"/>
            <a:ext cx="2672028" cy="1581012"/>
          </a:xfrm>
          <a:prstGeom prst="cloud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552250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Smaller pool of applicants so there is less </a:t>
            </a:r>
            <a:r>
              <a:rPr lang="en"/>
              <a:t>competition</a:t>
            </a:r>
            <a:r>
              <a:rPr lang="en"/>
              <a:t> and a higher chance of being awarded the scholarship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So much money to give away so APPLY!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Last year we had scholarships students didn’t apply for so we </a:t>
            </a:r>
            <a:r>
              <a:rPr lang="en"/>
              <a:t>couldn't</a:t>
            </a:r>
            <a:r>
              <a:rPr lang="en"/>
              <a:t> give it away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Look in the local </a:t>
            </a:r>
            <a:r>
              <a:rPr lang="en"/>
              <a:t>scholarship</a:t>
            </a:r>
            <a:r>
              <a:rPr lang="en"/>
              <a:t> booklet (located in google classroom), at the college/</a:t>
            </a:r>
            <a:r>
              <a:rPr lang="en"/>
              <a:t>university</a:t>
            </a:r>
            <a:r>
              <a:rPr lang="en"/>
              <a:t> you are applying to, and at local organizations or your </a:t>
            </a:r>
            <a:r>
              <a:rPr lang="en"/>
              <a:t>workplace</a:t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6645438" y="371350"/>
            <a:ext cx="2006400" cy="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Deadlines</a:t>
            </a: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 are typically 12/1- 5/15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Apply 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Look through both local and regional scholarship booklets in the google classroom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Most local </a:t>
            </a:r>
            <a:r>
              <a:rPr lang="en"/>
              <a:t>scholarships</a:t>
            </a:r>
            <a:r>
              <a:rPr lang="en"/>
              <a:t> will ask for the “Gateway Common App”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This will be uploaded to the google classroom, If scholarships change the way they do this, it will be noted in the booklet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Some will simply have a link posted for you to fill out online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Scholarship Websites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4572000" y="1185925"/>
            <a:ext cx="42603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Communityfoundation.org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Collegeboard.org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Mefapathway.org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Fastweb.com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Fafsa.ed.gov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Scholarships.com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p</a:t>
            </a:r>
            <a:r>
              <a:rPr lang="en"/>
              <a:t>etersons.com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/>
          <p:nvPr/>
        </p:nvSpPr>
        <p:spPr>
          <a:xfrm>
            <a:off x="311700" y="854876"/>
            <a:ext cx="4203144" cy="3682422"/>
          </a:xfrm>
          <a:prstGeom prst="irregularSeal1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1123875" y="1876813"/>
            <a:ext cx="2578800" cy="12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Code Pro"/>
                <a:ea typeface="Source Code Pro"/>
                <a:cs typeface="Source Code Pro"/>
                <a:sym typeface="Source Code Pro"/>
              </a:rPr>
              <a:t>Many of these will have large pools of applicants but still worth applying too, especially looking at community foundation!</a:t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Tips &amp; Things to Note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Always double check spelling and that info is accurate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Start early! This will give you enough time to respond to any required prompts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Apply even if you’re not sure you totally qualify, especially for local scholarships. Ex: “Majoring in art prefered.”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Pay attention to if it renewable or not, this is important when looking at affordability of your school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Scholarship Scams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6133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chemeClr val="accent5"/>
                </a:solidFill>
              </a:rPr>
              <a:t>NEVER PAY TO APPLY FOR A SCHOLARSHIP</a:t>
            </a:r>
            <a:endParaRPr sz="59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500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Scholarship Booklet Links</a:t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Local Scholarships: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https://docs.google.com/document/d/1kg-xrOXh_K1iSCgCvwhdfwv8UfgYgIm6ZyXgLY1m0dY/edit?usp=sharing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Regional</a:t>
            </a:r>
            <a:r>
              <a:rPr lang="en"/>
              <a:t>/State/Country Scholarships: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https://docs.google.com/document/d/12ZXwKbC7Pd0gePounSr5RRxU2UW8WIo89cmcjD2Ui2M/edit?usp=sharing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