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handoutMasterIdLst>
    <p:handoutMasterId r:id="rId26"/>
  </p:handoutMasterIdLst>
  <p:sldIdLst>
    <p:sldId id="261" r:id="rId2"/>
    <p:sldId id="321" r:id="rId3"/>
    <p:sldId id="259" r:id="rId4"/>
    <p:sldId id="260" r:id="rId5"/>
    <p:sldId id="262" r:id="rId6"/>
    <p:sldId id="295" r:id="rId7"/>
    <p:sldId id="324" r:id="rId8"/>
    <p:sldId id="267" r:id="rId9"/>
    <p:sldId id="268" r:id="rId10"/>
    <p:sldId id="296" r:id="rId11"/>
    <p:sldId id="297" r:id="rId12"/>
    <p:sldId id="269" r:id="rId13"/>
    <p:sldId id="275" r:id="rId14"/>
    <p:sldId id="257" r:id="rId15"/>
    <p:sldId id="284" r:id="rId16"/>
    <p:sldId id="258" r:id="rId17"/>
    <p:sldId id="294" r:id="rId18"/>
    <p:sldId id="281" r:id="rId19"/>
    <p:sldId id="304" r:id="rId20"/>
    <p:sldId id="265" r:id="rId21"/>
    <p:sldId id="317" r:id="rId22"/>
    <p:sldId id="303" r:id="rId23"/>
    <p:sldId id="29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39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A03F8-F0FD-4CA6-A2D7-A639B7E678E6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3777498-C3B3-4C6E-8768-034836CD6BE1}">
      <dgm:prSet phldrT="[Text]"/>
      <dgm:spPr/>
      <dgm:t>
        <a:bodyPr/>
        <a:lstStyle/>
        <a:p>
          <a:r>
            <a:rPr lang="en-US" dirty="0" smtClean="0"/>
            <a:t>Assessments</a:t>
          </a:r>
          <a:endParaRPr lang="en-US" dirty="0"/>
        </a:p>
      </dgm:t>
    </dgm:pt>
    <dgm:pt modelId="{2E756578-30E3-423D-A846-7E9C0AFA218D}" type="parTrans" cxnId="{EA21F6C4-5B74-4070-8E78-D34B9D3397D1}">
      <dgm:prSet/>
      <dgm:spPr/>
      <dgm:t>
        <a:bodyPr/>
        <a:lstStyle/>
        <a:p>
          <a:endParaRPr lang="en-US"/>
        </a:p>
      </dgm:t>
    </dgm:pt>
    <dgm:pt modelId="{559FC6DD-A67E-4BD7-BFA4-603759903ED2}" type="sibTrans" cxnId="{EA21F6C4-5B74-4070-8E78-D34B9D3397D1}">
      <dgm:prSet/>
      <dgm:spPr/>
      <dgm:t>
        <a:bodyPr/>
        <a:lstStyle/>
        <a:p>
          <a:endParaRPr lang="en-US"/>
        </a:p>
      </dgm:t>
    </dgm:pt>
    <dgm:pt modelId="{2FC83E98-8A72-43E7-B037-9ECB7CF385E0}">
      <dgm:prSet phldrT="[Text]"/>
      <dgm:spPr/>
      <dgm:t>
        <a:bodyPr/>
        <a:lstStyle/>
        <a:p>
          <a:r>
            <a:rPr lang="en-US" dirty="0" smtClean="0"/>
            <a:t>No Examination; Biweekly assessments (4 per marking period)</a:t>
          </a:r>
          <a:endParaRPr lang="en-US" dirty="0"/>
        </a:p>
      </dgm:t>
    </dgm:pt>
    <dgm:pt modelId="{58B9394C-A601-4E70-9BBF-FEC76A2F218B}" type="parTrans" cxnId="{AF857EC8-5392-473A-A85D-6DD2E9A9F171}">
      <dgm:prSet/>
      <dgm:spPr/>
      <dgm:t>
        <a:bodyPr/>
        <a:lstStyle/>
        <a:p>
          <a:endParaRPr lang="en-US"/>
        </a:p>
      </dgm:t>
    </dgm:pt>
    <dgm:pt modelId="{94056BE8-9389-4723-94A7-6CE001634193}" type="sibTrans" cxnId="{AF857EC8-5392-473A-A85D-6DD2E9A9F171}">
      <dgm:prSet/>
      <dgm:spPr/>
      <dgm:t>
        <a:bodyPr/>
        <a:lstStyle/>
        <a:p>
          <a:endParaRPr lang="en-US"/>
        </a:p>
      </dgm:t>
    </dgm:pt>
    <dgm:pt modelId="{5C27AAF7-C47B-41F5-9EC4-E731D45D31DB}">
      <dgm:prSet phldrT="[Text]"/>
      <dgm:spPr/>
      <dgm:t>
        <a:bodyPr/>
        <a:lstStyle/>
        <a:p>
          <a:r>
            <a:rPr lang="en-US" dirty="0" smtClean="0"/>
            <a:t>Critical thinking</a:t>
          </a:r>
          <a:endParaRPr lang="en-US" dirty="0"/>
        </a:p>
      </dgm:t>
    </dgm:pt>
    <dgm:pt modelId="{1ECBE5B7-A71E-40AF-BF24-1376B1E0E95E}" type="parTrans" cxnId="{7CCA8333-3086-41C9-8FFD-7EE8445C7E6F}">
      <dgm:prSet/>
      <dgm:spPr/>
      <dgm:t>
        <a:bodyPr/>
        <a:lstStyle/>
        <a:p>
          <a:endParaRPr lang="en-US"/>
        </a:p>
      </dgm:t>
    </dgm:pt>
    <dgm:pt modelId="{203B583A-69A1-41FB-A9D0-FEC72DE1567F}" type="sibTrans" cxnId="{7CCA8333-3086-41C9-8FFD-7EE8445C7E6F}">
      <dgm:prSet/>
      <dgm:spPr/>
      <dgm:t>
        <a:bodyPr/>
        <a:lstStyle/>
        <a:p>
          <a:endParaRPr lang="en-US"/>
        </a:p>
      </dgm:t>
    </dgm:pt>
    <dgm:pt modelId="{7679826F-BDB8-4326-8FD7-27F07452207C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Students are forced to be honest with themselves; Must show proficiency in their subject</a:t>
          </a:r>
          <a:endParaRPr lang="en-US" dirty="0">
            <a:solidFill>
              <a:schemeClr val="bg1"/>
            </a:solidFill>
          </a:endParaRPr>
        </a:p>
      </dgm:t>
    </dgm:pt>
    <dgm:pt modelId="{129152FC-8DDD-4548-8267-3A2150FD2A85}" type="parTrans" cxnId="{E2C09EE8-63DE-4CCB-86A8-2733F7043918}">
      <dgm:prSet/>
      <dgm:spPr/>
      <dgm:t>
        <a:bodyPr/>
        <a:lstStyle/>
        <a:p>
          <a:endParaRPr lang="en-US"/>
        </a:p>
      </dgm:t>
    </dgm:pt>
    <dgm:pt modelId="{F583BB71-78C6-4FAC-A72D-EAD78E57E82D}" type="sibTrans" cxnId="{E2C09EE8-63DE-4CCB-86A8-2733F7043918}">
      <dgm:prSet/>
      <dgm:spPr/>
      <dgm:t>
        <a:bodyPr/>
        <a:lstStyle/>
        <a:p>
          <a:endParaRPr lang="en-US"/>
        </a:p>
      </dgm:t>
    </dgm:pt>
    <dgm:pt modelId="{E2B70228-24F3-4C1C-BADF-EB1592BFA169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One-on-one mediation between student and </a:t>
          </a:r>
          <a:r>
            <a:rPr lang="en-US" dirty="0" smtClean="0">
              <a:solidFill>
                <a:schemeClr val="bg1"/>
              </a:solidFill>
            </a:rPr>
            <a:t>Mr</a:t>
          </a:r>
          <a:r>
            <a:rPr lang="en-US" dirty="0" smtClean="0">
              <a:solidFill>
                <a:schemeClr val="bg1"/>
              </a:solidFill>
            </a:rPr>
            <a:t>. </a:t>
          </a:r>
          <a:r>
            <a:rPr lang="en-US" dirty="0" smtClean="0">
              <a:solidFill>
                <a:schemeClr val="bg1"/>
              </a:solidFill>
            </a:rPr>
            <a:t>Selg</a:t>
          </a:r>
          <a:endParaRPr lang="en-US" dirty="0">
            <a:solidFill>
              <a:schemeClr val="bg1"/>
            </a:solidFill>
          </a:endParaRPr>
        </a:p>
      </dgm:t>
    </dgm:pt>
    <dgm:pt modelId="{152D4814-61E3-438E-AC4B-2A986CCACF47}" type="parTrans" cxnId="{842931DE-98DC-4DBD-A489-41B6FD43246E}">
      <dgm:prSet/>
      <dgm:spPr/>
      <dgm:t>
        <a:bodyPr/>
        <a:lstStyle/>
        <a:p>
          <a:endParaRPr lang="en-US"/>
        </a:p>
      </dgm:t>
    </dgm:pt>
    <dgm:pt modelId="{F53C2FF1-5DF5-4A6A-BBFF-609CABDDE11C}" type="sibTrans" cxnId="{842931DE-98DC-4DBD-A489-41B6FD43246E}">
      <dgm:prSet/>
      <dgm:spPr/>
      <dgm:t>
        <a:bodyPr/>
        <a:lstStyle/>
        <a:p>
          <a:endParaRPr lang="en-US"/>
        </a:p>
      </dgm:t>
    </dgm:pt>
    <dgm:pt modelId="{69C9309A-1708-442C-BA06-2437C60E1147}" type="pres">
      <dgm:prSet presAssocID="{F0AA03F8-F0FD-4CA6-A2D7-A639B7E678E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9D1D96-D87A-4FA4-814E-0B00DB33B274}" type="pres">
      <dgm:prSet presAssocID="{F0AA03F8-F0FD-4CA6-A2D7-A639B7E678E6}" presName="matrix" presStyleCnt="0"/>
      <dgm:spPr/>
    </dgm:pt>
    <dgm:pt modelId="{6A59644F-E462-4AD2-8E11-8E8CCA2896D2}" type="pres">
      <dgm:prSet presAssocID="{F0AA03F8-F0FD-4CA6-A2D7-A639B7E678E6}" presName="tile1" presStyleLbl="node1" presStyleIdx="0" presStyleCnt="4" custLinFactNeighborX="0" custLinFactNeighborY="0"/>
      <dgm:spPr/>
      <dgm:t>
        <a:bodyPr/>
        <a:lstStyle/>
        <a:p>
          <a:endParaRPr lang="en-US"/>
        </a:p>
      </dgm:t>
    </dgm:pt>
    <dgm:pt modelId="{B77966FF-BE8A-4B1E-8212-EC9A0CF96F73}" type="pres">
      <dgm:prSet presAssocID="{F0AA03F8-F0FD-4CA6-A2D7-A639B7E678E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DFD7C-4BD0-4F49-9962-70AFB66C147E}" type="pres">
      <dgm:prSet presAssocID="{F0AA03F8-F0FD-4CA6-A2D7-A639B7E678E6}" presName="tile2" presStyleLbl="node1" presStyleIdx="1" presStyleCnt="4"/>
      <dgm:spPr/>
      <dgm:t>
        <a:bodyPr/>
        <a:lstStyle/>
        <a:p>
          <a:endParaRPr lang="en-US"/>
        </a:p>
      </dgm:t>
    </dgm:pt>
    <dgm:pt modelId="{481D8906-ED9A-4EFA-AF6F-2917B68C8B22}" type="pres">
      <dgm:prSet presAssocID="{F0AA03F8-F0FD-4CA6-A2D7-A639B7E678E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E6F97-F3DE-4031-841D-803C5F453334}" type="pres">
      <dgm:prSet presAssocID="{F0AA03F8-F0FD-4CA6-A2D7-A639B7E678E6}" presName="tile3" presStyleLbl="node1" presStyleIdx="2" presStyleCnt="4"/>
      <dgm:spPr/>
      <dgm:t>
        <a:bodyPr/>
        <a:lstStyle/>
        <a:p>
          <a:endParaRPr lang="en-US"/>
        </a:p>
      </dgm:t>
    </dgm:pt>
    <dgm:pt modelId="{FF372B2E-E8A3-4479-8E6D-19BBFCA3B5A6}" type="pres">
      <dgm:prSet presAssocID="{F0AA03F8-F0FD-4CA6-A2D7-A639B7E678E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FDF09-92CA-4D30-8502-10569C6A4D59}" type="pres">
      <dgm:prSet presAssocID="{F0AA03F8-F0FD-4CA6-A2D7-A639B7E678E6}" presName="tile4" presStyleLbl="node1" presStyleIdx="3" presStyleCnt="4"/>
      <dgm:spPr/>
      <dgm:t>
        <a:bodyPr/>
        <a:lstStyle/>
        <a:p>
          <a:endParaRPr lang="en-US"/>
        </a:p>
      </dgm:t>
    </dgm:pt>
    <dgm:pt modelId="{4FD7A26E-4D85-4D97-84E5-93E81130BAE4}" type="pres">
      <dgm:prSet presAssocID="{F0AA03F8-F0FD-4CA6-A2D7-A639B7E678E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02E68-C827-4337-8B5C-0063C96B7535}" type="pres">
      <dgm:prSet presAssocID="{F0AA03F8-F0FD-4CA6-A2D7-A639B7E678E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6EBB300D-5FA6-4799-8611-9B84D5CBD071}" type="presOf" srcId="{5C27AAF7-C47B-41F5-9EC4-E731D45D31DB}" destId="{E16DFD7C-4BD0-4F49-9962-70AFB66C147E}" srcOrd="0" destOrd="0" presId="urn:microsoft.com/office/officeart/2005/8/layout/matrix1"/>
    <dgm:cxn modelId="{1039D0A7-5CE4-40C8-9B9E-14248AF2EDEF}" type="presOf" srcId="{F0AA03F8-F0FD-4CA6-A2D7-A639B7E678E6}" destId="{69C9309A-1708-442C-BA06-2437C60E1147}" srcOrd="0" destOrd="0" presId="urn:microsoft.com/office/officeart/2005/8/layout/matrix1"/>
    <dgm:cxn modelId="{E2136D28-C571-4333-9AA9-FF6621064ED9}" type="presOf" srcId="{2FC83E98-8A72-43E7-B037-9ECB7CF385E0}" destId="{B77966FF-BE8A-4B1E-8212-EC9A0CF96F73}" srcOrd="1" destOrd="0" presId="urn:microsoft.com/office/officeart/2005/8/layout/matrix1"/>
    <dgm:cxn modelId="{5F8D3585-B129-462F-A117-E4B5CD04344C}" type="presOf" srcId="{2FC83E98-8A72-43E7-B037-9ECB7CF385E0}" destId="{6A59644F-E462-4AD2-8E11-8E8CCA2896D2}" srcOrd="0" destOrd="0" presId="urn:microsoft.com/office/officeart/2005/8/layout/matrix1"/>
    <dgm:cxn modelId="{7BA91EC0-EF0F-48E4-9BAE-02C0D9CA59CC}" type="presOf" srcId="{E2B70228-24F3-4C1C-BADF-EB1592BFA169}" destId="{4FD7A26E-4D85-4D97-84E5-93E81130BAE4}" srcOrd="1" destOrd="0" presId="urn:microsoft.com/office/officeart/2005/8/layout/matrix1"/>
    <dgm:cxn modelId="{D2298CFB-2519-4B48-A54D-A901B9F28114}" type="presOf" srcId="{7679826F-BDB8-4326-8FD7-27F07452207C}" destId="{FF372B2E-E8A3-4479-8E6D-19BBFCA3B5A6}" srcOrd="1" destOrd="0" presId="urn:microsoft.com/office/officeart/2005/8/layout/matrix1"/>
    <dgm:cxn modelId="{7CCA8333-3086-41C9-8FFD-7EE8445C7E6F}" srcId="{93777498-C3B3-4C6E-8768-034836CD6BE1}" destId="{5C27AAF7-C47B-41F5-9EC4-E731D45D31DB}" srcOrd="1" destOrd="0" parTransId="{1ECBE5B7-A71E-40AF-BF24-1376B1E0E95E}" sibTransId="{203B583A-69A1-41FB-A9D0-FEC72DE1567F}"/>
    <dgm:cxn modelId="{AF857EC8-5392-473A-A85D-6DD2E9A9F171}" srcId="{93777498-C3B3-4C6E-8768-034836CD6BE1}" destId="{2FC83E98-8A72-43E7-B037-9ECB7CF385E0}" srcOrd="0" destOrd="0" parTransId="{58B9394C-A601-4E70-9BBF-FEC76A2F218B}" sibTransId="{94056BE8-9389-4723-94A7-6CE001634193}"/>
    <dgm:cxn modelId="{EA21F6C4-5B74-4070-8E78-D34B9D3397D1}" srcId="{F0AA03F8-F0FD-4CA6-A2D7-A639B7E678E6}" destId="{93777498-C3B3-4C6E-8768-034836CD6BE1}" srcOrd="0" destOrd="0" parTransId="{2E756578-30E3-423D-A846-7E9C0AFA218D}" sibTransId="{559FC6DD-A67E-4BD7-BFA4-603759903ED2}"/>
    <dgm:cxn modelId="{1FA162F3-3C26-4181-8AB7-D45BAB49CE2E}" type="presOf" srcId="{7679826F-BDB8-4326-8FD7-27F07452207C}" destId="{395E6F97-F3DE-4031-841D-803C5F453334}" srcOrd="0" destOrd="0" presId="urn:microsoft.com/office/officeart/2005/8/layout/matrix1"/>
    <dgm:cxn modelId="{85A627DC-449D-4E3C-AB50-C7E389F2B2E5}" type="presOf" srcId="{93777498-C3B3-4C6E-8768-034836CD6BE1}" destId="{43402E68-C827-4337-8B5C-0063C96B7535}" srcOrd="0" destOrd="0" presId="urn:microsoft.com/office/officeart/2005/8/layout/matrix1"/>
    <dgm:cxn modelId="{E2C09EE8-63DE-4CCB-86A8-2733F7043918}" srcId="{93777498-C3B3-4C6E-8768-034836CD6BE1}" destId="{7679826F-BDB8-4326-8FD7-27F07452207C}" srcOrd="2" destOrd="0" parTransId="{129152FC-8DDD-4548-8267-3A2150FD2A85}" sibTransId="{F583BB71-78C6-4FAC-A72D-EAD78E57E82D}"/>
    <dgm:cxn modelId="{89E5B049-D62E-4DB5-B775-442E74BEA3B5}" type="presOf" srcId="{5C27AAF7-C47B-41F5-9EC4-E731D45D31DB}" destId="{481D8906-ED9A-4EFA-AF6F-2917B68C8B22}" srcOrd="1" destOrd="0" presId="urn:microsoft.com/office/officeart/2005/8/layout/matrix1"/>
    <dgm:cxn modelId="{2DE90CCB-7B6F-4852-B307-0C36940F10BB}" type="presOf" srcId="{E2B70228-24F3-4C1C-BADF-EB1592BFA169}" destId="{9EEFDF09-92CA-4D30-8502-10569C6A4D59}" srcOrd="0" destOrd="0" presId="urn:microsoft.com/office/officeart/2005/8/layout/matrix1"/>
    <dgm:cxn modelId="{842931DE-98DC-4DBD-A489-41B6FD43246E}" srcId="{93777498-C3B3-4C6E-8768-034836CD6BE1}" destId="{E2B70228-24F3-4C1C-BADF-EB1592BFA169}" srcOrd="3" destOrd="0" parTransId="{152D4814-61E3-438E-AC4B-2A986CCACF47}" sibTransId="{F53C2FF1-5DF5-4A6A-BBFF-609CABDDE11C}"/>
    <dgm:cxn modelId="{A64FE690-446C-470E-8424-5A3AEE852E63}" type="presParOf" srcId="{69C9309A-1708-442C-BA06-2437C60E1147}" destId="{119D1D96-D87A-4FA4-814E-0B00DB33B274}" srcOrd="0" destOrd="0" presId="urn:microsoft.com/office/officeart/2005/8/layout/matrix1"/>
    <dgm:cxn modelId="{217AE854-C95A-4A41-9313-C86EFC685504}" type="presParOf" srcId="{119D1D96-D87A-4FA4-814E-0B00DB33B274}" destId="{6A59644F-E462-4AD2-8E11-8E8CCA2896D2}" srcOrd="0" destOrd="0" presId="urn:microsoft.com/office/officeart/2005/8/layout/matrix1"/>
    <dgm:cxn modelId="{EFEF157F-24B9-4474-9EB1-AFE0902B81EA}" type="presParOf" srcId="{119D1D96-D87A-4FA4-814E-0B00DB33B274}" destId="{B77966FF-BE8A-4B1E-8212-EC9A0CF96F73}" srcOrd="1" destOrd="0" presId="urn:microsoft.com/office/officeart/2005/8/layout/matrix1"/>
    <dgm:cxn modelId="{A4FA2933-9D59-4BB7-BDA4-7245538F68D1}" type="presParOf" srcId="{119D1D96-D87A-4FA4-814E-0B00DB33B274}" destId="{E16DFD7C-4BD0-4F49-9962-70AFB66C147E}" srcOrd="2" destOrd="0" presId="urn:microsoft.com/office/officeart/2005/8/layout/matrix1"/>
    <dgm:cxn modelId="{8B1E552E-03CF-410D-A47F-6A9B889E427B}" type="presParOf" srcId="{119D1D96-D87A-4FA4-814E-0B00DB33B274}" destId="{481D8906-ED9A-4EFA-AF6F-2917B68C8B22}" srcOrd="3" destOrd="0" presId="urn:microsoft.com/office/officeart/2005/8/layout/matrix1"/>
    <dgm:cxn modelId="{C05147C7-C0A7-4C39-84F0-4AAC854608D1}" type="presParOf" srcId="{119D1D96-D87A-4FA4-814E-0B00DB33B274}" destId="{395E6F97-F3DE-4031-841D-803C5F453334}" srcOrd="4" destOrd="0" presId="urn:microsoft.com/office/officeart/2005/8/layout/matrix1"/>
    <dgm:cxn modelId="{E9DD58C5-77BD-4560-85CF-C59A985F66D3}" type="presParOf" srcId="{119D1D96-D87A-4FA4-814E-0B00DB33B274}" destId="{FF372B2E-E8A3-4479-8E6D-19BBFCA3B5A6}" srcOrd="5" destOrd="0" presId="urn:microsoft.com/office/officeart/2005/8/layout/matrix1"/>
    <dgm:cxn modelId="{7CB14629-28BB-4B16-B146-2EC18E19867C}" type="presParOf" srcId="{119D1D96-D87A-4FA4-814E-0B00DB33B274}" destId="{9EEFDF09-92CA-4D30-8502-10569C6A4D59}" srcOrd="6" destOrd="0" presId="urn:microsoft.com/office/officeart/2005/8/layout/matrix1"/>
    <dgm:cxn modelId="{7AE116CF-7414-498C-9FDB-FB011639966F}" type="presParOf" srcId="{119D1D96-D87A-4FA4-814E-0B00DB33B274}" destId="{4FD7A26E-4D85-4D97-84E5-93E81130BAE4}" srcOrd="7" destOrd="0" presId="urn:microsoft.com/office/officeart/2005/8/layout/matrix1"/>
    <dgm:cxn modelId="{B797DB9C-7B8D-4D8B-8DCB-8BC9D8E2C0E6}" type="presParOf" srcId="{69C9309A-1708-442C-BA06-2437C60E1147}" destId="{43402E68-C827-4337-8B5C-0063C96B7535}" srcOrd="1" destOrd="0" presId="urn:microsoft.com/office/officeart/2005/8/layout/matrix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E1C5E2-CFC2-47AC-BE20-A5B799026EE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E341B5-C527-469E-B898-85215D370E57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3408AA22-FD32-41C9-9285-F4018E44835C}" type="parTrans" cxnId="{63BA1DB4-AEB2-4BB2-92B9-1EB91E6EB644}">
      <dgm:prSet/>
      <dgm:spPr/>
      <dgm:t>
        <a:bodyPr/>
        <a:lstStyle/>
        <a:p>
          <a:endParaRPr lang="en-US"/>
        </a:p>
      </dgm:t>
    </dgm:pt>
    <dgm:pt modelId="{B1B03C6C-0DA0-4512-A6C0-46C6F5878CBF}" type="sibTrans" cxnId="{63BA1DB4-AEB2-4BB2-92B9-1EB91E6EB644}">
      <dgm:prSet/>
      <dgm:spPr/>
      <dgm:t>
        <a:bodyPr/>
        <a:lstStyle/>
        <a:p>
          <a:endParaRPr lang="en-US"/>
        </a:p>
      </dgm:t>
    </dgm:pt>
    <dgm:pt modelId="{FFE03065-CA8A-4D49-AE30-06F8442D8E1C}">
      <dgm:prSet phldrT="[Text]"/>
      <dgm:spPr/>
      <dgm:t>
        <a:bodyPr/>
        <a:lstStyle/>
        <a:p>
          <a:r>
            <a:rPr lang="en-US" u="sng" dirty="0" smtClean="0"/>
            <a:t>Childhood Obesity Leading to Secondary Diseases</a:t>
          </a:r>
          <a:endParaRPr lang="en-US" dirty="0"/>
        </a:p>
      </dgm:t>
    </dgm:pt>
    <dgm:pt modelId="{A56FD240-A51B-4A8A-B8E0-5CF7408980AA}" type="parTrans" cxnId="{8487BE34-0048-45DE-BEC4-44898E0C488C}">
      <dgm:prSet/>
      <dgm:spPr/>
      <dgm:t>
        <a:bodyPr/>
        <a:lstStyle/>
        <a:p>
          <a:endParaRPr lang="en-US"/>
        </a:p>
      </dgm:t>
    </dgm:pt>
    <dgm:pt modelId="{157A8056-72AF-444A-990D-26D6F20DE4FA}" type="sibTrans" cxnId="{8487BE34-0048-45DE-BEC4-44898E0C488C}">
      <dgm:prSet/>
      <dgm:spPr/>
      <dgm:t>
        <a:bodyPr/>
        <a:lstStyle/>
        <a:p>
          <a:endParaRPr lang="en-US"/>
        </a:p>
      </dgm:t>
    </dgm:pt>
    <dgm:pt modelId="{A07438F6-19A1-4C06-9E9A-033B7B3A430F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180D615F-057A-4271-83DD-CA48C0003A61}" type="parTrans" cxnId="{62B53098-4608-4D73-9548-342D95237608}">
      <dgm:prSet/>
      <dgm:spPr/>
      <dgm:t>
        <a:bodyPr/>
        <a:lstStyle/>
        <a:p>
          <a:endParaRPr lang="en-US"/>
        </a:p>
      </dgm:t>
    </dgm:pt>
    <dgm:pt modelId="{534D4FF2-9ED5-4F04-A8F1-08D5A6EF0772}" type="sibTrans" cxnId="{62B53098-4608-4D73-9548-342D95237608}">
      <dgm:prSet/>
      <dgm:spPr/>
      <dgm:t>
        <a:bodyPr/>
        <a:lstStyle/>
        <a:p>
          <a:endParaRPr lang="en-US"/>
        </a:p>
      </dgm:t>
    </dgm:pt>
    <dgm:pt modelId="{FF6AE77C-0FCA-40C6-A827-56E1B45694E8}">
      <dgm:prSet phldrT="[Text]"/>
      <dgm:spPr/>
      <dgm:t>
        <a:bodyPr/>
        <a:lstStyle/>
        <a:p>
          <a:r>
            <a:rPr lang="en-US" u="sng" dirty="0" smtClean="0">
              <a:latin typeface="+mj-lt"/>
              <a:cs typeface="Times New Roman" pitchFamily="18" charset="0"/>
            </a:rPr>
            <a:t>The Effects of Pre and Post Bariatric Surgery</a:t>
          </a:r>
          <a:endParaRPr lang="en-US" dirty="0"/>
        </a:p>
      </dgm:t>
    </dgm:pt>
    <dgm:pt modelId="{A95D45C2-2725-479E-B5FF-47481C8FEFE5}" type="parTrans" cxnId="{079A8953-96D8-4507-8B7B-1752000DEEEF}">
      <dgm:prSet/>
      <dgm:spPr/>
      <dgm:t>
        <a:bodyPr/>
        <a:lstStyle/>
        <a:p>
          <a:endParaRPr lang="en-US"/>
        </a:p>
      </dgm:t>
    </dgm:pt>
    <dgm:pt modelId="{7CE45C93-3500-40CF-A3AC-347DC40FBC41}" type="sibTrans" cxnId="{079A8953-96D8-4507-8B7B-1752000DEEEF}">
      <dgm:prSet/>
      <dgm:spPr/>
      <dgm:t>
        <a:bodyPr/>
        <a:lstStyle/>
        <a:p>
          <a:endParaRPr lang="en-US"/>
        </a:p>
      </dgm:t>
    </dgm:pt>
    <dgm:pt modelId="{4A90F69F-E0A4-474F-A281-9ABD71F2655E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5A604423-0C55-47CD-BF75-9238DD5509F6}" type="parTrans" cxnId="{0EFE4BE3-F6E5-418B-BD73-3364F64FD692}">
      <dgm:prSet/>
      <dgm:spPr/>
      <dgm:t>
        <a:bodyPr/>
        <a:lstStyle/>
        <a:p>
          <a:endParaRPr lang="en-US"/>
        </a:p>
      </dgm:t>
    </dgm:pt>
    <dgm:pt modelId="{7CEF313C-D9AA-410E-89E8-2B3034D71863}" type="sibTrans" cxnId="{0EFE4BE3-F6E5-418B-BD73-3364F64FD692}">
      <dgm:prSet/>
      <dgm:spPr/>
      <dgm:t>
        <a:bodyPr/>
        <a:lstStyle/>
        <a:p>
          <a:endParaRPr lang="en-US"/>
        </a:p>
      </dgm:t>
    </dgm:pt>
    <dgm:pt modelId="{D13A00CE-4BE8-4115-8E40-DAA27E29AABC}">
      <dgm:prSet phldrT="[Text]"/>
      <dgm:spPr/>
      <dgm:t>
        <a:bodyPr/>
        <a:lstStyle/>
        <a:p>
          <a:r>
            <a:rPr lang="en-US" u="sng" dirty="0" smtClean="0">
              <a:latin typeface="+mj-lt"/>
              <a:cs typeface="Times New Roman" pitchFamily="18" charset="0"/>
            </a:rPr>
            <a:t>The Physical and Emotional Effects in Rapid Weight Changes in Bariatric Surgery Patients</a:t>
          </a:r>
          <a:endParaRPr lang="en-US" dirty="0"/>
        </a:p>
      </dgm:t>
    </dgm:pt>
    <dgm:pt modelId="{B4296BDD-0E7F-4E97-804C-1254197D3DDB}" type="parTrans" cxnId="{C8A98432-B6D8-4D28-B4E2-52443EAAFB8A}">
      <dgm:prSet/>
      <dgm:spPr/>
      <dgm:t>
        <a:bodyPr/>
        <a:lstStyle/>
        <a:p>
          <a:endParaRPr lang="en-US"/>
        </a:p>
      </dgm:t>
    </dgm:pt>
    <dgm:pt modelId="{682C6CFF-9857-4704-8ECE-30ED8FBC9CDD}" type="sibTrans" cxnId="{C8A98432-B6D8-4D28-B4E2-52443EAAFB8A}">
      <dgm:prSet/>
      <dgm:spPr/>
      <dgm:t>
        <a:bodyPr/>
        <a:lstStyle/>
        <a:p>
          <a:endParaRPr lang="en-US"/>
        </a:p>
      </dgm:t>
    </dgm:pt>
    <dgm:pt modelId="{C7F52F70-99D2-40FE-A8A8-2EBC9DC691CB}" type="pres">
      <dgm:prSet presAssocID="{54E1C5E2-CFC2-47AC-BE20-A5B799026EE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DCC842-E64B-4062-8C2B-D979B7ED9815}" type="pres">
      <dgm:prSet presAssocID="{5DE341B5-C527-469E-B898-85215D370E57}" presName="composite" presStyleCnt="0"/>
      <dgm:spPr/>
    </dgm:pt>
    <dgm:pt modelId="{81F6295F-C2D9-43AC-92C4-8108C00CAFF5}" type="pres">
      <dgm:prSet presAssocID="{5DE341B5-C527-469E-B898-85215D370E5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6DABAE-DB34-4E14-A581-B24165021FB1}" type="pres">
      <dgm:prSet presAssocID="{5DE341B5-C527-469E-B898-85215D370E5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17453-6939-4711-B87A-9338BB782986}" type="pres">
      <dgm:prSet presAssocID="{B1B03C6C-0DA0-4512-A6C0-46C6F5878CBF}" presName="sp" presStyleCnt="0"/>
      <dgm:spPr/>
    </dgm:pt>
    <dgm:pt modelId="{3D40BC5C-EC3D-4764-AEE4-0802C0DD72F7}" type="pres">
      <dgm:prSet presAssocID="{A07438F6-19A1-4C06-9E9A-033B7B3A430F}" presName="composite" presStyleCnt="0"/>
      <dgm:spPr/>
    </dgm:pt>
    <dgm:pt modelId="{803DFA93-12BA-40E7-9FE3-28AE03C3E17E}" type="pres">
      <dgm:prSet presAssocID="{A07438F6-19A1-4C06-9E9A-033B7B3A430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B3F0D-62CE-4026-96BF-D27FC5BB0014}" type="pres">
      <dgm:prSet presAssocID="{A07438F6-19A1-4C06-9E9A-033B7B3A430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513326-5670-4D91-9C9F-87C8201DC64A}" type="pres">
      <dgm:prSet presAssocID="{534D4FF2-9ED5-4F04-A8F1-08D5A6EF0772}" presName="sp" presStyleCnt="0"/>
      <dgm:spPr/>
    </dgm:pt>
    <dgm:pt modelId="{DD5F52B1-2F60-42A4-90E9-1CEC80154A51}" type="pres">
      <dgm:prSet presAssocID="{4A90F69F-E0A4-474F-A281-9ABD71F2655E}" presName="composite" presStyleCnt="0"/>
      <dgm:spPr/>
    </dgm:pt>
    <dgm:pt modelId="{D47A12CF-9D11-4546-BF25-F4F5A6691507}" type="pres">
      <dgm:prSet presAssocID="{4A90F69F-E0A4-474F-A281-9ABD71F2655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FB11A-EFEB-4A3C-9F39-BE3E98EBEF3B}" type="pres">
      <dgm:prSet presAssocID="{4A90F69F-E0A4-474F-A281-9ABD71F2655E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2F75F0-FE61-4ACA-9C66-0A58E81975F6}" type="presOf" srcId="{FFE03065-CA8A-4D49-AE30-06F8442D8E1C}" destId="{A06DABAE-DB34-4E14-A581-B24165021FB1}" srcOrd="0" destOrd="0" presId="urn:microsoft.com/office/officeart/2005/8/layout/chevron2"/>
    <dgm:cxn modelId="{B8CAEAB1-9D21-412C-948C-39649D93E04E}" type="presOf" srcId="{FF6AE77C-0FCA-40C6-A827-56E1B45694E8}" destId="{880B3F0D-62CE-4026-96BF-D27FC5BB0014}" srcOrd="0" destOrd="0" presId="urn:microsoft.com/office/officeart/2005/8/layout/chevron2"/>
    <dgm:cxn modelId="{C8A98432-B6D8-4D28-B4E2-52443EAAFB8A}" srcId="{4A90F69F-E0A4-474F-A281-9ABD71F2655E}" destId="{D13A00CE-4BE8-4115-8E40-DAA27E29AABC}" srcOrd="0" destOrd="0" parTransId="{B4296BDD-0E7F-4E97-804C-1254197D3DDB}" sibTransId="{682C6CFF-9857-4704-8ECE-30ED8FBC9CDD}"/>
    <dgm:cxn modelId="{66A19E5B-7447-4B74-BFBA-AE8DE147EA76}" type="presOf" srcId="{5DE341B5-C527-469E-B898-85215D370E57}" destId="{81F6295F-C2D9-43AC-92C4-8108C00CAFF5}" srcOrd="0" destOrd="0" presId="urn:microsoft.com/office/officeart/2005/8/layout/chevron2"/>
    <dgm:cxn modelId="{0EFE4BE3-F6E5-418B-BD73-3364F64FD692}" srcId="{54E1C5E2-CFC2-47AC-BE20-A5B799026EE6}" destId="{4A90F69F-E0A4-474F-A281-9ABD71F2655E}" srcOrd="2" destOrd="0" parTransId="{5A604423-0C55-47CD-BF75-9238DD5509F6}" sibTransId="{7CEF313C-D9AA-410E-89E8-2B3034D71863}"/>
    <dgm:cxn modelId="{79FC7D80-8A47-4E79-A897-67FB82822470}" type="presOf" srcId="{A07438F6-19A1-4C06-9E9A-033B7B3A430F}" destId="{803DFA93-12BA-40E7-9FE3-28AE03C3E17E}" srcOrd="0" destOrd="0" presId="urn:microsoft.com/office/officeart/2005/8/layout/chevron2"/>
    <dgm:cxn modelId="{63BA1DB4-AEB2-4BB2-92B9-1EB91E6EB644}" srcId="{54E1C5E2-CFC2-47AC-BE20-A5B799026EE6}" destId="{5DE341B5-C527-469E-B898-85215D370E57}" srcOrd="0" destOrd="0" parTransId="{3408AA22-FD32-41C9-9285-F4018E44835C}" sibTransId="{B1B03C6C-0DA0-4512-A6C0-46C6F5878CBF}"/>
    <dgm:cxn modelId="{E7BD6142-B3C3-4543-8AC2-12A7F270639D}" type="presOf" srcId="{54E1C5E2-CFC2-47AC-BE20-A5B799026EE6}" destId="{C7F52F70-99D2-40FE-A8A8-2EBC9DC691CB}" srcOrd="0" destOrd="0" presId="urn:microsoft.com/office/officeart/2005/8/layout/chevron2"/>
    <dgm:cxn modelId="{62B53098-4608-4D73-9548-342D95237608}" srcId="{54E1C5E2-CFC2-47AC-BE20-A5B799026EE6}" destId="{A07438F6-19A1-4C06-9E9A-033B7B3A430F}" srcOrd="1" destOrd="0" parTransId="{180D615F-057A-4271-83DD-CA48C0003A61}" sibTransId="{534D4FF2-9ED5-4F04-A8F1-08D5A6EF0772}"/>
    <dgm:cxn modelId="{7E726BA8-1689-41FF-AE78-14CB360F25F5}" type="presOf" srcId="{D13A00CE-4BE8-4115-8E40-DAA27E29AABC}" destId="{3C9FB11A-EFEB-4A3C-9F39-BE3E98EBEF3B}" srcOrd="0" destOrd="0" presId="urn:microsoft.com/office/officeart/2005/8/layout/chevron2"/>
    <dgm:cxn modelId="{8487BE34-0048-45DE-BEC4-44898E0C488C}" srcId="{5DE341B5-C527-469E-B898-85215D370E57}" destId="{FFE03065-CA8A-4D49-AE30-06F8442D8E1C}" srcOrd="0" destOrd="0" parTransId="{A56FD240-A51B-4A8A-B8E0-5CF7408980AA}" sibTransId="{157A8056-72AF-444A-990D-26D6F20DE4FA}"/>
    <dgm:cxn modelId="{110C63D7-50CA-4874-9E76-DD5755DD9BFD}" type="presOf" srcId="{4A90F69F-E0A4-474F-A281-9ABD71F2655E}" destId="{D47A12CF-9D11-4546-BF25-F4F5A6691507}" srcOrd="0" destOrd="0" presId="urn:microsoft.com/office/officeart/2005/8/layout/chevron2"/>
    <dgm:cxn modelId="{079A8953-96D8-4507-8B7B-1752000DEEEF}" srcId="{A07438F6-19A1-4C06-9E9A-033B7B3A430F}" destId="{FF6AE77C-0FCA-40C6-A827-56E1B45694E8}" srcOrd="0" destOrd="0" parTransId="{A95D45C2-2725-479E-B5FF-47481C8FEFE5}" sibTransId="{7CE45C93-3500-40CF-A3AC-347DC40FBC41}"/>
    <dgm:cxn modelId="{A9938A32-9C4C-4B84-8418-B9BE01FFE48D}" type="presParOf" srcId="{C7F52F70-99D2-40FE-A8A8-2EBC9DC691CB}" destId="{C4DCC842-E64B-4062-8C2B-D979B7ED9815}" srcOrd="0" destOrd="0" presId="urn:microsoft.com/office/officeart/2005/8/layout/chevron2"/>
    <dgm:cxn modelId="{5EAF8112-0CC4-46D7-9999-12AA81CDAF7B}" type="presParOf" srcId="{C4DCC842-E64B-4062-8C2B-D979B7ED9815}" destId="{81F6295F-C2D9-43AC-92C4-8108C00CAFF5}" srcOrd="0" destOrd="0" presId="urn:microsoft.com/office/officeart/2005/8/layout/chevron2"/>
    <dgm:cxn modelId="{1A620B3F-7479-4E09-A469-0E39534F86EF}" type="presParOf" srcId="{C4DCC842-E64B-4062-8C2B-D979B7ED9815}" destId="{A06DABAE-DB34-4E14-A581-B24165021FB1}" srcOrd="1" destOrd="0" presId="urn:microsoft.com/office/officeart/2005/8/layout/chevron2"/>
    <dgm:cxn modelId="{F52F502F-D975-41FB-98B7-586A51EB43D6}" type="presParOf" srcId="{C7F52F70-99D2-40FE-A8A8-2EBC9DC691CB}" destId="{C8017453-6939-4711-B87A-9338BB782986}" srcOrd="1" destOrd="0" presId="urn:microsoft.com/office/officeart/2005/8/layout/chevron2"/>
    <dgm:cxn modelId="{FBE167E4-3978-4823-8C22-FABB2B2ACA40}" type="presParOf" srcId="{C7F52F70-99D2-40FE-A8A8-2EBC9DC691CB}" destId="{3D40BC5C-EC3D-4764-AEE4-0802C0DD72F7}" srcOrd="2" destOrd="0" presId="urn:microsoft.com/office/officeart/2005/8/layout/chevron2"/>
    <dgm:cxn modelId="{3812AA55-B5A2-4602-9C56-37B416E701AD}" type="presParOf" srcId="{3D40BC5C-EC3D-4764-AEE4-0802C0DD72F7}" destId="{803DFA93-12BA-40E7-9FE3-28AE03C3E17E}" srcOrd="0" destOrd="0" presId="urn:microsoft.com/office/officeart/2005/8/layout/chevron2"/>
    <dgm:cxn modelId="{B11F771C-3240-4243-A373-D47DA8123725}" type="presParOf" srcId="{3D40BC5C-EC3D-4764-AEE4-0802C0DD72F7}" destId="{880B3F0D-62CE-4026-96BF-D27FC5BB0014}" srcOrd="1" destOrd="0" presId="urn:microsoft.com/office/officeart/2005/8/layout/chevron2"/>
    <dgm:cxn modelId="{A038E6E5-0B5C-4169-8241-AA5309C9FF69}" type="presParOf" srcId="{C7F52F70-99D2-40FE-A8A8-2EBC9DC691CB}" destId="{AE513326-5670-4D91-9C9F-87C8201DC64A}" srcOrd="3" destOrd="0" presId="urn:microsoft.com/office/officeart/2005/8/layout/chevron2"/>
    <dgm:cxn modelId="{2328922C-A22B-4E68-863D-0A2C9F1DEFFE}" type="presParOf" srcId="{C7F52F70-99D2-40FE-A8A8-2EBC9DC691CB}" destId="{DD5F52B1-2F60-42A4-90E9-1CEC80154A51}" srcOrd="4" destOrd="0" presId="urn:microsoft.com/office/officeart/2005/8/layout/chevron2"/>
    <dgm:cxn modelId="{CDA0BC89-55B3-47D1-93FC-555FA344610D}" type="presParOf" srcId="{DD5F52B1-2F60-42A4-90E9-1CEC80154A51}" destId="{D47A12CF-9D11-4546-BF25-F4F5A6691507}" srcOrd="0" destOrd="0" presId="urn:microsoft.com/office/officeart/2005/8/layout/chevron2"/>
    <dgm:cxn modelId="{D5622D23-4ABA-4C55-99CA-48BAAADFDB18}" type="presParOf" srcId="{DD5F52B1-2F60-42A4-90E9-1CEC80154A51}" destId="{3C9FB11A-EFEB-4A3C-9F39-BE3E98EBEF3B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CD1FEC-7486-4BE5-9186-8590C9529103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814855-DC39-4939-91BA-D0C7A5F70AFB}">
      <dgm:prSet phldrT="[Text]"/>
      <dgm:spPr/>
      <dgm:t>
        <a:bodyPr/>
        <a:lstStyle/>
        <a:p>
          <a:r>
            <a:rPr lang="en-US" smtClean="0"/>
            <a:t>Original</a:t>
          </a:r>
          <a:endParaRPr lang="en-US" dirty="0"/>
        </a:p>
      </dgm:t>
    </dgm:pt>
    <dgm:pt modelId="{A1A8CF22-6149-4BB4-AF4A-785AD659123E}" type="parTrans" cxnId="{8DF3FEB6-7DE9-4616-AD6B-24383C533AA4}">
      <dgm:prSet/>
      <dgm:spPr/>
      <dgm:t>
        <a:bodyPr/>
        <a:lstStyle/>
        <a:p>
          <a:endParaRPr lang="en-US"/>
        </a:p>
      </dgm:t>
    </dgm:pt>
    <dgm:pt modelId="{45F81B58-C70A-4A2F-9ED1-470DB6F8EF2F}" type="sibTrans" cxnId="{8DF3FEB6-7DE9-4616-AD6B-24383C533AA4}">
      <dgm:prSet/>
      <dgm:spPr/>
      <dgm:t>
        <a:bodyPr/>
        <a:lstStyle/>
        <a:p>
          <a:endParaRPr lang="en-US"/>
        </a:p>
      </dgm:t>
    </dgm:pt>
    <dgm:pt modelId="{F003FEE9-CE19-40AC-96CC-B18F45B073DE}">
      <dgm:prSet phldrT="[Text]"/>
      <dgm:spPr/>
      <dgm:t>
        <a:bodyPr/>
        <a:lstStyle/>
        <a:p>
          <a:r>
            <a:rPr lang="en-US" dirty="0" smtClean="0"/>
            <a:t>Changed</a:t>
          </a:r>
          <a:endParaRPr lang="en-US" dirty="0"/>
        </a:p>
      </dgm:t>
    </dgm:pt>
    <dgm:pt modelId="{18D7013D-9377-4DB1-B95D-E5AB48A9452C}" type="parTrans" cxnId="{C61B6AA7-964A-460F-A66C-F3A978ABB033}">
      <dgm:prSet/>
      <dgm:spPr/>
      <dgm:t>
        <a:bodyPr/>
        <a:lstStyle/>
        <a:p>
          <a:endParaRPr lang="en-US"/>
        </a:p>
      </dgm:t>
    </dgm:pt>
    <dgm:pt modelId="{05E980E9-78DB-4581-B3F3-5C62E15D532C}" type="sibTrans" cxnId="{C61B6AA7-964A-460F-A66C-F3A978ABB033}">
      <dgm:prSet/>
      <dgm:spPr/>
      <dgm:t>
        <a:bodyPr/>
        <a:lstStyle/>
        <a:p>
          <a:endParaRPr lang="en-US"/>
        </a:p>
      </dgm:t>
    </dgm:pt>
    <dgm:pt modelId="{2216C22F-61E6-4984-9A57-D8D34D311559}">
      <dgm:prSet phldrT="[Text]"/>
      <dgm:spPr/>
      <dgm:t>
        <a:bodyPr/>
        <a:lstStyle/>
        <a:p>
          <a:endParaRPr lang="en-US" dirty="0"/>
        </a:p>
      </dgm:t>
    </dgm:pt>
    <dgm:pt modelId="{6D5C7D42-3684-4125-A8FD-77BF7910DB34}" type="parTrans" cxnId="{A81C91C9-7A90-424D-994E-DED04B055A71}">
      <dgm:prSet/>
      <dgm:spPr/>
      <dgm:t>
        <a:bodyPr/>
        <a:lstStyle/>
        <a:p>
          <a:endParaRPr lang="en-US"/>
        </a:p>
      </dgm:t>
    </dgm:pt>
    <dgm:pt modelId="{94FB299B-5E65-4A40-940C-776025986B62}" type="sibTrans" cxnId="{A81C91C9-7A90-424D-994E-DED04B055A71}">
      <dgm:prSet/>
      <dgm:spPr/>
      <dgm:t>
        <a:bodyPr/>
        <a:lstStyle/>
        <a:p>
          <a:endParaRPr lang="en-US"/>
        </a:p>
      </dgm:t>
    </dgm:pt>
    <dgm:pt modelId="{A58ED581-1A56-468B-B0E4-A1291CEA8ED5}">
      <dgm:prSet/>
      <dgm:spPr/>
      <dgm:t>
        <a:bodyPr/>
        <a:lstStyle/>
        <a:p>
          <a:r>
            <a:rPr lang="en-US" dirty="0" smtClean="0"/>
            <a:t>“ The Racial Difference in the Treatment of Endometrial Cancer”</a:t>
          </a:r>
          <a:endParaRPr lang="en-US" dirty="0"/>
        </a:p>
      </dgm:t>
    </dgm:pt>
    <dgm:pt modelId="{85167D00-0229-4696-966C-1D5B430293C5}" type="parTrans" cxnId="{C92E1A7D-5CC7-45AE-97D5-A0D641407786}">
      <dgm:prSet/>
      <dgm:spPr/>
      <dgm:t>
        <a:bodyPr/>
        <a:lstStyle/>
        <a:p>
          <a:endParaRPr lang="en-US"/>
        </a:p>
      </dgm:t>
    </dgm:pt>
    <dgm:pt modelId="{60F4C444-6F3D-4DBA-913F-34260852192D}" type="sibTrans" cxnId="{C92E1A7D-5CC7-45AE-97D5-A0D641407786}">
      <dgm:prSet/>
      <dgm:spPr/>
      <dgm:t>
        <a:bodyPr/>
        <a:lstStyle/>
        <a:p>
          <a:endParaRPr lang="en-US"/>
        </a:p>
      </dgm:t>
    </dgm:pt>
    <dgm:pt modelId="{3876880A-DFAD-4CAF-9E14-36F874D719C5}">
      <dgm:prSet phldrT="[Text]"/>
      <dgm:spPr/>
      <dgm:t>
        <a:bodyPr/>
        <a:lstStyle/>
        <a:p>
          <a:r>
            <a:rPr lang="en-US" dirty="0" smtClean="0"/>
            <a:t>“Incidence of Cervical Cancer in Hispanic Women Based on Country of Origin”</a:t>
          </a:r>
          <a:endParaRPr lang="en-US" dirty="0"/>
        </a:p>
      </dgm:t>
    </dgm:pt>
    <dgm:pt modelId="{C94C0AEC-E257-4900-B7C6-A458B4CEF4E7}" type="sibTrans" cxnId="{AC32C1F5-D1AD-4EC9-9758-4E54B93949A0}">
      <dgm:prSet/>
      <dgm:spPr/>
      <dgm:t>
        <a:bodyPr/>
        <a:lstStyle/>
        <a:p>
          <a:endParaRPr lang="en-US"/>
        </a:p>
      </dgm:t>
    </dgm:pt>
    <dgm:pt modelId="{F0A12EA2-F07A-4E53-BB5F-75582AED1799}" type="parTrans" cxnId="{AC32C1F5-D1AD-4EC9-9758-4E54B93949A0}">
      <dgm:prSet/>
      <dgm:spPr/>
      <dgm:t>
        <a:bodyPr/>
        <a:lstStyle/>
        <a:p>
          <a:endParaRPr lang="en-US"/>
        </a:p>
      </dgm:t>
    </dgm:pt>
    <dgm:pt modelId="{FBE79881-A029-45C4-8B9E-99AA95E5CFEF}" type="pres">
      <dgm:prSet presAssocID="{C9CD1FEC-7486-4BE5-9186-8590C95291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550F41-2CA5-4F7F-B3BB-ACFF8BA466DE}" type="pres">
      <dgm:prSet presAssocID="{C9CD1FEC-7486-4BE5-9186-8590C9529103}" presName="tSp" presStyleCnt="0"/>
      <dgm:spPr/>
    </dgm:pt>
    <dgm:pt modelId="{C81ECC77-AF6B-4DEF-9BBB-E82D3B88D4D2}" type="pres">
      <dgm:prSet presAssocID="{C9CD1FEC-7486-4BE5-9186-8590C9529103}" presName="bSp" presStyleCnt="0"/>
      <dgm:spPr/>
    </dgm:pt>
    <dgm:pt modelId="{63F83334-D0BE-4F67-9D56-CE44B0E3FA9A}" type="pres">
      <dgm:prSet presAssocID="{C9CD1FEC-7486-4BE5-9186-8590C9529103}" presName="process" presStyleCnt="0"/>
      <dgm:spPr/>
    </dgm:pt>
    <dgm:pt modelId="{2B08EAAB-6CBB-4381-883D-EF8A1704B071}" type="pres">
      <dgm:prSet presAssocID="{86814855-DC39-4939-91BA-D0C7A5F70AFB}" presName="composite1" presStyleCnt="0"/>
      <dgm:spPr/>
    </dgm:pt>
    <dgm:pt modelId="{1AF6B568-6CA6-4EA2-B1D9-864E32C39154}" type="pres">
      <dgm:prSet presAssocID="{86814855-DC39-4939-91BA-D0C7A5F70AFB}" presName="dummyNode1" presStyleLbl="node1" presStyleIdx="0" presStyleCnt="2"/>
      <dgm:spPr/>
    </dgm:pt>
    <dgm:pt modelId="{060F433F-19D4-4E8F-9ABD-7A4F4A223818}" type="pres">
      <dgm:prSet presAssocID="{86814855-DC39-4939-91BA-D0C7A5F70AFB}" presName="childNode1" presStyleLbl="bgAcc1" presStyleIdx="0" presStyleCnt="2" custLinFactNeighborX="-2508" custLinFactNeighborY="-6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F40C0C-DA99-467D-A8E2-1A26DA45F7E7}" type="pres">
      <dgm:prSet presAssocID="{86814855-DC39-4939-91BA-D0C7A5F70AFB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04D79A-9ED8-44FC-A904-04B94362A1D1}" type="pres">
      <dgm:prSet presAssocID="{86814855-DC39-4939-91BA-D0C7A5F70AFB}" presName="parentNode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C56C52-151B-4EC6-A7EE-C0044343B406}" type="pres">
      <dgm:prSet presAssocID="{86814855-DC39-4939-91BA-D0C7A5F70AFB}" presName="connSite1" presStyleCnt="0"/>
      <dgm:spPr/>
    </dgm:pt>
    <dgm:pt modelId="{3A74C675-5A95-429B-973F-8F52EDDEF44F}" type="pres">
      <dgm:prSet presAssocID="{45F81B58-C70A-4A2F-9ED1-470DB6F8EF2F}" presName="Name9" presStyleLbl="sibTrans2D1" presStyleIdx="0" presStyleCnt="1"/>
      <dgm:spPr/>
      <dgm:t>
        <a:bodyPr/>
        <a:lstStyle/>
        <a:p>
          <a:endParaRPr lang="en-US"/>
        </a:p>
      </dgm:t>
    </dgm:pt>
    <dgm:pt modelId="{A9B5E610-E9D2-4F5F-99B8-025D74CF789C}" type="pres">
      <dgm:prSet presAssocID="{F003FEE9-CE19-40AC-96CC-B18F45B073DE}" presName="composite2" presStyleCnt="0"/>
      <dgm:spPr/>
    </dgm:pt>
    <dgm:pt modelId="{EC156C1A-E267-4787-8911-D2231FE6078C}" type="pres">
      <dgm:prSet presAssocID="{F003FEE9-CE19-40AC-96CC-B18F45B073DE}" presName="dummyNode2" presStyleLbl="node1" presStyleIdx="0" presStyleCnt="2"/>
      <dgm:spPr/>
    </dgm:pt>
    <dgm:pt modelId="{83C956B9-DA7E-4BDC-BE91-D6E4F0C53274}" type="pres">
      <dgm:prSet presAssocID="{F003FEE9-CE19-40AC-96CC-B18F45B073DE}" presName="childNode2" presStyleLbl="bgAcc1" presStyleIdx="1" presStyleCnt="2" custLinFactNeighborX="-5317" custLinFactNeighborY="-99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E20C81-B501-4B39-AFF6-1B238CADD5CD}" type="pres">
      <dgm:prSet presAssocID="{F003FEE9-CE19-40AC-96CC-B18F45B073DE}" presName="childNode2tx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A3CBE2-FC50-4266-BEEE-727B095F3F82}" type="pres">
      <dgm:prSet presAssocID="{F003FEE9-CE19-40AC-96CC-B18F45B073DE}" presName="parentNode2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6016A1-C14E-450E-9BD8-BC379853D61E}" type="pres">
      <dgm:prSet presAssocID="{F003FEE9-CE19-40AC-96CC-B18F45B073DE}" presName="connSite2" presStyleCnt="0"/>
      <dgm:spPr/>
    </dgm:pt>
  </dgm:ptLst>
  <dgm:cxnLst>
    <dgm:cxn modelId="{C92E1A7D-5CC7-45AE-97D5-A0D641407786}" srcId="{F003FEE9-CE19-40AC-96CC-B18F45B073DE}" destId="{A58ED581-1A56-468B-B0E4-A1291CEA8ED5}" srcOrd="1" destOrd="0" parTransId="{85167D00-0229-4696-966C-1D5B430293C5}" sibTransId="{60F4C444-6F3D-4DBA-913F-34260852192D}"/>
    <dgm:cxn modelId="{C61B6AA7-964A-460F-A66C-F3A978ABB033}" srcId="{C9CD1FEC-7486-4BE5-9186-8590C9529103}" destId="{F003FEE9-CE19-40AC-96CC-B18F45B073DE}" srcOrd="1" destOrd="0" parTransId="{18D7013D-9377-4DB1-B95D-E5AB48A9452C}" sibTransId="{05E980E9-78DB-4581-B3F3-5C62E15D532C}"/>
    <dgm:cxn modelId="{8DF3FEB6-7DE9-4616-AD6B-24383C533AA4}" srcId="{C9CD1FEC-7486-4BE5-9186-8590C9529103}" destId="{86814855-DC39-4939-91BA-D0C7A5F70AFB}" srcOrd="0" destOrd="0" parTransId="{A1A8CF22-6149-4BB4-AF4A-785AD659123E}" sibTransId="{45F81B58-C70A-4A2F-9ED1-470DB6F8EF2F}"/>
    <dgm:cxn modelId="{3CBAE626-37FF-4512-AA2A-6EA7B65A8BE8}" type="presOf" srcId="{A58ED581-1A56-468B-B0E4-A1291CEA8ED5}" destId="{C7E20C81-B501-4B39-AFF6-1B238CADD5CD}" srcOrd="1" destOrd="1" presId="urn:microsoft.com/office/officeart/2005/8/layout/hProcess4"/>
    <dgm:cxn modelId="{AC32C1F5-D1AD-4EC9-9758-4E54B93949A0}" srcId="{86814855-DC39-4939-91BA-D0C7A5F70AFB}" destId="{3876880A-DFAD-4CAF-9E14-36F874D719C5}" srcOrd="0" destOrd="0" parTransId="{F0A12EA2-F07A-4E53-BB5F-75582AED1799}" sibTransId="{C94C0AEC-E257-4900-B7C6-A458B4CEF4E7}"/>
    <dgm:cxn modelId="{A81C91C9-7A90-424D-994E-DED04B055A71}" srcId="{F003FEE9-CE19-40AC-96CC-B18F45B073DE}" destId="{2216C22F-61E6-4984-9A57-D8D34D311559}" srcOrd="0" destOrd="0" parTransId="{6D5C7D42-3684-4125-A8FD-77BF7910DB34}" sibTransId="{94FB299B-5E65-4A40-940C-776025986B62}"/>
    <dgm:cxn modelId="{C03F39CB-A471-4773-AA3D-C78115817BF6}" type="presOf" srcId="{C9CD1FEC-7486-4BE5-9186-8590C9529103}" destId="{FBE79881-A029-45C4-8B9E-99AA95E5CFEF}" srcOrd="0" destOrd="0" presId="urn:microsoft.com/office/officeart/2005/8/layout/hProcess4"/>
    <dgm:cxn modelId="{367F7A4D-61E3-46B9-A0BF-8CD413228237}" type="presOf" srcId="{A58ED581-1A56-468B-B0E4-A1291CEA8ED5}" destId="{83C956B9-DA7E-4BDC-BE91-D6E4F0C53274}" srcOrd="0" destOrd="1" presId="urn:microsoft.com/office/officeart/2005/8/layout/hProcess4"/>
    <dgm:cxn modelId="{4226DB6D-FF85-4273-B7C3-5D53E4D8D807}" type="presOf" srcId="{2216C22F-61E6-4984-9A57-D8D34D311559}" destId="{83C956B9-DA7E-4BDC-BE91-D6E4F0C53274}" srcOrd="0" destOrd="0" presId="urn:microsoft.com/office/officeart/2005/8/layout/hProcess4"/>
    <dgm:cxn modelId="{141FE27D-0D71-4FC9-AC97-1E8E970EA5BD}" type="presOf" srcId="{3876880A-DFAD-4CAF-9E14-36F874D719C5}" destId="{060F433F-19D4-4E8F-9ABD-7A4F4A223818}" srcOrd="0" destOrd="0" presId="urn:microsoft.com/office/officeart/2005/8/layout/hProcess4"/>
    <dgm:cxn modelId="{6C165CDC-537A-4444-B3DC-D226CF20D79D}" type="presOf" srcId="{2216C22F-61E6-4984-9A57-D8D34D311559}" destId="{C7E20C81-B501-4B39-AFF6-1B238CADD5CD}" srcOrd="1" destOrd="0" presId="urn:microsoft.com/office/officeart/2005/8/layout/hProcess4"/>
    <dgm:cxn modelId="{E9AA4F74-D82A-4CB1-9A67-73A6762F3BD5}" type="presOf" srcId="{3876880A-DFAD-4CAF-9E14-36F874D719C5}" destId="{8FF40C0C-DA99-467D-A8E2-1A26DA45F7E7}" srcOrd="1" destOrd="0" presId="urn:microsoft.com/office/officeart/2005/8/layout/hProcess4"/>
    <dgm:cxn modelId="{67AECA4B-B4AC-4FC7-B315-F78EA0977AE6}" type="presOf" srcId="{45F81B58-C70A-4A2F-9ED1-470DB6F8EF2F}" destId="{3A74C675-5A95-429B-973F-8F52EDDEF44F}" srcOrd="0" destOrd="0" presId="urn:microsoft.com/office/officeart/2005/8/layout/hProcess4"/>
    <dgm:cxn modelId="{226B4F88-3898-46CE-B2FB-8EAD47FFF910}" type="presOf" srcId="{F003FEE9-CE19-40AC-96CC-B18F45B073DE}" destId="{05A3CBE2-FC50-4266-BEEE-727B095F3F82}" srcOrd="0" destOrd="0" presId="urn:microsoft.com/office/officeart/2005/8/layout/hProcess4"/>
    <dgm:cxn modelId="{AC5CD3F4-4645-48FC-B8DC-C6C136D06DEE}" type="presOf" srcId="{86814855-DC39-4939-91BA-D0C7A5F70AFB}" destId="{8604D79A-9ED8-44FC-A904-04B94362A1D1}" srcOrd="0" destOrd="0" presId="urn:microsoft.com/office/officeart/2005/8/layout/hProcess4"/>
    <dgm:cxn modelId="{162BA091-E144-4ACC-B41F-EB31199BC9AD}" type="presParOf" srcId="{FBE79881-A029-45C4-8B9E-99AA95E5CFEF}" destId="{0A550F41-2CA5-4F7F-B3BB-ACFF8BA466DE}" srcOrd="0" destOrd="0" presId="urn:microsoft.com/office/officeart/2005/8/layout/hProcess4"/>
    <dgm:cxn modelId="{11F578BA-990A-473B-8FCB-121921630D18}" type="presParOf" srcId="{FBE79881-A029-45C4-8B9E-99AA95E5CFEF}" destId="{C81ECC77-AF6B-4DEF-9BBB-E82D3B88D4D2}" srcOrd="1" destOrd="0" presId="urn:microsoft.com/office/officeart/2005/8/layout/hProcess4"/>
    <dgm:cxn modelId="{3E314BEA-ACCE-4A8C-8670-F94E084B1552}" type="presParOf" srcId="{FBE79881-A029-45C4-8B9E-99AA95E5CFEF}" destId="{63F83334-D0BE-4F67-9D56-CE44B0E3FA9A}" srcOrd="2" destOrd="0" presId="urn:microsoft.com/office/officeart/2005/8/layout/hProcess4"/>
    <dgm:cxn modelId="{1F230C16-20B6-4309-8161-BA7CE4CC59AB}" type="presParOf" srcId="{63F83334-D0BE-4F67-9D56-CE44B0E3FA9A}" destId="{2B08EAAB-6CBB-4381-883D-EF8A1704B071}" srcOrd="0" destOrd="0" presId="urn:microsoft.com/office/officeart/2005/8/layout/hProcess4"/>
    <dgm:cxn modelId="{F6BF23C9-A219-4D8C-9BDE-AFF46DB11FD9}" type="presParOf" srcId="{2B08EAAB-6CBB-4381-883D-EF8A1704B071}" destId="{1AF6B568-6CA6-4EA2-B1D9-864E32C39154}" srcOrd="0" destOrd="0" presId="urn:microsoft.com/office/officeart/2005/8/layout/hProcess4"/>
    <dgm:cxn modelId="{692EC426-B466-4869-AB88-6A9F429AECB3}" type="presParOf" srcId="{2B08EAAB-6CBB-4381-883D-EF8A1704B071}" destId="{060F433F-19D4-4E8F-9ABD-7A4F4A223818}" srcOrd="1" destOrd="0" presId="urn:microsoft.com/office/officeart/2005/8/layout/hProcess4"/>
    <dgm:cxn modelId="{5FCFAD99-3862-414C-895F-05A8ACD73013}" type="presParOf" srcId="{2B08EAAB-6CBB-4381-883D-EF8A1704B071}" destId="{8FF40C0C-DA99-467D-A8E2-1A26DA45F7E7}" srcOrd="2" destOrd="0" presId="urn:microsoft.com/office/officeart/2005/8/layout/hProcess4"/>
    <dgm:cxn modelId="{9D0A217F-3A70-4CD4-9ABB-EB00FE9892B1}" type="presParOf" srcId="{2B08EAAB-6CBB-4381-883D-EF8A1704B071}" destId="{8604D79A-9ED8-44FC-A904-04B94362A1D1}" srcOrd="3" destOrd="0" presId="urn:microsoft.com/office/officeart/2005/8/layout/hProcess4"/>
    <dgm:cxn modelId="{A57907F2-0F23-478A-BBB9-80AE6D58FDC6}" type="presParOf" srcId="{2B08EAAB-6CBB-4381-883D-EF8A1704B071}" destId="{E3C56C52-151B-4EC6-A7EE-C0044343B406}" srcOrd="4" destOrd="0" presId="urn:microsoft.com/office/officeart/2005/8/layout/hProcess4"/>
    <dgm:cxn modelId="{2E884021-0D6B-4EB2-A3CD-40DC0848B32A}" type="presParOf" srcId="{63F83334-D0BE-4F67-9D56-CE44B0E3FA9A}" destId="{3A74C675-5A95-429B-973F-8F52EDDEF44F}" srcOrd="1" destOrd="0" presId="urn:microsoft.com/office/officeart/2005/8/layout/hProcess4"/>
    <dgm:cxn modelId="{BC734297-8F9C-49F4-BCF0-FC0CE10F3F86}" type="presParOf" srcId="{63F83334-D0BE-4F67-9D56-CE44B0E3FA9A}" destId="{A9B5E610-E9D2-4F5F-99B8-025D74CF789C}" srcOrd="2" destOrd="0" presId="urn:microsoft.com/office/officeart/2005/8/layout/hProcess4"/>
    <dgm:cxn modelId="{97400034-39E1-4E4A-A076-884A1EF1C1EA}" type="presParOf" srcId="{A9B5E610-E9D2-4F5F-99B8-025D74CF789C}" destId="{EC156C1A-E267-4787-8911-D2231FE6078C}" srcOrd="0" destOrd="0" presId="urn:microsoft.com/office/officeart/2005/8/layout/hProcess4"/>
    <dgm:cxn modelId="{D52E3086-324C-465B-A83B-B89BC07D39E2}" type="presParOf" srcId="{A9B5E610-E9D2-4F5F-99B8-025D74CF789C}" destId="{83C956B9-DA7E-4BDC-BE91-D6E4F0C53274}" srcOrd="1" destOrd="0" presId="urn:microsoft.com/office/officeart/2005/8/layout/hProcess4"/>
    <dgm:cxn modelId="{F3430C1E-A752-48B3-90F8-A2D6BC53124E}" type="presParOf" srcId="{A9B5E610-E9D2-4F5F-99B8-025D74CF789C}" destId="{C7E20C81-B501-4B39-AFF6-1B238CADD5CD}" srcOrd="2" destOrd="0" presId="urn:microsoft.com/office/officeart/2005/8/layout/hProcess4"/>
    <dgm:cxn modelId="{D1C9296A-4B0F-4C9F-B2D9-F11772121E89}" type="presParOf" srcId="{A9B5E610-E9D2-4F5F-99B8-025D74CF789C}" destId="{05A3CBE2-FC50-4266-BEEE-727B095F3F82}" srcOrd="3" destOrd="0" presId="urn:microsoft.com/office/officeart/2005/8/layout/hProcess4"/>
    <dgm:cxn modelId="{DFD3BCAE-50CE-4FD7-809F-7A5040CC8A7B}" type="presParOf" srcId="{A9B5E610-E9D2-4F5F-99B8-025D74CF789C}" destId="{D16016A1-C14E-450E-9BD8-BC379853D61E}" srcOrd="4" destOrd="0" presId="urn:microsoft.com/office/officeart/2005/8/layout/h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07D80D-53CB-4C24-9534-F0327C1845B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1AB89F0-78FD-4A2B-A7F4-708DF6A9E154}">
      <dgm:prSet phldrT="[Text]"/>
      <dgm:spPr/>
      <dgm:t>
        <a:bodyPr/>
        <a:lstStyle/>
        <a:p>
          <a:r>
            <a:rPr lang="en-US" dirty="0" smtClean="0"/>
            <a:t>Review Board</a:t>
          </a:r>
          <a:endParaRPr lang="en-US" dirty="0"/>
        </a:p>
      </dgm:t>
    </dgm:pt>
    <dgm:pt modelId="{890D0D11-7EEA-4436-8A18-69EE0DA2E687}" type="parTrans" cxnId="{816979D3-B01D-4FBA-A3D5-56CB01277158}">
      <dgm:prSet/>
      <dgm:spPr/>
      <dgm:t>
        <a:bodyPr/>
        <a:lstStyle/>
        <a:p>
          <a:endParaRPr lang="en-US"/>
        </a:p>
      </dgm:t>
    </dgm:pt>
    <dgm:pt modelId="{3CCDD7AA-33EC-48A5-9FB7-8774FBAEFF15}" type="sibTrans" cxnId="{816979D3-B01D-4FBA-A3D5-56CB01277158}">
      <dgm:prSet/>
      <dgm:spPr/>
      <dgm:t>
        <a:bodyPr/>
        <a:lstStyle/>
        <a:p>
          <a:endParaRPr lang="en-US"/>
        </a:p>
      </dgm:t>
    </dgm:pt>
    <dgm:pt modelId="{450E2C0C-BCB6-4FFE-9F4A-964999470866}">
      <dgm:prSet phldrT="[Text]"/>
      <dgm:spPr/>
      <dgm:t>
        <a:bodyPr/>
        <a:lstStyle/>
        <a:p>
          <a:r>
            <a:rPr lang="en-US" dirty="0" smtClean="0"/>
            <a:t>IRB</a:t>
          </a:r>
          <a:endParaRPr lang="en-US" dirty="0"/>
        </a:p>
      </dgm:t>
    </dgm:pt>
    <dgm:pt modelId="{F1B005B0-0760-4C4C-B6C1-A659F4E33377}" type="parTrans" cxnId="{1EFF4217-F2A2-4E79-AED3-FFAAC5CF4A35}">
      <dgm:prSet/>
      <dgm:spPr/>
      <dgm:t>
        <a:bodyPr/>
        <a:lstStyle/>
        <a:p>
          <a:endParaRPr lang="en-US"/>
        </a:p>
      </dgm:t>
    </dgm:pt>
    <dgm:pt modelId="{8CF7DC2A-F841-444A-9D64-283186FC91C0}" type="sibTrans" cxnId="{1EFF4217-F2A2-4E79-AED3-FFAAC5CF4A35}">
      <dgm:prSet/>
      <dgm:spPr/>
      <dgm:t>
        <a:bodyPr/>
        <a:lstStyle/>
        <a:p>
          <a:endParaRPr lang="en-US"/>
        </a:p>
      </dgm:t>
    </dgm:pt>
    <dgm:pt modelId="{0C772A04-8F2D-4485-AEB3-1BDA511B5D99}">
      <dgm:prSet phldrT="[Text]"/>
      <dgm:spPr/>
      <dgm:t>
        <a:bodyPr/>
        <a:lstStyle/>
        <a:p>
          <a:r>
            <a:rPr lang="en-US" dirty="0" smtClean="0"/>
            <a:t>Local High School</a:t>
          </a:r>
          <a:endParaRPr lang="en-US" dirty="0"/>
        </a:p>
      </dgm:t>
    </dgm:pt>
    <dgm:pt modelId="{23079810-ECFD-4C45-ADA4-0C244EF3E16B}" type="parTrans" cxnId="{38B0135A-41B6-4FA0-917D-9B7D53DA42FB}">
      <dgm:prSet/>
      <dgm:spPr/>
      <dgm:t>
        <a:bodyPr/>
        <a:lstStyle/>
        <a:p>
          <a:endParaRPr lang="en-US"/>
        </a:p>
      </dgm:t>
    </dgm:pt>
    <dgm:pt modelId="{36565421-0E36-439D-ACC7-107F531B7A02}" type="sibTrans" cxnId="{38B0135A-41B6-4FA0-917D-9B7D53DA42FB}">
      <dgm:prSet/>
      <dgm:spPr/>
      <dgm:t>
        <a:bodyPr/>
        <a:lstStyle/>
        <a:p>
          <a:endParaRPr lang="en-US"/>
        </a:p>
      </dgm:t>
    </dgm:pt>
    <dgm:pt modelId="{887A9D47-5725-4D50-A99A-38F25271CA02}">
      <dgm:prSet phldrT="[Text]"/>
      <dgm:spPr/>
      <dgm:t>
        <a:bodyPr/>
        <a:lstStyle/>
        <a:p>
          <a:r>
            <a:rPr lang="en-US" dirty="0" smtClean="0"/>
            <a:t>Institution, Research Facility, Lab Research, Hospital, Nursing Home</a:t>
          </a:r>
          <a:endParaRPr lang="en-US" dirty="0"/>
        </a:p>
      </dgm:t>
    </dgm:pt>
    <dgm:pt modelId="{4450B58C-8F5A-4347-82AC-74C4272B2CCA}" type="parTrans" cxnId="{D6B78460-8069-4136-929C-DBADBDF951D2}">
      <dgm:prSet/>
      <dgm:spPr/>
      <dgm:t>
        <a:bodyPr/>
        <a:lstStyle/>
        <a:p>
          <a:endParaRPr lang="en-US"/>
        </a:p>
      </dgm:t>
    </dgm:pt>
    <dgm:pt modelId="{CDC1527F-E00E-440A-9C3C-168A17EC91AC}" type="sibTrans" cxnId="{D6B78460-8069-4136-929C-DBADBDF951D2}">
      <dgm:prSet/>
      <dgm:spPr/>
      <dgm:t>
        <a:bodyPr/>
        <a:lstStyle/>
        <a:p>
          <a:endParaRPr lang="en-US"/>
        </a:p>
      </dgm:t>
    </dgm:pt>
    <dgm:pt modelId="{E4682395-2580-4FEA-BA75-0ACA221897DA}">
      <dgm:prSet phldrT="[Text]"/>
      <dgm:spPr/>
      <dgm:t>
        <a:bodyPr/>
        <a:lstStyle/>
        <a:p>
          <a:r>
            <a:rPr lang="en-US" dirty="0" smtClean="0"/>
            <a:t>SRC</a:t>
          </a:r>
          <a:endParaRPr lang="en-US" dirty="0"/>
        </a:p>
      </dgm:t>
    </dgm:pt>
    <dgm:pt modelId="{BDADC74A-C588-48C8-8BB4-8D0E03F56D52}" type="parTrans" cxnId="{0946ED6C-9B61-4F2B-A688-73E44CED0069}">
      <dgm:prSet/>
      <dgm:spPr/>
      <dgm:t>
        <a:bodyPr/>
        <a:lstStyle/>
        <a:p>
          <a:endParaRPr lang="en-US"/>
        </a:p>
      </dgm:t>
    </dgm:pt>
    <dgm:pt modelId="{78180459-957E-4C06-A308-60DDE64FCCD6}" type="sibTrans" cxnId="{0946ED6C-9B61-4F2B-A688-73E44CED0069}">
      <dgm:prSet/>
      <dgm:spPr/>
      <dgm:t>
        <a:bodyPr/>
        <a:lstStyle/>
        <a:p>
          <a:endParaRPr lang="en-US"/>
        </a:p>
      </dgm:t>
    </dgm:pt>
    <dgm:pt modelId="{5C6DC5E5-8C2E-4F34-9006-929FD2BD6E12}">
      <dgm:prSet phldrT="[Text]"/>
      <dgm:spPr/>
      <dgm:t>
        <a:bodyPr/>
        <a:lstStyle/>
        <a:p>
          <a:r>
            <a:rPr lang="en-US" dirty="0" smtClean="0"/>
            <a:t>Local High School</a:t>
          </a:r>
          <a:endParaRPr lang="en-US" dirty="0"/>
        </a:p>
      </dgm:t>
    </dgm:pt>
    <dgm:pt modelId="{B3A22AE0-BEF6-4B6A-BB02-73DEB03AC808}" type="parTrans" cxnId="{666C231D-DA25-4429-8DCD-37EF9707A294}">
      <dgm:prSet/>
      <dgm:spPr/>
      <dgm:t>
        <a:bodyPr/>
        <a:lstStyle/>
        <a:p>
          <a:endParaRPr lang="en-US"/>
        </a:p>
      </dgm:t>
    </dgm:pt>
    <dgm:pt modelId="{4975E618-FEE2-48CF-A0D4-390BE77336F1}" type="sibTrans" cxnId="{666C231D-DA25-4429-8DCD-37EF9707A294}">
      <dgm:prSet/>
      <dgm:spPr/>
      <dgm:t>
        <a:bodyPr/>
        <a:lstStyle/>
        <a:p>
          <a:endParaRPr lang="en-US"/>
        </a:p>
      </dgm:t>
    </dgm:pt>
    <dgm:pt modelId="{D1382F14-FE56-4EFA-9851-BDC900D29966}" type="pres">
      <dgm:prSet presAssocID="{6E07D80D-53CB-4C24-9534-F0327C1845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6449CE-3752-4745-9230-A0757487692A}" type="pres">
      <dgm:prSet presAssocID="{D1AB89F0-78FD-4A2B-A7F4-708DF6A9E154}" presName="hierRoot1" presStyleCnt="0"/>
      <dgm:spPr/>
    </dgm:pt>
    <dgm:pt modelId="{07FB41A6-762F-4A2B-BEEA-76B34411C31F}" type="pres">
      <dgm:prSet presAssocID="{D1AB89F0-78FD-4A2B-A7F4-708DF6A9E154}" presName="composite" presStyleCnt="0"/>
      <dgm:spPr/>
    </dgm:pt>
    <dgm:pt modelId="{033E2AFA-DCBC-434B-B99D-CF267A8273D4}" type="pres">
      <dgm:prSet presAssocID="{D1AB89F0-78FD-4A2B-A7F4-708DF6A9E154}" presName="background" presStyleLbl="node0" presStyleIdx="0" presStyleCnt="1"/>
      <dgm:spPr/>
    </dgm:pt>
    <dgm:pt modelId="{138334C5-5659-41DC-AC3B-2018113810C1}" type="pres">
      <dgm:prSet presAssocID="{D1AB89F0-78FD-4A2B-A7F4-708DF6A9E154}" presName="text" presStyleLbl="fgAcc0" presStyleIdx="0" presStyleCnt="1" custLinFactNeighborX="-34280" custLinFactNeighborY="-1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76413A-7AC4-4F62-A055-771FDDC47FFC}" type="pres">
      <dgm:prSet presAssocID="{D1AB89F0-78FD-4A2B-A7F4-708DF6A9E154}" presName="hierChild2" presStyleCnt="0"/>
      <dgm:spPr/>
    </dgm:pt>
    <dgm:pt modelId="{32FF95D6-F8CB-4EE8-A54B-CBF28019B5F3}" type="pres">
      <dgm:prSet presAssocID="{F1B005B0-0760-4C4C-B6C1-A659F4E33377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275F16B-DD75-4CA2-B421-CD17B71C0A16}" type="pres">
      <dgm:prSet presAssocID="{450E2C0C-BCB6-4FFE-9F4A-964999470866}" presName="hierRoot2" presStyleCnt="0"/>
      <dgm:spPr/>
    </dgm:pt>
    <dgm:pt modelId="{3811088F-A8FA-4C79-9811-8409EA811C4F}" type="pres">
      <dgm:prSet presAssocID="{450E2C0C-BCB6-4FFE-9F4A-964999470866}" presName="composite2" presStyleCnt="0"/>
      <dgm:spPr/>
    </dgm:pt>
    <dgm:pt modelId="{19DFA2F8-7610-438D-8A65-0C223CA4DC98}" type="pres">
      <dgm:prSet presAssocID="{450E2C0C-BCB6-4FFE-9F4A-964999470866}" presName="background2" presStyleLbl="node2" presStyleIdx="0" presStyleCnt="2"/>
      <dgm:spPr/>
    </dgm:pt>
    <dgm:pt modelId="{364A6549-CA97-45F7-BB33-05139E4C62BF}" type="pres">
      <dgm:prSet presAssocID="{450E2C0C-BCB6-4FFE-9F4A-964999470866}" presName="text2" presStyleLbl="fgAcc2" presStyleIdx="0" presStyleCnt="2" custLinFactNeighborX="-28399" custLinFactNeighborY="-10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FA01F0-42BF-4E34-B374-005AEA37BC02}" type="pres">
      <dgm:prSet presAssocID="{450E2C0C-BCB6-4FFE-9F4A-964999470866}" presName="hierChild3" presStyleCnt="0"/>
      <dgm:spPr/>
    </dgm:pt>
    <dgm:pt modelId="{FD322AA2-3373-436E-B0A1-3C448F6FB3AC}" type="pres">
      <dgm:prSet presAssocID="{23079810-ECFD-4C45-ADA4-0C244EF3E16B}" presName="Name17" presStyleLbl="parChTrans1D3" presStyleIdx="0" presStyleCnt="3"/>
      <dgm:spPr/>
      <dgm:t>
        <a:bodyPr/>
        <a:lstStyle/>
        <a:p>
          <a:endParaRPr lang="en-US"/>
        </a:p>
      </dgm:t>
    </dgm:pt>
    <dgm:pt modelId="{E4171752-A99A-46FD-BA2E-8EAA99B44828}" type="pres">
      <dgm:prSet presAssocID="{0C772A04-8F2D-4485-AEB3-1BDA511B5D99}" presName="hierRoot3" presStyleCnt="0"/>
      <dgm:spPr/>
    </dgm:pt>
    <dgm:pt modelId="{22C25D4F-76DD-45FD-9CAD-32FE85687819}" type="pres">
      <dgm:prSet presAssocID="{0C772A04-8F2D-4485-AEB3-1BDA511B5D99}" presName="composite3" presStyleCnt="0"/>
      <dgm:spPr/>
    </dgm:pt>
    <dgm:pt modelId="{F44F2C11-8F8E-47ED-AF68-C3571438F3E8}" type="pres">
      <dgm:prSet presAssocID="{0C772A04-8F2D-4485-AEB3-1BDA511B5D99}" presName="background3" presStyleLbl="node3" presStyleIdx="0" presStyleCnt="3"/>
      <dgm:spPr/>
    </dgm:pt>
    <dgm:pt modelId="{31C3DD2E-2BA9-46EA-AA7F-8FB897D1AAAC}" type="pres">
      <dgm:prSet presAssocID="{0C772A04-8F2D-4485-AEB3-1BDA511B5D99}" presName="text3" presStyleLbl="fgAcc3" presStyleIdx="0" presStyleCnt="3" custScaleX="115852" custScaleY="121256" custLinFactNeighborX="-15205" custLinFactNeighborY="-16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367FE0-B90A-4204-8BBF-0DA09030AA68}" type="pres">
      <dgm:prSet presAssocID="{0C772A04-8F2D-4485-AEB3-1BDA511B5D99}" presName="hierChild4" presStyleCnt="0"/>
      <dgm:spPr/>
    </dgm:pt>
    <dgm:pt modelId="{C96D5513-014A-4B71-9D4B-F2A23CAD0731}" type="pres">
      <dgm:prSet presAssocID="{4450B58C-8F5A-4347-82AC-74C4272B2CCA}" presName="Name17" presStyleLbl="parChTrans1D3" presStyleIdx="1" presStyleCnt="3"/>
      <dgm:spPr/>
      <dgm:t>
        <a:bodyPr/>
        <a:lstStyle/>
        <a:p>
          <a:endParaRPr lang="en-US"/>
        </a:p>
      </dgm:t>
    </dgm:pt>
    <dgm:pt modelId="{004343F1-67EC-4F2E-907C-A48365718B13}" type="pres">
      <dgm:prSet presAssocID="{887A9D47-5725-4D50-A99A-38F25271CA02}" presName="hierRoot3" presStyleCnt="0"/>
      <dgm:spPr/>
    </dgm:pt>
    <dgm:pt modelId="{80F81553-871A-4021-9FF2-0F3FD118C47B}" type="pres">
      <dgm:prSet presAssocID="{887A9D47-5725-4D50-A99A-38F25271CA02}" presName="composite3" presStyleCnt="0"/>
      <dgm:spPr/>
    </dgm:pt>
    <dgm:pt modelId="{89E3938F-D3B5-459F-8FFA-AC9B608DA35F}" type="pres">
      <dgm:prSet presAssocID="{887A9D47-5725-4D50-A99A-38F25271CA02}" presName="background3" presStyleLbl="node3" presStyleIdx="1" presStyleCnt="3"/>
      <dgm:spPr/>
    </dgm:pt>
    <dgm:pt modelId="{E35086E0-378A-489A-86C8-12CADDB98470}" type="pres">
      <dgm:prSet presAssocID="{887A9D47-5725-4D50-A99A-38F25271CA02}" presName="text3" presStyleLbl="fgAcc3" presStyleIdx="1" presStyleCnt="3" custScaleX="117099" custScaleY="129803" custLinFactNeighborX="-15205" custLinFactNeighborY="-16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0B0BF-75AD-41D7-A677-2AAE20C0B874}" type="pres">
      <dgm:prSet presAssocID="{887A9D47-5725-4D50-A99A-38F25271CA02}" presName="hierChild4" presStyleCnt="0"/>
      <dgm:spPr/>
    </dgm:pt>
    <dgm:pt modelId="{6F3B9063-2753-4D66-9397-3A9A59B7D9DF}" type="pres">
      <dgm:prSet presAssocID="{BDADC74A-C588-48C8-8BB4-8D0E03F56D52}" presName="Name10" presStyleLbl="parChTrans1D2" presStyleIdx="1" presStyleCnt="2"/>
      <dgm:spPr/>
      <dgm:t>
        <a:bodyPr/>
        <a:lstStyle/>
        <a:p>
          <a:endParaRPr lang="en-US"/>
        </a:p>
      </dgm:t>
    </dgm:pt>
    <dgm:pt modelId="{CF3A1FD5-1CBF-4F83-A709-DAF6C39F87A3}" type="pres">
      <dgm:prSet presAssocID="{E4682395-2580-4FEA-BA75-0ACA221897DA}" presName="hierRoot2" presStyleCnt="0"/>
      <dgm:spPr/>
    </dgm:pt>
    <dgm:pt modelId="{1179BF40-593C-4ABA-9FEC-E855B76D939D}" type="pres">
      <dgm:prSet presAssocID="{E4682395-2580-4FEA-BA75-0ACA221897DA}" presName="composite2" presStyleCnt="0"/>
      <dgm:spPr/>
    </dgm:pt>
    <dgm:pt modelId="{1D243007-1E48-4142-921F-63FB7B3AADDF}" type="pres">
      <dgm:prSet presAssocID="{E4682395-2580-4FEA-BA75-0ACA221897DA}" presName="background2" presStyleLbl="node2" presStyleIdx="1" presStyleCnt="2"/>
      <dgm:spPr/>
    </dgm:pt>
    <dgm:pt modelId="{6B5E902C-D55B-48CD-89E9-6A85B8DF560D}" type="pres">
      <dgm:prSet presAssocID="{E4682395-2580-4FEA-BA75-0ACA221897DA}" presName="text2" presStyleLbl="fgAcc2" presStyleIdx="1" presStyleCnt="2" custLinFactNeighborX="-40161" custLinFactNeighborY="-10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EF1289-7350-4E0A-B7BE-06FADF6F25AA}" type="pres">
      <dgm:prSet presAssocID="{E4682395-2580-4FEA-BA75-0ACA221897DA}" presName="hierChild3" presStyleCnt="0"/>
      <dgm:spPr/>
    </dgm:pt>
    <dgm:pt modelId="{B9AECA27-0917-41FB-AF60-087E5E9C2796}" type="pres">
      <dgm:prSet presAssocID="{B3A22AE0-BEF6-4B6A-BB02-73DEB03AC808}" presName="Name17" presStyleLbl="parChTrans1D3" presStyleIdx="2" presStyleCnt="3"/>
      <dgm:spPr/>
      <dgm:t>
        <a:bodyPr/>
        <a:lstStyle/>
        <a:p>
          <a:endParaRPr lang="en-US"/>
        </a:p>
      </dgm:t>
    </dgm:pt>
    <dgm:pt modelId="{026FE0D1-9E0D-442F-8D8C-263EC0AB1E13}" type="pres">
      <dgm:prSet presAssocID="{5C6DC5E5-8C2E-4F34-9006-929FD2BD6E12}" presName="hierRoot3" presStyleCnt="0"/>
      <dgm:spPr/>
    </dgm:pt>
    <dgm:pt modelId="{935E21F8-BD4A-46BE-B537-4166AF78C5B4}" type="pres">
      <dgm:prSet presAssocID="{5C6DC5E5-8C2E-4F34-9006-929FD2BD6E12}" presName="composite3" presStyleCnt="0"/>
      <dgm:spPr/>
    </dgm:pt>
    <dgm:pt modelId="{7F296B56-6666-4920-98D4-BA6541E31631}" type="pres">
      <dgm:prSet presAssocID="{5C6DC5E5-8C2E-4F34-9006-929FD2BD6E12}" presName="background3" presStyleLbl="node3" presStyleIdx="2" presStyleCnt="3"/>
      <dgm:spPr/>
    </dgm:pt>
    <dgm:pt modelId="{350B2465-B5FB-45E2-9677-374EA7A8D838}" type="pres">
      <dgm:prSet presAssocID="{5C6DC5E5-8C2E-4F34-9006-929FD2BD6E12}" presName="text3" presStyleLbl="fgAcc3" presStyleIdx="2" presStyleCnt="3" custScaleX="100504" custScaleY="125386" custLinFactNeighborX="-15205" custLinFactNeighborY="-16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0D844C-A85B-4E2E-B36F-077EB4D62843}" type="pres">
      <dgm:prSet presAssocID="{5C6DC5E5-8C2E-4F34-9006-929FD2BD6E12}" presName="hierChild4" presStyleCnt="0"/>
      <dgm:spPr/>
    </dgm:pt>
  </dgm:ptLst>
  <dgm:cxnLst>
    <dgm:cxn modelId="{D6B78460-8069-4136-929C-DBADBDF951D2}" srcId="{450E2C0C-BCB6-4FFE-9F4A-964999470866}" destId="{887A9D47-5725-4D50-A99A-38F25271CA02}" srcOrd="1" destOrd="0" parTransId="{4450B58C-8F5A-4347-82AC-74C4272B2CCA}" sibTransId="{CDC1527F-E00E-440A-9C3C-168A17EC91AC}"/>
    <dgm:cxn modelId="{666C231D-DA25-4429-8DCD-37EF9707A294}" srcId="{E4682395-2580-4FEA-BA75-0ACA221897DA}" destId="{5C6DC5E5-8C2E-4F34-9006-929FD2BD6E12}" srcOrd="0" destOrd="0" parTransId="{B3A22AE0-BEF6-4B6A-BB02-73DEB03AC808}" sibTransId="{4975E618-FEE2-48CF-A0D4-390BE77336F1}"/>
    <dgm:cxn modelId="{0946ED6C-9B61-4F2B-A688-73E44CED0069}" srcId="{D1AB89F0-78FD-4A2B-A7F4-708DF6A9E154}" destId="{E4682395-2580-4FEA-BA75-0ACA221897DA}" srcOrd="1" destOrd="0" parTransId="{BDADC74A-C588-48C8-8BB4-8D0E03F56D52}" sibTransId="{78180459-957E-4C06-A308-60DDE64FCCD6}"/>
    <dgm:cxn modelId="{D45B5DA9-581D-4620-A16A-269F83418483}" type="presOf" srcId="{887A9D47-5725-4D50-A99A-38F25271CA02}" destId="{E35086E0-378A-489A-86C8-12CADDB98470}" srcOrd="0" destOrd="0" presId="urn:microsoft.com/office/officeart/2005/8/layout/hierarchy1"/>
    <dgm:cxn modelId="{C43F5EAA-7351-456A-A6C6-6BBB0D67D0FC}" type="presOf" srcId="{E4682395-2580-4FEA-BA75-0ACA221897DA}" destId="{6B5E902C-D55B-48CD-89E9-6A85B8DF560D}" srcOrd="0" destOrd="0" presId="urn:microsoft.com/office/officeart/2005/8/layout/hierarchy1"/>
    <dgm:cxn modelId="{297E329D-90F4-431D-92FC-35E9DBE88E58}" type="presOf" srcId="{450E2C0C-BCB6-4FFE-9F4A-964999470866}" destId="{364A6549-CA97-45F7-BB33-05139E4C62BF}" srcOrd="0" destOrd="0" presId="urn:microsoft.com/office/officeart/2005/8/layout/hierarchy1"/>
    <dgm:cxn modelId="{36883E0B-52DC-410B-9FD1-A6075F543CB8}" type="presOf" srcId="{5C6DC5E5-8C2E-4F34-9006-929FD2BD6E12}" destId="{350B2465-B5FB-45E2-9677-374EA7A8D838}" srcOrd="0" destOrd="0" presId="urn:microsoft.com/office/officeart/2005/8/layout/hierarchy1"/>
    <dgm:cxn modelId="{86A6FC37-E4E9-4087-8710-EAE891C3ED9D}" type="presOf" srcId="{D1AB89F0-78FD-4A2B-A7F4-708DF6A9E154}" destId="{138334C5-5659-41DC-AC3B-2018113810C1}" srcOrd="0" destOrd="0" presId="urn:microsoft.com/office/officeart/2005/8/layout/hierarchy1"/>
    <dgm:cxn modelId="{0CDCE06A-4D3F-4A3F-BDBA-4B1CE1ED26E3}" type="presOf" srcId="{0C772A04-8F2D-4485-AEB3-1BDA511B5D99}" destId="{31C3DD2E-2BA9-46EA-AA7F-8FB897D1AAAC}" srcOrd="0" destOrd="0" presId="urn:microsoft.com/office/officeart/2005/8/layout/hierarchy1"/>
    <dgm:cxn modelId="{1EFF4217-F2A2-4E79-AED3-FFAAC5CF4A35}" srcId="{D1AB89F0-78FD-4A2B-A7F4-708DF6A9E154}" destId="{450E2C0C-BCB6-4FFE-9F4A-964999470866}" srcOrd="0" destOrd="0" parTransId="{F1B005B0-0760-4C4C-B6C1-A659F4E33377}" sibTransId="{8CF7DC2A-F841-444A-9D64-283186FC91C0}"/>
    <dgm:cxn modelId="{38B0135A-41B6-4FA0-917D-9B7D53DA42FB}" srcId="{450E2C0C-BCB6-4FFE-9F4A-964999470866}" destId="{0C772A04-8F2D-4485-AEB3-1BDA511B5D99}" srcOrd="0" destOrd="0" parTransId="{23079810-ECFD-4C45-ADA4-0C244EF3E16B}" sibTransId="{36565421-0E36-439D-ACC7-107F531B7A02}"/>
    <dgm:cxn modelId="{96C72EDB-B53D-4576-A5D2-EA9C4118FC91}" type="presOf" srcId="{4450B58C-8F5A-4347-82AC-74C4272B2CCA}" destId="{C96D5513-014A-4B71-9D4B-F2A23CAD0731}" srcOrd="0" destOrd="0" presId="urn:microsoft.com/office/officeart/2005/8/layout/hierarchy1"/>
    <dgm:cxn modelId="{E436290E-EF8D-446F-B392-8C8FC745881E}" type="presOf" srcId="{BDADC74A-C588-48C8-8BB4-8D0E03F56D52}" destId="{6F3B9063-2753-4D66-9397-3A9A59B7D9DF}" srcOrd="0" destOrd="0" presId="urn:microsoft.com/office/officeart/2005/8/layout/hierarchy1"/>
    <dgm:cxn modelId="{71EBF5F7-94BF-41CF-91A1-B1231ECEBA25}" type="presOf" srcId="{F1B005B0-0760-4C4C-B6C1-A659F4E33377}" destId="{32FF95D6-F8CB-4EE8-A54B-CBF28019B5F3}" srcOrd="0" destOrd="0" presId="urn:microsoft.com/office/officeart/2005/8/layout/hierarchy1"/>
    <dgm:cxn modelId="{11C63CDB-A7D5-404D-9D1F-0BFF4138FB8B}" type="presOf" srcId="{23079810-ECFD-4C45-ADA4-0C244EF3E16B}" destId="{FD322AA2-3373-436E-B0A1-3C448F6FB3AC}" srcOrd="0" destOrd="0" presId="urn:microsoft.com/office/officeart/2005/8/layout/hierarchy1"/>
    <dgm:cxn modelId="{DDDDA2CE-F25D-42B0-9F61-AC1DB6CCC6CA}" type="presOf" srcId="{B3A22AE0-BEF6-4B6A-BB02-73DEB03AC808}" destId="{B9AECA27-0917-41FB-AF60-087E5E9C2796}" srcOrd="0" destOrd="0" presId="urn:microsoft.com/office/officeart/2005/8/layout/hierarchy1"/>
    <dgm:cxn modelId="{938322E9-BF26-4C32-9D30-90EFFD1A166A}" type="presOf" srcId="{6E07D80D-53CB-4C24-9534-F0327C1845BC}" destId="{D1382F14-FE56-4EFA-9851-BDC900D29966}" srcOrd="0" destOrd="0" presId="urn:microsoft.com/office/officeart/2005/8/layout/hierarchy1"/>
    <dgm:cxn modelId="{816979D3-B01D-4FBA-A3D5-56CB01277158}" srcId="{6E07D80D-53CB-4C24-9534-F0327C1845BC}" destId="{D1AB89F0-78FD-4A2B-A7F4-708DF6A9E154}" srcOrd="0" destOrd="0" parTransId="{890D0D11-7EEA-4436-8A18-69EE0DA2E687}" sibTransId="{3CCDD7AA-33EC-48A5-9FB7-8774FBAEFF15}"/>
    <dgm:cxn modelId="{34A74D48-4BFA-4A05-9C39-85C235D92300}" type="presParOf" srcId="{D1382F14-FE56-4EFA-9851-BDC900D29966}" destId="{806449CE-3752-4745-9230-A0757487692A}" srcOrd="0" destOrd="0" presId="urn:microsoft.com/office/officeart/2005/8/layout/hierarchy1"/>
    <dgm:cxn modelId="{A56A4E3F-00A8-43C9-9DBE-C84E1E4CC2B0}" type="presParOf" srcId="{806449CE-3752-4745-9230-A0757487692A}" destId="{07FB41A6-762F-4A2B-BEEA-76B34411C31F}" srcOrd="0" destOrd="0" presId="urn:microsoft.com/office/officeart/2005/8/layout/hierarchy1"/>
    <dgm:cxn modelId="{2936336F-7188-4C0D-BD65-4B30F03CFA29}" type="presParOf" srcId="{07FB41A6-762F-4A2B-BEEA-76B34411C31F}" destId="{033E2AFA-DCBC-434B-B99D-CF267A8273D4}" srcOrd="0" destOrd="0" presId="urn:microsoft.com/office/officeart/2005/8/layout/hierarchy1"/>
    <dgm:cxn modelId="{D68186B5-8264-4371-A85D-FEF2D3ACA3EB}" type="presParOf" srcId="{07FB41A6-762F-4A2B-BEEA-76B34411C31F}" destId="{138334C5-5659-41DC-AC3B-2018113810C1}" srcOrd="1" destOrd="0" presId="urn:microsoft.com/office/officeart/2005/8/layout/hierarchy1"/>
    <dgm:cxn modelId="{E4E36CE2-3E24-4366-A36C-40E8EC22E4C3}" type="presParOf" srcId="{806449CE-3752-4745-9230-A0757487692A}" destId="{1D76413A-7AC4-4F62-A055-771FDDC47FFC}" srcOrd="1" destOrd="0" presId="urn:microsoft.com/office/officeart/2005/8/layout/hierarchy1"/>
    <dgm:cxn modelId="{4D798C9D-8CBE-45C7-93C2-B4A60F6769DF}" type="presParOf" srcId="{1D76413A-7AC4-4F62-A055-771FDDC47FFC}" destId="{32FF95D6-F8CB-4EE8-A54B-CBF28019B5F3}" srcOrd="0" destOrd="0" presId="urn:microsoft.com/office/officeart/2005/8/layout/hierarchy1"/>
    <dgm:cxn modelId="{82FFD646-5BBB-46A6-A01F-C9A2FC2B8D3B}" type="presParOf" srcId="{1D76413A-7AC4-4F62-A055-771FDDC47FFC}" destId="{7275F16B-DD75-4CA2-B421-CD17B71C0A16}" srcOrd="1" destOrd="0" presId="urn:microsoft.com/office/officeart/2005/8/layout/hierarchy1"/>
    <dgm:cxn modelId="{6B7F8AD2-44C0-4C92-993B-CD1A6C7F45A5}" type="presParOf" srcId="{7275F16B-DD75-4CA2-B421-CD17B71C0A16}" destId="{3811088F-A8FA-4C79-9811-8409EA811C4F}" srcOrd="0" destOrd="0" presId="urn:microsoft.com/office/officeart/2005/8/layout/hierarchy1"/>
    <dgm:cxn modelId="{BF020378-FA54-4A11-8F01-9A1D5776B1AC}" type="presParOf" srcId="{3811088F-A8FA-4C79-9811-8409EA811C4F}" destId="{19DFA2F8-7610-438D-8A65-0C223CA4DC98}" srcOrd="0" destOrd="0" presId="urn:microsoft.com/office/officeart/2005/8/layout/hierarchy1"/>
    <dgm:cxn modelId="{49078AC8-513F-4BA7-AA10-9951BA5F887A}" type="presParOf" srcId="{3811088F-A8FA-4C79-9811-8409EA811C4F}" destId="{364A6549-CA97-45F7-BB33-05139E4C62BF}" srcOrd="1" destOrd="0" presId="urn:microsoft.com/office/officeart/2005/8/layout/hierarchy1"/>
    <dgm:cxn modelId="{73C604CF-0768-4AD4-8266-79E31A8DFAC0}" type="presParOf" srcId="{7275F16B-DD75-4CA2-B421-CD17B71C0A16}" destId="{C5FA01F0-42BF-4E34-B374-005AEA37BC02}" srcOrd="1" destOrd="0" presId="urn:microsoft.com/office/officeart/2005/8/layout/hierarchy1"/>
    <dgm:cxn modelId="{269BE3E2-E77D-4951-8F3F-1774EE69CDF7}" type="presParOf" srcId="{C5FA01F0-42BF-4E34-B374-005AEA37BC02}" destId="{FD322AA2-3373-436E-B0A1-3C448F6FB3AC}" srcOrd="0" destOrd="0" presId="urn:microsoft.com/office/officeart/2005/8/layout/hierarchy1"/>
    <dgm:cxn modelId="{4872EC20-1D35-4B26-AC4B-9C7948F936C3}" type="presParOf" srcId="{C5FA01F0-42BF-4E34-B374-005AEA37BC02}" destId="{E4171752-A99A-46FD-BA2E-8EAA99B44828}" srcOrd="1" destOrd="0" presId="urn:microsoft.com/office/officeart/2005/8/layout/hierarchy1"/>
    <dgm:cxn modelId="{BE70A617-CBA5-422C-8170-E5A43AE656DA}" type="presParOf" srcId="{E4171752-A99A-46FD-BA2E-8EAA99B44828}" destId="{22C25D4F-76DD-45FD-9CAD-32FE85687819}" srcOrd="0" destOrd="0" presId="urn:microsoft.com/office/officeart/2005/8/layout/hierarchy1"/>
    <dgm:cxn modelId="{28DB2D8E-4A9B-4ACD-9CE5-58397CBF5135}" type="presParOf" srcId="{22C25D4F-76DD-45FD-9CAD-32FE85687819}" destId="{F44F2C11-8F8E-47ED-AF68-C3571438F3E8}" srcOrd="0" destOrd="0" presId="urn:microsoft.com/office/officeart/2005/8/layout/hierarchy1"/>
    <dgm:cxn modelId="{4C0F89D6-6E4E-4248-AA04-9957B5699233}" type="presParOf" srcId="{22C25D4F-76DD-45FD-9CAD-32FE85687819}" destId="{31C3DD2E-2BA9-46EA-AA7F-8FB897D1AAAC}" srcOrd="1" destOrd="0" presId="urn:microsoft.com/office/officeart/2005/8/layout/hierarchy1"/>
    <dgm:cxn modelId="{E0F5F856-0B58-4E93-9B5B-56BE54974BDA}" type="presParOf" srcId="{E4171752-A99A-46FD-BA2E-8EAA99B44828}" destId="{D7367FE0-B90A-4204-8BBF-0DA09030AA68}" srcOrd="1" destOrd="0" presId="urn:microsoft.com/office/officeart/2005/8/layout/hierarchy1"/>
    <dgm:cxn modelId="{7108C5A1-9CAF-4831-8700-DBFD2A373E4C}" type="presParOf" srcId="{C5FA01F0-42BF-4E34-B374-005AEA37BC02}" destId="{C96D5513-014A-4B71-9D4B-F2A23CAD0731}" srcOrd="2" destOrd="0" presId="urn:microsoft.com/office/officeart/2005/8/layout/hierarchy1"/>
    <dgm:cxn modelId="{224C4CC3-F895-4BFD-8443-75971ABF3CD0}" type="presParOf" srcId="{C5FA01F0-42BF-4E34-B374-005AEA37BC02}" destId="{004343F1-67EC-4F2E-907C-A48365718B13}" srcOrd="3" destOrd="0" presId="urn:microsoft.com/office/officeart/2005/8/layout/hierarchy1"/>
    <dgm:cxn modelId="{24D306A1-4728-4227-82D7-2A12F63FDD2F}" type="presParOf" srcId="{004343F1-67EC-4F2E-907C-A48365718B13}" destId="{80F81553-871A-4021-9FF2-0F3FD118C47B}" srcOrd="0" destOrd="0" presId="urn:microsoft.com/office/officeart/2005/8/layout/hierarchy1"/>
    <dgm:cxn modelId="{34775E7A-55DD-4F18-8E15-546CBFF6E65E}" type="presParOf" srcId="{80F81553-871A-4021-9FF2-0F3FD118C47B}" destId="{89E3938F-D3B5-459F-8FFA-AC9B608DA35F}" srcOrd="0" destOrd="0" presId="urn:microsoft.com/office/officeart/2005/8/layout/hierarchy1"/>
    <dgm:cxn modelId="{F10AB4C0-6120-4D6B-B812-EDF9B903DBF0}" type="presParOf" srcId="{80F81553-871A-4021-9FF2-0F3FD118C47B}" destId="{E35086E0-378A-489A-86C8-12CADDB98470}" srcOrd="1" destOrd="0" presId="urn:microsoft.com/office/officeart/2005/8/layout/hierarchy1"/>
    <dgm:cxn modelId="{2BEDA371-A209-4AD2-89CC-E57F1E57BEBA}" type="presParOf" srcId="{004343F1-67EC-4F2E-907C-A48365718B13}" destId="{D6D0B0BF-75AD-41D7-A677-2AAE20C0B874}" srcOrd="1" destOrd="0" presId="urn:microsoft.com/office/officeart/2005/8/layout/hierarchy1"/>
    <dgm:cxn modelId="{6B9A14F9-2132-4AFA-8974-2E3D89B98CA3}" type="presParOf" srcId="{1D76413A-7AC4-4F62-A055-771FDDC47FFC}" destId="{6F3B9063-2753-4D66-9397-3A9A59B7D9DF}" srcOrd="2" destOrd="0" presId="urn:microsoft.com/office/officeart/2005/8/layout/hierarchy1"/>
    <dgm:cxn modelId="{48656A4A-0756-45B0-B855-EC8AE8B0C6A8}" type="presParOf" srcId="{1D76413A-7AC4-4F62-A055-771FDDC47FFC}" destId="{CF3A1FD5-1CBF-4F83-A709-DAF6C39F87A3}" srcOrd="3" destOrd="0" presId="urn:microsoft.com/office/officeart/2005/8/layout/hierarchy1"/>
    <dgm:cxn modelId="{6F035A22-7C42-4C5B-A833-10ADF65EBD39}" type="presParOf" srcId="{CF3A1FD5-1CBF-4F83-A709-DAF6C39F87A3}" destId="{1179BF40-593C-4ABA-9FEC-E855B76D939D}" srcOrd="0" destOrd="0" presId="urn:microsoft.com/office/officeart/2005/8/layout/hierarchy1"/>
    <dgm:cxn modelId="{09A1611D-4BAC-44E9-A085-3669C0679005}" type="presParOf" srcId="{1179BF40-593C-4ABA-9FEC-E855B76D939D}" destId="{1D243007-1E48-4142-921F-63FB7B3AADDF}" srcOrd="0" destOrd="0" presId="urn:microsoft.com/office/officeart/2005/8/layout/hierarchy1"/>
    <dgm:cxn modelId="{27955539-A93C-4AE8-BF24-F112D5C71CA6}" type="presParOf" srcId="{1179BF40-593C-4ABA-9FEC-E855B76D939D}" destId="{6B5E902C-D55B-48CD-89E9-6A85B8DF560D}" srcOrd="1" destOrd="0" presId="urn:microsoft.com/office/officeart/2005/8/layout/hierarchy1"/>
    <dgm:cxn modelId="{2114F2F1-6E39-4642-BB41-3999911EED89}" type="presParOf" srcId="{CF3A1FD5-1CBF-4F83-A709-DAF6C39F87A3}" destId="{B3EF1289-7350-4E0A-B7BE-06FADF6F25AA}" srcOrd="1" destOrd="0" presId="urn:microsoft.com/office/officeart/2005/8/layout/hierarchy1"/>
    <dgm:cxn modelId="{632D0502-5EA2-494F-985C-D98B9855D7CB}" type="presParOf" srcId="{B3EF1289-7350-4E0A-B7BE-06FADF6F25AA}" destId="{B9AECA27-0917-41FB-AF60-087E5E9C2796}" srcOrd="0" destOrd="0" presId="urn:microsoft.com/office/officeart/2005/8/layout/hierarchy1"/>
    <dgm:cxn modelId="{144EA496-1183-4146-80DE-6DD18AB7DC59}" type="presParOf" srcId="{B3EF1289-7350-4E0A-B7BE-06FADF6F25AA}" destId="{026FE0D1-9E0D-442F-8D8C-263EC0AB1E13}" srcOrd="1" destOrd="0" presId="urn:microsoft.com/office/officeart/2005/8/layout/hierarchy1"/>
    <dgm:cxn modelId="{070CE628-07F8-4B98-90C3-F6EA9D95CAB0}" type="presParOf" srcId="{026FE0D1-9E0D-442F-8D8C-263EC0AB1E13}" destId="{935E21F8-BD4A-46BE-B537-4166AF78C5B4}" srcOrd="0" destOrd="0" presId="urn:microsoft.com/office/officeart/2005/8/layout/hierarchy1"/>
    <dgm:cxn modelId="{9516BF54-AB6E-4A32-AD8E-98DD9A5E12A8}" type="presParOf" srcId="{935E21F8-BD4A-46BE-B537-4166AF78C5B4}" destId="{7F296B56-6666-4920-98D4-BA6541E31631}" srcOrd="0" destOrd="0" presId="urn:microsoft.com/office/officeart/2005/8/layout/hierarchy1"/>
    <dgm:cxn modelId="{2F76C163-77E1-4C5F-B383-A91B6A2ED8EA}" type="presParOf" srcId="{935E21F8-BD4A-46BE-B537-4166AF78C5B4}" destId="{350B2465-B5FB-45E2-9677-374EA7A8D838}" srcOrd="1" destOrd="0" presId="urn:microsoft.com/office/officeart/2005/8/layout/hierarchy1"/>
    <dgm:cxn modelId="{FAF1D759-DB4E-40B2-BA81-F7654EC96894}" type="presParOf" srcId="{026FE0D1-9E0D-442F-8D8C-263EC0AB1E13}" destId="{220D844C-A85B-4E2E-B36F-077EB4D62843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D4039-17BE-48DE-B476-555BFDD069EB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511D-231F-4583-98C0-7C277238DD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91DB9-99F6-49A0-AE35-82457D510BED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1AD39-1746-4067-9F47-DECD8BD1CE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1AD39-1746-4067-9F47-DECD8BD1CE9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39C4F9-4DAD-49DB-9A2C-374FD57981D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E71330-8E6D-4789-9DC8-F29906DCA9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6F97E23-29ED-4730-ACB4-4F2CE6608A16}" type="datetimeFigureOut">
              <a:rPr lang="en-US" smtClean="0"/>
              <a:pPr/>
              <a:t>4/29/2010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40191D7-C16E-4BBE-B824-B25DA62883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ee.org/" TargetMode="External"/><Relationship Id="rId2" Type="http://schemas.openxmlformats.org/officeDocument/2006/relationships/hyperlink" Target="http://www.ncbi.nlm.nih.gov/pubmed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162242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Science Research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Fall 2009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199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FFFF00"/>
              </a:buClr>
            </a:pPr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year 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Students receive up to $250,000 in college scholarships based on their research endeavors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14 national Intel semi-finalists, which led to $28,000 dollars in cash awards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22 students competed at the state level for the Junior Science and Humanities Symposium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2 students competed at the International Science and Engineering Fair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Over 160 students have completed the science research program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Idea </a:t>
            </a:r>
            <a:r>
              <a:rPr lang="en-US" dirty="0" smtClean="0"/>
              <a:t>is </a:t>
            </a:r>
            <a:r>
              <a:rPr lang="en-US" dirty="0"/>
              <a:t>Born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524000"/>
            <a:ext cx="7848600" cy="50292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dirty="0"/>
              <a:t>The first step </a:t>
            </a:r>
            <a:r>
              <a:rPr lang="en-US" dirty="0" smtClean="0"/>
              <a:t>of a research project: </a:t>
            </a:r>
            <a:r>
              <a:rPr lang="en-US" b="1" dirty="0" smtClean="0"/>
              <a:t>identifying </a:t>
            </a:r>
            <a:r>
              <a:rPr lang="en-US" b="1" dirty="0"/>
              <a:t>the </a:t>
            </a:r>
            <a:r>
              <a:rPr lang="en-US" b="1" dirty="0" smtClean="0"/>
              <a:t>research concept</a:t>
            </a:r>
          </a:p>
          <a:p>
            <a:pPr>
              <a:buClr>
                <a:srgbClr val="FFFF00"/>
              </a:buClr>
            </a:pPr>
            <a:endParaRPr lang="en-US" b="1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Process</a:t>
            </a:r>
            <a:endParaRPr lang="en-US" dirty="0"/>
          </a:p>
          <a:p>
            <a:pPr lvl="1">
              <a:buClr>
                <a:srgbClr val="FFFF00"/>
              </a:buClr>
            </a:pPr>
            <a:r>
              <a:rPr lang="en-US" dirty="0"/>
              <a:t>Involves </a:t>
            </a:r>
            <a:r>
              <a:rPr lang="en-US" dirty="0" smtClean="0"/>
              <a:t>introspection and investigation</a:t>
            </a:r>
            <a:endParaRPr lang="en-US" dirty="0"/>
          </a:p>
          <a:p>
            <a:pPr lvl="1">
              <a:buClr>
                <a:srgbClr val="FFFF00"/>
              </a:buClr>
            </a:pPr>
            <a:r>
              <a:rPr lang="en-US" dirty="0" smtClean="0"/>
              <a:t>Is </a:t>
            </a:r>
            <a:r>
              <a:rPr lang="en-US" dirty="0"/>
              <a:t>the idea realistic, testable, significant, novel</a:t>
            </a:r>
            <a:r>
              <a:rPr lang="en-US" dirty="0" smtClean="0"/>
              <a:t>?</a:t>
            </a:r>
          </a:p>
          <a:p>
            <a:pPr lvl="1">
              <a:buClr>
                <a:srgbClr val="FFFF00"/>
              </a:buClr>
            </a:pPr>
            <a:endParaRPr lang="en-US" dirty="0"/>
          </a:p>
          <a:p>
            <a:pPr>
              <a:buClr>
                <a:srgbClr val="FFFF00"/>
              </a:buClr>
            </a:pPr>
            <a:r>
              <a:rPr lang="en-US" dirty="0"/>
              <a:t>Idea  </a:t>
            </a:r>
            <a:r>
              <a:rPr lang="en-US" dirty="0" smtClean="0">
                <a:sym typeface="Wingdings" pitchFamily="2" charset="2"/>
              </a:rPr>
              <a:t> Question  H</a:t>
            </a:r>
            <a:r>
              <a:rPr lang="en-US" dirty="0" smtClean="0"/>
              <a:t>ypothesis</a:t>
            </a:r>
            <a:endParaRPr lang="en-US" dirty="0"/>
          </a:p>
          <a:p>
            <a:pPr lvl="1">
              <a:buClr>
                <a:srgbClr val="FFFF00"/>
              </a:buClr>
            </a:pPr>
            <a:r>
              <a:rPr lang="en-US" dirty="0"/>
              <a:t>The idea has to be further defined</a:t>
            </a:r>
          </a:p>
          <a:p>
            <a:pPr lvl="1">
              <a:buClr>
                <a:srgbClr val="FFFF00"/>
              </a:buClr>
            </a:pPr>
            <a:r>
              <a:rPr lang="en-US" dirty="0"/>
              <a:t>Made much more specific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153400" cy="1371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Where did the </a:t>
            </a:r>
            <a:br>
              <a:rPr lang="en-US" sz="3600" dirty="0" smtClean="0"/>
            </a:br>
            <a:r>
              <a:rPr lang="en-US" sz="3600" dirty="0" smtClean="0"/>
              <a:t>Research Questions Originate?</a:t>
            </a:r>
            <a:endParaRPr lang="en-US" sz="36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983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/>
              <a:t>From articles </a:t>
            </a:r>
            <a:r>
              <a:rPr lang="en-US" dirty="0" smtClean="0"/>
              <a:t>in </a:t>
            </a:r>
            <a:r>
              <a:rPr lang="en-US" dirty="0"/>
              <a:t>newspapers, journals, or </a:t>
            </a:r>
            <a:r>
              <a:rPr lang="en-US" dirty="0" smtClean="0"/>
              <a:t>magazines</a:t>
            </a:r>
          </a:p>
          <a:p>
            <a:pPr lvl="2">
              <a:lnSpc>
                <a:spcPct val="90000"/>
              </a:lnSpc>
              <a:buClr>
                <a:srgbClr val="FFFF00"/>
              </a:buClr>
              <a:buNone/>
            </a:pPr>
            <a:endParaRPr lang="en-US" dirty="0"/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/>
              <a:t>From </a:t>
            </a:r>
            <a:r>
              <a:rPr lang="en-US" dirty="0" smtClean="0"/>
              <a:t>previous </a:t>
            </a:r>
            <a:r>
              <a:rPr lang="en-US" dirty="0"/>
              <a:t>extra-curricular </a:t>
            </a:r>
            <a:r>
              <a:rPr lang="en-US" dirty="0" smtClean="0"/>
              <a:t>activities</a:t>
            </a:r>
          </a:p>
          <a:p>
            <a:pPr lvl="2">
              <a:lnSpc>
                <a:spcPct val="90000"/>
              </a:lnSpc>
              <a:buClr>
                <a:srgbClr val="FFFF00"/>
              </a:buClr>
              <a:buNone/>
            </a:pPr>
            <a:endParaRPr lang="en-US" dirty="0"/>
          </a:p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n-US" dirty="0"/>
              <a:t>From </a:t>
            </a:r>
            <a:r>
              <a:rPr lang="en-US" dirty="0" smtClean="0"/>
              <a:t>parents</a:t>
            </a:r>
            <a:r>
              <a:rPr lang="en-US" dirty="0"/>
              <a:t>’ line of </a:t>
            </a:r>
            <a:r>
              <a:rPr lang="en-US" dirty="0" smtClean="0"/>
              <a:t>work 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038600" cy="4983163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dirty="0"/>
              <a:t>From </a:t>
            </a:r>
            <a:r>
              <a:rPr lang="en-US" dirty="0" smtClean="0"/>
              <a:t>observations</a:t>
            </a:r>
          </a:p>
          <a:p>
            <a:pPr lvl="2">
              <a:buClr>
                <a:srgbClr val="FFFF00"/>
              </a:buClr>
            </a:pPr>
            <a:endParaRPr lang="en-US" dirty="0"/>
          </a:p>
          <a:p>
            <a:pPr>
              <a:buClr>
                <a:srgbClr val="FFFF00"/>
              </a:buClr>
            </a:pPr>
            <a:r>
              <a:rPr lang="en-US" dirty="0"/>
              <a:t>From </a:t>
            </a:r>
            <a:r>
              <a:rPr lang="en-US" dirty="0" smtClean="0"/>
              <a:t>interests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066800" y="1600200"/>
          <a:ext cx="7086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399" y="1524000"/>
            <a:ext cx="501844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G:\tselg\Inbox\ph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524000"/>
            <a:ext cx="320040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  <p:pic>
        <p:nvPicPr>
          <p:cNvPr id="4" name="Content Placeholder 3" descr="G:\tselg\Inbox\photo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00200"/>
            <a:ext cx="5715000" cy="4978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Bibliographic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n-US" dirty="0"/>
              <a:t> </a:t>
            </a:r>
            <a:r>
              <a:rPr lang="en-US" dirty="0" smtClean="0"/>
              <a:t>Research must be backed up by previous studies</a:t>
            </a:r>
          </a:p>
          <a:p>
            <a:pPr>
              <a:buClr>
                <a:srgbClr val="FFFF00"/>
              </a:buClr>
            </a:pPr>
            <a:r>
              <a:rPr lang="en-US" dirty="0" smtClean="0"/>
              <a:t>Articles can be obtained on the internet, through a mentor, or requested through the school library</a:t>
            </a:r>
          </a:p>
          <a:p>
            <a:pPr>
              <a:buClr>
                <a:srgbClr val="FFFF00"/>
              </a:buClr>
            </a:pPr>
            <a:r>
              <a:rPr lang="en-US" dirty="0" err="1" smtClean="0">
                <a:hlinkClick r:id="rId2"/>
              </a:rPr>
              <a:t>Pubmed</a:t>
            </a:r>
            <a:r>
              <a:rPr lang="en-US" dirty="0" smtClean="0"/>
              <a:t> can be used for medical research</a:t>
            </a:r>
          </a:p>
          <a:p>
            <a:pPr>
              <a:buClr>
                <a:srgbClr val="FFFF00"/>
              </a:buClr>
            </a:pPr>
            <a:r>
              <a:rPr lang="en-US" dirty="0" smtClean="0">
                <a:solidFill>
                  <a:srgbClr val="FF0000"/>
                </a:solidFill>
                <a:hlinkClick r:id="rId3"/>
              </a:rPr>
              <a:t>www.ieee.org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can be used for engineering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Bibliographic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dirty="0" smtClean="0"/>
              <a:t>Search for repeated authors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Can be used to find possible mentors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30 citations needed for final scientific paper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Narrowing Down A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83163"/>
          </a:xfrm>
        </p:spPr>
        <p:txBody>
          <a:bodyPr/>
          <a:lstStyle/>
          <a:p>
            <a:pPr>
              <a:buClr>
                <a:srgbClr val="FFFF00"/>
              </a:buClr>
            </a:pPr>
            <a:r>
              <a:rPr lang="en-US" dirty="0" smtClean="0"/>
              <a:t>After selecting a topic, students must search for supportive data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 Establish a void within the topic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Some topics are not feasible due to time, laboratory facilities, and financial constraints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endParaRPr lang="en-US" sz="3400" dirty="0" smtClean="0"/>
          </a:p>
          <a:p>
            <a:endParaRPr lang="en-US" sz="3400" dirty="0" smtClean="0"/>
          </a:p>
          <a:p>
            <a:endParaRPr lang="en-US" sz="3400" dirty="0" smtClean="0">
              <a:latin typeface="+mj-lt"/>
              <a:cs typeface="Times New Roman" pitchFamily="18" charset="0"/>
            </a:endParaRPr>
          </a:p>
          <a:p>
            <a:endParaRPr lang="en-US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066800" y="1524000"/>
          <a:ext cx="71628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381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smtClean="0"/>
              <a:t>Narrowing Down A Topic – </a:t>
            </a:r>
          </a:p>
          <a:p>
            <a:pPr lvl="0" algn="ctr"/>
            <a:r>
              <a:rPr lang="en-US" sz="3600" dirty="0" smtClean="0"/>
              <a:t>One Student’s Sequence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Finding a Mentor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922837"/>
          </a:xfrm>
        </p:spPr>
        <p:txBody>
          <a:bodyPr>
            <a:normAutofit lnSpcReduction="10000"/>
          </a:bodyPr>
          <a:lstStyle/>
          <a:p>
            <a:pPr>
              <a:buClr>
                <a:srgbClr val="FFFF00"/>
              </a:buClr>
            </a:pPr>
            <a:r>
              <a:rPr lang="en-US" sz="3600" dirty="0" smtClean="0"/>
              <a:t>Several ways to obtain a mentor:</a:t>
            </a:r>
          </a:p>
          <a:p>
            <a:pPr lvl="1">
              <a:buClr>
                <a:srgbClr val="FFFF00"/>
              </a:buClr>
            </a:pPr>
            <a:r>
              <a:rPr lang="en-US" sz="3200" dirty="0" smtClean="0"/>
              <a:t>Traditional method: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Conduct literature search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Identify most frequently cited authors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Determine their locations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Make phone calls/ email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Meet with possible mentors</a:t>
            </a:r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n-US" sz="4200" dirty="0" smtClean="0"/>
              <a:t>Other methods: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Join association/ organization</a:t>
            </a:r>
          </a:p>
          <a:p>
            <a:pPr lvl="2">
              <a:buClr>
                <a:srgbClr val="FFFF00"/>
              </a:buClr>
            </a:pPr>
            <a:r>
              <a:rPr lang="en-US" sz="2800" dirty="0" smtClean="0"/>
              <a:t>Through family/ friends</a:t>
            </a:r>
          </a:p>
          <a:p>
            <a:pPr lvl="1">
              <a:buClr>
                <a:srgbClr val="FFFF00"/>
              </a:buClr>
            </a:pPr>
            <a:endParaRPr lang="en-US" sz="3100" dirty="0" smtClean="0"/>
          </a:p>
          <a:p>
            <a:pPr lvl="2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010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Changing Direction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533400" y="990600"/>
          <a:ext cx="7848600" cy="551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Safety Reviews for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48006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u="sng" dirty="0" smtClean="0"/>
              <a:t>Mission:</a:t>
            </a:r>
            <a:r>
              <a:rPr lang="en-US" dirty="0" smtClean="0"/>
              <a:t> Minimize risk to test subjects</a:t>
            </a:r>
          </a:p>
          <a:p>
            <a:pPr>
              <a:buClr>
                <a:srgbClr val="FFFF00"/>
              </a:buClr>
            </a:pPr>
            <a:r>
              <a:rPr lang="en-US" u="sng" dirty="0" smtClean="0"/>
              <a:t>Objectives:</a:t>
            </a:r>
          </a:p>
          <a:p>
            <a:pPr lvl="1">
              <a:buClr>
                <a:srgbClr val="FFFF00"/>
              </a:buClr>
            </a:pPr>
            <a:r>
              <a:rPr lang="en-US" dirty="0" smtClean="0"/>
              <a:t>Justify study</a:t>
            </a:r>
          </a:p>
          <a:p>
            <a:pPr lvl="1">
              <a:buClr>
                <a:srgbClr val="FFFF00"/>
              </a:buClr>
            </a:pPr>
            <a:r>
              <a:rPr lang="en-US" dirty="0" smtClean="0"/>
              <a:t>Weigh benefits to society</a:t>
            </a:r>
          </a:p>
          <a:p>
            <a:pPr lvl="1">
              <a:buClr>
                <a:srgbClr val="FFFF00"/>
              </a:buClr>
            </a:pPr>
            <a:r>
              <a:rPr lang="en-US" dirty="0" smtClean="0"/>
              <a:t>Describe the methods, test population, recruitment, test location, age, gender, race</a:t>
            </a:r>
          </a:p>
          <a:p>
            <a:pPr lvl="1">
              <a:buClr>
                <a:srgbClr val="FFFF00"/>
              </a:buClr>
            </a:pPr>
            <a:r>
              <a:rPr lang="en-US" dirty="0" smtClean="0"/>
              <a:t>Review the literature (12 articles)</a:t>
            </a:r>
          </a:p>
          <a:p>
            <a:pPr>
              <a:buClr>
                <a:srgbClr val="FFFF00"/>
              </a:buClr>
            </a:pPr>
            <a:r>
              <a:rPr lang="en-US" dirty="0" smtClean="0"/>
              <a:t>Institutional Review Board (human subjects) or Safety Review Committee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Approval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							</a:t>
            </a:r>
            <a:endParaRPr lang="en-US" sz="2400" b="1" u="sng" dirty="0" smtClean="0"/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11" name="Diagram 10"/>
          <p:cNvGraphicFramePr/>
          <p:nvPr/>
        </p:nvGraphicFramePr>
        <p:xfrm>
          <a:off x="457200" y="15240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Institutional Review Board (IRB)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257800"/>
          </a:xfrm>
        </p:spPr>
        <p:txBody>
          <a:bodyPr>
            <a:normAutofit lnSpcReduction="10000"/>
          </a:bodyPr>
          <a:lstStyle/>
          <a:p>
            <a:pPr lvl="1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200" dirty="0" smtClean="0"/>
              <a:t>Researcher must include other forms required for experiment:</a:t>
            </a:r>
          </a:p>
          <a:p>
            <a:pPr lvl="2">
              <a:buClr>
                <a:srgbClr val="FFFF00"/>
              </a:buClr>
            </a:pPr>
            <a:r>
              <a:rPr lang="en-US" dirty="0" smtClean="0"/>
              <a:t>Parent/Student consent forms</a:t>
            </a:r>
          </a:p>
          <a:p>
            <a:pPr lvl="2">
              <a:buClr>
                <a:srgbClr val="FFFF00"/>
              </a:buClr>
            </a:pPr>
            <a:r>
              <a:rPr lang="en-US" dirty="0" smtClean="0"/>
              <a:t>Surveys</a:t>
            </a:r>
          </a:p>
          <a:p>
            <a:pPr lvl="2">
              <a:buClr>
                <a:srgbClr val="FFFF00"/>
              </a:buClr>
            </a:pPr>
            <a:r>
              <a:rPr lang="en-US" dirty="0" smtClean="0"/>
              <a:t>Tests</a:t>
            </a:r>
          </a:p>
          <a:p>
            <a:pPr lvl="2">
              <a:buClr>
                <a:srgbClr val="FFFF00"/>
              </a:buClr>
            </a:pPr>
            <a:endParaRPr lang="en-US" dirty="0" smtClean="0"/>
          </a:p>
          <a:p>
            <a:pPr lvl="1">
              <a:buClr>
                <a:srgbClr val="FFFF00"/>
              </a:buClr>
              <a:buFont typeface="Arial" pitchFamily="34" charset="0"/>
              <a:buChar char="•"/>
            </a:pPr>
            <a:r>
              <a:rPr lang="en-US" sz="3200" u="sng" dirty="0" smtClean="0"/>
              <a:t>Example: </a:t>
            </a:r>
          </a:p>
          <a:p>
            <a:pPr lvl="1">
              <a:buClr>
                <a:srgbClr val="FFFF00"/>
              </a:buClr>
              <a:buNone/>
            </a:pPr>
            <a:r>
              <a:rPr lang="en-US" sz="3200" i="1" dirty="0" smtClean="0"/>
              <a:t>		Clinical Research Proposal Form</a:t>
            </a:r>
          </a:p>
          <a:p>
            <a:pPr lvl="2">
              <a:buClr>
                <a:srgbClr val="FFFF00"/>
              </a:buClr>
            </a:pPr>
            <a:r>
              <a:rPr lang="en-US" dirty="0" smtClean="0"/>
              <a:t>Describe how you will identify and recruit potential subjects for participation in the study.</a:t>
            </a:r>
          </a:p>
          <a:p>
            <a:pPr lvl="2">
              <a:buClr>
                <a:srgbClr val="FFFF00"/>
              </a:buClr>
            </a:pPr>
            <a:r>
              <a:rPr lang="en-US" dirty="0" smtClean="0"/>
              <a:t>How many subjects will be enrolled? If controls are being used, state how they will  be identified and informed to allow for proper consent.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Obstacles Students May 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FF00"/>
              </a:buClr>
            </a:pPr>
            <a:r>
              <a:rPr lang="en-US" dirty="0" smtClean="0"/>
              <a:t>Finding a Mentor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Communicating With Mentor 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Scheduling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Cost of Supplies and Experiments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SRC and IRB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State and Federal Rules and Regulations</a:t>
            </a:r>
          </a:p>
          <a:p>
            <a:pPr>
              <a:buClr>
                <a:srgbClr val="FFFF00"/>
              </a:buClr>
              <a:buNone/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Changing Topic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048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Summer Internship</a:t>
            </a:r>
            <a:endParaRPr lang="en-US" sz="4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458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800" dirty="0" smtClean="0"/>
              <a:t> Students participate in the UHS program which requires working for a 90 hour internship</a:t>
            </a:r>
          </a:p>
          <a:p>
            <a:pPr>
              <a:buClr>
                <a:srgbClr val="FFFF00"/>
              </a:buClr>
            </a:pPr>
            <a:endParaRPr lang="en-US" sz="2800" dirty="0" smtClean="0"/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800" dirty="0" smtClean="0"/>
              <a:t> Completing the internship awards college credits to the student</a:t>
            </a:r>
          </a:p>
          <a:p>
            <a:pPr>
              <a:buClr>
                <a:srgbClr val="FFFF00"/>
              </a:buClr>
            </a:pPr>
            <a:endParaRPr lang="en-US" sz="2800" dirty="0" smtClean="0"/>
          </a:p>
          <a:p>
            <a:pPr>
              <a:buClr>
                <a:srgbClr val="FFFF00"/>
              </a:buClr>
              <a:buFont typeface="Arial" pitchFamily="34" charset="0"/>
              <a:buChar char="•"/>
            </a:pPr>
            <a:r>
              <a:rPr lang="en-US" sz="2800" dirty="0" smtClean="0"/>
              <a:t> Requirements</a:t>
            </a:r>
          </a:p>
          <a:p>
            <a:pPr lvl="2">
              <a:buClr>
                <a:srgbClr val="FFFF00"/>
              </a:buClr>
              <a:buFontTx/>
              <a:buChar char="-"/>
            </a:pPr>
            <a:r>
              <a:rPr lang="en-US" sz="2400" dirty="0" smtClean="0"/>
              <a:t> A daily journal describing activities</a:t>
            </a:r>
          </a:p>
          <a:p>
            <a:pPr lvl="2">
              <a:buClr>
                <a:srgbClr val="FFFF00"/>
              </a:buClr>
              <a:buFontTx/>
              <a:buChar char="-"/>
            </a:pPr>
            <a:r>
              <a:rPr lang="en-US" sz="2400" dirty="0" smtClean="0"/>
              <a:t>A letter from the supervisor verifying the completion of 90 hours</a:t>
            </a:r>
          </a:p>
          <a:p>
            <a:pPr lvl="2">
              <a:buClr>
                <a:srgbClr val="FFFF00"/>
              </a:buClr>
              <a:buFontTx/>
              <a:buChar char="-"/>
            </a:pPr>
            <a:r>
              <a:rPr lang="en-US" sz="2400" dirty="0" smtClean="0"/>
              <a:t>A summer evaluation written by the student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Senior Year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>
              <a:buClr>
                <a:srgbClr val="FFFF00"/>
              </a:buClr>
            </a:pPr>
            <a:r>
              <a:rPr lang="en-US" sz="2800" dirty="0" smtClean="0"/>
              <a:t>Students in the Science Research Program are required to enter and compete in the following competitions:</a:t>
            </a:r>
          </a:p>
          <a:p>
            <a:pPr lvl="1">
              <a:buClr>
                <a:srgbClr val="FFFF00"/>
              </a:buClr>
            </a:pPr>
            <a:r>
              <a:rPr lang="en-US" sz="2200" dirty="0" smtClean="0"/>
              <a:t>White Plains Invitational (10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grade)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Intel STS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Intel ISEF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WESEF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JSHS</a:t>
            </a:r>
          </a:p>
          <a:p>
            <a:pPr lvl="1">
              <a:buClr>
                <a:srgbClr val="FFFF00"/>
              </a:buClr>
              <a:buNone/>
            </a:pPr>
            <a:endParaRPr lang="en-US" sz="2400" dirty="0" smtClean="0"/>
          </a:p>
          <a:p>
            <a:pPr eaLnBrk="1" hangingPunct="1">
              <a:buClr>
                <a:srgbClr val="FFFF00"/>
              </a:buClr>
            </a:pPr>
            <a:r>
              <a:rPr lang="en-US" sz="2800" dirty="0" smtClean="0"/>
              <a:t>Many students submit papers for publication</a:t>
            </a:r>
          </a:p>
          <a:p>
            <a:pPr eaLnBrk="1" hangingPunct="1">
              <a:buClr>
                <a:srgbClr val="FFFF00"/>
              </a:buClr>
            </a:pPr>
            <a:endParaRPr lang="en-US" sz="2800" dirty="0" smtClean="0"/>
          </a:p>
          <a:p>
            <a:pPr eaLnBrk="1" hangingPunct="1">
              <a:buClr>
                <a:srgbClr val="FFFF00"/>
              </a:buClr>
              <a:buNone/>
            </a:pPr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228600"/>
            <a:ext cx="9144000" cy="1143000"/>
          </a:xfrm>
        </p:spPr>
        <p:txBody>
          <a:bodyPr/>
          <a:lstStyle/>
          <a:p>
            <a:r>
              <a:rPr lang="en-US" dirty="0" smtClean="0"/>
              <a:t>White Plains Invitational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en-US" dirty="0" smtClean="0"/>
              <a:t>First competition for students in the science research program</a:t>
            </a:r>
          </a:p>
          <a:p>
            <a:pPr>
              <a:buClr>
                <a:srgbClr val="FFFF00"/>
              </a:buClr>
            </a:pPr>
            <a:r>
              <a:rPr lang="en-US" dirty="0" smtClean="0"/>
              <a:t>Based on topic, quality of board, and presentation skills</a:t>
            </a:r>
          </a:p>
          <a:p>
            <a:pPr>
              <a:buClr>
                <a:srgbClr val="FFFF00"/>
              </a:buClr>
            </a:pPr>
            <a:r>
              <a:rPr lang="en-US" dirty="0" smtClean="0"/>
              <a:t>Research students from high schools all over </a:t>
            </a:r>
            <a:r>
              <a:rPr lang="en-US" dirty="0"/>
              <a:t>W</a:t>
            </a:r>
            <a:r>
              <a:rPr lang="en-US" dirty="0" smtClean="0"/>
              <a:t>estchester </a:t>
            </a:r>
            <a:r>
              <a:rPr lang="en-US" dirty="0"/>
              <a:t>C</a:t>
            </a:r>
            <a:r>
              <a:rPr lang="en-US" dirty="0" smtClean="0"/>
              <a:t>ounty compete in this competition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of an Individual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FF00"/>
              </a:buClr>
            </a:pPr>
            <a:r>
              <a:rPr lang="en-US" dirty="0" smtClean="0"/>
              <a:t>Science Research requires greater maturity compared to other high school classes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Self-discipline and independence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Students learn to become professional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Develop confidence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Patience</a:t>
            </a:r>
          </a:p>
          <a:p>
            <a:pPr>
              <a:buClr>
                <a:srgbClr val="FFFF00"/>
              </a:buClr>
            </a:pPr>
            <a:endParaRPr lang="en-US" dirty="0" smtClean="0"/>
          </a:p>
          <a:p>
            <a:pPr>
              <a:buClr>
                <a:srgbClr val="FFFF00"/>
              </a:buClr>
            </a:pPr>
            <a:r>
              <a:rPr lang="en-US" dirty="0" smtClean="0"/>
              <a:t>Honor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Closing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rgbClr val="FFFF00"/>
              </a:buClr>
              <a:buNone/>
            </a:pPr>
            <a:r>
              <a:rPr lang="en-US" sz="2800" dirty="0" smtClean="0"/>
              <a:t>	By the end of senior year Science Research students will have achieved: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Up to 12 SUNY College Credits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Scholarships for college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Cash awards and prizes</a:t>
            </a:r>
          </a:p>
          <a:p>
            <a:pPr lvl="1">
              <a:buClr>
                <a:srgbClr val="FFFF00"/>
              </a:buClr>
            </a:pPr>
            <a:r>
              <a:rPr lang="en-US" sz="2400" dirty="0" smtClean="0"/>
              <a:t>Recognition in the scientific community</a:t>
            </a:r>
          </a:p>
          <a:p>
            <a:pPr eaLnBrk="1" hangingPunct="1">
              <a:buClr>
                <a:srgbClr val="FFFF00"/>
              </a:buClr>
            </a:pPr>
            <a:endParaRPr lang="en-US" sz="2800" dirty="0" smtClean="0"/>
          </a:p>
          <a:p>
            <a:pPr eaLnBrk="1" hangingPunct="1">
              <a:buClr>
                <a:srgbClr val="FFFF00"/>
              </a:buClr>
            </a:pPr>
            <a:r>
              <a:rPr lang="en-US" sz="2800" dirty="0" smtClean="0"/>
              <a:t>College credits offer Science Research students an advantage over other seniors across the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575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3538</TotalTime>
  <Words>679</Words>
  <Application>Microsoft Office PowerPoint</Application>
  <PresentationFormat>On-screen Show (4:3)</PresentationFormat>
  <Paragraphs>175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Foundry</vt:lpstr>
      <vt:lpstr> Science Research</vt:lpstr>
      <vt:lpstr>Welcome</vt:lpstr>
      <vt:lpstr>The Idea is Born</vt:lpstr>
      <vt:lpstr>Where did the  Research Questions Originate?</vt:lpstr>
      <vt:lpstr>Assessments</vt:lpstr>
      <vt:lpstr>Assessments</vt:lpstr>
      <vt:lpstr>Assessments</vt:lpstr>
      <vt:lpstr>Bibliographic Research</vt:lpstr>
      <vt:lpstr>Bibliographic Research</vt:lpstr>
      <vt:lpstr>Narrowing Down A Topic</vt:lpstr>
      <vt:lpstr>Slide 11</vt:lpstr>
      <vt:lpstr>Finding a Mentor</vt:lpstr>
      <vt:lpstr>Changing Direction</vt:lpstr>
      <vt:lpstr>Safety Reviews for Experiment</vt:lpstr>
      <vt:lpstr>Research Approval</vt:lpstr>
      <vt:lpstr>Institutional Review Board (IRB)</vt:lpstr>
      <vt:lpstr>Obstacles Students May Face</vt:lpstr>
      <vt:lpstr>Slide 18</vt:lpstr>
      <vt:lpstr>Senior Year </vt:lpstr>
      <vt:lpstr>White Plains Invitational</vt:lpstr>
      <vt:lpstr>Development of an Individual</vt:lpstr>
      <vt:lpstr>In Closing </vt:lpstr>
      <vt:lpstr>Slide 23</vt:lpstr>
    </vt:vector>
  </TitlesOfParts>
  <Company>WPCSD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Institutional Review Board (IRB)</dc:title>
  <dc:creator>preetsrinivasaraghav</dc:creator>
  <cp:lastModifiedBy>margaretdoty</cp:lastModifiedBy>
  <cp:revision>153</cp:revision>
  <dcterms:created xsi:type="dcterms:W3CDTF">2009-10-08T13:19:50Z</dcterms:created>
  <dcterms:modified xsi:type="dcterms:W3CDTF">2010-04-29T15:46:45Z</dcterms:modified>
</cp:coreProperties>
</file>