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1" r:id="rId2"/>
    <p:sldId id="262" r:id="rId3"/>
    <p:sldId id="290" r:id="rId4"/>
    <p:sldId id="288" r:id="rId5"/>
    <p:sldId id="267" r:id="rId6"/>
    <p:sldId id="275" r:id="rId7"/>
    <p:sldId id="269" r:id="rId8"/>
    <p:sldId id="264" r:id="rId9"/>
    <p:sldId id="272" r:id="rId10"/>
    <p:sldId id="266" r:id="rId11"/>
    <p:sldId id="265" r:id="rId12"/>
    <p:sldId id="279" r:id="rId13"/>
    <p:sldId id="270" r:id="rId14"/>
    <p:sldId id="271" r:id="rId15"/>
    <p:sldId id="278" r:id="rId16"/>
    <p:sldId id="277" r:id="rId17"/>
    <p:sldId id="280" r:id="rId18"/>
    <p:sldId id="287" r:id="rId19"/>
    <p:sldId id="281" r:id="rId20"/>
    <p:sldId id="29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2" autoAdjust="0"/>
    <p:restoredTop sz="94660"/>
  </p:normalViewPr>
  <p:slideViewPr>
    <p:cSldViewPr>
      <p:cViewPr>
        <p:scale>
          <a:sx n="102" d="100"/>
          <a:sy n="102" d="100"/>
        </p:scale>
        <p:origin x="-10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6320E-167E-47EE-B9A8-85D9DE03F49B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F6B95-93B8-4C97-9F51-ACF580B24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17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Meet Casey</a:t>
            </a:r>
            <a:r>
              <a:rPr lang="en-US" baseline="0" dirty="0" smtClean="0"/>
              <a:t> Holt, </a:t>
            </a:r>
            <a:r>
              <a:rPr lang="en-US" baseline="0" smtClean="0"/>
              <a:t>SNA Certified, WC </a:t>
            </a:r>
            <a:r>
              <a:rPr lang="en-US" baseline="0" dirty="0" smtClean="0"/>
              <a:t>Food </a:t>
            </a:r>
            <a:r>
              <a:rPr lang="en-US" baseline="0" smtClean="0"/>
              <a:t>Nutrition Manager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32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Fresh Fruit or Fruit</a:t>
            </a:r>
            <a:r>
              <a:rPr lang="en-US" b="1" baseline="0" dirty="0" smtClean="0"/>
              <a:t> Cup and 100% Juice served daily with any breakfast entrée.  Variety at breakfast but where are the students?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911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033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Students</a:t>
            </a:r>
            <a:r>
              <a:rPr lang="en-US" baseline="0" dirty="0" smtClean="0"/>
              <a:t> participated in breakfast survey. 123 surveys returned; 50% said they didn’t like the food offered.  Worked on taste testing new foods and menu changes and variety mix.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87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Taste Testing</a:t>
            </a:r>
            <a:r>
              <a:rPr lang="en-US" b="1" baseline="0" dirty="0" smtClean="0"/>
              <a:t> of New Products during Breakfast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66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“We can’t loose sight</a:t>
            </a:r>
            <a:r>
              <a:rPr lang="en-US" baseline="0" dirty="0" smtClean="0"/>
              <a:t> of our student preferences as they drive school meal participation”  Karen Gibson, RD, LD WC Food Nutrition Director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5303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Ms. Bluegrass Breakfast Becomes an Partner &amp; Advocate for Healthier Eating.  Katherine Kidd is our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Gifted/Talented Resource &amp;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21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Century Teacher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18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BREAKFAST</a:t>
            </a:r>
            <a:r>
              <a:rPr lang="en-US" b="1" baseline="0" dirty="0" smtClean="0"/>
              <a:t> CLUB  WINNERS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86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Students</a:t>
            </a:r>
            <a:r>
              <a:rPr lang="en-US" b="1" baseline="0" dirty="0" smtClean="0"/>
              <a:t> Voices with Food Tasting Weekly Event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62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 states “That Breakfast Cookie Is</a:t>
            </a:r>
            <a:r>
              <a:rPr lang="en-US" baseline="0" dirty="0" smtClean="0"/>
              <a:t> Calling My Name- Can I Have Another One?”  the new Ultimate Breakfast Rounds (UBR) whole grain too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57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</a:t>
            </a:r>
            <a:r>
              <a:rPr lang="en-US" baseline="0" dirty="0" smtClean="0"/>
              <a:t> TEAM  ( RIGHT TO LEFT) CASEY HOLT, MANAGER, MELISSA PENNICUFF, MELINDA BERTRAM, KATHERINE KIDD- G/T TEACHER &amp; 21</a:t>
            </a:r>
            <a:r>
              <a:rPr lang="en-US" baseline="30000" dirty="0" smtClean="0"/>
              <a:t>st</a:t>
            </a:r>
            <a:r>
              <a:rPr lang="en-US" baseline="0" dirty="0" smtClean="0"/>
              <a:t> CENTURY RESOURCE (Ms. Bluegrass Breakfast), SHEILA LOWE, PEGGY MCGINNIS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377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Encouragin</a:t>
            </a:r>
            <a:r>
              <a:rPr lang="en-US" b="1" baseline="0" dirty="0" smtClean="0"/>
              <a:t>g Fruit by Ms. Bluegrass Breakfast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385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/>
              <a:t>Breakfast Challenge with</a:t>
            </a:r>
            <a:r>
              <a:rPr lang="en-US" b="1" baseline="0" dirty="0" smtClean="0"/>
              <a:t> Taste Tasting;</a:t>
            </a:r>
            <a:r>
              <a:rPr lang="en-US" b="1" dirty="0" smtClean="0"/>
              <a:t> Breakfast</a:t>
            </a:r>
            <a:r>
              <a:rPr lang="en-US" b="1" baseline="0" dirty="0" smtClean="0"/>
              <a:t> Cereal becomes a Hit with whole grain snack and new marketing</a:t>
            </a:r>
            <a:endParaRPr lang="en-US" b="1" dirty="0" smtClean="0"/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24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Special Friday Ticket</a:t>
            </a:r>
            <a:r>
              <a:rPr lang="en-US" b="1" baseline="0" dirty="0" smtClean="0"/>
              <a:t> Activity Dress Up Nerd Day October 30.  Eat 3 times in a week to get this special ticket for activity Friday.  Special Friday Activity themes- 80’s Day, Mis-Match Day, Wear Your Favorite Hat Day, etc.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198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Drew</a:t>
            </a:r>
            <a:r>
              <a:rPr lang="en-US" b="1" baseline="0" dirty="0" smtClean="0"/>
              <a:t> is our Bluegrass Breakfast Champion…an iPod presentation by our Superintendent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87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Eating School Breakfast is rather Cool</a:t>
            </a:r>
            <a:r>
              <a:rPr lang="en-US" smtClean="0"/>
              <a:t>!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445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Lots</a:t>
            </a:r>
            <a:r>
              <a:rPr lang="en-US" b="1" baseline="0" dirty="0" smtClean="0"/>
              <a:t> of ACTION now in the CARD ROCK CAFÉ…  Needing more TABLES is a good problem to have!!!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68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Student</a:t>
            </a:r>
            <a:r>
              <a:rPr lang="en-US" baseline="0" dirty="0" smtClean="0"/>
              <a:t> driven voices of concern with action plan:  students created a mural with afterschool 21</a:t>
            </a:r>
            <a:r>
              <a:rPr lang="en-US" baseline="30000" dirty="0" smtClean="0"/>
              <a:t>st</a:t>
            </a:r>
            <a:r>
              <a:rPr lang="en-US" baseline="0" dirty="0" smtClean="0"/>
              <a:t> Century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111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Key stakeholders</a:t>
            </a:r>
            <a:r>
              <a:rPr lang="en-US" b="1" baseline="0" dirty="0" smtClean="0"/>
              <a:t> - school secretary, teachers, principal, office staff; MORE TALK ABOUT SCHOOL BREAKFAST NOW!!!!!!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F6B95-93B8-4C97-9F51-ACF580B2403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99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B9EBAF50-C143-41BA-A0FB-83420E54DB19}" type="datetimeFigureOut">
              <a:rPr lang="en-US" smtClean="0"/>
              <a:t>6/15/2012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1EB82B5D-CC15-4FA6-AEB5-9E4829008F3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4400" b="1" dirty="0" smtClean="0"/>
              <a:t>BREAKFAST IN THE BLUEGRASS</a:t>
            </a:r>
          </a:p>
          <a:p>
            <a:r>
              <a:rPr lang="en-US" b="1" dirty="0" smtClean="0"/>
              <a:t>MARCH – OUR CHALLENGE MONTH</a:t>
            </a:r>
          </a:p>
          <a:p>
            <a:r>
              <a:rPr lang="en-US" b="1" dirty="0" smtClean="0"/>
              <a:t>Join the Breakfast Club</a:t>
            </a:r>
          </a:p>
          <a:p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SBSW Grant Wayne County </a:t>
            </a:r>
            <a:br>
              <a:rPr lang="en-US" dirty="0" smtClean="0"/>
            </a:br>
            <a:r>
              <a:rPr lang="en-US" dirty="0" smtClean="0"/>
              <a:t>Middle School</a:t>
            </a:r>
            <a:endParaRPr lang="en-US" dirty="0"/>
          </a:p>
        </p:txBody>
      </p:sp>
      <p:pic>
        <p:nvPicPr>
          <p:cNvPr id="1026" name="Picture 2" descr="Description: http://www3.wayne.kyschools.us/userfiles/162/Nutrition/bluegrass%20breakfast/WCMS%20student%20Kaitlyn%20Harmon%20participated%20in%20the%20Breakfast%20in%20the%20Bluegrass%20taste%20test%20which%20featured%20Mini%20Cinn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428836"/>
            <a:ext cx="4648200" cy="1971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255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0"/>
            <a:ext cx="4724401" cy="70832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4601"/>
            <a:ext cx="4876800" cy="4343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1"/>
            <a:ext cx="3200400" cy="243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52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ONLY 40 % ADP OCTOBER 2011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Universal Breakfast- get meal without charge</a:t>
            </a:r>
            <a:endParaRPr lang="en-US" dirty="0"/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2" b="99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6614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01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escription: http://www3.wayne.kyschools.us/userfiles/162/Nutrition/bluegrass%20breakfast/WCMS%20student%20Kaitlyn%20Harmon%20participated%20in%20the%20Breakfast%20in%20the%20Bluegrass%20taste%20test%20which%20featured%20Mini%20Cinn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7496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en-US" dirty="0" smtClean="0"/>
              <a:t>Student ADP</a:t>
            </a:r>
          </a:p>
          <a:p>
            <a:r>
              <a:rPr lang="en-US" dirty="0" smtClean="0"/>
              <a:t>March 52% - 198 students eating</a:t>
            </a:r>
          </a:p>
          <a:p>
            <a:r>
              <a:rPr lang="en-US" dirty="0" smtClean="0"/>
              <a:t>September 40% - 156 students eating</a:t>
            </a:r>
          </a:p>
          <a:p>
            <a:r>
              <a:rPr lang="en-US" sz="2400" dirty="0" smtClean="0"/>
              <a:t>Goal was to improve 15% student participation</a:t>
            </a:r>
          </a:p>
          <a:p>
            <a:r>
              <a:rPr lang="en-US" sz="2400" dirty="0" smtClean="0"/>
              <a:t>Food Nutrition Manager met with key school stakeholders, principal, 21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Century instructor and selected students.</a:t>
            </a:r>
          </a:p>
          <a:p>
            <a:r>
              <a:rPr lang="en-US" sz="2400" dirty="0" smtClean="0"/>
              <a:t>Student leadership team developed a breakfast plan to improve participation.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Fuel Up to Play 60 Wellness Program Inventory- Fall, 2011</a:t>
            </a:r>
          </a:p>
          <a:p>
            <a:r>
              <a:rPr lang="en-US" sz="2400" dirty="0" smtClean="0"/>
              <a:t>Student Breakfast Survey – February, 2012</a:t>
            </a:r>
          </a:p>
          <a:p>
            <a:r>
              <a:rPr lang="en-US" sz="2400" dirty="0" smtClean="0"/>
              <a:t>March </a:t>
            </a:r>
            <a:r>
              <a:rPr lang="en-US" sz="2400" dirty="0"/>
              <a:t>was the school breakfast challenge month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Quote:  “To get our students eating a good nutritious breakfast.  We know what statistics say about academic performance and good breakfasts!”  Katherine Kidd, WCMS Teacher</a:t>
            </a:r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and Successes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732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e581000n6\STAF_PRO\kgibson\Desktop\BBluegrass WCMS\student one 095gy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365125"/>
            <a:ext cx="8169275" cy="612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88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23117"/>
            <a:ext cx="4724400" cy="67094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43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106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Description: http://www3.wayne.kyschools.us/userfiles/162/Nutrition/bluegrass%20breakfast/Matthew%20Drake%20enjoyed%20the%20Go-gurt%20strawberry%20he%20sampled%20the%20mo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55" y="76200"/>
            <a:ext cx="8991600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0400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74258"/>
            <a:ext cx="8945977" cy="67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36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91600" cy="670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34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74258"/>
            <a:ext cx="8945977" cy="67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9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e581000n6\STAF_PRO\kgibson\Desktop\BBluegrass WCMS\student one 102 students eating. Ms Bluegra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9067800" cy="679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28600"/>
            <a:ext cx="3886199" cy="311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14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e581000n6\STAF_PRO\kgibson\Desktop\BBluegrass WCMS\student one 1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3" y="365125"/>
            <a:ext cx="8169275" cy="612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175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74258"/>
            <a:ext cx="8945977" cy="67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74258"/>
            <a:ext cx="8945977" cy="67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60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1" y="74258"/>
            <a:ext cx="8945977" cy="67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000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663440" y="2743200"/>
            <a:ext cx="4023360" cy="3282696"/>
          </a:xfrm>
        </p:spPr>
        <p:txBody>
          <a:bodyPr>
            <a:normAutofit/>
          </a:bodyPr>
          <a:lstStyle/>
          <a:p>
            <a:r>
              <a:rPr lang="en-US" sz="1600" dirty="0" smtClean="0"/>
              <a:t>Action Plan:  Students created </a:t>
            </a:r>
            <a:r>
              <a:rPr lang="en-US" sz="1600" dirty="0"/>
              <a:t>a mural </a:t>
            </a:r>
            <a:r>
              <a:rPr lang="en-US" sz="1600" dirty="0" smtClean="0"/>
              <a:t>afterschool </a:t>
            </a:r>
            <a:r>
              <a:rPr lang="en-US" sz="1600" dirty="0"/>
              <a:t>during 21st </a:t>
            </a:r>
            <a:r>
              <a:rPr lang="en-US" sz="1600" dirty="0" smtClean="0"/>
              <a:t>Century time.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*</a:t>
            </a:r>
            <a:r>
              <a:rPr lang="en-US" sz="1600" dirty="0" smtClean="0"/>
              <a:t>Students taking ownership help drive participation with school meals</a:t>
            </a:r>
            <a:endParaRPr lang="en-US" sz="1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Our Dining Environment- students say “ a lot of gray and white”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15"/>
          </p:nvPr>
        </p:nvSpPr>
        <p:spPr>
          <a:xfrm>
            <a:off x="4663440" y="1905000"/>
            <a:ext cx="4023360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Creating a Mural by with 21</a:t>
            </a:r>
            <a:r>
              <a:rPr lang="en-US" baseline="30000" dirty="0" smtClean="0"/>
              <a:t>st</a:t>
            </a:r>
            <a:r>
              <a:rPr lang="en-US" dirty="0" smtClean="0"/>
              <a:t> Century students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Dining Environment student Driven Voices of action</a:t>
            </a:r>
            <a:endParaRPr lang="en-US" dirty="0"/>
          </a:p>
        </p:txBody>
      </p:sp>
      <p:pic>
        <p:nvPicPr>
          <p:cNvPr id="7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915841"/>
            <a:ext cx="4022725" cy="301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038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365760"/>
            <a:ext cx="8168640" cy="612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96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Planning for CEO School District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Using an Alternative Breakfast with Grab n Go Menu and eating in Classroom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Continuing Activity Friday twice per month with Breakfast Club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Continuing Taste testing of products and student involvement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Networking with Nutrition Council Students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LET OUR SUCCESS GROW AND CONTINUE…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SCHOOL YEAR 2012-2013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5986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240</TotalTime>
  <Words>605</Words>
  <Application>Microsoft Office PowerPoint</Application>
  <PresentationFormat>On-screen Show (4:3)</PresentationFormat>
  <Paragraphs>74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BlackTie</vt:lpstr>
      <vt:lpstr>SBSW Grant Wayne County  Middle School</vt:lpstr>
      <vt:lpstr>PowerPoint Presentation</vt:lpstr>
      <vt:lpstr>Universal Breakfast- get meal without charge</vt:lpstr>
      <vt:lpstr>PowerPoint Presentation</vt:lpstr>
      <vt:lpstr>PowerPoint Presentation</vt:lpstr>
      <vt:lpstr>Challenges and Successes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Dining Environment student Driven Voices of action</vt:lpstr>
      <vt:lpstr>PowerPoint Presentation</vt:lpstr>
      <vt:lpstr>SCHOOL YEAR 2012-2013</vt:lpstr>
    </vt:vector>
  </TitlesOfParts>
  <Company>Wayne County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SBSW Grant Wayne County  Middle School</dc:title>
  <dc:creator>Gibson, Karen</dc:creator>
  <cp:lastModifiedBy>Gibson, Karen</cp:lastModifiedBy>
  <cp:revision>36</cp:revision>
  <dcterms:created xsi:type="dcterms:W3CDTF">2011-12-16T21:09:38Z</dcterms:created>
  <dcterms:modified xsi:type="dcterms:W3CDTF">2012-06-15T17:51:40Z</dcterms:modified>
</cp:coreProperties>
</file>