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56" r:id="rId2"/>
    <p:sldId id="324" r:id="rId3"/>
    <p:sldId id="284" r:id="rId4"/>
    <p:sldId id="280" r:id="rId5"/>
    <p:sldId id="257" r:id="rId6"/>
    <p:sldId id="300" r:id="rId7"/>
    <p:sldId id="302" r:id="rId8"/>
    <p:sldId id="323" r:id="rId9"/>
    <p:sldId id="303" r:id="rId10"/>
    <p:sldId id="304" r:id="rId11"/>
    <p:sldId id="312" r:id="rId12"/>
    <p:sldId id="305" r:id="rId13"/>
    <p:sldId id="306" r:id="rId14"/>
    <p:sldId id="307" r:id="rId15"/>
    <p:sldId id="308" r:id="rId16"/>
    <p:sldId id="309" r:id="rId17"/>
    <p:sldId id="310" r:id="rId18"/>
    <p:sldId id="32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  <p:sldId id="311" r:id="rId2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F7EF22A-531D-4AAC-8ACD-F8C2687B65D5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F8FD4C-F051-4F85-A669-067C370B1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467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652C4-74A5-483F-B91B-5C784095711A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66E08-351E-4788-B8D9-C2DF19637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04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1ED08F-CB0C-4D76-B752-589B8D416E19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44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74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74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0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51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61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162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005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212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16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59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4396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604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8493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07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1162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977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F1DC2-20F6-4FFC-9299-F4749951F5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842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22AEE-6D51-4860-B386-D7BDA1258851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898D329-4AE2-4641-9DFC-B7E0196F0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0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enlife.com/category/gap-year/" TargetMode="External"/><Relationship Id="rId2" Type="http://schemas.openxmlformats.org/officeDocument/2006/relationships/hyperlink" Target="https://gapyearassociation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usagapyearfairs.org/programs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25" y="1622854"/>
            <a:ext cx="4863017" cy="3647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2465" y="496287"/>
            <a:ext cx="9144000" cy="1126567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Fall 2019 Class Presentation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265" y="2267507"/>
            <a:ext cx="9144000" cy="1655762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LBUSD Graduation Requirements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College/University Admission Requirements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Preparing for College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Management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2465" y="5299216"/>
            <a:ext cx="446490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Sato Academy of Mathematics and Science</a:t>
            </a: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1100 Iroquois Avenue,</a:t>
            </a: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 Beach, CA 90815</a:t>
            </a: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(562) 598-7611</a:t>
            </a:r>
          </a:p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September 14, 2018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98749" y="4881710"/>
            <a:ext cx="3576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of 2022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32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secondary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32221"/>
            <a:ext cx="8596668" cy="38807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Post secondary Education</a:t>
            </a:r>
          </a:p>
          <a:p>
            <a:r>
              <a:rPr lang="en-US" dirty="0">
                <a:solidFill>
                  <a:srgbClr val="0070C0"/>
                </a:solidFill>
              </a:rPr>
              <a:t>	</a:t>
            </a:r>
            <a:r>
              <a:rPr lang="en-US" dirty="0" smtClean="0">
                <a:solidFill>
                  <a:srgbClr val="0070C0"/>
                </a:solidFill>
              </a:rPr>
              <a:t>Apprenticeship/Certificate/Vocational Programs</a:t>
            </a:r>
          </a:p>
          <a:p>
            <a:r>
              <a:rPr lang="en-US" dirty="0">
                <a:solidFill>
                  <a:srgbClr val="0070C0"/>
                </a:solidFill>
              </a:rPr>
              <a:t>	</a:t>
            </a:r>
            <a:r>
              <a:rPr lang="en-US" dirty="0" smtClean="0">
                <a:solidFill>
                  <a:srgbClr val="0070C0"/>
                </a:solidFill>
              </a:rPr>
              <a:t>Community College</a:t>
            </a:r>
          </a:p>
          <a:p>
            <a:r>
              <a:rPr lang="en-US" dirty="0">
                <a:solidFill>
                  <a:srgbClr val="0070C0"/>
                </a:solidFill>
              </a:rPr>
              <a:t>	</a:t>
            </a:r>
            <a:r>
              <a:rPr lang="en-US" dirty="0" smtClean="0">
                <a:solidFill>
                  <a:srgbClr val="0070C0"/>
                </a:solidFill>
              </a:rPr>
              <a:t>4-year College (including military academies)</a:t>
            </a: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Employment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Military Enlistment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Other:  Gap Year </a:t>
            </a:r>
            <a:r>
              <a:rPr lang="en-US" dirty="0" smtClean="0">
                <a:solidFill>
                  <a:srgbClr val="FF0000"/>
                </a:solidFill>
              </a:rPr>
              <a:t>Program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>
                <a:solidFill>
                  <a:srgbClr val="0070C0"/>
                </a:solidFill>
                <a:hlinkClick r:id="rId2"/>
              </a:rPr>
              <a:t>https://gapyearassociation.org</a:t>
            </a:r>
            <a:r>
              <a:rPr lang="en-US" dirty="0" smtClean="0">
                <a:solidFill>
                  <a:srgbClr val="0070C0"/>
                </a:solidFill>
                <a:hlinkClick r:id="rId2"/>
              </a:rPr>
              <a:t>/</a:t>
            </a: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	</a:t>
            </a:r>
            <a:r>
              <a:rPr lang="en-US" dirty="0">
                <a:solidFill>
                  <a:srgbClr val="0070C0"/>
                </a:solidFill>
                <a:hlinkClick r:id="rId3"/>
              </a:rPr>
              <a:t>https://www.teenlife.com/category/gap-year</a:t>
            </a:r>
            <a:r>
              <a:rPr lang="en-US" dirty="0" smtClean="0">
                <a:solidFill>
                  <a:srgbClr val="0070C0"/>
                </a:solidFill>
                <a:hlinkClick r:id="rId3"/>
              </a:rPr>
              <a:t>/</a:t>
            </a: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	</a:t>
            </a:r>
            <a:r>
              <a:rPr lang="en-US" dirty="0" smtClean="0">
                <a:solidFill>
                  <a:srgbClr val="0070C0"/>
                </a:solidFill>
                <a:hlinkClick r:id="rId4"/>
              </a:rPr>
              <a:t>http</a:t>
            </a:r>
            <a:r>
              <a:rPr lang="en-US" dirty="0">
                <a:solidFill>
                  <a:srgbClr val="0070C0"/>
                </a:solidFill>
                <a:hlinkClick r:id="rId4"/>
              </a:rPr>
              <a:t>://usagapyearfairs.org/programs</a:t>
            </a:r>
            <a:r>
              <a:rPr lang="en-US" dirty="0" smtClean="0">
                <a:solidFill>
                  <a:srgbClr val="0070C0"/>
                </a:solidFill>
                <a:hlinkClick r:id="rId4"/>
              </a:rPr>
              <a:t>/</a:t>
            </a: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193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LBUSD Graduation Requirements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59227"/>
            <a:ext cx="9458339" cy="4800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 Area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of Credits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Notes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					40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History/Social Science		30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Mathematics				40		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Education			20		If fitness test is not passed in 9</a:t>
            </a:r>
            <a:r>
              <a:rPr lang="en-US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10</a:t>
            </a:r>
            <a:r>
              <a:rPr lang="en-US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must take 										Fitness Conditioning in 11</a:t>
            </a:r>
            <a:r>
              <a:rPr lang="en-US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and/or 12</a:t>
            </a:r>
            <a:r>
              <a:rPr lang="en-US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					20		One year of Physical and one year of Biological Science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Fine Arts or World Language	10		The Intro to Design class meets this requirement</a:t>
            </a:r>
          </a:p>
          <a:p>
            <a:pPr marL="0" indent="0">
              <a:buNone/>
            </a:pPr>
            <a:r>
              <a:rPr lang="en-US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Electives					60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TOTAL:		220 credits</a:t>
            </a: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Additional Requirement:  Pass Algebra 1 (You’ve met this requirement if you passed it in 8</a:t>
            </a:r>
            <a:r>
              <a:rPr lang="en-US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grade)</a:t>
            </a:r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09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6616" y="1128857"/>
            <a:ext cx="8596668" cy="38807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7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College / </a:t>
            </a:r>
          </a:p>
          <a:p>
            <a:pPr marL="0" indent="0">
              <a:buNone/>
            </a:pPr>
            <a:r>
              <a:rPr lang="en-US" sz="7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</a:p>
          <a:p>
            <a:pPr marL="0" indent="0">
              <a:buNone/>
            </a:pPr>
            <a:r>
              <a:rPr lang="en-US" sz="7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Admission</a:t>
            </a:r>
          </a:p>
          <a:p>
            <a:pPr marL="0" indent="0">
              <a:buNone/>
            </a:pPr>
            <a:r>
              <a:rPr lang="en-US" sz="7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Requirements</a:t>
            </a:r>
            <a:endParaRPr lang="en-US" sz="7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98" y="701758"/>
            <a:ext cx="4289288" cy="439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7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102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California State University (CSU) </a:t>
            </a:r>
            <a:r>
              <a:rPr lang="en-US" sz="2000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calstate.edu/apply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California (UC) </a:t>
            </a:r>
            <a:r>
              <a:rPr lang="en-US" sz="1600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admission.universityofcalifornia.edu/freshman/requirements/index.html</a:t>
            </a: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A-G Requirements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594" y="21304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</a:t>
            </a:r>
            <a:r>
              <a:rPr lang="en-US" sz="2400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     			</a:t>
            </a:r>
            <a:r>
              <a:rPr lang="en-US" sz="24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of Years</a:t>
            </a: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sz="2400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History		       				2	</a:t>
            </a:r>
            <a:r>
              <a:rPr lang="en-US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One year of World History + One year of USH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English		        				4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Mathematics		       			3	  	</a:t>
            </a:r>
            <a:r>
              <a:rPr lang="en-US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Algebra 1, Geometry, Algebra 2, or above</a:t>
            </a:r>
            <a:endParaRPr lang="en-US" sz="2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Laboratory Science	        		2          </a:t>
            </a:r>
            <a:r>
              <a:rPr lang="en-US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Biological and One Physical</a:t>
            </a:r>
            <a:endParaRPr lang="en-US" sz="2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Language Other than English		2	  	</a:t>
            </a:r>
            <a:r>
              <a:rPr lang="en-US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years of the same language</a:t>
            </a:r>
            <a:endParaRPr lang="en-US" sz="2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Visual / Performing Arts			1	 	 </a:t>
            </a:r>
            <a:r>
              <a:rPr lang="en-US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 to Design will meet this requirement</a:t>
            </a:r>
            <a:endParaRPr lang="en-US" sz="2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College Preparatory Elective		1	 	 </a:t>
            </a:r>
            <a:r>
              <a:rPr lang="en-US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Extra year of above areas or an approved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    					  course.</a:t>
            </a:r>
            <a:endParaRPr lang="en-US" sz="2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34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Preparing for College:  What to do now?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for grades acceptable by colleges, universities, internship programs, and scholarships.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 your post-secondary options – what to do after high school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 or continue exploring careers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 or continue doing extracurricular activities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Continue with test prep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1755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GRADES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7707" y="1411311"/>
            <a:ext cx="8229600" cy="505936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Letter Grades Point Value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= 4       B = 3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= 2        D = 1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= 0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 B, C, &amp; D are passing grades, credits will be earned.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CAUTION: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Certain courses require a grade of “C” to advance to the next level (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language)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No credits will be earned for courses repeated to improve a “D” grade.  </a:t>
            </a:r>
          </a:p>
        </p:txBody>
      </p:sp>
    </p:spTree>
    <p:extLst>
      <p:ext uri="{BB962C8B-B14F-4D97-AF65-F5344CB8AC3E}">
        <p14:creationId xmlns:p14="http://schemas.microsoft.com/office/powerpoint/2010/main" val="90702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Honors / AP  Grade’s Point Values</a:t>
            </a:r>
            <a:endParaRPr 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Letter Grade			Point Value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A								5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								4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								3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								2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F								0</a:t>
            </a:r>
            <a:endParaRPr lang="en-US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248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981200" y="905232"/>
            <a:ext cx="7772400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How to Calculate a Grade Point Average (GPA)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	</a:t>
            </a:r>
            <a:r>
              <a:rPr lang="en-US" altLang="en-US" sz="28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Course                Grade	   Point Value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Algebra		A		4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English		C		2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Biology</a:t>
            </a:r>
            <a:r>
              <a:rPr lang="en-US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		D		1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PE 			F		0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Computer Apps	</a:t>
            </a:r>
            <a:r>
              <a:rPr lang="en-US" altLang="en-US" sz="2400" u="sng" dirty="0">
                <a:solidFill>
                  <a:srgbClr val="0070C0"/>
                </a:solidFill>
                <a:latin typeface="Times New Roman" panose="02020603050405020304" pitchFamily="18" charset="0"/>
              </a:rPr>
              <a:t>B		3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Total Points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			</a:t>
            </a:r>
            <a:r>
              <a:rPr lang="en-US" altLang="en-US" sz="24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          10</a:t>
            </a:r>
          </a:p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Divide Total Points (10) by # of Courses (5)= 2.0 GPA</a:t>
            </a:r>
            <a:r>
              <a:rPr lang="en-US" altLang="en-US" sz="2400" b="1" dirty="0"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981200" y="457200"/>
            <a:ext cx="8229600" cy="5943600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08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1524000"/>
            <a:ext cx="7924800" cy="46482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Char char=" "/>
              <a:defRPr/>
            </a:pP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passing grade will give you: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semester = 5 credits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school year = 10 credits</a:t>
            </a:r>
          </a:p>
          <a:p>
            <a:pPr eaLnBrk="1" hangingPunct="1">
              <a:defRPr/>
            </a:pP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 "/>
              <a:defRPr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9th    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classes x 10 credits = 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 "/>
              <a:defRPr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10th  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10 = 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 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 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credits</a:t>
            </a:r>
          </a:p>
          <a:p>
            <a:pPr eaLnBrk="1" hangingPunct="1">
              <a:buFontTx/>
              <a:buChar char=" "/>
              <a:defRPr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11th  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10 = 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 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210 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credits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 "/>
              <a:defRPr/>
            </a:pPr>
            <a:r>
              <a:rPr lang="en-US" sz="2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12th  </a:t>
            </a:r>
            <a:r>
              <a:rPr lang="en-US" sz="2800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n-US" sz="2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10 = </a:t>
            </a:r>
            <a:r>
              <a:rPr lang="en-US" sz="2800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 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280 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credits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 "/>
              <a:defRPr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TOTAL:  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280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credits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543800" y="20574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8137526" y="2708275"/>
            <a:ext cx="1616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710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1981200"/>
            <a:ext cx="10972800" cy="1371600"/>
          </a:xfrm>
        </p:spPr>
        <p:txBody>
          <a:bodyPr>
            <a:noAutofit/>
          </a:bodyPr>
          <a:lstStyle/>
          <a:p>
            <a:r>
              <a:rPr lang="en-US" sz="8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are grades earned?</a:t>
            </a:r>
            <a:endParaRPr lang="en-US" sz="8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08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Schoolwork  </a:t>
            </a:r>
            <a:br>
              <a:rPr lang="en-US" sz="6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6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5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they?</a:t>
            </a:r>
          </a:p>
          <a:p>
            <a:r>
              <a:rPr lang="en-US" sz="5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Classwork</a:t>
            </a:r>
            <a:endParaRPr lang="en-US" sz="5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Assignment / Homework</a:t>
            </a:r>
            <a:endParaRPr lang="en-US" sz="5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Tests / Quizzes</a:t>
            </a:r>
          </a:p>
          <a:p>
            <a:r>
              <a:rPr lang="en-US" sz="5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endParaRPr lang="en-US" sz="5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72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484097" cy="13208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ompleting schoolwork:  What do you gain?</a:t>
            </a:r>
            <a:endParaRPr lang="en-US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Acceptable grades (C or better)</a:t>
            </a:r>
          </a:p>
          <a:p>
            <a:r>
              <a:rPr lang="en-US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</a:p>
          <a:p>
            <a:r>
              <a:rPr lang="en-US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good Work ethics / Professionalism</a:t>
            </a:r>
            <a:endParaRPr lang="en-US" sz="4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31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Grades</a:t>
            </a:r>
            <a:endParaRPr lang="en-US" sz="6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58313"/>
            <a:ext cx="8596668" cy="3880773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ndicate your progress or lack of it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ndicate your mastery of the lesson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 part of the criteria for colleges/universities, scholarship committees, and employers</a:t>
            </a:r>
            <a:endParaRPr lang="en-US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52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Gain Knowledge</a:t>
            </a:r>
            <a:endParaRPr lang="en-US" sz="6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schoolwork is done,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continues.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learned from class discussion and lecture will add on to previous knowledge.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 will have the opportunity to check for understanding and seek clarification when needed.</a:t>
            </a:r>
          </a:p>
        </p:txBody>
      </p:sp>
    </p:spTree>
    <p:extLst>
      <p:ext uri="{BB962C8B-B14F-4D97-AF65-F5344CB8AC3E}">
        <p14:creationId xmlns:p14="http://schemas.microsoft.com/office/powerpoint/2010/main" val="155991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Ethics / Professionalism</a:t>
            </a:r>
            <a:endParaRPr lang="en-US" sz="5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Completing schoolwork:</a:t>
            </a:r>
          </a:p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rovides the opportunity to develop work ethics / professionalism.</a:t>
            </a:r>
          </a:p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equivalent to being productive in performance evaluation, the process by which an employee is rated based on a company’s rating scale of a what a worthy employee is.  </a:t>
            </a: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98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happens when schoolwork is not completed/done and turned in?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 / Failing grades</a:t>
            </a:r>
          </a:p>
          <a:p>
            <a:r>
              <a:rPr lang="en-US" sz="3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put high school graduation at risk</a:t>
            </a:r>
          </a:p>
          <a:p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not meet college/university admission requirements</a:t>
            </a:r>
          </a:p>
          <a:p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not meet scholarship requirements</a:t>
            </a:r>
          </a:p>
          <a:p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permit may not be approved</a:t>
            </a:r>
          </a:p>
          <a:p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Poor letter of recommendation</a:t>
            </a:r>
          </a:p>
          <a:p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Limited or may not qualify for internship programs</a:t>
            </a:r>
          </a:p>
          <a:p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have to attend summer school</a:t>
            </a:r>
            <a:endParaRPr lang="en-US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72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683" y="1033215"/>
            <a:ext cx="7374306" cy="4620609"/>
          </a:xfrm>
        </p:spPr>
      </p:pic>
    </p:spTree>
    <p:extLst>
      <p:ext uri="{BB962C8B-B14F-4D97-AF65-F5344CB8AC3E}">
        <p14:creationId xmlns:p14="http://schemas.microsoft.com/office/powerpoint/2010/main" val="379569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Activities / </a:t>
            </a:r>
            <a:r>
              <a:rPr lang="en-US" sz="4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Extracurriculars</a:t>
            </a:r>
            <a:endParaRPr 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04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Activity / Extracurricular		Meeting Day	Time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    ____________________		___________	       _____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____________________		___________	       _____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____________________		___________     	_____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     __________________		__________ 	_____</a:t>
            </a:r>
          </a:p>
          <a:p>
            <a:pPr marL="0" indent="0">
              <a:buNone/>
            </a:pP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are your grades?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you stay up late at night completing your homework?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you able to complete your homework and turn it in on time?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you feel that you have too much to do?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602" y="2160589"/>
            <a:ext cx="4463871" cy="164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7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 / Create a study place at home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6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lighting</a:t>
            </a:r>
          </a:p>
          <a:p>
            <a:r>
              <a:rPr lang="en-US" sz="6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/Chair</a:t>
            </a:r>
          </a:p>
          <a:p>
            <a:r>
              <a:rPr lang="en-US" sz="6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Noise free</a:t>
            </a:r>
          </a:p>
          <a:p>
            <a:r>
              <a:rPr lang="en-US" sz="6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Clutter free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679" y="1595772"/>
            <a:ext cx="3338965" cy="20103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445" y="4046874"/>
            <a:ext cx="2052647" cy="199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06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Supplies</a:t>
            </a:r>
            <a:endParaRPr lang="en-US" sz="7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6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Pens/ pencils / eraser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Textbook / handout if needed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Computer / laptop if needed</a:t>
            </a:r>
            <a:endParaRPr lang="en-US" sz="6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149" y="862014"/>
            <a:ext cx="3619500" cy="259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04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time do you get home?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Monday     		________________</a:t>
            </a:r>
          </a:p>
          <a:p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Tuesday     		________________</a:t>
            </a:r>
          </a:p>
          <a:p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Wednesday		________________</a:t>
            </a:r>
          </a:p>
          <a:p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Thursday			________________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616" y="2142283"/>
            <a:ext cx="5198772" cy="389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3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Divide Your Time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45906" y="164103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 </a:t>
            </a: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 / Wed			Tues / Thurs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27278" y="2281918"/>
            <a:ext cx="2434107" cy="746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30 minutes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31432" y="2281917"/>
            <a:ext cx="2434107" cy="746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30 minutes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53032" y="3271707"/>
            <a:ext cx="2434107" cy="746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30 minutes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127138" y="3266401"/>
            <a:ext cx="2434107" cy="746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30 minutes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127137" y="5245399"/>
            <a:ext cx="2434107" cy="746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30 minutes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127138" y="4261765"/>
            <a:ext cx="2434107" cy="746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30 minutes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53032" y="5245400"/>
            <a:ext cx="2434107" cy="746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30 minutes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53032" y="4261496"/>
            <a:ext cx="2434107" cy="746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30 minutes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467" y="300717"/>
            <a:ext cx="4693069" cy="58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4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Give yourself a break </a:t>
            </a:r>
            <a:endParaRPr lang="en-US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8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5 or 10 minutes break in between the 30 minutes block.</a:t>
            </a:r>
            <a:endParaRPr lang="en-US" sz="8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91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about weekends?</a:t>
            </a:r>
            <a:endParaRPr lang="en-US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47910"/>
            <a:ext cx="8596668" cy="3880773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are your days off if you completed your homework and other required work.</a:t>
            </a:r>
          </a:p>
          <a:p>
            <a:endParaRPr lang="en-US" sz="36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there are projects or left over homework to do, dedicate about 1 or 2 hours between Friday, Saturday, and Sunday.</a:t>
            </a:r>
            <a:endParaRPr lang="en-US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22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time is bedtime?</a:t>
            </a:r>
            <a:endParaRPr lang="en-US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3662" y="1930400"/>
            <a:ext cx="6427771" cy="38807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to 9 hours is the recommended sleep time for adolescents.</a:t>
            </a:r>
          </a:p>
          <a:p>
            <a:pPr marL="0" indent="0">
              <a:buNone/>
            </a:pP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  If you need to wake-up at 5 am to get ready and be in school on time, you need to sleep around 8 pm the night before to get at least 9 hours of sleep.</a:t>
            </a: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283719"/>
            <a:ext cx="2238375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33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if homework is not complete?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65130"/>
            <a:ext cx="8596668" cy="5012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Things to think about: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you understand the homework (lesson, instruction,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you feel you have too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much on your plate?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you taken advantaged of homework help?</a:t>
            </a:r>
          </a:p>
          <a:p>
            <a:pPr marL="0" indent="0" algn="ctr">
              <a:buNone/>
            </a:pPr>
            <a:endParaRPr lang="en-US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8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Get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789" y="4508249"/>
            <a:ext cx="2372419" cy="209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to get help</a:t>
            </a:r>
            <a:endParaRPr lang="en-US" sz="4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869" y="1857510"/>
            <a:ext cx="8363159" cy="3408406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talk to your teachers if you need help or clarification. 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You can talk to them personally or through school loop mail.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Most teachers are available on Tues &amp; Thurs from 8:55 am to 9:25 am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Friday from 7:50 am to 8:25 am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Homework Help 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Rm. A-4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Tuesday &amp; Thursday from 7:50 am to 9:25 am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Tuesday, Wednesday, &amp; Thursday during lunch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Thursday after school from 3 to 4 pm</a:t>
            </a:r>
          </a:p>
          <a:p>
            <a:pPr marL="0" indent="0">
              <a:buNone/>
            </a:pPr>
            <a:endParaRPr lang="en-US" dirty="0" smtClean="0"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555" y="3446641"/>
            <a:ext cx="2434510" cy="281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2893</TotalTime>
  <Words>706</Words>
  <Application>Microsoft Office PowerPoint</Application>
  <PresentationFormat>Widescreen</PresentationFormat>
  <Paragraphs>193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Fall 2019 Class Presentation</vt:lpstr>
      <vt:lpstr>Post secondary Options</vt:lpstr>
      <vt:lpstr>LBUSD Graduation Requirements</vt:lpstr>
      <vt:lpstr>PowerPoint Presentation</vt:lpstr>
      <vt:lpstr>California State University (CSU) calstate.edu/apply University of California (UC) admission.universityofcalifornia.edu/freshman/requirements/index.html A-G Requirements</vt:lpstr>
      <vt:lpstr>Preparing for College:  What to do now?</vt:lpstr>
      <vt:lpstr>GRADES</vt:lpstr>
      <vt:lpstr>Honors / AP  Grade’s Point Values</vt:lpstr>
      <vt:lpstr>PowerPoint Presentation</vt:lpstr>
      <vt:lpstr>CREDITS</vt:lpstr>
      <vt:lpstr>How are grades earned?</vt:lpstr>
      <vt:lpstr>Schoolwork   </vt:lpstr>
      <vt:lpstr>Completing schoolwork:  What do you gain?</vt:lpstr>
      <vt:lpstr>Grades</vt:lpstr>
      <vt:lpstr>Gain Knowledge</vt:lpstr>
      <vt:lpstr>Work Ethics / Professionalism</vt:lpstr>
      <vt:lpstr>What happens when schoolwork is not completed/done and turned in?</vt:lpstr>
      <vt:lpstr>PowerPoint Presentation</vt:lpstr>
      <vt:lpstr>Activities / Extracurriculars</vt:lpstr>
      <vt:lpstr>Find / Create a study place at home</vt:lpstr>
      <vt:lpstr>Supplies</vt:lpstr>
      <vt:lpstr>What time do you get home?</vt:lpstr>
      <vt:lpstr>Divide Your Time</vt:lpstr>
      <vt:lpstr>Give yourself a break </vt:lpstr>
      <vt:lpstr>What about weekends?</vt:lpstr>
      <vt:lpstr>What time is bedtime?</vt:lpstr>
      <vt:lpstr>What if homework is not complete?</vt:lpstr>
      <vt:lpstr>Where to get help</vt:lpstr>
    </vt:vector>
  </TitlesOfParts>
  <Company>LBUSD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OF 2020</dc:title>
  <dc:creator>GMaliwat</dc:creator>
  <cp:lastModifiedBy>Gerard Maliwat</cp:lastModifiedBy>
  <cp:revision>195</cp:revision>
  <cp:lastPrinted>2017-02-02T22:53:33Z</cp:lastPrinted>
  <dcterms:created xsi:type="dcterms:W3CDTF">2016-08-29T17:56:09Z</dcterms:created>
  <dcterms:modified xsi:type="dcterms:W3CDTF">2019-11-06T22:12:52Z</dcterms:modified>
</cp:coreProperties>
</file>