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6858000" cx="9144000"/>
  <p:notesSz cx="7010400" cy="92964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19" roundtripDataSignature="AMtx7mgftJPeYXLP6DPC0ob4+EzQoH65D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customschemas.google.com/relationships/presentationmetadata" Target="meta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38475" cy="46513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0338" y="0"/>
            <a:ext cx="3038475" cy="46513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675" y="4416425"/>
            <a:ext cx="5607050" cy="4183063"/>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29675"/>
            <a:ext cx="3038475" cy="465138"/>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0338" y="8829675"/>
            <a:ext cx="3038475" cy="465138"/>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notes"/>
          <p:cNvSpPr txBox="1"/>
          <p:nvPr>
            <p:ph idx="1" type="body"/>
          </p:nvPr>
        </p:nvSpPr>
        <p:spPr>
          <a:xfrm>
            <a:off x="701675" y="4416425"/>
            <a:ext cx="5607050" cy="4183063"/>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1: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2:notes"/>
          <p:cNvSpPr txBox="1"/>
          <p:nvPr>
            <p:ph idx="1" type="body"/>
          </p:nvPr>
        </p:nvSpPr>
        <p:spPr>
          <a:xfrm>
            <a:off x="701675" y="4416425"/>
            <a:ext cx="5607050" cy="4183063"/>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 name="Google Shape;149;p2: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3:notes"/>
          <p:cNvSpPr txBox="1"/>
          <p:nvPr>
            <p:ph idx="1" type="body"/>
          </p:nvPr>
        </p:nvSpPr>
        <p:spPr>
          <a:xfrm>
            <a:off x="701675" y="4416425"/>
            <a:ext cx="5607050" cy="4183063"/>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3: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4:notes"/>
          <p:cNvSpPr txBox="1"/>
          <p:nvPr>
            <p:ph idx="1" type="body"/>
          </p:nvPr>
        </p:nvSpPr>
        <p:spPr>
          <a:xfrm>
            <a:off x="701675" y="4416425"/>
            <a:ext cx="5607050" cy="4183063"/>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4: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5:notes"/>
          <p:cNvSpPr txBox="1"/>
          <p:nvPr>
            <p:ph idx="1" type="body"/>
          </p:nvPr>
        </p:nvSpPr>
        <p:spPr>
          <a:xfrm>
            <a:off x="701675" y="4416425"/>
            <a:ext cx="5607050" cy="4183063"/>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5: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6:notes"/>
          <p:cNvSpPr txBox="1"/>
          <p:nvPr>
            <p:ph idx="1" type="body"/>
          </p:nvPr>
        </p:nvSpPr>
        <p:spPr>
          <a:xfrm>
            <a:off x="701675" y="4416425"/>
            <a:ext cx="5607050" cy="4183063"/>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 name="Google Shape;179;p6: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7:notes"/>
          <p:cNvSpPr txBox="1"/>
          <p:nvPr>
            <p:ph idx="1" type="body"/>
          </p:nvPr>
        </p:nvSpPr>
        <p:spPr>
          <a:xfrm>
            <a:off x="701675" y="4416425"/>
            <a:ext cx="5607050" cy="4183063"/>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 name="Google Shape;186;p7: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8:notes"/>
          <p:cNvSpPr txBox="1"/>
          <p:nvPr>
            <p:ph idx="1" type="body"/>
          </p:nvPr>
        </p:nvSpPr>
        <p:spPr>
          <a:xfrm>
            <a:off x="701675" y="4416425"/>
            <a:ext cx="5607050" cy="4183063"/>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p8: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9:notes"/>
          <p:cNvSpPr txBox="1"/>
          <p:nvPr>
            <p:ph idx="1" type="body"/>
          </p:nvPr>
        </p:nvSpPr>
        <p:spPr>
          <a:xfrm>
            <a:off x="701675" y="4416425"/>
            <a:ext cx="5607050" cy="4183063"/>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 name="Google Shape;200;p9: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0:notes"/>
          <p:cNvSpPr txBox="1"/>
          <p:nvPr>
            <p:ph idx="1" type="body"/>
          </p:nvPr>
        </p:nvSpPr>
        <p:spPr>
          <a:xfrm>
            <a:off x="701675" y="4416425"/>
            <a:ext cx="5607050" cy="4183063"/>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p10: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1:notes"/>
          <p:cNvSpPr txBox="1"/>
          <p:nvPr>
            <p:ph idx="1" type="body"/>
          </p:nvPr>
        </p:nvSpPr>
        <p:spPr>
          <a:xfrm>
            <a:off x="701675" y="4416425"/>
            <a:ext cx="5607050" cy="4183063"/>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p11: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2:notes"/>
          <p:cNvSpPr txBox="1"/>
          <p:nvPr>
            <p:ph idx="1" type="body"/>
          </p:nvPr>
        </p:nvSpPr>
        <p:spPr>
          <a:xfrm>
            <a:off x="701675" y="4416425"/>
            <a:ext cx="5607050" cy="4183063"/>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12: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3:notes"/>
          <p:cNvSpPr txBox="1"/>
          <p:nvPr>
            <p:ph idx="1" type="body"/>
          </p:nvPr>
        </p:nvSpPr>
        <p:spPr>
          <a:xfrm>
            <a:off x="701675" y="4416425"/>
            <a:ext cx="5607050" cy="4183063"/>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13:notes"/>
          <p:cNvSpPr/>
          <p:nvPr>
            <p:ph idx="2" type="sldImg"/>
          </p:nvPr>
        </p:nvSpPr>
        <p:spPr>
          <a:xfrm>
            <a:off x="1181100" y="696913"/>
            <a:ext cx="46482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1" name="Shape 21"/>
        <p:cNvGrpSpPr/>
        <p:nvPr/>
      </p:nvGrpSpPr>
      <p:grpSpPr>
        <a:xfrm>
          <a:off x="0" y="0"/>
          <a:ext cx="0" cy="0"/>
          <a:chOff x="0" y="0"/>
          <a:chExt cx="0" cy="0"/>
        </a:xfrm>
      </p:grpSpPr>
      <p:grpSp>
        <p:nvGrpSpPr>
          <p:cNvPr id="22" name="Google Shape;22;p15"/>
          <p:cNvGrpSpPr/>
          <p:nvPr/>
        </p:nvGrpSpPr>
        <p:grpSpPr>
          <a:xfrm>
            <a:off x="4334933" y="1169931"/>
            <a:ext cx="4814835" cy="4993802"/>
            <a:chOff x="4334933" y="1169931"/>
            <a:chExt cx="4814835" cy="4993802"/>
          </a:xfrm>
        </p:grpSpPr>
        <p:cxnSp>
          <p:nvCxnSpPr>
            <p:cNvPr id="23" name="Google Shape;23;p15"/>
            <p:cNvCxnSpPr/>
            <p:nvPr/>
          </p:nvCxnSpPr>
          <p:spPr>
            <a:xfrm flipH="1">
              <a:off x="6009259" y="1169931"/>
              <a:ext cx="3134741" cy="3134741"/>
            </a:xfrm>
            <a:prstGeom prst="straightConnector1">
              <a:avLst/>
            </a:prstGeom>
            <a:noFill/>
            <a:ln cap="flat" cmpd="sng" w="12700">
              <a:solidFill>
                <a:schemeClr val="lt1"/>
              </a:solidFill>
              <a:prstDash val="solid"/>
              <a:round/>
              <a:headEnd len="sm" w="sm" type="none"/>
              <a:tailEnd len="sm" w="sm" type="none"/>
            </a:ln>
          </p:spPr>
        </p:cxnSp>
        <p:cxnSp>
          <p:nvCxnSpPr>
            <p:cNvPr id="24" name="Google Shape;24;p15"/>
            <p:cNvCxnSpPr/>
            <p:nvPr/>
          </p:nvCxnSpPr>
          <p:spPr>
            <a:xfrm flipH="1">
              <a:off x="4334933" y="1348898"/>
              <a:ext cx="4814835" cy="4814835"/>
            </a:xfrm>
            <a:prstGeom prst="straightConnector1">
              <a:avLst/>
            </a:prstGeom>
            <a:noFill/>
            <a:ln cap="flat" cmpd="sng" w="12700">
              <a:solidFill>
                <a:schemeClr val="lt1"/>
              </a:solidFill>
              <a:prstDash val="solid"/>
              <a:round/>
              <a:headEnd len="sm" w="sm" type="none"/>
              <a:tailEnd len="sm" w="sm" type="none"/>
            </a:ln>
          </p:spPr>
        </p:cxnSp>
        <p:cxnSp>
          <p:nvCxnSpPr>
            <p:cNvPr id="25" name="Google Shape;25;p15"/>
            <p:cNvCxnSpPr/>
            <p:nvPr/>
          </p:nvCxnSpPr>
          <p:spPr>
            <a:xfrm flipH="1">
              <a:off x="5225595" y="1469269"/>
              <a:ext cx="3912054" cy="3912054"/>
            </a:xfrm>
            <a:prstGeom prst="straightConnector1">
              <a:avLst/>
            </a:prstGeom>
            <a:noFill/>
            <a:ln cap="flat" cmpd="sng" w="12700">
              <a:solidFill>
                <a:schemeClr val="lt1"/>
              </a:solidFill>
              <a:prstDash val="solid"/>
              <a:round/>
              <a:headEnd len="sm" w="sm" type="none"/>
              <a:tailEnd len="sm" w="sm" type="none"/>
            </a:ln>
          </p:spPr>
        </p:cxnSp>
        <p:cxnSp>
          <p:nvCxnSpPr>
            <p:cNvPr id="26" name="Google Shape;26;p15"/>
            <p:cNvCxnSpPr/>
            <p:nvPr/>
          </p:nvCxnSpPr>
          <p:spPr>
            <a:xfrm flipH="1">
              <a:off x="5304588" y="1307856"/>
              <a:ext cx="3839412" cy="3839412"/>
            </a:xfrm>
            <a:prstGeom prst="straightConnector1">
              <a:avLst/>
            </a:prstGeom>
            <a:noFill/>
            <a:ln cap="flat" cmpd="sng" w="31750">
              <a:solidFill>
                <a:schemeClr val="lt1"/>
              </a:solidFill>
              <a:prstDash val="solid"/>
              <a:round/>
              <a:headEnd len="sm" w="sm" type="none"/>
              <a:tailEnd len="sm" w="sm" type="none"/>
            </a:ln>
          </p:spPr>
        </p:cxnSp>
        <p:cxnSp>
          <p:nvCxnSpPr>
            <p:cNvPr id="27" name="Google Shape;27;p15"/>
            <p:cNvCxnSpPr/>
            <p:nvPr/>
          </p:nvCxnSpPr>
          <p:spPr>
            <a:xfrm flipH="1">
              <a:off x="5707078" y="1770196"/>
              <a:ext cx="3430571" cy="3430570"/>
            </a:xfrm>
            <a:prstGeom prst="straightConnector1">
              <a:avLst/>
            </a:prstGeom>
            <a:noFill/>
            <a:ln cap="flat" cmpd="sng" w="31750">
              <a:solidFill>
                <a:schemeClr val="lt1"/>
              </a:solidFill>
              <a:prstDash val="solid"/>
              <a:round/>
              <a:headEnd len="sm" w="sm" type="none"/>
              <a:tailEnd len="sm" w="sm" type="none"/>
            </a:ln>
          </p:spPr>
        </p:cxnSp>
      </p:grpSp>
      <p:sp>
        <p:nvSpPr>
          <p:cNvPr id="28" name="Google Shape;28;p15"/>
          <p:cNvSpPr txBox="1"/>
          <p:nvPr>
            <p:ph type="ctrTitle"/>
          </p:nvPr>
        </p:nvSpPr>
        <p:spPr>
          <a:xfrm>
            <a:off x="533400" y="533400"/>
            <a:ext cx="6154713" cy="3124201"/>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4400"/>
              <a:buFont typeface="Century Gothic"/>
              <a:buNone/>
              <a:defRPr sz="4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15"/>
          <p:cNvSpPr txBox="1"/>
          <p:nvPr>
            <p:ph idx="1" type="subTitle"/>
          </p:nvPr>
        </p:nvSpPr>
        <p:spPr>
          <a:xfrm>
            <a:off x="533400" y="3843868"/>
            <a:ext cx="4954250" cy="1913466"/>
          </a:xfrm>
          <a:prstGeom prst="rect">
            <a:avLst/>
          </a:prstGeom>
          <a:noFill/>
          <a:ln>
            <a:noFill/>
          </a:ln>
        </p:spPr>
        <p:txBody>
          <a:bodyPr anchorCtr="0" anchor="t" bIns="45700" lIns="91425" spcFirstLastPara="1" rIns="91425" wrap="square" tIns="45700">
            <a:normAutofit/>
          </a:bodyPr>
          <a:lstStyle>
            <a:lvl1pPr lvl="0" algn="l">
              <a:spcBef>
                <a:spcPts val="400"/>
              </a:spcBef>
              <a:spcAft>
                <a:spcPts val="0"/>
              </a:spcAft>
              <a:buSzPts val="1600"/>
              <a:buNone/>
              <a:defRPr sz="2000">
                <a:solidFill>
                  <a:srgbClr val="0F486F"/>
                </a:solidFill>
              </a:defRPr>
            </a:lvl1pPr>
            <a:lvl2pPr lvl="1" algn="ctr">
              <a:spcBef>
                <a:spcPts val="600"/>
              </a:spcBef>
              <a:spcAft>
                <a:spcPts val="0"/>
              </a:spcAft>
              <a:buSzPts val="1440"/>
              <a:buNone/>
              <a:defRPr>
                <a:solidFill>
                  <a:schemeClr val="lt1"/>
                </a:solidFill>
              </a:defRPr>
            </a:lvl2pPr>
            <a:lvl3pPr lvl="2" algn="ctr">
              <a:spcBef>
                <a:spcPts val="600"/>
              </a:spcBef>
              <a:spcAft>
                <a:spcPts val="0"/>
              </a:spcAft>
              <a:buSzPts val="1280"/>
              <a:buNone/>
              <a:defRPr>
                <a:solidFill>
                  <a:schemeClr val="lt1"/>
                </a:solidFill>
              </a:defRPr>
            </a:lvl3pPr>
            <a:lvl4pPr lvl="3" algn="ctr">
              <a:spcBef>
                <a:spcPts val="600"/>
              </a:spcBef>
              <a:spcAft>
                <a:spcPts val="0"/>
              </a:spcAft>
              <a:buSzPts val="1120"/>
              <a:buNone/>
              <a:defRPr>
                <a:solidFill>
                  <a:schemeClr val="lt1"/>
                </a:solidFill>
              </a:defRPr>
            </a:lvl4pPr>
            <a:lvl5pPr lvl="4" algn="ctr">
              <a:spcBef>
                <a:spcPts val="600"/>
              </a:spcBef>
              <a:spcAft>
                <a:spcPts val="0"/>
              </a:spcAft>
              <a:buSzPts val="1120"/>
              <a:buNone/>
              <a:defRPr>
                <a:solidFill>
                  <a:schemeClr val="lt1"/>
                </a:solidFill>
              </a:defRPr>
            </a:lvl5pPr>
            <a:lvl6pPr lvl="5" algn="ctr">
              <a:spcBef>
                <a:spcPts val="600"/>
              </a:spcBef>
              <a:spcAft>
                <a:spcPts val="0"/>
              </a:spcAft>
              <a:buSzPts val="1120"/>
              <a:buNone/>
              <a:defRPr>
                <a:solidFill>
                  <a:schemeClr val="lt1"/>
                </a:solidFill>
              </a:defRPr>
            </a:lvl6pPr>
            <a:lvl7pPr lvl="6" algn="ctr">
              <a:spcBef>
                <a:spcPts val="600"/>
              </a:spcBef>
              <a:spcAft>
                <a:spcPts val="0"/>
              </a:spcAft>
              <a:buSzPts val="1120"/>
              <a:buNone/>
              <a:defRPr>
                <a:solidFill>
                  <a:schemeClr val="lt1"/>
                </a:solidFill>
              </a:defRPr>
            </a:lvl7pPr>
            <a:lvl8pPr lvl="7" algn="ctr">
              <a:spcBef>
                <a:spcPts val="600"/>
              </a:spcBef>
              <a:spcAft>
                <a:spcPts val="0"/>
              </a:spcAft>
              <a:buSzPts val="1120"/>
              <a:buNone/>
              <a:defRPr>
                <a:solidFill>
                  <a:schemeClr val="lt1"/>
                </a:solidFill>
              </a:defRPr>
            </a:lvl8pPr>
            <a:lvl9pPr lvl="8" algn="ctr">
              <a:spcBef>
                <a:spcPts val="600"/>
              </a:spcBef>
              <a:spcAft>
                <a:spcPts val="600"/>
              </a:spcAft>
              <a:buSzPts val="1120"/>
              <a:buNone/>
              <a:defRPr>
                <a:solidFill>
                  <a:schemeClr val="lt1"/>
                </a:solidFill>
              </a:defRPr>
            </a:lvl9pPr>
          </a:lstStyle>
          <a:p/>
        </p:txBody>
      </p:sp>
      <p:sp>
        <p:nvSpPr>
          <p:cNvPr id="30" name="Google Shape;30;p15"/>
          <p:cNvSpPr txBox="1"/>
          <p:nvPr>
            <p:ph idx="10" type="dt"/>
          </p:nvPr>
        </p:nvSpPr>
        <p:spPr>
          <a:xfrm>
            <a:off x="7430245" y="6172203"/>
            <a:ext cx="1200463"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5"/>
          <p:cNvSpPr txBox="1"/>
          <p:nvPr>
            <p:ph idx="11" type="ftr"/>
          </p:nvPr>
        </p:nvSpPr>
        <p:spPr>
          <a:xfrm>
            <a:off x="533400" y="6172200"/>
            <a:ext cx="5811724"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5"/>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3" name="Shape 33"/>
        <p:cNvGrpSpPr/>
        <p:nvPr/>
      </p:nvGrpSpPr>
      <p:grpSpPr>
        <a:xfrm>
          <a:off x="0" y="0"/>
          <a:ext cx="0" cy="0"/>
          <a:chOff x="0" y="0"/>
          <a:chExt cx="0" cy="0"/>
        </a:xfrm>
      </p:grpSpPr>
      <p:sp>
        <p:nvSpPr>
          <p:cNvPr id="34" name="Google Shape;34;p16"/>
          <p:cNvSpPr txBox="1"/>
          <p:nvPr>
            <p:ph type="title"/>
          </p:nvPr>
        </p:nvSpPr>
        <p:spPr>
          <a:xfrm>
            <a:off x="533400" y="4495800"/>
            <a:ext cx="6554867" cy="1524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6"/>
          <p:cNvSpPr txBox="1"/>
          <p:nvPr>
            <p:ph idx="1" type="body"/>
          </p:nvPr>
        </p:nvSpPr>
        <p:spPr>
          <a:xfrm>
            <a:off x="533400" y="533400"/>
            <a:ext cx="6554867" cy="3767670"/>
          </a:xfrm>
          <a:prstGeom prst="rect">
            <a:avLst/>
          </a:prstGeom>
          <a:noFill/>
          <a:ln>
            <a:noFill/>
          </a:ln>
        </p:spPr>
        <p:txBody>
          <a:bodyPr anchorCtr="0" anchor="ctr"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36" name="Google Shape;36;p16"/>
          <p:cNvSpPr txBox="1"/>
          <p:nvPr>
            <p:ph idx="10" type="dt"/>
          </p:nvPr>
        </p:nvSpPr>
        <p:spPr>
          <a:xfrm>
            <a:off x="7430245" y="6172203"/>
            <a:ext cx="1200463"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6"/>
          <p:cNvSpPr txBox="1"/>
          <p:nvPr>
            <p:ph idx="11" type="ftr"/>
          </p:nvPr>
        </p:nvSpPr>
        <p:spPr>
          <a:xfrm>
            <a:off x="533400" y="6172200"/>
            <a:ext cx="5811724"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6"/>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9" name="Shape 39"/>
        <p:cNvGrpSpPr/>
        <p:nvPr/>
      </p:nvGrpSpPr>
      <p:grpSpPr>
        <a:xfrm>
          <a:off x="0" y="0"/>
          <a:ext cx="0" cy="0"/>
          <a:chOff x="0" y="0"/>
          <a:chExt cx="0" cy="0"/>
        </a:xfrm>
      </p:grpSpPr>
      <p:sp>
        <p:nvSpPr>
          <p:cNvPr id="40" name="Google Shape;40;p17"/>
          <p:cNvSpPr txBox="1"/>
          <p:nvPr>
            <p:ph type="title"/>
          </p:nvPr>
        </p:nvSpPr>
        <p:spPr>
          <a:xfrm>
            <a:off x="533400" y="1981199"/>
            <a:ext cx="6402468" cy="2319867"/>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3200"/>
              <a:buFont typeface="Century Gothic"/>
              <a:buNone/>
              <a:defRPr b="0" sz="32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17"/>
          <p:cNvSpPr txBox="1"/>
          <p:nvPr>
            <p:ph idx="1" type="body"/>
          </p:nvPr>
        </p:nvSpPr>
        <p:spPr>
          <a:xfrm>
            <a:off x="533400" y="4487333"/>
            <a:ext cx="6402467" cy="1532467"/>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440"/>
              <a:buNone/>
              <a:defRPr sz="1800">
                <a:solidFill>
                  <a:srgbClr val="0F486F"/>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42" name="Google Shape;42;p17"/>
          <p:cNvSpPr txBox="1"/>
          <p:nvPr>
            <p:ph idx="10" type="dt"/>
          </p:nvPr>
        </p:nvSpPr>
        <p:spPr>
          <a:xfrm>
            <a:off x="7430245" y="6172203"/>
            <a:ext cx="1200463"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7"/>
          <p:cNvSpPr txBox="1"/>
          <p:nvPr>
            <p:ph idx="11" type="ftr"/>
          </p:nvPr>
        </p:nvSpPr>
        <p:spPr>
          <a:xfrm>
            <a:off x="533400" y="6172200"/>
            <a:ext cx="5811724"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7"/>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5" name="Shape 45"/>
        <p:cNvGrpSpPr/>
        <p:nvPr/>
      </p:nvGrpSpPr>
      <p:grpSpPr>
        <a:xfrm>
          <a:off x="0" y="0"/>
          <a:ext cx="0" cy="0"/>
          <a:chOff x="0" y="0"/>
          <a:chExt cx="0" cy="0"/>
        </a:xfrm>
      </p:grpSpPr>
      <p:sp>
        <p:nvSpPr>
          <p:cNvPr id="46" name="Google Shape;46;p18"/>
          <p:cNvSpPr txBox="1"/>
          <p:nvPr>
            <p:ph type="title"/>
          </p:nvPr>
        </p:nvSpPr>
        <p:spPr>
          <a:xfrm>
            <a:off x="533400" y="4495800"/>
            <a:ext cx="6554867" cy="1524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Century Gothic"/>
              <a:buNone/>
              <a:defRPr sz="3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8"/>
          <p:cNvSpPr txBox="1"/>
          <p:nvPr>
            <p:ph idx="1" type="body"/>
          </p:nvPr>
        </p:nvSpPr>
        <p:spPr>
          <a:xfrm>
            <a:off x="533400" y="533400"/>
            <a:ext cx="3949967" cy="3767667"/>
          </a:xfrm>
          <a:prstGeom prst="rect">
            <a:avLst/>
          </a:prstGeom>
          <a:noFill/>
          <a:ln>
            <a:noFill/>
          </a:ln>
        </p:spPr>
        <p:txBody>
          <a:bodyPr anchorCtr="0" anchor="ctr"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48" name="Google Shape;48;p18"/>
          <p:cNvSpPr txBox="1"/>
          <p:nvPr>
            <p:ph idx="2" type="body"/>
          </p:nvPr>
        </p:nvSpPr>
        <p:spPr>
          <a:xfrm>
            <a:off x="4662362" y="533400"/>
            <a:ext cx="3948238" cy="3759200"/>
          </a:xfrm>
          <a:prstGeom prst="rect">
            <a:avLst/>
          </a:prstGeom>
          <a:noFill/>
          <a:ln>
            <a:noFill/>
          </a:ln>
        </p:spPr>
        <p:txBody>
          <a:bodyPr anchorCtr="0" anchor="ctr"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49" name="Google Shape;49;p18"/>
          <p:cNvSpPr txBox="1"/>
          <p:nvPr>
            <p:ph idx="10" type="dt"/>
          </p:nvPr>
        </p:nvSpPr>
        <p:spPr>
          <a:xfrm>
            <a:off x="7430245" y="6172203"/>
            <a:ext cx="1200463"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18"/>
          <p:cNvSpPr txBox="1"/>
          <p:nvPr>
            <p:ph idx="11" type="ftr"/>
          </p:nvPr>
        </p:nvSpPr>
        <p:spPr>
          <a:xfrm>
            <a:off x="533400" y="6172200"/>
            <a:ext cx="5811724"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8"/>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2" name="Shape 52"/>
        <p:cNvGrpSpPr/>
        <p:nvPr/>
      </p:nvGrpSpPr>
      <p:grpSpPr>
        <a:xfrm>
          <a:off x="0" y="0"/>
          <a:ext cx="0" cy="0"/>
          <a:chOff x="0" y="0"/>
          <a:chExt cx="0" cy="0"/>
        </a:xfrm>
      </p:grpSpPr>
      <p:sp>
        <p:nvSpPr>
          <p:cNvPr id="53" name="Google Shape;53;p19"/>
          <p:cNvSpPr txBox="1"/>
          <p:nvPr>
            <p:ph type="title"/>
          </p:nvPr>
        </p:nvSpPr>
        <p:spPr>
          <a:xfrm>
            <a:off x="533400" y="4495800"/>
            <a:ext cx="6554867" cy="1524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Century Gothic"/>
              <a:buNone/>
              <a:defRPr sz="3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9"/>
          <p:cNvSpPr txBox="1"/>
          <p:nvPr>
            <p:ph idx="1" type="body"/>
          </p:nvPr>
        </p:nvSpPr>
        <p:spPr>
          <a:xfrm>
            <a:off x="762001" y="533400"/>
            <a:ext cx="3716866" cy="609600"/>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SzPts val="1920"/>
              <a:buNone/>
              <a:defRPr b="0" sz="2400" cap="none">
                <a:solidFill>
                  <a:schemeClr val="lt1"/>
                </a:solidFill>
              </a:defRPr>
            </a:lvl1pPr>
            <a:lvl2pPr indent="-228600" lvl="1" marL="914400" algn="l">
              <a:spcBef>
                <a:spcPts val="600"/>
              </a:spcBef>
              <a:spcAft>
                <a:spcPts val="0"/>
              </a:spcAft>
              <a:buSzPts val="1600"/>
              <a:buNone/>
              <a:defRPr b="1" sz="2000"/>
            </a:lvl2pPr>
            <a:lvl3pPr indent="-228600" lvl="2" marL="1371600" algn="l">
              <a:spcBef>
                <a:spcPts val="600"/>
              </a:spcBef>
              <a:spcAft>
                <a:spcPts val="0"/>
              </a:spcAft>
              <a:buSzPts val="1440"/>
              <a:buNone/>
              <a:defRPr b="1" sz="1800"/>
            </a:lvl3pPr>
            <a:lvl4pPr indent="-228600" lvl="3" marL="1828800" algn="l">
              <a:spcBef>
                <a:spcPts val="600"/>
              </a:spcBef>
              <a:spcAft>
                <a:spcPts val="0"/>
              </a:spcAft>
              <a:buSzPts val="1280"/>
              <a:buNone/>
              <a:defRPr b="1" sz="1600"/>
            </a:lvl4pPr>
            <a:lvl5pPr indent="-228600" lvl="4" marL="2286000" algn="l">
              <a:spcBef>
                <a:spcPts val="600"/>
              </a:spcBef>
              <a:spcAft>
                <a:spcPts val="0"/>
              </a:spcAft>
              <a:buSzPts val="1280"/>
              <a:buNone/>
              <a:defRPr b="1" sz="1600"/>
            </a:lvl5pPr>
            <a:lvl6pPr indent="-228600" lvl="5" marL="2743200" algn="l">
              <a:spcBef>
                <a:spcPts val="600"/>
              </a:spcBef>
              <a:spcAft>
                <a:spcPts val="0"/>
              </a:spcAft>
              <a:buSzPts val="1280"/>
              <a:buNone/>
              <a:defRPr b="1" sz="1600"/>
            </a:lvl6pPr>
            <a:lvl7pPr indent="-228600" lvl="6" marL="3200400" algn="l">
              <a:spcBef>
                <a:spcPts val="600"/>
              </a:spcBef>
              <a:spcAft>
                <a:spcPts val="0"/>
              </a:spcAft>
              <a:buSzPts val="1280"/>
              <a:buNone/>
              <a:defRPr b="1" sz="1600"/>
            </a:lvl7pPr>
            <a:lvl8pPr indent="-228600" lvl="7" marL="3657600" algn="l">
              <a:spcBef>
                <a:spcPts val="600"/>
              </a:spcBef>
              <a:spcAft>
                <a:spcPts val="0"/>
              </a:spcAft>
              <a:buSzPts val="1280"/>
              <a:buNone/>
              <a:defRPr b="1" sz="1600"/>
            </a:lvl8pPr>
            <a:lvl9pPr indent="-228600" lvl="8" marL="4114800" algn="l">
              <a:spcBef>
                <a:spcPts val="600"/>
              </a:spcBef>
              <a:spcAft>
                <a:spcPts val="600"/>
              </a:spcAft>
              <a:buSzPts val="1280"/>
              <a:buNone/>
              <a:defRPr b="1" sz="1600"/>
            </a:lvl9pPr>
          </a:lstStyle>
          <a:p/>
        </p:txBody>
      </p:sp>
      <p:sp>
        <p:nvSpPr>
          <p:cNvPr id="55" name="Google Shape;55;p19"/>
          <p:cNvSpPr txBox="1"/>
          <p:nvPr>
            <p:ph idx="2" type="body"/>
          </p:nvPr>
        </p:nvSpPr>
        <p:spPr>
          <a:xfrm>
            <a:off x="533399" y="1143000"/>
            <a:ext cx="3945467" cy="3158067"/>
          </a:xfrm>
          <a:prstGeom prst="rect">
            <a:avLst/>
          </a:prstGeom>
          <a:noFill/>
          <a:ln>
            <a:noFill/>
          </a:ln>
        </p:spPr>
        <p:txBody>
          <a:bodyPr anchorCtr="0" anchor="t"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56" name="Google Shape;56;p19"/>
          <p:cNvSpPr txBox="1"/>
          <p:nvPr>
            <p:ph idx="3" type="body"/>
          </p:nvPr>
        </p:nvSpPr>
        <p:spPr>
          <a:xfrm>
            <a:off x="4855016" y="566738"/>
            <a:ext cx="3764051" cy="5762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SzPts val="1920"/>
              <a:buNone/>
              <a:defRPr b="0" sz="2400" cap="none">
                <a:solidFill>
                  <a:schemeClr val="lt1"/>
                </a:solidFill>
              </a:defRPr>
            </a:lvl1pPr>
            <a:lvl2pPr indent="-228600" lvl="1" marL="914400" algn="l">
              <a:spcBef>
                <a:spcPts val="600"/>
              </a:spcBef>
              <a:spcAft>
                <a:spcPts val="0"/>
              </a:spcAft>
              <a:buSzPts val="1600"/>
              <a:buNone/>
              <a:defRPr b="1" sz="2000"/>
            </a:lvl2pPr>
            <a:lvl3pPr indent="-228600" lvl="2" marL="1371600" algn="l">
              <a:spcBef>
                <a:spcPts val="600"/>
              </a:spcBef>
              <a:spcAft>
                <a:spcPts val="0"/>
              </a:spcAft>
              <a:buSzPts val="1440"/>
              <a:buNone/>
              <a:defRPr b="1" sz="1800"/>
            </a:lvl3pPr>
            <a:lvl4pPr indent="-228600" lvl="3" marL="1828800" algn="l">
              <a:spcBef>
                <a:spcPts val="600"/>
              </a:spcBef>
              <a:spcAft>
                <a:spcPts val="0"/>
              </a:spcAft>
              <a:buSzPts val="1280"/>
              <a:buNone/>
              <a:defRPr b="1" sz="1600"/>
            </a:lvl4pPr>
            <a:lvl5pPr indent="-228600" lvl="4" marL="2286000" algn="l">
              <a:spcBef>
                <a:spcPts val="600"/>
              </a:spcBef>
              <a:spcAft>
                <a:spcPts val="0"/>
              </a:spcAft>
              <a:buSzPts val="1280"/>
              <a:buNone/>
              <a:defRPr b="1" sz="1600"/>
            </a:lvl5pPr>
            <a:lvl6pPr indent="-228600" lvl="5" marL="2743200" algn="l">
              <a:spcBef>
                <a:spcPts val="600"/>
              </a:spcBef>
              <a:spcAft>
                <a:spcPts val="0"/>
              </a:spcAft>
              <a:buSzPts val="1280"/>
              <a:buNone/>
              <a:defRPr b="1" sz="1600"/>
            </a:lvl6pPr>
            <a:lvl7pPr indent="-228600" lvl="6" marL="3200400" algn="l">
              <a:spcBef>
                <a:spcPts val="600"/>
              </a:spcBef>
              <a:spcAft>
                <a:spcPts val="0"/>
              </a:spcAft>
              <a:buSzPts val="1280"/>
              <a:buNone/>
              <a:defRPr b="1" sz="1600"/>
            </a:lvl7pPr>
            <a:lvl8pPr indent="-228600" lvl="7" marL="3657600" algn="l">
              <a:spcBef>
                <a:spcPts val="600"/>
              </a:spcBef>
              <a:spcAft>
                <a:spcPts val="0"/>
              </a:spcAft>
              <a:buSzPts val="1280"/>
              <a:buNone/>
              <a:defRPr b="1" sz="1600"/>
            </a:lvl8pPr>
            <a:lvl9pPr indent="-228600" lvl="8" marL="4114800" algn="l">
              <a:spcBef>
                <a:spcPts val="600"/>
              </a:spcBef>
              <a:spcAft>
                <a:spcPts val="600"/>
              </a:spcAft>
              <a:buSzPts val="1280"/>
              <a:buNone/>
              <a:defRPr b="1" sz="1600"/>
            </a:lvl9pPr>
          </a:lstStyle>
          <a:p/>
        </p:txBody>
      </p:sp>
      <p:sp>
        <p:nvSpPr>
          <p:cNvPr id="57" name="Google Shape;57;p19"/>
          <p:cNvSpPr txBox="1"/>
          <p:nvPr>
            <p:ph idx="4" type="body"/>
          </p:nvPr>
        </p:nvSpPr>
        <p:spPr>
          <a:xfrm>
            <a:off x="4662362" y="1143000"/>
            <a:ext cx="3956705" cy="3149600"/>
          </a:xfrm>
          <a:prstGeom prst="rect">
            <a:avLst/>
          </a:prstGeom>
          <a:noFill/>
          <a:ln>
            <a:noFill/>
          </a:ln>
        </p:spPr>
        <p:txBody>
          <a:bodyPr anchorCtr="0" anchor="t"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58" name="Google Shape;58;p19"/>
          <p:cNvSpPr txBox="1"/>
          <p:nvPr>
            <p:ph idx="10" type="dt"/>
          </p:nvPr>
        </p:nvSpPr>
        <p:spPr>
          <a:xfrm>
            <a:off x="7430245" y="6172203"/>
            <a:ext cx="1200463"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9"/>
          <p:cNvSpPr txBox="1"/>
          <p:nvPr>
            <p:ph idx="11" type="ftr"/>
          </p:nvPr>
        </p:nvSpPr>
        <p:spPr>
          <a:xfrm>
            <a:off x="533400" y="6172200"/>
            <a:ext cx="5811724"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9"/>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1" name="Shape 61"/>
        <p:cNvGrpSpPr/>
        <p:nvPr/>
      </p:nvGrpSpPr>
      <p:grpSpPr>
        <a:xfrm>
          <a:off x="0" y="0"/>
          <a:ext cx="0" cy="0"/>
          <a:chOff x="0" y="0"/>
          <a:chExt cx="0" cy="0"/>
        </a:xfrm>
      </p:grpSpPr>
      <p:sp>
        <p:nvSpPr>
          <p:cNvPr id="62" name="Google Shape;62;p20"/>
          <p:cNvSpPr txBox="1"/>
          <p:nvPr>
            <p:ph type="title"/>
          </p:nvPr>
        </p:nvSpPr>
        <p:spPr>
          <a:xfrm>
            <a:off x="533400" y="4495800"/>
            <a:ext cx="6554867" cy="1524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Century Gothic"/>
              <a:buNone/>
              <a:defRPr sz="3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0"/>
          <p:cNvSpPr txBox="1"/>
          <p:nvPr>
            <p:ph idx="10" type="dt"/>
          </p:nvPr>
        </p:nvSpPr>
        <p:spPr>
          <a:xfrm>
            <a:off x="7430245" y="6172203"/>
            <a:ext cx="1200463"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0"/>
          <p:cNvSpPr txBox="1"/>
          <p:nvPr>
            <p:ph idx="11" type="ftr"/>
          </p:nvPr>
        </p:nvSpPr>
        <p:spPr>
          <a:xfrm>
            <a:off x="533400" y="6172200"/>
            <a:ext cx="5811724"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20"/>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21"/>
          <p:cNvSpPr txBox="1"/>
          <p:nvPr>
            <p:ph idx="10" type="dt"/>
          </p:nvPr>
        </p:nvSpPr>
        <p:spPr>
          <a:xfrm>
            <a:off x="7430245" y="6172203"/>
            <a:ext cx="1200463"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21"/>
          <p:cNvSpPr txBox="1"/>
          <p:nvPr>
            <p:ph idx="11" type="ftr"/>
          </p:nvPr>
        </p:nvSpPr>
        <p:spPr>
          <a:xfrm>
            <a:off x="533400" y="6172200"/>
            <a:ext cx="5811724"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1"/>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0" name="Shape 70"/>
        <p:cNvGrpSpPr/>
        <p:nvPr/>
      </p:nvGrpSpPr>
      <p:grpSpPr>
        <a:xfrm>
          <a:off x="0" y="0"/>
          <a:ext cx="0" cy="0"/>
          <a:chOff x="0" y="0"/>
          <a:chExt cx="0" cy="0"/>
        </a:xfrm>
      </p:grpSpPr>
      <p:sp>
        <p:nvSpPr>
          <p:cNvPr id="71" name="Google Shape;71;p22"/>
          <p:cNvSpPr txBox="1"/>
          <p:nvPr>
            <p:ph type="title"/>
          </p:nvPr>
        </p:nvSpPr>
        <p:spPr>
          <a:xfrm>
            <a:off x="5418667" y="533400"/>
            <a:ext cx="3200400" cy="15240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000"/>
              <a:buFont typeface="Century Gothic"/>
              <a:buNone/>
              <a:defRPr b="0"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2"/>
          <p:cNvSpPr txBox="1"/>
          <p:nvPr>
            <p:ph idx="1" type="body"/>
          </p:nvPr>
        </p:nvSpPr>
        <p:spPr>
          <a:xfrm>
            <a:off x="533399" y="533400"/>
            <a:ext cx="4438755" cy="5486400"/>
          </a:xfrm>
          <a:prstGeom prst="rect">
            <a:avLst/>
          </a:prstGeom>
          <a:noFill/>
          <a:ln>
            <a:noFill/>
          </a:ln>
        </p:spPr>
        <p:txBody>
          <a:bodyPr anchorCtr="0" anchor="ctr"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73" name="Google Shape;73;p22"/>
          <p:cNvSpPr txBox="1"/>
          <p:nvPr>
            <p:ph idx="2" type="body"/>
          </p:nvPr>
        </p:nvSpPr>
        <p:spPr>
          <a:xfrm>
            <a:off x="5418667" y="2209802"/>
            <a:ext cx="3200400" cy="2091267"/>
          </a:xfrm>
          <a:prstGeom prst="rect">
            <a:avLst/>
          </a:prstGeom>
          <a:noFill/>
          <a:ln>
            <a:noFill/>
          </a:ln>
        </p:spPr>
        <p:txBody>
          <a:bodyPr anchorCtr="0" anchor="t" bIns="45700" lIns="91425" spcFirstLastPara="1" rIns="91425" wrap="square" tIns="45700">
            <a:normAutofit/>
          </a:bodyPr>
          <a:lstStyle>
            <a:lvl1pPr indent="-228600" lvl="0" marL="457200" algn="l">
              <a:spcBef>
                <a:spcPts val="320"/>
              </a:spcBef>
              <a:spcAft>
                <a:spcPts val="0"/>
              </a:spcAft>
              <a:buSzPts val="1280"/>
              <a:buNone/>
              <a:defRPr sz="1600"/>
            </a:lvl1pPr>
            <a:lvl2pPr indent="-228600" lvl="1" marL="914400" algn="l">
              <a:spcBef>
                <a:spcPts val="600"/>
              </a:spcBef>
              <a:spcAft>
                <a:spcPts val="0"/>
              </a:spcAft>
              <a:buSzPts val="960"/>
              <a:buNone/>
              <a:defRPr sz="1200"/>
            </a:lvl2pPr>
            <a:lvl3pPr indent="-228600" lvl="2" marL="1371600" algn="l">
              <a:spcBef>
                <a:spcPts val="600"/>
              </a:spcBef>
              <a:spcAft>
                <a:spcPts val="0"/>
              </a:spcAft>
              <a:buSzPts val="800"/>
              <a:buNone/>
              <a:defRPr sz="1000"/>
            </a:lvl3pPr>
            <a:lvl4pPr indent="-228600" lvl="3" marL="1828800" algn="l">
              <a:spcBef>
                <a:spcPts val="600"/>
              </a:spcBef>
              <a:spcAft>
                <a:spcPts val="0"/>
              </a:spcAft>
              <a:buSzPts val="720"/>
              <a:buNone/>
              <a:defRPr sz="900"/>
            </a:lvl4pPr>
            <a:lvl5pPr indent="-228600" lvl="4" marL="2286000" algn="l">
              <a:spcBef>
                <a:spcPts val="600"/>
              </a:spcBef>
              <a:spcAft>
                <a:spcPts val="0"/>
              </a:spcAft>
              <a:buSzPts val="720"/>
              <a:buNone/>
              <a:defRPr sz="900"/>
            </a:lvl5pPr>
            <a:lvl6pPr indent="-228600" lvl="5" marL="2743200" algn="l">
              <a:spcBef>
                <a:spcPts val="600"/>
              </a:spcBef>
              <a:spcAft>
                <a:spcPts val="0"/>
              </a:spcAft>
              <a:buSzPts val="720"/>
              <a:buNone/>
              <a:defRPr sz="900"/>
            </a:lvl6pPr>
            <a:lvl7pPr indent="-228600" lvl="6" marL="3200400" algn="l">
              <a:spcBef>
                <a:spcPts val="600"/>
              </a:spcBef>
              <a:spcAft>
                <a:spcPts val="0"/>
              </a:spcAft>
              <a:buSzPts val="720"/>
              <a:buNone/>
              <a:defRPr sz="900"/>
            </a:lvl7pPr>
            <a:lvl8pPr indent="-228600" lvl="7" marL="3657600" algn="l">
              <a:spcBef>
                <a:spcPts val="600"/>
              </a:spcBef>
              <a:spcAft>
                <a:spcPts val="0"/>
              </a:spcAft>
              <a:buSzPts val="720"/>
              <a:buNone/>
              <a:defRPr sz="900"/>
            </a:lvl8pPr>
            <a:lvl9pPr indent="-228600" lvl="8" marL="4114800" algn="l">
              <a:spcBef>
                <a:spcPts val="600"/>
              </a:spcBef>
              <a:spcAft>
                <a:spcPts val="600"/>
              </a:spcAft>
              <a:buSzPts val="720"/>
              <a:buNone/>
              <a:defRPr sz="900"/>
            </a:lvl9pPr>
          </a:lstStyle>
          <a:p/>
        </p:txBody>
      </p:sp>
      <p:sp>
        <p:nvSpPr>
          <p:cNvPr id="74" name="Google Shape;74;p22"/>
          <p:cNvSpPr txBox="1"/>
          <p:nvPr>
            <p:ph idx="10" type="dt"/>
          </p:nvPr>
        </p:nvSpPr>
        <p:spPr>
          <a:xfrm>
            <a:off x="7430245" y="6172203"/>
            <a:ext cx="1200463"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22"/>
          <p:cNvSpPr txBox="1"/>
          <p:nvPr>
            <p:ph idx="11" type="ftr"/>
          </p:nvPr>
        </p:nvSpPr>
        <p:spPr>
          <a:xfrm>
            <a:off x="533400" y="6172200"/>
            <a:ext cx="5811724"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2"/>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7" name="Shape 77"/>
        <p:cNvGrpSpPr/>
        <p:nvPr/>
      </p:nvGrpSpPr>
      <p:grpSpPr>
        <a:xfrm>
          <a:off x="0" y="0"/>
          <a:ext cx="0" cy="0"/>
          <a:chOff x="0" y="0"/>
          <a:chExt cx="0" cy="0"/>
        </a:xfrm>
      </p:grpSpPr>
      <p:sp>
        <p:nvSpPr>
          <p:cNvPr id="78" name="Google Shape;78;p23"/>
          <p:cNvSpPr txBox="1"/>
          <p:nvPr>
            <p:ph type="title"/>
          </p:nvPr>
        </p:nvSpPr>
        <p:spPr>
          <a:xfrm>
            <a:off x="4495800" y="1447800"/>
            <a:ext cx="3563258" cy="11430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3"/>
          <p:cNvSpPr/>
          <p:nvPr>
            <p:ph idx="2" type="pic"/>
          </p:nvPr>
        </p:nvSpPr>
        <p:spPr>
          <a:xfrm>
            <a:off x="762000" y="914400"/>
            <a:ext cx="3280974" cy="4800600"/>
          </a:xfrm>
          <a:prstGeom prst="snip2DiagRect">
            <a:avLst>
              <a:gd fmla="val 10815" name="adj1"/>
              <a:gd fmla="val 0" name="adj2"/>
            </a:avLst>
          </a:prstGeom>
          <a:noFill/>
          <a:ln cap="flat" cmpd="sng" w="15875">
            <a:solidFill>
              <a:schemeClr val="lt1">
                <a:alpha val="40000"/>
              </a:schemeClr>
            </a:solidFill>
            <a:prstDash val="solid"/>
            <a:round/>
            <a:headEnd len="sm" w="sm" type="none"/>
            <a:tailEnd len="sm" w="sm" type="none"/>
          </a:ln>
        </p:spPr>
        <p:txBody>
          <a:bodyPr anchorCtr="0" anchor="t" bIns="45700" lIns="91425" spcFirstLastPara="1" rIns="91425" wrap="square" tIns="45700">
            <a:normAutofit/>
          </a:bodyPr>
          <a:lstStyle>
            <a:lvl1pPr lvl="0" marR="0" rtl="0" algn="ctr">
              <a:spcBef>
                <a:spcPts val="32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1pPr>
            <a:lvl2pPr lvl="1"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2pPr>
            <a:lvl3pPr lvl="2"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3pPr>
            <a:lvl4pPr lvl="3"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4pPr>
            <a:lvl5pPr lvl="4"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5pPr>
            <a:lvl6pPr lvl="5"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6pPr>
            <a:lvl7pPr lvl="6"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7pPr>
            <a:lvl8pPr lvl="7"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8pPr>
            <a:lvl9pPr lvl="8" marR="0" rtl="0" algn="l">
              <a:spcBef>
                <a:spcPts val="600"/>
              </a:spcBef>
              <a:spcAft>
                <a:spcPts val="60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9pPr>
          </a:lstStyle>
          <a:p/>
        </p:txBody>
      </p:sp>
      <p:sp>
        <p:nvSpPr>
          <p:cNvPr id="80" name="Google Shape;80;p23"/>
          <p:cNvSpPr txBox="1"/>
          <p:nvPr>
            <p:ph idx="1" type="body"/>
          </p:nvPr>
        </p:nvSpPr>
        <p:spPr>
          <a:xfrm>
            <a:off x="4496027" y="2743200"/>
            <a:ext cx="3564223" cy="2082800"/>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440"/>
              <a:buNone/>
              <a:defRPr sz="1800"/>
            </a:lvl1pPr>
            <a:lvl2pPr indent="-228600" lvl="1" marL="914400" algn="l">
              <a:spcBef>
                <a:spcPts val="600"/>
              </a:spcBef>
              <a:spcAft>
                <a:spcPts val="0"/>
              </a:spcAft>
              <a:buSzPts val="960"/>
              <a:buNone/>
              <a:defRPr sz="1200"/>
            </a:lvl2pPr>
            <a:lvl3pPr indent="-228600" lvl="2" marL="1371600" algn="l">
              <a:spcBef>
                <a:spcPts val="600"/>
              </a:spcBef>
              <a:spcAft>
                <a:spcPts val="0"/>
              </a:spcAft>
              <a:buSzPts val="800"/>
              <a:buNone/>
              <a:defRPr sz="1000"/>
            </a:lvl3pPr>
            <a:lvl4pPr indent="-228600" lvl="3" marL="1828800" algn="l">
              <a:spcBef>
                <a:spcPts val="600"/>
              </a:spcBef>
              <a:spcAft>
                <a:spcPts val="0"/>
              </a:spcAft>
              <a:buSzPts val="720"/>
              <a:buNone/>
              <a:defRPr sz="900"/>
            </a:lvl4pPr>
            <a:lvl5pPr indent="-228600" lvl="4" marL="2286000" algn="l">
              <a:spcBef>
                <a:spcPts val="600"/>
              </a:spcBef>
              <a:spcAft>
                <a:spcPts val="0"/>
              </a:spcAft>
              <a:buSzPts val="720"/>
              <a:buNone/>
              <a:defRPr sz="900"/>
            </a:lvl5pPr>
            <a:lvl6pPr indent="-228600" lvl="5" marL="2743200" algn="l">
              <a:spcBef>
                <a:spcPts val="600"/>
              </a:spcBef>
              <a:spcAft>
                <a:spcPts val="0"/>
              </a:spcAft>
              <a:buSzPts val="720"/>
              <a:buNone/>
              <a:defRPr sz="900"/>
            </a:lvl6pPr>
            <a:lvl7pPr indent="-228600" lvl="6" marL="3200400" algn="l">
              <a:spcBef>
                <a:spcPts val="600"/>
              </a:spcBef>
              <a:spcAft>
                <a:spcPts val="0"/>
              </a:spcAft>
              <a:buSzPts val="720"/>
              <a:buNone/>
              <a:defRPr sz="900"/>
            </a:lvl7pPr>
            <a:lvl8pPr indent="-228600" lvl="7" marL="3657600" algn="l">
              <a:spcBef>
                <a:spcPts val="600"/>
              </a:spcBef>
              <a:spcAft>
                <a:spcPts val="0"/>
              </a:spcAft>
              <a:buSzPts val="720"/>
              <a:buNone/>
              <a:defRPr sz="900"/>
            </a:lvl8pPr>
            <a:lvl9pPr indent="-228600" lvl="8" marL="4114800" algn="l">
              <a:spcBef>
                <a:spcPts val="600"/>
              </a:spcBef>
              <a:spcAft>
                <a:spcPts val="600"/>
              </a:spcAft>
              <a:buSzPts val="720"/>
              <a:buNone/>
              <a:defRPr sz="900"/>
            </a:lvl9pPr>
          </a:lstStyle>
          <a:p/>
        </p:txBody>
      </p:sp>
      <p:sp>
        <p:nvSpPr>
          <p:cNvPr id="81" name="Google Shape;81;p23"/>
          <p:cNvSpPr txBox="1"/>
          <p:nvPr>
            <p:ph idx="10" type="dt"/>
          </p:nvPr>
        </p:nvSpPr>
        <p:spPr>
          <a:xfrm>
            <a:off x="7430245" y="6172203"/>
            <a:ext cx="1200463"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3"/>
          <p:cNvSpPr txBox="1"/>
          <p:nvPr>
            <p:ph idx="11" type="ftr"/>
          </p:nvPr>
        </p:nvSpPr>
        <p:spPr>
          <a:xfrm>
            <a:off x="533400" y="6172200"/>
            <a:ext cx="5811724"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3"/>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84" name="Shape 84"/>
        <p:cNvGrpSpPr/>
        <p:nvPr/>
      </p:nvGrpSpPr>
      <p:grpSpPr>
        <a:xfrm>
          <a:off x="0" y="0"/>
          <a:ext cx="0" cy="0"/>
          <a:chOff x="0" y="0"/>
          <a:chExt cx="0" cy="0"/>
        </a:xfrm>
      </p:grpSpPr>
      <p:sp>
        <p:nvSpPr>
          <p:cNvPr id="85" name="Google Shape;85;p24"/>
          <p:cNvSpPr txBox="1"/>
          <p:nvPr>
            <p:ph type="title"/>
          </p:nvPr>
        </p:nvSpPr>
        <p:spPr>
          <a:xfrm>
            <a:off x="533400" y="4495800"/>
            <a:ext cx="6554867" cy="1524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24"/>
          <p:cNvSpPr/>
          <p:nvPr>
            <p:ph idx="2" type="pic"/>
          </p:nvPr>
        </p:nvSpPr>
        <p:spPr>
          <a:xfrm>
            <a:off x="533400" y="533400"/>
            <a:ext cx="8077200" cy="3124200"/>
          </a:xfrm>
          <a:prstGeom prst="snip2DiagRect">
            <a:avLst>
              <a:gd fmla="val 10815" name="adj1"/>
              <a:gd fmla="val 0" name="adj2"/>
            </a:avLst>
          </a:prstGeom>
          <a:noFill/>
          <a:ln cap="flat" cmpd="sng" w="15875">
            <a:solidFill>
              <a:schemeClr val="lt1">
                <a:alpha val="40000"/>
              </a:schemeClr>
            </a:solidFill>
            <a:prstDash val="solid"/>
            <a:round/>
            <a:headEnd len="sm" w="sm" type="none"/>
            <a:tailEnd len="sm" w="sm" type="none"/>
          </a:ln>
        </p:spPr>
        <p:txBody>
          <a:bodyPr anchorCtr="0" anchor="t" bIns="45700" lIns="91425" spcFirstLastPara="1" rIns="91425" wrap="square" tIns="45700">
            <a:normAutofit/>
          </a:bodyPr>
          <a:lstStyle>
            <a:lvl1pPr lvl="0" marR="0" rtl="0" algn="ctr">
              <a:spcBef>
                <a:spcPts val="32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1pPr>
            <a:lvl2pPr lvl="1"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2pPr>
            <a:lvl3pPr lvl="2"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3pPr>
            <a:lvl4pPr lvl="3"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4pPr>
            <a:lvl5pPr lvl="4"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5pPr>
            <a:lvl6pPr lvl="5"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6pPr>
            <a:lvl7pPr lvl="6"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7pPr>
            <a:lvl8pPr lvl="7" marR="0" rtl="0" algn="l">
              <a:spcBef>
                <a:spcPts val="600"/>
              </a:spcBef>
              <a:spcAft>
                <a:spcPts val="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8pPr>
            <a:lvl9pPr lvl="8" marR="0" rtl="0" algn="l">
              <a:spcBef>
                <a:spcPts val="600"/>
              </a:spcBef>
              <a:spcAft>
                <a:spcPts val="600"/>
              </a:spcAft>
              <a:buClr>
                <a:schemeClr val="lt1"/>
              </a:buClr>
              <a:buSzPts val="1280"/>
              <a:buFont typeface="Noto Sans Symbols"/>
              <a:buNone/>
              <a:defRPr b="0" i="0" sz="1600" u="none" cap="none" strike="noStrike">
                <a:solidFill>
                  <a:srgbClr val="0F486F"/>
                </a:solidFill>
                <a:latin typeface="Century Gothic"/>
                <a:ea typeface="Century Gothic"/>
                <a:cs typeface="Century Gothic"/>
                <a:sym typeface="Century Gothic"/>
              </a:defRPr>
            </a:lvl9pPr>
          </a:lstStyle>
          <a:p/>
        </p:txBody>
      </p:sp>
      <p:sp>
        <p:nvSpPr>
          <p:cNvPr id="87" name="Google Shape;87;p24"/>
          <p:cNvSpPr txBox="1"/>
          <p:nvPr>
            <p:ph idx="1" type="body"/>
          </p:nvPr>
        </p:nvSpPr>
        <p:spPr>
          <a:xfrm>
            <a:off x="762002" y="3843867"/>
            <a:ext cx="7281332" cy="457200"/>
          </a:xfrm>
          <a:prstGeom prst="rect">
            <a:avLst/>
          </a:prstGeom>
          <a:noFill/>
          <a:ln>
            <a:noFill/>
          </a:ln>
        </p:spPr>
        <p:txBody>
          <a:bodyPr anchorCtr="0" anchor="t" bIns="45700" lIns="91425" spcFirstLastPara="1" rIns="91425" wrap="square" tIns="45700">
            <a:normAutofit/>
          </a:bodyPr>
          <a:lstStyle>
            <a:lvl1pPr indent="-228600" lvl="0" marL="457200" algn="l">
              <a:spcBef>
                <a:spcPts val="320"/>
              </a:spcBef>
              <a:spcAft>
                <a:spcPts val="0"/>
              </a:spcAft>
              <a:buSzPts val="1280"/>
              <a:buFont typeface="Century Gothic"/>
              <a:buNone/>
              <a:defRPr sz="1600"/>
            </a:lvl1pPr>
            <a:lvl2pPr indent="-228600" lvl="1" marL="914400" algn="l">
              <a:spcBef>
                <a:spcPts val="600"/>
              </a:spcBef>
              <a:spcAft>
                <a:spcPts val="0"/>
              </a:spcAft>
              <a:buSzPts val="1440"/>
              <a:buFont typeface="Century Gothic"/>
              <a:buNone/>
              <a:defRPr/>
            </a:lvl2pPr>
            <a:lvl3pPr indent="-228600" lvl="2" marL="1371600" algn="l">
              <a:spcBef>
                <a:spcPts val="600"/>
              </a:spcBef>
              <a:spcAft>
                <a:spcPts val="0"/>
              </a:spcAft>
              <a:buSzPts val="1280"/>
              <a:buFont typeface="Century Gothic"/>
              <a:buNone/>
              <a:defRPr/>
            </a:lvl3pPr>
            <a:lvl4pPr indent="-228600" lvl="3" marL="1828800" algn="l">
              <a:spcBef>
                <a:spcPts val="600"/>
              </a:spcBef>
              <a:spcAft>
                <a:spcPts val="0"/>
              </a:spcAft>
              <a:buSzPts val="1120"/>
              <a:buFont typeface="Century Gothic"/>
              <a:buNone/>
              <a:defRPr/>
            </a:lvl4pPr>
            <a:lvl5pPr indent="-228600" lvl="4" marL="2286000" algn="l">
              <a:spcBef>
                <a:spcPts val="600"/>
              </a:spcBef>
              <a:spcAft>
                <a:spcPts val="0"/>
              </a:spcAft>
              <a:buSzPts val="1120"/>
              <a:buFont typeface="Century Gothic"/>
              <a:buNone/>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88" name="Google Shape;88;p24"/>
          <p:cNvSpPr txBox="1"/>
          <p:nvPr>
            <p:ph idx="10" type="dt"/>
          </p:nvPr>
        </p:nvSpPr>
        <p:spPr>
          <a:xfrm>
            <a:off x="7430245" y="6172203"/>
            <a:ext cx="1200463"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24"/>
          <p:cNvSpPr txBox="1"/>
          <p:nvPr>
            <p:ph idx="11" type="ftr"/>
          </p:nvPr>
        </p:nvSpPr>
        <p:spPr>
          <a:xfrm>
            <a:off x="533400" y="6172200"/>
            <a:ext cx="5811724"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24"/>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91" name="Shape 91"/>
        <p:cNvGrpSpPr/>
        <p:nvPr/>
      </p:nvGrpSpPr>
      <p:grpSpPr>
        <a:xfrm>
          <a:off x="0" y="0"/>
          <a:ext cx="0" cy="0"/>
          <a:chOff x="0" y="0"/>
          <a:chExt cx="0" cy="0"/>
        </a:xfrm>
      </p:grpSpPr>
      <p:sp>
        <p:nvSpPr>
          <p:cNvPr id="92" name="Google Shape;92;p25"/>
          <p:cNvSpPr txBox="1"/>
          <p:nvPr>
            <p:ph type="title"/>
          </p:nvPr>
        </p:nvSpPr>
        <p:spPr>
          <a:xfrm>
            <a:off x="533400" y="533400"/>
            <a:ext cx="8077200" cy="2895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2800"/>
              <a:buFont typeface="Century Gothic"/>
              <a:buNone/>
              <a:defRPr b="0" sz="2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25"/>
          <p:cNvSpPr txBox="1"/>
          <p:nvPr>
            <p:ph idx="1" type="body"/>
          </p:nvPr>
        </p:nvSpPr>
        <p:spPr>
          <a:xfrm>
            <a:off x="533400" y="4114800"/>
            <a:ext cx="6383552" cy="1905000"/>
          </a:xfrm>
          <a:prstGeom prst="rect">
            <a:avLst/>
          </a:prstGeom>
          <a:noFill/>
          <a:ln>
            <a:noFill/>
          </a:ln>
        </p:spPr>
        <p:txBody>
          <a:bodyPr anchorCtr="0" anchor="ctr" bIns="45700" lIns="91425" spcFirstLastPara="1" rIns="91425" wrap="square" tIns="45700">
            <a:normAutofit/>
          </a:bodyPr>
          <a:lstStyle>
            <a:lvl1pPr indent="-228600" lvl="0" marL="457200" algn="l">
              <a:spcBef>
                <a:spcPts val="360"/>
              </a:spcBef>
              <a:spcAft>
                <a:spcPts val="0"/>
              </a:spcAft>
              <a:buSzPts val="1440"/>
              <a:buNone/>
              <a:defRPr sz="1800">
                <a:solidFill>
                  <a:srgbClr val="0F486F"/>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94" name="Google Shape;94;p25"/>
          <p:cNvSpPr txBox="1"/>
          <p:nvPr>
            <p:ph idx="10" type="dt"/>
          </p:nvPr>
        </p:nvSpPr>
        <p:spPr>
          <a:xfrm>
            <a:off x="7430245" y="6172203"/>
            <a:ext cx="1200463"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25"/>
          <p:cNvSpPr txBox="1"/>
          <p:nvPr>
            <p:ph idx="11" type="ftr"/>
          </p:nvPr>
        </p:nvSpPr>
        <p:spPr>
          <a:xfrm>
            <a:off x="533400" y="6172200"/>
            <a:ext cx="5811724"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25"/>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97" name="Shape 97"/>
        <p:cNvGrpSpPr/>
        <p:nvPr/>
      </p:nvGrpSpPr>
      <p:grpSpPr>
        <a:xfrm>
          <a:off x="0" y="0"/>
          <a:ext cx="0" cy="0"/>
          <a:chOff x="0" y="0"/>
          <a:chExt cx="0" cy="0"/>
        </a:xfrm>
      </p:grpSpPr>
      <p:sp>
        <p:nvSpPr>
          <p:cNvPr id="98" name="Google Shape;98;p26"/>
          <p:cNvSpPr txBox="1"/>
          <p:nvPr>
            <p:ph type="title"/>
          </p:nvPr>
        </p:nvSpPr>
        <p:spPr>
          <a:xfrm>
            <a:off x="856283" y="533400"/>
            <a:ext cx="6859787" cy="2895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2800"/>
              <a:buFont typeface="Century Gothic"/>
              <a:buNone/>
              <a:defRPr b="0" sz="2800"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6"/>
          <p:cNvSpPr txBox="1"/>
          <p:nvPr>
            <p:ph idx="1" type="body"/>
          </p:nvPr>
        </p:nvSpPr>
        <p:spPr>
          <a:xfrm>
            <a:off x="1066800" y="3429000"/>
            <a:ext cx="6402467" cy="482600"/>
          </a:xfrm>
          <a:prstGeom prst="rect">
            <a:avLst/>
          </a:prstGeom>
          <a:noFill/>
          <a:ln>
            <a:noFill/>
          </a:ln>
        </p:spPr>
        <p:txBody>
          <a:bodyPr anchorCtr="0" anchor="ctr" bIns="45700" lIns="91425" spcFirstLastPara="1" rIns="91425" wrap="square" tIns="45700">
            <a:normAutofit/>
          </a:bodyPr>
          <a:lstStyle>
            <a:lvl1pPr indent="-228600" lvl="0" marL="457200" algn="l">
              <a:spcBef>
                <a:spcPts val="400"/>
              </a:spcBef>
              <a:spcAft>
                <a:spcPts val="0"/>
              </a:spcAft>
              <a:buSzPts val="1600"/>
              <a:buFont typeface="Century Gothic"/>
              <a:buNone/>
              <a:defRPr/>
            </a:lvl1pPr>
            <a:lvl2pPr indent="-228600" lvl="1" marL="914400" algn="l">
              <a:spcBef>
                <a:spcPts val="600"/>
              </a:spcBef>
              <a:spcAft>
                <a:spcPts val="0"/>
              </a:spcAft>
              <a:buSzPts val="1440"/>
              <a:buFont typeface="Century Gothic"/>
              <a:buNone/>
              <a:defRPr/>
            </a:lvl2pPr>
            <a:lvl3pPr indent="-228600" lvl="2" marL="1371600" algn="l">
              <a:spcBef>
                <a:spcPts val="600"/>
              </a:spcBef>
              <a:spcAft>
                <a:spcPts val="0"/>
              </a:spcAft>
              <a:buSzPts val="1280"/>
              <a:buFont typeface="Century Gothic"/>
              <a:buNone/>
              <a:defRPr/>
            </a:lvl3pPr>
            <a:lvl4pPr indent="-228600" lvl="3" marL="1828800" algn="l">
              <a:spcBef>
                <a:spcPts val="600"/>
              </a:spcBef>
              <a:spcAft>
                <a:spcPts val="0"/>
              </a:spcAft>
              <a:buSzPts val="1120"/>
              <a:buFont typeface="Century Gothic"/>
              <a:buNone/>
              <a:defRPr/>
            </a:lvl4pPr>
            <a:lvl5pPr indent="-228600" lvl="4" marL="2286000" algn="l">
              <a:spcBef>
                <a:spcPts val="600"/>
              </a:spcBef>
              <a:spcAft>
                <a:spcPts val="0"/>
              </a:spcAft>
              <a:buSzPts val="1120"/>
              <a:buFont typeface="Century Gothic"/>
              <a:buNone/>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100" name="Google Shape;100;p26"/>
          <p:cNvSpPr txBox="1"/>
          <p:nvPr>
            <p:ph idx="2" type="body"/>
          </p:nvPr>
        </p:nvSpPr>
        <p:spPr>
          <a:xfrm>
            <a:off x="533400" y="4301070"/>
            <a:ext cx="6382361" cy="1718730"/>
          </a:xfrm>
          <a:prstGeom prst="rect">
            <a:avLst/>
          </a:prstGeom>
          <a:noFill/>
          <a:ln>
            <a:noFill/>
          </a:ln>
        </p:spPr>
        <p:txBody>
          <a:bodyPr anchorCtr="0" anchor="ctr" bIns="45700" lIns="91425" spcFirstLastPara="1" rIns="91425" wrap="square" tIns="45700">
            <a:normAutofit/>
          </a:bodyPr>
          <a:lstStyle>
            <a:lvl1pPr indent="-228600" lvl="0" marL="457200" algn="l">
              <a:spcBef>
                <a:spcPts val="400"/>
              </a:spcBef>
              <a:spcAft>
                <a:spcPts val="0"/>
              </a:spcAft>
              <a:buSzPts val="1600"/>
              <a:buNone/>
              <a:defRPr sz="2000">
                <a:solidFill>
                  <a:srgbClr val="0F486F"/>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101" name="Google Shape;101;p26"/>
          <p:cNvSpPr txBox="1"/>
          <p:nvPr>
            <p:ph idx="10" type="dt"/>
          </p:nvPr>
        </p:nvSpPr>
        <p:spPr>
          <a:xfrm>
            <a:off x="7430245" y="6172203"/>
            <a:ext cx="1200463"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26"/>
          <p:cNvSpPr txBox="1"/>
          <p:nvPr>
            <p:ph idx="11" type="ftr"/>
          </p:nvPr>
        </p:nvSpPr>
        <p:spPr>
          <a:xfrm>
            <a:off x="533400" y="6172200"/>
            <a:ext cx="5811724"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26"/>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4" name="Google Shape;104;p26"/>
          <p:cNvSpPr txBox="1"/>
          <p:nvPr/>
        </p:nvSpPr>
        <p:spPr>
          <a:xfrm>
            <a:off x="228600" y="710624"/>
            <a:ext cx="457319"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US" sz="8000" u="none" cap="none" strike="noStrike">
                <a:solidFill>
                  <a:schemeClr val="lt1"/>
                </a:solidFill>
                <a:latin typeface="Century Gothic"/>
                <a:ea typeface="Century Gothic"/>
                <a:cs typeface="Century Gothic"/>
                <a:sym typeface="Century Gothic"/>
              </a:rPr>
              <a:t>“</a:t>
            </a:r>
            <a:endParaRPr/>
          </a:p>
        </p:txBody>
      </p:sp>
      <p:sp>
        <p:nvSpPr>
          <p:cNvPr id="105" name="Google Shape;105;p26"/>
          <p:cNvSpPr txBox="1"/>
          <p:nvPr/>
        </p:nvSpPr>
        <p:spPr>
          <a:xfrm>
            <a:off x="7696200" y="2768601"/>
            <a:ext cx="457319"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0" i="0" lang="en-US" sz="8000" u="none" cap="none" strike="noStrike">
                <a:solidFill>
                  <a:schemeClr val="lt1"/>
                </a:solidFill>
                <a:latin typeface="Century Gothic"/>
                <a:ea typeface="Century Gothic"/>
                <a:cs typeface="Century Gothic"/>
                <a:sym typeface="Century Gothic"/>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06" name="Shape 106"/>
        <p:cNvGrpSpPr/>
        <p:nvPr/>
      </p:nvGrpSpPr>
      <p:grpSpPr>
        <a:xfrm>
          <a:off x="0" y="0"/>
          <a:ext cx="0" cy="0"/>
          <a:chOff x="0" y="0"/>
          <a:chExt cx="0" cy="0"/>
        </a:xfrm>
      </p:grpSpPr>
      <p:sp>
        <p:nvSpPr>
          <p:cNvPr id="107" name="Google Shape;107;p27"/>
          <p:cNvSpPr txBox="1"/>
          <p:nvPr>
            <p:ph type="title"/>
          </p:nvPr>
        </p:nvSpPr>
        <p:spPr>
          <a:xfrm>
            <a:off x="533400" y="3429000"/>
            <a:ext cx="6382361" cy="16974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800"/>
              <a:buFont typeface="Century Gothic"/>
              <a:buNone/>
              <a:defRPr b="0" sz="2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27"/>
          <p:cNvSpPr txBox="1"/>
          <p:nvPr>
            <p:ph idx="1" type="body"/>
          </p:nvPr>
        </p:nvSpPr>
        <p:spPr>
          <a:xfrm>
            <a:off x="533400" y="5132980"/>
            <a:ext cx="6383552" cy="886819"/>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440"/>
              <a:buNone/>
              <a:defRPr sz="1800">
                <a:solidFill>
                  <a:srgbClr val="0F486F"/>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109" name="Google Shape;109;p27"/>
          <p:cNvSpPr txBox="1"/>
          <p:nvPr>
            <p:ph idx="10" type="dt"/>
          </p:nvPr>
        </p:nvSpPr>
        <p:spPr>
          <a:xfrm>
            <a:off x="7430245" y="6172203"/>
            <a:ext cx="1200463"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27"/>
          <p:cNvSpPr txBox="1"/>
          <p:nvPr>
            <p:ph idx="11" type="ftr"/>
          </p:nvPr>
        </p:nvSpPr>
        <p:spPr>
          <a:xfrm>
            <a:off x="533400" y="6172200"/>
            <a:ext cx="5811724"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27"/>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112" name="Shape 112"/>
        <p:cNvGrpSpPr/>
        <p:nvPr/>
      </p:nvGrpSpPr>
      <p:grpSpPr>
        <a:xfrm>
          <a:off x="0" y="0"/>
          <a:ext cx="0" cy="0"/>
          <a:chOff x="0" y="0"/>
          <a:chExt cx="0" cy="0"/>
        </a:xfrm>
      </p:grpSpPr>
      <p:sp>
        <p:nvSpPr>
          <p:cNvPr id="113" name="Google Shape;113;p28"/>
          <p:cNvSpPr txBox="1"/>
          <p:nvPr>
            <p:ph type="title"/>
          </p:nvPr>
        </p:nvSpPr>
        <p:spPr>
          <a:xfrm>
            <a:off x="856284" y="533400"/>
            <a:ext cx="6859786" cy="2895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2800"/>
              <a:buFont typeface="Century Gothic"/>
              <a:buNone/>
              <a:defRPr b="0" sz="2800"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8"/>
          <p:cNvSpPr txBox="1"/>
          <p:nvPr>
            <p:ph idx="1" type="body"/>
          </p:nvPr>
        </p:nvSpPr>
        <p:spPr>
          <a:xfrm>
            <a:off x="533400" y="3886200"/>
            <a:ext cx="6382361" cy="1049866"/>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SzPts val="1600"/>
              <a:buNone/>
              <a:defRPr b="0" sz="2000" cap="none">
                <a:solidFill>
                  <a:schemeClr val="lt1"/>
                </a:solidFill>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115" name="Google Shape;115;p28"/>
          <p:cNvSpPr txBox="1"/>
          <p:nvPr>
            <p:ph idx="2" type="body"/>
          </p:nvPr>
        </p:nvSpPr>
        <p:spPr>
          <a:xfrm>
            <a:off x="533400" y="4953000"/>
            <a:ext cx="6382360" cy="1066800"/>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440"/>
              <a:buNone/>
              <a:defRPr sz="1800">
                <a:solidFill>
                  <a:srgbClr val="0F486F"/>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116" name="Google Shape;116;p28"/>
          <p:cNvSpPr txBox="1"/>
          <p:nvPr>
            <p:ph idx="10" type="dt"/>
          </p:nvPr>
        </p:nvSpPr>
        <p:spPr>
          <a:xfrm>
            <a:off x="7430245" y="6172203"/>
            <a:ext cx="1200463"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28"/>
          <p:cNvSpPr txBox="1"/>
          <p:nvPr>
            <p:ph idx="11" type="ftr"/>
          </p:nvPr>
        </p:nvSpPr>
        <p:spPr>
          <a:xfrm>
            <a:off x="533400" y="6172200"/>
            <a:ext cx="5811724"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28"/>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19" name="Google Shape;119;p28"/>
          <p:cNvSpPr txBox="1"/>
          <p:nvPr/>
        </p:nvSpPr>
        <p:spPr>
          <a:xfrm>
            <a:off x="228600" y="710624"/>
            <a:ext cx="457319"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US" sz="8000" u="none" cap="none" strike="noStrike">
                <a:solidFill>
                  <a:schemeClr val="lt1"/>
                </a:solidFill>
                <a:latin typeface="Century Gothic"/>
                <a:ea typeface="Century Gothic"/>
                <a:cs typeface="Century Gothic"/>
                <a:sym typeface="Century Gothic"/>
              </a:rPr>
              <a:t>“</a:t>
            </a:r>
            <a:endParaRPr/>
          </a:p>
        </p:txBody>
      </p:sp>
      <p:sp>
        <p:nvSpPr>
          <p:cNvPr id="120" name="Google Shape;120;p28"/>
          <p:cNvSpPr txBox="1"/>
          <p:nvPr/>
        </p:nvSpPr>
        <p:spPr>
          <a:xfrm>
            <a:off x="7696200" y="2768601"/>
            <a:ext cx="457319"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0" i="0" lang="en-US" sz="8000" u="none" cap="none" strike="noStrike">
                <a:solidFill>
                  <a:schemeClr val="lt1"/>
                </a:solidFill>
                <a:latin typeface="Century Gothic"/>
                <a:ea typeface="Century Gothic"/>
                <a:cs typeface="Century Gothic"/>
                <a:sym typeface="Century Gothic"/>
              </a:rPr>
              <a:t>”</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121" name="Shape 121"/>
        <p:cNvGrpSpPr/>
        <p:nvPr/>
      </p:nvGrpSpPr>
      <p:grpSpPr>
        <a:xfrm>
          <a:off x="0" y="0"/>
          <a:ext cx="0" cy="0"/>
          <a:chOff x="0" y="0"/>
          <a:chExt cx="0" cy="0"/>
        </a:xfrm>
      </p:grpSpPr>
      <p:sp>
        <p:nvSpPr>
          <p:cNvPr id="122" name="Google Shape;122;p29"/>
          <p:cNvSpPr txBox="1"/>
          <p:nvPr>
            <p:ph type="title"/>
          </p:nvPr>
        </p:nvSpPr>
        <p:spPr>
          <a:xfrm>
            <a:off x="533400" y="533400"/>
            <a:ext cx="7525658" cy="2895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2800"/>
              <a:buFont typeface="Century Gothic"/>
              <a:buNone/>
              <a:defRPr b="0" sz="2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29"/>
          <p:cNvSpPr txBox="1"/>
          <p:nvPr>
            <p:ph idx="1" type="body"/>
          </p:nvPr>
        </p:nvSpPr>
        <p:spPr>
          <a:xfrm>
            <a:off x="533400" y="3928534"/>
            <a:ext cx="6382361" cy="838200"/>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SzPts val="1600"/>
              <a:buNone/>
              <a:defRPr b="0" sz="2000" cap="none">
                <a:solidFill>
                  <a:schemeClr val="lt1"/>
                </a:solidFill>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124" name="Google Shape;124;p29"/>
          <p:cNvSpPr txBox="1"/>
          <p:nvPr>
            <p:ph idx="2" type="body"/>
          </p:nvPr>
        </p:nvSpPr>
        <p:spPr>
          <a:xfrm>
            <a:off x="533400" y="4766735"/>
            <a:ext cx="6382360" cy="1253065"/>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440"/>
              <a:buNone/>
              <a:defRPr sz="1800">
                <a:solidFill>
                  <a:srgbClr val="0F486F"/>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125" name="Google Shape;125;p29"/>
          <p:cNvSpPr txBox="1"/>
          <p:nvPr>
            <p:ph idx="10" type="dt"/>
          </p:nvPr>
        </p:nvSpPr>
        <p:spPr>
          <a:xfrm>
            <a:off x="7430245" y="6172203"/>
            <a:ext cx="1200463"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9"/>
          <p:cNvSpPr txBox="1"/>
          <p:nvPr>
            <p:ph idx="11" type="ftr"/>
          </p:nvPr>
        </p:nvSpPr>
        <p:spPr>
          <a:xfrm>
            <a:off x="533400" y="6172200"/>
            <a:ext cx="5811724"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29"/>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8" name="Shape 128"/>
        <p:cNvGrpSpPr/>
        <p:nvPr/>
      </p:nvGrpSpPr>
      <p:grpSpPr>
        <a:xfrm>
          <a:off x="0" y="0"/>
          <a:ext cx="0" cy="0"/>
          <a:chOff x="0" y="0"/>
          <a:chExt cx="0" cy="0"/>
        </a:xfrm>
      </p:grpSpPr>
      <p:sp>
        <p:nvSpPr>
          <p:cNvPr id="129" name="Google Shape;129;p30"/>
          <p:cNvSpPr txBox="1"/>
          <p:nvPr>
            <p:ph type="title"/>
          </p:nvPr>
        </p:nvSpPr>
        <p:spPr>
          <a:xfrm>
            <a:off x="533400" y="4495800"/>
            <a:ext cx="6554867" cy="1524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2800"/>
              <a:buFont typeface="Century Gothic"/>
              <a:buNone/>
              <a:defRPr sz="2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30"/>
          <p:cNvSpPr txBox="1"/>
          <p:nvPr>
            <p:ph idx="1" type="body"/>
          </p:nvPr>
        </p:nvSpPr>
        <p:spPr>
          <a:xfrm rot="5400000">
            <a:off x="1926999" y="-860197"/>
            <a:ext cx="3767670" cy="6554867"/>
          </a:xfrm>
          <a:prstGeom prst="rect">
            <a:avLst/>
          </a:prstGeom>
          <a:noFill/>
          <a:ln>
            <a:noFill/>
          </a:ln>
        </p:spPr>
        <p:txBody>
          <a:bodyPr anchorCtr="0" anchor="t"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131" name="Google Shape;131;p30"/>
          <p:cNvSpPr txBox="1"/>
          <p:nvPr>
            <p:ph idx="10" type="dt"/>
          </p:nvPr>
        </p:nvSpPr>
        <p:spPr>
          <a:xfrm>
            <a:off x="7430245" y="6172203"/>
            <a:ext cx="1200463"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30"/>
          <p:cNvSpPr txBox="1"/>
          <p:nvPr>
            <p:ph idx="11" type="ftr"/>
          </p:nvPr>
        </p:nvSpPr>
        <p:spPr>
          <a:xfrm>
            <a:off x="533400" y="6172200"/>
            <a:ext cx="5811724"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30"/>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4" name="Shape 134"/>
        <p:cNvGrpSpPr/>
        <p:nvPr/>
      </p:nvGrpSpPr>
      <p:grpSpPr>
        <a:xfrm>
          <a:off x="0" y="0"/>
          <a:ext cx="0" cy="0"/>
          <a:chOff x="0" y="0"/>
          <a:chExt cx="0" cy="0"/>
        </a:xfrm>
      </p:grpSpPr>
      <p:sp>
        <p:nvSpPr>
          <p:cNvPr id="135" name="Google Shape;135;p31"/>
          <p:cNvSpPr txBox="1"/>
          <p:nvPr>
            <p:ph type="title"/>
          </p:nvPr>
        </p:nvSpPr>
        <p:spPr>
          <a:xfrm rot="5400000">
            <a:off x="5378703" y="1721103"/>
            <a:ext cx="4419600" cy="2044194"/>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2800"/>
              <a:buFont typeface="Century Gothic"/>
              <a:buNone/>
              <a:defRPr sz="2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31"/>
          <p:cNvSpPr txBox="1"/>
          <p:nvPr>
            <p:ph idx="1" type="body"/>
          </p:nvPr>
        </p:nvSpPr>
        <p:spPr>
          <a:xfrm rot="5400000">
            <a:off x="715206" y="351594"/>
            <a:ext cx="5486400" cy="5850012"/>
          </a:xfrm>
          <a:prstGeom prst="rect">
            <a:avLst/>
          </a:prstGeom>
          <a:noFill/>
          <a:ln>
            <a:noFill/>
          </a:ln>
        </p:spPr>
        <p:txBody>
          <a:bodyPr anchorCtr="0" anchor="t"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137" name="Google Shape;137;p31"/>
          <p:cNvSpPr txBox="1"/>
          <p:nvPr>
            <p:ph idx="10" type="dt"/>
          </p:nvPr>
        </p:nvSpPr>
        <p:spPr>
          <a:xfrm>
            <a:off x="7430245" y="6172203"/>
            <a:ext cx="1200463"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31"/>
          <p:cNvSpPr txBox="1"/>
          <p:nvPr>
            <p:ph idx="11" type="ftr"/>
          </p:nvPr>
        </p:nvSpPr>
        <p:spPr>
          <a:xfrm>
            <a:off x="533400" y="6172200"/>
            <a:ext cx="5811724"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31"/>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1.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62D2EF"/>
            </a:gs>
            <a:gs pos="10000">
              <a:srgbClr val="62D2EF"/>
            </a:gs>
            <a:gs pos="100000">
              <a:srgbClr val="05578D"/>
            </a:gs>
          </a:gsLst>
          <a:lin ang="6120000" scaled="0"/>
        </a:gradFill>
      </p:bgPr>
    </p:bg>
    <p:spTree>
      <p:nvGrpSpPr>
        <p:cNvPr id="9" name="Shape 9"/>
        <p:cNvGrpSpPr/>
        <p:nvPr/>
      </p:nvGrpSpPr>
      <p:grpSpPr>
        <a:xfrm>
          <a:off x="0" y="0"/>
          <a:ext cx="0" cy="0"/>
          <a:chOff x="0" y="0"/>
          <a:chExt cx="0" cy="0"/>
        </a:xfrm>
      </p:grpSpPr>
      <p:grpSp>
        <p:nvGrpSpPr>
          <p:cNvPr id="10" name="Google Shape;10;p14"/>
          <p:cNvGrpSpPr/>
          <p:nvPr/>
        </p:nvGrpSpPr>
        <p:grpSpPr>
          <a:xfrm>
            <a:off x="6670675" y="3894667"/>
            <a:ext cx="2470456" cy="2658533"/>
            <a:chOff x="6687077" y="3259666"/>
            <a:chExt cx="2981857" cy="3208867"/>
          </a:xfrm>
        </p:grpSpPr>
        <p:cxnSp>
          <p:nvCxnSpPr>
            <p:cNvPr id="11" name="Google Shape;11;p14"/>
            <p:cNvCxnSpPr/>
            <p:nvPr/>
          </p:nvCxnSpPr>
          <p:spPr>
            <a:xfrm flipH="1">
              <a:off x="8756120" y="3259666"/>
              <a:ext cx="912814" cy="912812"/>
            </a:xfrm>
            <a:prstGeom prst="straightConnector1">
              <a:avLst/>
            </a:prstGeom>
            <a:noFill/>
            <a:ln cap="flat" cmpd="sng" w="9525">
              <a:solidFill>
                <a:schemeClr val="lt1"/>
              </a:solidFill>
              <a:prstDash val="solid"/>
              <a:round/>
              <a:headEnd len="sm" w="sm" type="none"/>
              <a:tailEnd len="sm" w="sm" type="none"/>
            </a:ln>
          </p:spPr>
        </p:cxnSp>
        <p:cxnSp>
          <p:nvCxnSpPr>
            <p:cNvPr id="12" name="Google Shape;12;p14"/>
            <p:cNvCxnSpPr/>
            <p:nvPr/>
          </p:nvCxnSpPr>
          <p:spPr>
            <a:xfrm flipH="1">
              <a:off x="6687077" y="3486677"/>
              <a:ext cx="2981857" cy="2981856"/>
            </a:xfrm>
            <a:prstGeom prst="straightConnector1">
              <a:avLst/>
            </a:prstGeom>
            <a:noFill/>
            <a:ln cap="flat" cmpd="sng" w="9525">
              <a:solidFill>
                <a:schemeClr val="lt1"/>
              </a:solidFill>
              <a:prstDash val="solid"/>
              <a:round/>
              <a:headEnd len="sm" w="sm" type="none"/>
              <a:tailEnd len="sm" w="sm" type="none"/>
            </a:ln>
          </p:spPr>
        </p:cxnSp>
        <p:cxnSp>
          <p:nvCxnSpPr>
            <p:cNvPr id="13" name="Google Shape;13;p14"/>
            <p:cNvCxnSpPr/>
            <p:nvPr/>
          </p:nvCxnSpPr>
          <p:spPr>
            <a:xfrm flipH="1">
              <a:off x="7772400" y="3581400"/>
              <a:ext cx="1896534" cy="1896533"/>
            </a:xfrm>
            <a:prstGeom prst="straightConnector1">
              <a:avLst/>
            </a:prstGeom>
            <a:noFill/>
            <a:ln cap="flat" cmpd="sng" w="9525">
              <a:solidFill>
                <a:schemeClr val="lt1"/>
              </a:solidFill>
              <a:prstDash val="solid"/>
              <a:round/>
              <a:headEnd len="sm" w="sm" type="none"/>
              <a:tailEnd len="sm" w="sm" type="none"/>
            </a:ln>
          </p:spPr>
        </p:cxnSp>
        <p:cxnSp>
          <p:nvCxnSpPr>
            <p:cNvPr id="14" name="Google Shape;14;p14"/>
            <p:cNvCxnSpPr/>
            <p:nvPr/>
          </p:nvCxnSpPr>
          <p:spPr>
            <a:xfrm flipH="1">
              <a:off x="7923214" y="3433394"/>
              <a:ext cx="1739738" cy="1739740"/>
            </a:xfrm>
            <a:prstGeom prst="straightConnector1">
              <a:avLst/>
            </a:prstGeom>
            <a:noFill/>
            <a:ln cap="flat" cmpd="sng" w="28575">
              <a:solidFill>
                <a:schemeClr val="lt1"/>
              </a:solidFill>
              <a:prstDash val="solid"/>
              <a:round/>
              <a:headEnd len="sm" w="sm" type="none"/>
              <a:tailEnd len="sm" w="sm" type="none"/>
            </a:ln>
          </p:spPr>
        </p:cxnSp>
        <p:cxnSp>
          <p:nvCxnSpPr>
            <p:cNvPr id="15" name="Google Shape;15;p14"/>
            <p:cNvCxnSpPr/>
            <p:nvPr/>
          </p:nvCxnSpPr>
          <p:spPr>
            <a:xfrm flipH="1">
              <a:off x="8398935" y="3985317"/>
              <a:ext cx="1264017" cy="1264016"/>
            </a:xfrm>
            <a:prstGeom prst="straightConnector1">
              <a:avLst/>
            </a:prstGeom>
            <a:noFill/>
            <a:ln cap="flat" cmpd="sng" w="28575">
              <a:solidFill>
                <a:schemeClr val="lt1"/>
              </a:solidFill>
              <a:prstDash val="solid"/>
              <a:round/>
              <a:headEnd len="sm" w="sm" type="none"/>
              <a:tailEnd len="sm" w="sm" type="none"/>
            </a:ln>
          </p:spPr>
        </p:cxnSp>
      </p:grpSp>
      <p:sp>
        <p:nvSpPr>
          <p:cNvPr id="16" name="Google Shape;16;p14"/>
          <p:cNvSpPr txBox="1"/>
          <p:nvPr>
            <p:ph type="title"/>
          </p:nvPr>
        </p:nvSpPr>
        <p:spPr>
          <a:xfrm>
            <a:off x="533400" y="4495800"/>
            <a:ext cx="6554867" cy="152400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lt1"/>
              </a:buClr>
              <a:buSzPts val="3200"/>
              <a:buFont typeface="Century Gothic"/>
              <a:buNone/>
              <a:defRPr b="0" i="0" sz="32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17" name="Google Shape;17;p14"/>
          <p:cNvSpPr txBox="1"/>
          <p:nvPr>
            <p:ph idx="1" type="body"/>
          </p:nvPr>
        </p:nvSpPr>
        <p:spPr>
          <a:xfrm>
            <a:off x="533400" y="533401"/>
            <a:ext cx="6554867" cy="3767670"/>
          </a:xfrm>
          <a:prstGeom prst="rect">
            <a:avLst/>
          </a:prstGeom>
          <a:noFill/>
          <a:ln>
            <a:noFill/>
          </a:ln>
        </p:spPr>
        <p:txBody>
          <a:bodyPr anchorCtr="0" anchor="ctr" bIns="45700" lIns="91425" spcFirstLastPara="1" rIns="91425" wrap="square" tIns="45700">
            <a:normAutofit/>
          </a:bodyPr>
          <a:lstStyle>
            <a:lvl1pPr indent="-330200" lvl="0" marL="457200" marR="0" rtl="0" algn="l">
              <a:spcBef>
                <a:spcPts val="400"/>
              </a:spcBef>
              <a:spcAft>
                <a:spcPts val="0"/>
              </a:spcAft>
              <a:buClr>
                <a:schemeClr val="lt1"/>
              </a:buClr>
              <a:buSzPts val="1600"/>
              <a:buFont typeface="Noto Sans Symbols"/>
              <a:buChar char="▶"/>
              <a:defRPr b="0" i="0" sz="2000" u="none" cap="none" strike="noStrike">
                <a:solidFill>
                  <a:srgbClr val="0F486F"/>
                </a:solidFill>
                <a:latin typeface="Century Gothic"/>
                <a:ea typeface="Century Gothic"/>
                <a:cs typeface="Century Gothic"/>
                <a:sym typeface="Century Gothic"/>
              </a:defRPr>
            </a:lvl1pPr>
            <a:lvl2pPr indent="-320040" lvl="1" marL="914400" marR="0" rtl="0" algn="l">
              <a:spcBef>
                <a:spcPts val="600"/>
              </a:spcBef>
              <a:spcAft>
                <a:spcPts val="0"/>
              </a:spcAft>
              <a:buClr>
                <a:schemeClr val="lt1"/>
              </a:buClr>
              <a:buSzPts val="1440"/>
              <a:buFont typeface="Noto Sans Symbols"/>
              <a:buChar char="▶"/>
              <a:defRPr b="0" i="0" sz="1800" u="none" cap="none" strike="noStrike">
                <a:solidFill>
                  <a:srgbClr val="0F486F"/>
                </a:solidFill>
                <a:latin typeface="Century Gothic"/>
                <a:ea typeface="Century Gothic"/>
                <a:cs typeface="Century Gothic"/>
                <a:sym typeface="Century Gothic"/>
              </a:defRPr>
            </a:lvl2pPr>
            <a:lvl3pPr indent="-309880" lvl="2" marL="1371600" marR="0" rtl="0" algn="l">
              <a:spcBef>
                <a:spcPts val="600"/>
              </a:spcBef>
              <a:spcAft>
                <a:spcPts val="0"/>
              </a:spcAft>
              <a:buClr>
                <a:schemeClr val="lt1"/>
              </a:buClr>
              <a:buSzPts val="1280"/>
              <a:buFont typeface="Noto Sans Symbols"/>
              <a:buChar char="▶"/>
              <a:defRPr b="0" i="0" sz="1600" u="none" cap="none" strike="noStrike">
                <a:solidFill>
                  <a:srgbClr val="0F486F"/>
                </a:solidFill>
                <a:latin typeface="Century Gothic"/>
                <a:ea typeface="Century Gothic"/>
                <a:cs typeface="Century Gothic"/>
                <a:sym typeface="Century Gothic"/>
              </a:defRPr>
            </a:lvl3pPr>
            <a:lvl4pPr indent="-299719" lvl="3" marL="1828800" marR="0" rtl="0" algn="l">
              <a:spcBef>
                <a:spcPts val="600"/>
              </a:spcBef>
              <a:spcAft>
                <a:spcPts val="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4pPr>
            <a:lvl5pPr indent="-299720" lvl="4" marL="2286000" marR="0" rtl="0" algn="l">
              <a:spcBef>
                <a:spcPts val="600"/>
              </a:spcBef>
              <a:spcAft>
                <a:spcPts val="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5pPr>
            <a:lvl6pPr indent="-299720" lvl="5" marL="2743200" marR="0" rtl="0" algn="l">
              <a:spcBef>
                <a:spcPts val="600"/>
              </a:spcBef>
              <a:spcAft>
                <a:spcPts val="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6pPr>
            <a:lvl7pPr indent="-299720" lvl="6" marL="3200400" marR="0" rtl="0" algn="l">
              <a:spcBef>
                <a:spcPts val="600"/>
              </a:spcBef>
              <a:spcAft>
                <a:spcPts val="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7pPr>
            <a:lvl8pPr indent="-299720" lvl="7" marL="3657600" marR="0" rtl="0" algn="l">
              <a:spcBef>
                <a:spcPts val="600"/>
              </a:spcBef>
              <a:spcAft>
                <a:spcPts val="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8pPr>
            <a:lvl9pPr indent="-299720" lvl="8" marL="4114800" marR="0" rtl="0" algn="l">
              <a:spcBef>
                <a:spcPts val="600"/>
              </a:spcBef>
              <a:spcAft>
                <a:spcPts val="600"/>
              </a:spcAft>
              <a:buClr>
                <a:schemeClr val="lt1"/>
              </a:buClr>
              <a:buSzPts val="1120"/>
              <a:buFont typeface="Noto Sans Symbols"/>
              <a:buChar char="▶"/>
              <a:defRPr b="0" i="0" sz="1400" u="none" cap="none" strike="noStrike">
                <a:solidFill>
                  <a:srgbClr val="0F486F"/>
                </a:solidFill>
                <a:latin typeface="Century Gothic"/>
                <a:ea typeface="Century Gothic"/>
                <a:cs typeface="Century Gothic"/>
                <a:sym typeface="Century Gothic"/>
              </a:defRPr>
            </a:lvl9pPr>
          </a:lstStyle>
          <a:p/>
        </p:txBody>
      </p:sp>
      <p:sp>
        <p:nvSpPr>
          <p:cNvPr id="18" name="Google Shape;18;p14"/>
          <p:cNvSpPr txBox="1"/>
          <p:nvPr>
            <p:ph idx="10" type="dt"/>
          </p:nvPr>
        </p:nvSpPr>
        <p:spPr>
          <a:xfrm>
            <a:off x="7430245" y="6172203"/>
            <a:ext cx="1200463" cy="365125"/>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000" u="none" cap="none" strike="noStrike">
                <a:solidFill>
                  <a:srgbClr val="09304A"/>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9" name="Google Shape;19;p14"/>
          <p:cNvSpPr txBox="1"/>
          <p:nvPr>
            <p:ph idx="11" type="ftr"/>
          </p:nvPr>
        </p:nvSpPr>
        <p:spPr>
          <a:xfrm>
            <a:off x="533400" y="6172200"/>
            <a:ext cx="5811724"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000" u="none" cap="none" strike="noStrike">
                <a:solidFill>
                  <a:srgbClr val="09304A"/>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20" name="Google Shape;20;p14"/>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i="0" sz="2800" u="none" cap="none" strike="noStrike">
                <a:solidFill>
                  <a:srgbClr val="09304A"/>
                </a:solidFill>
                <a:latin typeface="Century Gothic"/>
                <a:ea typeface="Century Gothic"/>
                <a:cs typeface="Century Gothic"/>
                <a:sym typeface="Century Gothic"/>
              </a:defRPr>
            </a:lvl1pPr>
            <a:lvl2pPr indent="0" lvl="1" marL="0" marR="0" rtl="0" algn="r">
              <a:spcBef>
                <a:spcPts val="0"/>
              </a:spcBef>
              <a:buNone/>
              <a:defRPr b="0" i="0" sz="2800" u="none" cap="none" strike="noStrike">
                <a:solidFill>
                  <a:srgbClr val="09304A"/>
                </a:solidFill>
                <a:latin typeface="Century Gothic"/>
                <a:ea typeface="Century Gothic"/>
                <a:cs typeface="Century Gothic"/>
                <a:sym typeface="Century Gothic"/>
              </a:defRPr>
            </a:lvl2pPr>
            <a:lvl3pPr indent="0" lvl="2" marL="0" marR="0" rtl="0" algn="r">
              <a:spcBef>
                <a:spcPts val="0"/>
              </a:spcBef>
              <a:buNone/>
              <a:defRPr b="0" i="0" sz="2800" u="none" cap="none" strike="noStrike">
                <a:solidFill>
                  <a:srgbClr val="09304A"/>
                </a:solidFill>
                <a:latin typeface="Century Gothic"/>
                <a:ea typeface="Century Gothic"/>
                <a:cs typeface="Century Gothic"/>
                <a:sym typeface="Century Gothic"/>
              </a:defRPr>
            </a:lvl3pPr>
            <a:lvl4pPr indent="0" lvl="3" marL="0" marR="0" rtl="0" algn="r">
              <a:spcBef>
                <a:spcPts val="0"/>
              </a:spcBef>
              <a:buNone/>
              <a:defRPr b="0" i="0" sz="2800" u="none" cap="none" strike="noStrike">
                <a:solidFill>
                  <a:srgbClr val="09304A"/>
                </a:solidFill>
                <a:latin typeface="Century Gothic"/>
                <a:ea typeface="Century Gothic"/>
                <a:cs typeface="Century Gothic"/>
                <a:sym typeface="Century Gothic"/>
              </a:defRPr>
            </a:lvl4pPr>
            <a:lvl5pPr indent="0" lvl="4" marL="0" marR="0" rtl="0" algn="r">
              <a:spcBef>
                <a:spcPts val="0"/>
              </a:spcBef>
              <a:buNone/>
              <a:defRPr b="0" i="0" sz="2800" u="none" cap="none" strike="noStrike">
                <a:solidFill>
                  <a:srgbClr val="09304A"/>
                </a:solidFill>
                <a:latin typeface="Century Gothic"/>
                <a:ea typeface="Century Gothic"/>
                <a:cs typeface="Century Gothic"/>
                <a:sym typeface="Century Gothic"/>
              </a:defRPr>
            </a:lvl5pPr>
            <a:lvl6pPr indent="0" lvl="5" marL="0" marR="0" rtl="0" algn="r">
              <a:spcBef>
                <a:spcPts val="0"/>
              </a:spcBef>
              <a:buNone/>
              <a:defRPr b="0" i="0" sz="2800" u="none" cap="none" strike="noStrike">
                <a:solidFill>
                  <a:srgbClr val="09304A"/>
                </a:solidFill>
                <a:latin typeface="Century Gothic"/>
                <a:ea typeface="Century Gothic"/>
                <a:cs typeface="Century Gothic"/>
                <a:sym typeface="Century Gothic"/>
              </a:defRPr>
            </a:lvl6pPr>
            <a:lvl7pPr indent="0" lvl="6" marL="0" marR="0" rtl="0" algn="r">
              <a:spcBef>
                <a:spcPts val="0"/>
              </a:spcBef>
              <a:buNone/>
              <a:defRPr b="0" i="0" sz="2800" u="none" cap="none" strike="noStrike">
                <a:solidFill>
                  <a:srgbClr val="09304A"/>
                </a:solidFill>
                <a:latin typeface="Century Gothic"/>
                <a:ea typeface="Century Gothic"/>
                <a:cs typeface="Century Gothic"/>
                <a:sym typeface="Century Gothic"/>
              </a:defRPr>
            </a:lvl7pPr>
            <a:lvl8pPr indent="0" lvl="7" marL="0" marR="0" rtl="0" algn="r">
              <a:spcBef>
                <a:spcPts val="0"/>
              </a:spcBef>
              <a:buNone/>
              <a:defRPr b="0" i="0" sz="2800" u="none" cap="none" strike="noStrike">
                <a:solidFill>
                  <a:srgbClr val="09304A"/>
                </a:solidFill>
                <a:latin typeface="Century Gothic"/>
                <a:ea typeface="Century Gothic"/>
                <a:cs typeface="Century Gothic"/>
                <a:sym typeface="Century Gothic"/>
              </a:defRPr>
            </a:lvl8pPr>
            <a:lvl9pPr indent="0" lvl="8" marL="0" marR="0" rtl="0" algn="r">
              <a:spcBef>
                <a:spcPts val="0"/>
              </a:spcBef>
              <a:buNone/>
              <a:defRPr b="0" i="0" sz="2800" u="none" cap="none" strike="noStrike">
                <a:solidFill>
                  <a:srgbClr val="09304A"/>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
          <p:cNvSpPr txBox="1"/>
          <p:nvPr>
            <p:ph type="ctrTitle"/>
          </p:nvPr>
        </p:nvSpPr>
        <p:spPr>
          <a:xfrm>
            <a:off x="533400" y="609600"/>
            <a:ext cx="5867400" cy="3200400"/>
          </a:xfrm>
          <a:prstGeom prst="rect">
            <a:avLst/>
          </a:prstGeom>
          <a:gradFill>
            <a:gsLst>
              <a:gs pos="0">
                <a:srgbClr val="B3BAC3"/>
              </a:gs>
              <a:gs pos="100000">
                <a:srgbClr val="667092"/>
              </a:gs>
            </a:gsLst>
            <a:lin ang="5400000" scaled="0"/>
          </a:gradFill>
          <a:ln cap="rnd" cmpd="sng" w="9525">
            <a:solidFill>
              <a:srgbClr val="858E99">
                <a:alpha val="60000"/>
              </a:srgbClr>
            </a:solidFill>
            <a:prstDash val="solid"/>
            <a:round/>
            <a:headEnd len="sm" w="sm" type="none"/>
            <a:tailEnd len="sm" w="sm" type="none"/>
          </a:ln>
        </p:spPr>
        <p:txBody>
          <a:bodyPr anchorCtr="0" anchor="b" bIns="45700" lIns="91425" spcFirstLastPara="1" rIns="91425" wrap="square" tIns="45700">
            <a:normAutofit/>
          </a:bodyPr>
          <a:lstStyle/>
          <a:p>
            <a:pPr indent="0" lvl="0" marL="0" rtl="0" algn="l">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2020-2023 </a:t>
            </a:r>
            <a:br>
              <a:rPr lang="en-US" sz="3200">
                <a:solidFill>
                  <a:schemeClr val="dk1"/>
                </a:solidFill>
                <a:latin typeface="Calibri"/>
                <a:ea typeface="Calibri"/>
                <a:cs typeface="Calibri"/>
                <a:sym typeface="Calibri"/>
              </a:rPr>
            </a:br>
            <a:r>
              <a:rPr lang="en-US" sz="3200">
                <a:solidFill>
                  <a:schemeClr val="dk1"/>
                </a:solidFill>
                <a:latin typeface="Calibri"/>
                <a:ea typeface="Calibri"/>
                <a:cs typeface="Calibri"/>
                <a:sym typeface="Calibri"/>
              </a:rPr>
              <a:t>ARP ESSER III FEDERAL GRANT</a:t>
            </a:r>
            <a:br>
              <a:rPr lang="en-US" sz="3600">
                <a:solidFill>
                  <a:schemeClr val="dk1"/>
                </a:solidFill>
                <a:latin typeface="Calibri"/>
                <a:ea typeface="Calibri"/>
                <a:cs typeface="Calibri"/>
                <a:sym typeface="Calibri"/>
              </a:rPr>
            </a:br>
            <a:br>
              <a:rPr lang="en-US" sz="3600">
                <a:solidFill>
                  <a:schemeClr val="dk1"/>
                </a:solidFill>
                <a:latin typeface="Calibri"/>
                <a:ea typeface="Calibri"/>
                <a:cs typeface="Calibri"/>
                <a:sym typeface="Calibri"/>
              </a:rPr>
            </a:br>
            <a:r>
              <a:rPr lang="en-US" sz="3600">
                <a:solidFill>
                  <a:schemeClr val="dk1"/>
                </a:solidFill>
                <a:latin typeface="Calibri"/>
                <a:ea typeface="Calibri"/>
                <a:cs typeface="Calibri"/>
                <a:sym typeface="Calibri"/>
              </a:rPr>
              <a:t> </a:t>
            </a:r>
            <a:br>
              <a:rPr lang="en-US" sz="3600">
                <a:solidFill>
                  <a:schemeClr val="dk1"/>
                </a:solidFill>
                <a:latin typeface="Calibri"/>
                <a:ea typeface="Calibri"/>
                <a:cs typeface="Calibri"/>
                <a:sym typeface="Calibri"/>
              </a:rPr>
            </a:br>
            <a:r>
              <a:rPr lang="en-US" sz="3600">
                <a:solidFill>
                  <a:srgbClr val="0000FF"/>
                </a:solidFill>
                <a:latin typeface="Calibri"/>
                <a:ea typeface="Calibri"/>
                <a:cs typeface="Calibri"/>
                <a:sym typeface="Calibri"/>
              </a:rPr>
              <a:t>KEENE ISD</a:t>
            </a:r>
            <a:endParaRPr>
              <a:solidFill>
                <a:srgbClr val="0000FF"/>
              </a:solidFill>
            </a:endParaRPr>
          </a:p>
        </p:txBody>
      </p:sp>
      <p:sp>
        <p:nvSpPr>
          <p:cNvPr id="145" name="Google Shape;145;p1"/>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46" name="Google Shape;146;p1"/>
          <p:cNvSpPr txBox="1"/>
          <p:nvPr>
            <p:ph idx="11" type="ftr"/>
          </p:nvPr>
        </p:nvSpPr>
        <p:spPr>
          <a:xfrm>
            <a:off x="533400" y="6172200"/>
            <a:ext cx="5811724" cy="609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b="1">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62D2EF"/>
            </a:gs>
            <a:gs pos="10000">
              <a:srgbClr val="62D2EF"/>
            </a:gs>
            <a:gs pos="100000">
              <a:srgbClr val="05578D"/>
            </a:gs>
          </a:gsLst>
          <a:lin ang="6120000" scaled="0"/>
        </a:gradFill>
      </p:bgPr>
    </p:bg>
    <p:spTree>
      <p:nvGrpSpPr>
        <p:cNvPr id="150" name="Shape 150"/>
        <p:cNvGrpSpPr/>
        <p:nvPr/>
      </p:nvGrpSpPr>
      <p:grpSpPr>
        <a:xfrm>
          <a:off x="0" y="0"/>
          <a:ext cx="0" cy="0"/>
          <a:chOff x="0" y="0"/>
          <a:chExt cx="0" cy="0"/>
        </a:xfrm>
      </p:grpSpPr>
      <p:sp>
        <p:nvSpPr>
          <p:cNvPr id="151" name="Google Shape;151;p2"/>
          <p:cNvSpPr/>
          <p:nvPr/>
        </p:nvSpPr>
        <p:spPr>
          <a:xfrm>
            <a:off x="0" y="0"/>
            <a:ext cx="9144000" cy="6858000"/>
          </a:xfrm>
          <a:prstGeom prst="rect">
            <a:avLst/>
          </a:prstGeom>
          <a:gradFill>
            <a:gsLst>
              <a:gs pos="0">
                <a:srgbClr val="62D2EF"/>
              </a:gs>
              <a:gs pos="10000">
                <a:srgbClr val="62D2EF"/>
              </a:gs>
              <a:gs pos="100000">
                <a:srgbClr val="05578D"/>
              </a:gs>
            </a:gsLst>
            <a:lin ang="612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152" name="Google Shape;152;p2"/>
          <p:cNvSpPr txBox="1"/>
          <p:nvPr>
            <p:ph type="title"/>
          </p:nvPr>
        </p:nvSpPr>
        <p:spPr>
          <a:xfrm>
            <a:off x="513159" y="4799010"/>
            <a:ext cx="6952059" cy="115526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FFFFFF"/>
              </a:buClr>
              <a:buSzPts val="3200"/>
              <a:buFont typeface="Century Gothic"/>
              <a:buNone/>
            </a:pPr>
            <a:r>
              <a:rPr lang="en-US">
                <a:solidFill>
                  <a:srgbClr val="FFFFFF"/>
                </a:solidFill>
              </a:rPr>
              <a:t>PURPOSE &amp; INTENT</a:t>
            </a:r>
            <a:endParaRPr/>
          </a:p>
        </p:txBody>
      </p:sp>
      <p:sp>
        <p:nvSpPr>
          <p:cNvPr id="153" name="Google Shape;153;p2"/>
          <p:cNvSpPr/>
          <p:nvPr/>
        </p:nvSpPr>
        <p:spPr>
          <a:xfrm>
            <a:off x="0" y="0"/>
            <a:ext cx="9141618" cy="4572000"/>
          </a:xfrm>
          <a:prstGeom prst="snip2DiagRect">
            <a:avLst>
              <a:gd fmla="val 0" name="adj1"/>
              <a:gd fmla="val 0" name="adj2"/>
            </a:avLst>
          </a:prstGeom>
          <a:solidFill>
            <a:schemeClr val="lt1">
              <a:alpha val="36862"/>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154" name="Google Shape;154;p2"/>
          <p:cNvSpPr txBox="1"/>
          <p:nvPr>
            <p:ph idx="1" type="body"/>
          </p:nvPr>
        </p:nvSpPr>
        <p:spPr>
          <a:xfrm>
            <a:off x="513158" y="685800"/>
            <a:ext cx="8021241" cy="3615267"/>
          </a:xfrm>
          <a:prstGeom prst="rect">
            <a:avLst/>
          </a:prstGeom>
          <a:noFill/>
          <a:ln>
            <a:noFill/>
          </a:ln>
        </p:spPr>
        <p:txBody>
          <a:bodyPr anchorCtr="0" anchor="ctr" bIns="45700" lIns="91425" spcFirstLastPara="1" rIns="91425" wrap="square" tIns="45700">
            <a:normAutofit/>
          </a:bodyPr>
          <a:lstStyle/>
          <a:p>
            <a:pPr indent="-285750" lvl="0" marL="285750" rtl="0" algn="l">
              <a:spcBef>
                <a:spcPts val="0"/>
              </a:spcBef>
              <a:spcAft>
                <a:spcPts val="0"/>
              </a:spcAft>
              <a:buSzPts val="2240"/>
              <a:buFont typeface="Noto Sans Symbols"/>
              <a:buChar char="⮚"/>
            </a:pPr>
            <a:r>
              <a:rPr b="1" lang="en-US" sz="2800">
                <a:solidFill>
                  <a:schemeClr val="dk1"/>
                </a:solidFill>
                <a:latin typeface="Calibri"/>
                <a:ea typeface="Calibri"/>
                <a:cs typeface="Calibri"/>
                <a:sym typeface="Calibri"/>
              </a:rPr>
              <a:t>The intent and purpose of the ARP Act of 2021, ESSER III funding is to help safely reopen and sustain the safe operation of schools and address the impact of the coronavirus pandemic on students.</a:t>
            </a:r>
            <a:endParaRPr/>
          </a:p>
          <a:p>
            <a:pPr indent="-184150" lvl="0" marL="285750" rtl="0" algn="l">
              <a:spcBef>
                <a:spcPts val="1000"/>
              </a:spcBef>
              <a:spcAft>
                <a:spcPts val="0"/>
              </a:spcAft>
              <a:buSzPts val="1600"/>
              <a:buNone/>
            </a:pPr>
            <a:r>
              <a:t/>
            </a:r>
            <a:endParaRPr/>
          </a:p>
          <a:p>
            <a:pPr indent="0" lvl="0" marL="0" rtl="0" algn="l">
              <a:spcBef>
                <a:spcPts val="1000"/>
              </a:spcBef>
              <a:spcAft>
                <a:spcPts val="0"/>
              </a:spcAft>
              <a:buSzPts val="1600"/>
              <a:buNone/>
            </a:pPr>
            <a:r>
              <a:t/>
            </a:r>
            <a:endParaRPr/>
          </a:p>
        </p:txBody>
      </p:sp>
      <p:sp>
        <p:nvSpPr>
          <p:cNvPr id="155" name="Google Shape;155;p2"/>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3"/>
          <p:cNvSpPr txBox="1"/>
          <p:nvPr>
            <p:ph type="title"/>
          </p:nvPr>
        </p:nvSpPr>
        <p:spPr>
          <a:xfrm>
            <a:off x="533400" y="4495800"/>
            <a:ext cx="8077200" cy="1524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200"/>
              <a:buFont typeface="Century Gothic"/>
              <a:buNone/>
            </a:pPr>
            <a:r>
              <a:rPr lang="en-US"/>
              <a:t>MEANINGFUL CONSULTATION</a:t>
            </a:r>
            <a:endParaRPr/>
          </a:p>
        </p:txBody>
      </p:sp>
      <p:sp>
        <p:nvSpPr>
          <p:cNvPr id="161" name="Google Shape;161;p3"/>
          <p:cNvSpPr txBox="1"/>
          <p:nvPr>
            <p:ph idx="1" type="body"/>
          </p:nvPr>
        </p:nvSpPr>
        <p:spPr>
          <a:xfrm>
            <a:off x="533400" y="533400"/>
            <a:ext cx="8382000" cy="4419600"/>
          </a:xfrm>
          <a:prstGeom prst="rect">
            <a:avLst/>
          </a:prstGeom>
          <a:noFill/>
          <a:ln>
            <a:noFill/>
          </a:ln>
        </p:spPr>
        <p:txBody>
          <a:bodyPr anchorCtr="0" anchor="ctr" bIns="45700" lIns="91425" spcFirstLastPara="1" rIns="91425" wrap="square" tIns="45700">
            <a:normAutofit fontScale="55000" lnSpcReduction="20000"/>
          </a:bodyPr>
          <a:lstStyle/>
          <a:p>
            <a:pPr indent="-285750" lvl="0" marL="285750" marR="182880" rtl="0" algn="l">
              <a:lnSpc>
                <a:spcPct val="107000"/>
              </a:lnSpc>
              <a:spcBef>
                <a:spcPts val="0"/>
              </a:spcBef>
              <a:spcAft>
                <a:spcPts val="0"/>
              </a:spcAft>
              <a:buSzPct val="80000"/>
              <a:buFont typeface="Noto Sans Symbols"/>
              <a:buChar char="⮚"/>
            </a:pPr>
            <a:r>
              <a:rPr b="1" lang="en-US" sz="4400">
                <a:solidFill>
                  <a:schemeClr val="dk1"/>
                </a:solidFill>
                <a:latin typeface="Calibri"/>
                <a:ea typeface="Calibri"/>
                <a:cs typeface="Calibri"/>
                <a:sym typeface="Calibri"/>
              </a:rPr>
              <a:t>The LEA assures that it engaged in meaningful consultation with stakeholders and gave the public an opportunity to provide input in the development of its plan for the uses of ARP ESSER III funds.  </a:t>
            </a:r>
            <a:endParaRPr/>
          </a:p>
          <a:p>
            <a:pPr indent="-416560" lvl="0" marL="514350" marR="182880" rtl="0" algn="l">
              <a:lnSpc>
                <a:spcPct val="107000"/>
              </a:lnSpc>
              <a:spcBef>
                <a:spcPts val="0"/>
              </a:spcBef>
              <a:spcAft>
                <a:spcPts val="0"/>
              </a:spcAft>
              <a:buSzPct val="80000"/>
              <a:buFont typeface="Century Gothic"/>
              <a:buNone/>
            </a:pPr>
            <a:r>
              <a:t/>
            </a:r>
            <a:endParaRPr b="1" sz="3500">
              <a:solidFill>
                <a:schemeClr val="dk1"/>
              </a:solidFill>
              <a:latin typeface="Calibri"/>
              <a:ea typeface="Calibri"/>
              <a:cs typeface="Calibri"/>
              <a:sym typeface="Calibri"/>
            </a:endParaRPr>
          </a:p>
          <a:p>
            <a:pPr indent="-514350" lvl="1" marL="1143000" rtl="0" algn="l">
              <a:lnSpc>
                <a:spcPct val="107000"/>
              </a:lnSpc>
              <a:spcBef>
                <a:spcPts val="335"/>
              </a:spcBef>
              <a:spcAft>
                <a:spcPts val="0"/>
              </a:spcAft>
              <a:buSzPct val="80000"/>
              <a:buFont typeface="Century Gothic"/>
              <a:buAutoNum type="arabicParenR"/>
            </a:pPr>
            <a:r>
              <a:rPr b="1" lang="en-US" sz="3800">
                <a:solidFill>
                  <a:schemeClr val="dk1"/>
                </a:solidFill>
                <a:latin typeface="Calibri"/>
                <a:ea typeface="Calibri"/>
                <a:cs typeface="Calibri"/>
                <a:sym typeface="Calibri"/>
              </a:rPr>
              <a:t>The LEA must document that all applicable stakeholder groups were included in the process and that meaningful consultation occurred. </a:t>
            </a:r>
            <a:endParaRPr b="1" sz="3800">
              <a:solidFill>
                <a:schemeClr val="dk1"/>
              </a:solidFill>
              <a:latin typeface="Calibri"/>
              <a:ea typeface="Calibri"/>
              <a:cs typeface="Calibri"/>
              <a:sym typeface="Calibri"/>
            </a:endParaRPr>
          </a:p>
          <a:p>
            <a:pPr indent="-514350" lvl="1" marL="1143000" rtl="0" algn="l">
              <a:lnSpc>
                <a:spcPct val="107000"/>
              </a:lnSpc>
              <a:spcBef>
                <a:spcPts val="335"/>
              </a:spcBef>
              <a:spcAft>
                <a:spcPts val="0"/>
              </a:spcAft>
              <a:buSzPct val="80000"/>
              <a:buFont typeface="Century Gothic"/>
              <a:buAutoNum type="arabicParenR"/>
            </a:pPr>
            <a:r>
              <a:rPr b="1" lang="en-US" sz="3800">
                <a:solidFill>
                  <a:schemeClr val="dk1"/>
                </a:solidFill>
                <a:latin typeface="Calibri"/>
                <a:ea typeface="Calibri"/>
                <a:cs typeface="Calibri"/>
                <a:sym typeface="Calibri"/>
              </a:rPr>
              <a:t>The LEA Uses of Funds plan must receive stakeholder input prior to submitting the LEAs application for funding to TEA for approval.</a:t>
            </a:r>
            <a:endParaRPr b="1" sz="3800">
              <a:solidFill>
                <a:schemeClr val="dk1"/>
              </a:solidFill>
              <a:latin typeface="Calibri"/>
              <a:ea typeface="Calibri"/>
              <a:cs typeface="Calibri"/>
              <a:sym typeface="Calibri"/>
            </a:endParaRPr>
          </a:p>
          <a:p>
            <a:pPr indent="-514350" lvl="1" marL="1143000" rtl="0" algn="l">
              <a:lnSpc>
                <a:spcPct val="107000"/>
              </a:lnSpc>
              <a:spcBef>
                <a:spcPts val="335"/>
              </a:spcBef>
              <a:spcAft>
                <a:spcPts val="0"/>
              </a:spcAft>
              <a:buSzPct val="80000"/>
              <a:buFont typeface="Century Gothic"/>
              <a:buAutoNum type="arabicParenR"/>
            </a:pPr>
            <a:r>
              <a:rPr b="1" lang="en-US" sz="3800">
                <a:solidFill>
                  <a:schemeClr val="dk1"/>
                </a:solidFill>
                <a:latin typeface="Calibri"/>
                <a:ea typeface="Calibri"/>
                <a:cs typeface="Calibri"/>
                <a:sym typeface="Calibri"/>
              </a:rPr>
              <a:t>Per timeline, an LEA may submit a preliminary and update as needed as it receives more stakeholder input.</a:t>
            </a:r>
            <a:endParaRPr b="1" sz="3800">
              <a:solidFill>
                <a:schemeClr val="dk1"/>
              </a:solidFill>
              <a:latin typeface="Calibri"/>
              <a:ea typeface="Calibri"/>
              <a:cs typeface="Calibri"/>
              <a:sym typeface="Calibri"/>
            </a:endParaRPr>
          </a:p>
          <a:p>
            <a:pPr indent="0" lvl="0" marL="0" marR="0" rtl="0" algn="l">
              <a:lnSpc>
                <a:spcPct val="107000"/>
              </a:lnSpc>
              <a:spcBef>
                <a:spcPts val="335"/>
              </a:spcBef>
              <a:spcAft>
                <a:spcPts val="0"/>
              </a:spcAft>
              <a:buSzPct val="80000"/>
              <a:buNone/>
            </a:pPr>
            <a:r>
              <a:rPr b="1" lang="en-US" sz="2800">
                <a:solidFill>
                  <a:schemeClr val="dk1"/>
                </a:solidFill>
                <a:latin typeface="Calibri"/>
                <a:ea typeface="Calibri"/>
                <a:cs typeface="Calibri"/>
                <a:sym typeface="Calibri"/>
              </a:rPr>
              <a:t> </a:t>
            </a:r>
            <a:endParaRPr b="1" sz="2800">
              <a:solidFill>
                <a:schemeClr val="dk1"/>
              </a:solidFill>
              <a:latin typeface="Calibri"/>
              <a:ea typeface="Calibri"/>
              <a:cs typeface="Calibri"/>
              <a:sym typeface="Calibri"/>
            </a:endParaRPr>
          </a:p>
          <a:p>
            <a:pPr indent="0" lvl="0" marL="0" rtl="0" algn="l">
              <a:spcBef>
                <a:spcPts val="220"/>
              </a:spcBef>
              <a:spcAft>
                <a:spcPts val="0"/>
              </a:spcAft>
              <a:buSzPct val="80000"/>
              <a:buNone/>
            </a:pPr>
            <a:r>
              <a:rPr b="1" lang="en-US">
                <a:solidFill>
                  <a:schemeClr val="dk1"/>
                </a:solidFill>
              </a:rPr>
              <a:t> </a:t>
            </a:r>
            <a:endParaRPr/>
          </a:p>
        </p:txBody>
      </p:sp>
      <p:sp>
        <p:nvSpPr>
          <p:cNvPr id="162" name="Google Shape;162;p3"/>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4"/>
          <p:cNvSpPr txBox="1"/>
          <p:nvPr>
            <p:ph type="title"/>
          </p:nvPr>
        </p:nvSpPr>
        <p:spPr>
          <a:xfrm>
            <a:off x="533400" y="4495800"/>
            <a:ext cx="7620000" cy="1524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200"/>
              <a:buFont typeface="Century Gothic"/>
              <a:buNone/>
            </a:pPr>
            <a:r>
              <a:rPr lang="en-US"/>
              <a:t>MEANINGFUL CONSULTATION</a:t>
            </a:r>
            <a:endParaRPr/>
          </a:p>
        </p:txBody>
      </p:sp>
      <p:sp>
        <p:nvSpPr>
          <p:cNvPr id="168" name="Google Shape;168;p4"/>
          <p:cNvSpPr txBox="1"/>
          <p:nvPr>
            <p:ph idx="1" type="body"/>
          </p:nvPr>
        </p:nvSpPr>
        <p:spPr>
          <a:xfrm>
            <a:off x="533400" y="533400"/>
            <a:ext cx="8001000" cy="3767670"/>
          </a:xfrm>
          <a:prstGeom prst="rect">
            <a:avLst/>
          </a:prstGeom>
          <a:noFill/>
          <a:ln>
            <a:noFill/>
          </a:ln>
        </p:spPr>
        <p:txBody>
          <a:bodyPr anchorCtr="0" anchor="ctr" bIns="45700" lIns="91425" spcFirstLastPara="1" rIns="91425" wrap="square" tIns="45700">
            <a:normAutofit fontScale="92500" lnSpcReduction="10000"/>
          </a:bodyPr>
          <a:lstStyle/>
          <a:p>
            <a:pPr indent="-285750" lvl="0" marL="285750" marR="0" rtl="0" algn="l">
              <a:lnSpc>
                <a:spcPct val="107000"/>
              </a:lnSpc>
              <a:spcBef>
                <a:spcPts val="0"/>
              </a:spcBef>
              <a:spcAft>
                <a:spcPts val="0"/>
              </a:spcAft>
              <a:buSzPct val="79999"/>
              <a:buFont typeface="Noto Sans Symbols"/>
              <a:buChar char="⮚"/>
            </a:pPr>
            <a:r>
              <a:rPr b="1" lang="en-US" sz="2600">
                <a:solidFill>
                  <a:schemeClr val="dk1"/>
                </a:solidFill>
                <a:latin typeface="Calibri"/>
                <a:ea typeface="Calibri"/>
                <a:cs typeface="Calibri"/>
                <a:sym typeface="Calibri"/>
              </a:rPr>
              <a:t>Input on development of plan for use of ESSER III funds (understandable &amp; uniform manner, written in a language parents can understand, orally translated, provide an alternative format accessible to apparent with a disability)</a:t>
            </a:r>
            <a:endParaRPr/>
          </a:p>
          <a:p>
            <a:pPr indent="0" lvl="0" marL="0" marR="0" rtl="0" algn="l">
              <a:lnSpc>
                <a:spcPct val="107000"/>
              </a:lnSpc>
              <a:spcBef>
                <a:spcPts val="0"/>
              </a:spcBef>
              <a:spcAft>
                <a:spcPts val="0"/>
              </a:spcAft>
              <a:buSzPct val="79999"/>
              <a:buNone/>
            </a:pPr>
            <a:r>
              <a:t/>
            </a:r>
            <a:endParaRPr b="1" sz="2600">
              <a:solidFill>
                <a:schemeClr val="dk1"/>
              </a:solidFill>
              <a:latin typeface="Calibri"/>
              <a:ea typeface="Calibri"/>
              <a:cs typeface="Calibri"/>
              <a:sym typeface="Calibri"/>
            </a:endParaRPr>
          </a:p>
          <a:p>
            <a:pPr indent="-285750" lvl="1" marL="742950" rtl="0" algn="l">
              <a:lnSpc>
                <a:spcPct val="107000"/>
              </a:lnSpc>
              <a:spcBef>
                <a:spcPts val="0"/>
              </a:spcBef>
              <a:spcAft>
                <a:spcPts val="0"/>
              </a:spcAft>
              <a:buSzPct val="80000"/>
              <a:buFont typeface="Noto Sans Symbols"/>
              <a:buChar char="❖"/>
            </a:pPr>
            <a:r>
              <a:rPr b="1" lang="en-US" sz="2400">
                <a:solidFill>
                  <a:schemeClr val="dk1"/>
                </a:solidFill>
                <a:latin typeface="Calibri"/>
                <a:ea typeface="Calibri"/>
                <a:cs typeface="Calibri"/>
                <a:sym typeface="Calibri"/>
              </a:rPr>
              <a:t>Surveys</a:t>
            </a:r>
            <a:endParaRPr/>
          </a:p>
          <a:p>
            <a:pPr indent="-285750" lvl="1" marL="742950" rtl="0" algn="l">
              <a:lnSpc>
                <a:spcPct val="107000"/>
              </a:lnSpc>
              <a:spcBef>
                <a:spcPts val="0"/>
              </a:spcBef>
              <a:spcAft>
                <a:spcPts val="0"/>
              </a:spcAft>
              <a:buSzPct val="80000"/>
              <a:buFont typeface="Noto Sans Symbols"/>
              <a:buChar char="❖"/>
            </a:pPr>
            <a:r>
              <a:rPr b="1" lang="en-US" sz="2400">
                <a:solidFill>
                  <a:schemeClr val="dk1"/>
                </a:solidFill>
                <a:latin typeface="Calibri"/>
                <a:ea typeface="Calibri"/>
                <a:cs typeface="Calibri"/>
                <a:sym typeface="Calibri"/>
              </a:rPr>
              <a:t>Forums</a:t>
            </a:r>
            <a:endParaRPr/>
          </a:p>
          <a:p>
            <a:pPr indent="-285750" lvl="1" marL="742950" rtl="0" algn="l">
              <a:lnSpc>
                <a:spcPct val="107000"/>
              </a:lnSpc>
              <a:spcBef>
                <a:spcPts val="0"/>
              </a:spcBef>
              <a:spcAft>
                <a:spcPts val="0"/>
              </a:spcAft>
              <a:buSzPct val="80000"/>
              <a:buFont typeface="Noto Sans Symbols"/>
              <a:buChar char="❖"/>
            </a:pPr>
            <a:r>
              <a:rPr b="1" lang="en-US" sz="2400">
                <a:solidFill>
                  <a:schemeClr val="dk1"/>
                </a:solidFill>
                <a:latin typeface="Calibri"/>
                <a:ea typeface="Calibri"/>
                <a:cs typeface="Calibri"/>
                <a:sym typeface="Calibri"/>
              </a:rPr>
              <a:t>Community Meetings</a:t>
            </a:r>
            <a:endParaRPr/>
          </a:p>
          <a:p>
            <a:pPr indent="-285750" lvl="1" marL="742950" rtl="0" algn="l">
              <a:lnSpc>
                <a:spcPct val="107000"/>
              </a:lnSpc>
              <a:spcBef>
                <a:spcPts val="0"/>
              </a:spcBef>
              <a:spcAft>
                <a:spcPts val="0"/>
              </a:spcAft>
              <a:buSzPct val="80000"/>
              <a:buFont typeface="Noto Sans Symbols"/>
              <a:buChar char="❖"/>
            </a:pPr>
            <a:r>
              <a:rPr b="1" lang="en-US" sz="2400">
                <a:solidFill>
                  <a:schemeClr val="dk1"/>
                </a:solidFill>
                <a:latin typeface="Calibri"/>
                <a:ea typeface="Calibri"/>
                <a:cs typeface="Calibri"/>
                <a:sym typeface="Calibri"/>
              </a:rPr>
              <a:t>Other</a:t>
            </a:r>
            <a:endParaRPr/>
          </a:p>
          <a:p>
            <a:pPr indent="0" lvl="0" marL="0" rtl="0" algn="l">
              <a:spcBef>
                <a:spcPts val="370"/>
              </a:spcBef>
              <a:spcAft>
                <a:spcPts val="0"/>
              </a:spcAft>
              <a:buSzPct val="80000"/>
              <a:buNone/>
            </a:pPr>
            <a:r>
              <a:rPr lang="en-US"/>
              <a:t> </a:t>
            </a:r>
            <a:endParaRPr/>
          </a:p>
        </p:txBody>
      </p:sp>
      <p:sp>
        <p:nvSpPr>
          <p:cNvPr id="169" name="Google Shape;169;p4"/>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5"/>
          <p:cNvSpPr txBox="1"/>
          <p:nvPr>
            <p:ph type="title"/>
          </p:nvPr>
        </p:nvSpPr>
        <p:spPr>
          <a:xfrm>
            <a:off x="533400" y="4495800"/>
            <a:ext cx="7924800" cy="1524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200"/>
              <a:buFont typeface="Century Gothic"/>
              <a:buNone/>
            </a:pPr>
            <a:r>
              <a:rPr lang="en-US"/>
              <a:t>SPECIFICATIONS</a:t>
            </a:r>
            <a:endParaRPr/>
          </a:p>
        </p:txBody>
      </p:sp>
      <p:sp>
        <p:nvSpPr>
          <p:cNvPr id="175" name="Google Shape;175;p5"/>
          <p:cNvSpPr txBox="1"/>
          <p:nvPr>
            <p:ph idx="1" type="body"/>
          </p:nvPr>
        </p:nvSpPr>
        <p:spPr>
          <a:xfrm>
            <a:off x="685800" y="1143000"/>
            <a:ext cx="7924800" cy="3048000"/>
          </a:xfrm>
          <a:prstGeom prst="rect">
            <a:avLst/>
          </a:prstGeom>
          <a:noFill/>
          <a:ln>
            <a:noFill/>
          </a:ln>
        </p:spPr>
        <p:txBody>
          <a:bodyPr anchorCtr="0" anchor="ctr" bIns="45700" lIns="91425" spcFirstLastPara="1" rIns="91425" wrap="square" tIns="45700">
            <a:normAutofit fontScale="25000" lnSpcReduction="20000"/>
          </a:bodyPr>
          <a:lstStyle/>
          <a:p>
            <a:pPr indent="121920" lvl="0" marL="0" marR="0" rtl="0" algn="l">
              <a:lnSpc>
                <a:spcPct val="107000"/>
              </a:lnSpc>
              <a:spcBef>
                <a:spcPts val="0"/>
              </a:spcBef>
              <a:spcAft>
                <a:spcPts val="0"/>
              </a:spcAft>
              <a:buSzPct val="80000"/>
              <a:buNone/>
            </a:pPr>
            <a:r>
              <a:t/>
            </a:r>
            <a:endParaRPr b="1" sz="9600">
              <a:solidFill>
                <a:schemeClr val="dk1"/>
              </a:solidFill>
              <a:latin typeface="Calibri"/>
              <a:ea typeface="Calibri"/>
              <a:cs typeface="Calibri"/>
              <a:sym typeface="Calibri"/>
            </a:endParaRPr>
          </a:p>
          <a:p>
            <a:pPr indent="121920" lvl="0" marL="0" marR="0" rtl="0" algn="l">
              <a:lnSpc>
                <a:spcPct val="107000"/>
              </a:lnSpc>
              <a:spcBef>
                <a:spcPts val="0"/>
              </a:spcBef>
              <a:spcAft>
                <a:spcPts val="0"/>
              </a:spcAft>
              <a:buSzPct val="80000"/>
              <a:buNone/>
            </a:pPr>
            <a:r>
              <a:t/>
            </a:r>
            <a:endParaRPr b="1" sz="9600">
              <a:solidFill>
                <a:schemeClr val="dk1"/>
              </a:solidFill>
              <a:latin typeface="Calibri"/>
              <a:ea typeface="Calibri"/>
              <a:cs typeface="Calibri"/>
              <a:sym typeface="Calibri"/>
            </a:endParaRPr>
          </a:p>
          <a:p>
            <a:pPr indent="121920" lvl="0" marL="0" marR="0" rtl="0" algn="l">
              <a:lnSpc>
                <a:spcPct val="107000"/>
              </a:lnSpc>
              <a:spcBef>
                <a:spcPts val="0"/>
              </a:spcBef>
              <a:spcAft>
                <a:spcPts val="0"/>
              </a:spcAft>
              <a:buSzPct val="80000"/>
              <a:buNone/>
            </a:pPr>
            <a:r>
              <a:t/>
            </a:r>
            <a:endParaRPr b="1" sz="9600">
              <a:solidFill>
                <a:schemeClr val="dk1"/>
              </a:solidFill>
              <a:latin typeface="Calibri"/>
              <a:ea typeface="Calibri"/>
              <a:cs typeface="Calibri"/>
              <a:sym typeface="Calibri"/>
            </a:endParaRPr>
          </a:p>
          <a:p>
            <a:pPr indent="-285750" lvl="0" marL="285750" marR="0" rtl="0" algn="l">
              <a:lnSpc>
                <a:spcPct val="107000"/>
              </a:lnSpc>
              <a:spcBef>
                <a:spcPts val="0"/>
              </a:spcBef>
              <a:spcAft>
                <a:spcPts val="0"/>
              </a:spcAft>
              <a:buSzPct val="80000"/>
              <a:buFont typeface="Noto Sans Symbols"/>
              <a:buChar char="⮚"/>
            </a:pPr>
            <a:r>
              <a:rPr b="1" lang="en-US" sz="9600">
                <a:solidFill>
                  <a:schemeClr val="dk1"/>
                </a:solidFill>
                <a:latin typeface="Calibri"/>
                <a:ea typeface="Calibri"/>
                <a:cs typeface="Calibri"/>
                <a:sym typeface="Calibri"/>
              </a:rPr>
              <a:t>Stringent reporting on use of funds from USDE, TEA, or both (will be monitored at a greater level than other federal grants)</a:t>
            </a:r>
            <a:endParaRPr/>
          </a:p>
          <a:p>
            <a:pPr indent="0" lvl="0" marL="0" marR="0" rtl="0" algn="l">
              <a:lnSpc>
                <a:spcPct val="107000"/>
              </a:lnSpc>
              <a:spcBef>
                <a:spcPts val="0"/>
              </a:spcBef>
              <a:spcAft>
                <a:spcPts val="0"/>
              </a:spcAft>
              <a:buSzPct val="80000"/>
              <a:buNone/>
            </a:pPr>
            <a:r>
              <a:t/>
            </a:r>
            <a:endParaRPr b="1" sz="9600">
              <a:solidFill>
                <a:schemeClr val="dk1"/>
              </a:solidFill>
              <a:latin typeface="Calibri"/>
              <a:ea typeface="Calibri"/>
              <a:cs typeface="Calibri"/>
              <a:sym typeface="Calibri"/>
            </a:endParaRPr>
          </a:p>
          <a:p>
            <a:pPr indent="-285750" lvl="1" marL="742950" rtl="0" algn="l">
              <a:lnSpc>
                <a:spcPct val="120000"/>
              </a:lnSpc>
              <a:spcBef>
                <a:spcPts val="0"/>
              </a:spcBef>
              <a:spcAft>
                <a:spcPts val="0"/>
              </a:spcAft>
              <a:buSzPct val="80000"/>
              <a:buFont typeface="Noto Sans Symbols"/>
              <a:buChar char="❖"/>
            </a:pPr>
            <a:r>
              <a:rPr b="1" lang="en-US" sz="8800">
                <a:solidFill>
                  <a:schemeClr val="dk1"/>
                </a:solidFill>
                <a:latin typeface="Calibri"/>
                <a:ea typeface="Calibri"/>
                <a:cs typeface="Calibri"/>
                <a:sym typeface="Calibri"/>
              </a:rPr>
              <a:t>Amount of ESSER III funds awarded </a:t>
            </a:r>
            <a:r>
              <a:rPr b="1" lang="en-US" sz="8800">
                <a:solidFill>
                  <a:srgbClr val="0000FF"/>
                </a:solidFill>
                <a:latin typeface="Calibri"/>
                <a:ea typeface="Calibri"/>
                <a:cs typeface="Calibri"/>
                <a:sym typeface="Calibri"/>
              </a:rPr>
              <a:t>$2,212,631.00</a:t>
            </a:r>
            <a:endParaRPr>
              <a:solidFill>
                <a:srgbClr val="0000FF"/>
              </a:solidFill>
            </a:endParaRPr>
          </a:p>
          <a:p>
            <a:pPr indent="-285750" lvl="1" marL="742950" rtl="0" algn="l">
              <a:lnSpc>
                <a:spcPct val="120000"/>
              </a:lnSpc>
              <a:spcBef>
                <a:spcPts val="0"/>
              </a:spcBef>
              <a:spcAft>
                <a:spcPts val="0"/>
              </a:spcAft>
              <a:buSzPct val="80000"/>
              <a:buFont typeface="Noto Sans Symbols"/>
              <a:buChar char="❖"/>
            </a:pPr>
            <a:r>
              <a:rPr b="1" lang="en-US" sz="8800">
                <a:solidFill>
                  <a:schemeClr val="dk1"/>
                </a:solidFill>
                <a:latin typeface="Calibri"/>
                <a:ea typeface="Calibri"/>
                <a:cs typeface="Calibri"/>
                <a:sym typeface="Calibri"/>
              </a:rPr>
              <a:t>Pre-Award costs back to March 13, 2020</a:t>
            </a:r>
            <a:endParaRPr/>
          </a:p>
          <a:p>
            <a:pPr indent="-285750" lvl="1" marL="742950" rtl="0" algn="l">
              <a:lnSpc>
                <a:spcPct val="120000"/>
              </a:lnSpc>
              <a:spcBef>
                <a:spcPts val="0"/>
              </a:spcBef>
              <a:spcAft>
                <a:spcPts val="0"/>
              </a:spcAft>
              <a:buSzPct val="80000"/>
              <a:buFont typeface="Noto Sans Symbols"/>
              <a:buChar char="❖"/>
            </a:pPr>
            <a:r>
              <a:rPr b="1" lang="en-US" sz="8800">
                <a:solidFill>
                  <a:schemeClr val="dk1"/>
                </a:solidFill>
                <a:latin typeface="Calibri"/>
                <a:ea typeface="Calibri"/>
                <a:cs typeface="Calibri"/>
                <a:sym typeface="Calibri"/>
              </a:rPr>
              <a:t>Distribution of ESSER III funds (2/3 awarded now, 1/3 awarded later with an amendment due to state distribution) </a:t>
            </a:r>
            <a:endParaRPr/>
          </a:p>
          <a:p>
            <a:pPr indent="-285750" lvl="1" marL="742950" rtl="0" algn="l">
              <a:lnSpc>
                <a:spcPct val="120000"/>
              </a:lnSpc>
              <a:spcBef>
                <a:spcPts val="0"/>
              </a:spcBef>
              <a:spcAft>
                <a:spcPts val="0"/>
              </a:spcAft>
              <a:buSzPct val="80000"/>
              <a:buFont typeface="Noto Sans Symbols"/>
              <a:buChar char="❖"/>
            </a:pPr>
            <a:r>
              <a:rPr b="1" lang="en-US" sz="8800">
                <a:solidFill>
                  <a:schemeClr val="dk1"/>
                </a:solidFill>
                <a:latin typeface="Calibri"/>
                <a:ea typeface="Calibri"/>
                <a:cs typeface="Calibri"/>
                <a:sym typeface="Calibri"/>
              </a:rPr>
              <a:t>Records &amp; Documentation for audit and monitoring purposes (compliance)</a:t>
            </a:r>
            <a:endParaRPr b="1" sz="8800">
              <a:solidFill>
                <a:schemeClr val="dk1"/>
              </a:solidFill>
              <a:latin typeface="Calibri"/>
              <a:ea typeface="Calibri"/>
              <a:cs typeface="Calibri"/>
              <a:sym typeface="Calibri"/>
            </a:endParaRPr>
          </a:p>
          <a:p>
            <a:pPr indent="-166369" lvl="1" marL="742950" rtl="0" algn="l">
              <a:lnSpc>
                <a:spcPct val="107000"/>
              </a:lnSpc>
              <a:spcBef>
                <a:spcPts val="0"/>
              </a:spcBef>
              <a:spcAft>
                <a:spcPts val="0"/>
              </a:spcAft>
              <a:buSzPct val="79999"/>
              <a:buFont typeface="Noto Sans Symbols"/>
              <a:buNone/>
            </a:pPr>
            <a:r>
              <a:t/>
            </a:r>
            <a:endParaRPr b="1" sz="9400">
              <a:solidFill>
                <a:schemeClr val="dk1"/>
              </a:solidFill>
              <a:latin typeface="Calibri"/>
              <a:ea typeface="Calibri"/>
              <a:cs typeface="Calibri"/>
              <a:sym typeface="Calibri"/>
            </a:endParaRPr>
          </a:p>
          <a:p>
            <a:pPr indent="0" lvl="0" marL="0" marR="0" rtl="0" algn="l">
              <a:lnSpc>
                <a:spcPct val="107000"/>
              </a:lnSpc>
              <a:spcBef>
                <a:spcPts val="0"/>
              </a:spcBef>
              <a:spcAft>
                <a:spcPts val="0"/>
              </a:spcAft>
              <a:buSzPct val="80000"/>
              <a:buNone/>
            </a:pPr>
            <a:r>
              <a:t/>
            </a:r>
            <a:endParaRPr b="1" sz="9600">
              <a:solidFill>
                <a:schemeClr val="dk1"/>
              </a:solidFill>
              <a:latin typeface="Calibri"/>
              <a:ea typeface="Calibri"/>
              <a:cs typeface="Calibri"/>
              <a:sym typeface="Calibri"/>
            </a:endParaRPr>
          </a:p>
          <a:p>
            <a:pPr indent="0" lvl="0" marL="0" rtl="0" algn="l">
              <a:spcBef>
                <a:spcPts val="480"/>
              </a:spcBef>
              <a:spcAft>
                <a:spcPts val="0"/>
              </a:spcAft>
              <a:buSzPct val="80000"/>
              <a:buNone/>
            </a:pPr>
            <a:r>
              <a:rPr b="1" lang="en-US" sz="9600">
                <a:solidFill>
                  <a:schemeClr val="dk1"/>
                </a:solidFill>
              </a:rPr>
              <a:t> </a:t>
            </a:r>
            <a:endParaRPr/>
          </a:p>
          <a:p>
            <a:pPr indent="0" lvl="0" marL="0" rtl="0" algn="l">
              <a:spcBef>
                <a:spcPts val="700"/>
              </a:spcBef>
              <a:spcAft>
                <a:spcPts val="0"/>
              </a:spcAft>
              <a:buSzPct val="80000"/>
              <a:buNone/>
            </a:pPr>
            <a:r>
              <a:t/>
            </a:r>
            <a:endParaRPr/>
          </a:p>
        </p:txBody>
      </p:sp>
      <p:sp>
        <p:nvSpPr>
          <p:cNvPr id="176" name="Google Shape;176;p5"/>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6"/>
          <p:cNvSpPr txBox="1"/>
          <p:nvPr>
            <p:ph type="title"/>
          </p:nvPr>
        </p:nvSpPr>
        <p:spPr>
          <a:xfrm>
            <a:off x="533400" y="4495800"/>
            <a:ext cx="7772400" cy="1524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200"/>
              <a:buFont typeface="Century Gothic"/>
              <a:buNone/>
            </a:pPr>
            <a:r>
              <a:rPr lang="en-US"/>
              <a:t>USE OF FUNDS</a:t>
            </a:r>
            <a:endParaRPr/>
          </a:p>
        </p:txBody>
      </p:sp>
      <p:sp>
        <p:nvSpPr>
          <p:cNvPr id="182" name="Google Shape;182;p6"/>
          <p:cNvSpPr txBox="1"/>
          <p:nvPr>
            <p:ph idx="1" type="body"/>
          </p:nvPr>
        </p:nvSpPr>
        <p:spPr>
          <a:xfrm>
            <a:off x="419100" y="478364"/>
            <a:ext cx="8305800" cy="4398435"/>
          </a:xfrm>
          <a:prstGeom prst="rect">
            <a:avLst/>
          </a:prstGeom>
          <a:noFill/>
          <a:ln>
            <a:noFill/>
          </a:ln>
        </p:spPr>
        <p:txBody>
          <a:bodyPr anchorCtr="0" anchor="ctr" bIns="45700" lIns="91425" spcFirstLastPara="1" rIns="91425" wrap="square" tIns="45700">
            <a:normAutofit fontScale="40000" lnSpcReduction="20000"/>
          </a:bodyPr>
          <a:lstStyle/>
          <a:p>
            <a:pPr indent="-285750" lvl="0" marL="285750" marR="178435" rtl="0" algn="l">
              <a:lnSpc>
                <a:spcPct val="103000"/>
              </a:lnSpc>
              <a:spcBef>
                <a:spcPts val="0"/>
              </a:spcBef>
              <a:spcAft>
                <a:spcPts val="0"/>
              </a:spcAft>
              <a:buSzPct val="80000"/>
              <a:buFont typeface="Noto Sans Symbols"/>
              <a:buChar char="⮚"/>
            </a:pPr>
            <a:r>
              <a:rPr b="1" lang="en-US" sz="6000">
                <a:solidFill>
                  <a:schemeClr val="dk1"/>
                </a:solidFill>
                <a:latin typeface="Calibri"/>
                <a:ea typeface="Calibri"/>
                <a:cs typeface="Calibri"/>
                <a:sym typeface="Calibri"/>
              </a:rPr>
              <a:t>The LEA should use their local data and comprehensive needs assessment process to determine the best uses of funds for their students and staff.  The LEA should plan for these funds over the entire covered period to facilitate a more comprehensive long-term approach to learning acceleration.  </a:t>
            </a:r>
            <a:endParaRPr/>
          </a:p>
          <a:p>
            <a:pPr indent="0" lvl="0" marL="0" marR="178435" rtl="0" algn="l">
              <a:lnSpc>
                <a:spcPct val="103000"/>
              </a:lnSpc>
              <a:spcBef>
                <a:spcPts val="235"/>
              </a:spcBef>
              <a:spcAft>
                <a:spcPts val="0"/>
              </a:spcAft>
              <a:buSzPct val="80000"/>
              <a:buNone/>
            </a:pPr>
            <a:r>
              <a:t/>
            </a:r>
            <a:endParaRPr b="1" sz="5100">
              <a:solidFill>
                <a:schemeClr val="dk1"/>
              </a:solidFill>
              <a:latin typeface="Calibri"/>
              <a:ea typeface="Calibri"/>
              <a:cs typeface="Calibri"/>
              <a:sym typeface="Calibri"/>
            </a:endParaRPr>
          </a:p>
          <a:p>
            <a:pPr indent="-285750" lvl="1" marL="742950" marR="178435" rtl="0" algn="l">
              <a:lnSpc>
                <a:spcPct val="103000"/>
              </a:lnSpc>
              <a:spcBef>
                <a:spcPts val="235"/>
              </a:spcBef>
              <a:spcAft>
                <a:spcPts val="0"/>
              </a:spcAft>
              <a:buSzPct val="80000"/>
              <a:buFont typeface="Noto Sans Symbols"/>
              <a:buChar char="❖"/>
            </a:pPr>
            <a:r>
              <a:rPr b="1" lang="en-US" sz="5500">
                <a:solidFill>
                  <a:schemeClr val="dk1"/>
                </a:solidFill>
                <a:latin typeface="Calibri"/>
                <a:ea typeface="Calibri"/>
                <a:cs typeface="Calibri"/>
                <a:sym typeface="Calibri"/>
              </a:rPr>
              <a:t>The LEA should consider their identified needs to address the impact of the COVID-19 pandemic of their campuses. </a:t>
            </a:r>
            <a:endParaRPr/>
          </a:p>
          <a:p>
            <a:pPr indent="0" lvl="0" marL="0" marR="178435" rtl="0" algn="l">
              <a:lnSpc>
                <a:spcPct val="103000"/>
              </a:lnSpc>
              <a:spcBef>
                <a:spcPts val="235"/>
              </a:spcBef>
              <a:spcAft>
                <a:spcPts val="0"/>
              </a:spcAft>
              <a:buSzPct val="80000"/>
              <a:buNone/>
            </a:pPr>
            <a:r>
              <a:t/>
            </a:r>
            <a:endParaRPr b="1" sz="5500">
              <a:solidFill>
                <a:schemeClr val="dk1"/>
              </a:solidFill>
              <a:latin typeface="Calibri"/>
              <a:ea typeface="Calibri"/>
              <a:cs typeface="Calibri"/>
              <a:sym typeface="Calibri"/>
            </a:endParaRPr>
          </a:p>
          <a:p>
            <a:pPr indent="-285750" lvl="1" marL="742950" marR="178435" rtl="0" algn="l">
              <a:lnSpc>
                <a:spcPct val="103000"/>
              </a:lnSpc>
              <a:spcBef>
                <a:spcPts val="235"/>
              </a:spcBef>
              <a:spcAft>
                <a:spcPts val="0"/>
              </a:spcAft>
              <a:buSzPct val="80000"/>
              <a:buFont typeface="Noto Sans Symbols"/>
              <a:buChar char="❖"/>
            </a:pPr>
            <a:r>
              <a:rPr b="1" lang="en-US" sz="5500">
                <a:solidFill>
                  <a:schemeClr val="dk1"/>
                </a:solidFill>
                <a:latin typeface="Calibri"/>
                <a:ea typeface="Calibri"/>
                <a:cs typeface="Calibri"/>
                <a:sym typeface="Calibri"/>
              </a:rPr>
              <a:t>Aligned Strategies may include Professional Development, Extended Instructional Time, Staffing, Facilities, Technology, Mental Health &amp; Behavioral Supports</a:t>
            </a:r>
            <a:endParaRPr b="1" sz="5500">
              <a:solidFill>
                <a:schemeClr val="dk1"/>
              </a:solidFill>
              <a:latin typeface="Calibri"/>
              <a:ea typeface="Calibri"/>
              <a:cs typeface="Calibri"/>
              <a:sym typeface="Calibri"/>
            </a:endParaRPr>
          </a:p>
          <a:p>
            <a:pPr indent="-212598" lvl="0" marL="285750" rtl="0" algn="l">
              <a:spcBef>
                <a:spcPts val="288"/>
              </a:spcBef>
              <a:spcAft>
                <a:spcPts val="0"/>
              </a:spcAft>
              <a:buSzPct val="79999"/>
              <a:buNone/>
            </a:pPr>
            <a:r>
              <a:t/>
            </a:r>
            <a:endParaRPr sz="3600"/>
          </a:p>
          <a:p>
            <a:pPr indent="-245109" lvl="0" marL="285750" rtl="0" algn="l">
              <a:spcBef>
                <a:spcPts val="760"/>
              </a:spcBef>
              <a:spcAft>
                <a:spcPts val="0"/>
              </a:spcAft>
              <a:buSzPct val="80000"/>
              <a:buFont typeface="Noto Sans Symbols"/>
              <a:buNone/>
            </a:pPr>
            <a:r>
              <a:t/>
            </a:r>
            <a:endParaRPr/>
          </a:p>
        </p:txBody>
      </p:sp>
      <p:sp>
        <p:nvSpPr>
          <p:cNvPr id="183" name="Google Shape;183;p6"/>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7"/>
          <p:cNvSpPr txBox="1"/>
          <p:nvPr>
            <p:ph type="title"/>
          </p:nvPr>
        </p:nvSpPr>
        <p:spPr>
          <a:xfrm>
            <a:off x="533400" y="4495800"/>
            <a:ext cx="7696200" cy="1524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200"/>
              <a:buFont typeface="Century Gothic"/>
              <a:buNone/>
            </a:pPr>
            <a:r>
              <a:rPr lang="en-US"/>
              <a:t>PUBLIC NOTICE </a:t>
            </a:r>
            <a:endParaRPr/>
          </a:p>
        </p:txBody>
      </p:sp>
      <p:sp>
        <p:nvSpPr>
          <p:cNvPr id="189" name="Google Shape;189;p7"/>
          <p:cNvSpPr txBox="1"/>
          <p:nvPr>
            <p:ph idx="1" type="body"/>
          </p:nvPr>
        </p:nvSpPr>
        <p:spPr>
          <a:xfrm>
            <a:off x="533400" y="685800"/>
            <a:ext cx="8077200" cy="4191000"/>
          </a:xfrm>
          <a:prstGeom prst="rect">
            <a:avLst/>
          </a:prstGeom>
          <a:noFill/>
          <a:ln>
            <a:noFill/>
          </a:ln>
        </p:spPr>
        <p:txBody>
          <a:bodyPr anchorCtr="0" anchor="ctr" bIns="45700" lIns="91425" spcFirstLastPara="1" rIns="91425" wrap="square" tIns="45700">
            <a:normAutofit lnSpcReduction="10000"/>
          </a:bodyPr>
          <a:lstStyle/>
          <a:p>
            <a:pPr indent="0" lvl="0" marL="0" rtl="0" algn="l">
              <a:spcBef>
                <a:spcPts val="0"/>
              </a:spcBef>
              <a:spcAft>
                <a:spcPts val="0"/>
              </a:spcAft>
              <a:buSzPts val="1600"/>
              <a:buNone/>
            </a:pPr>
            <a:r>
              <a:rPr lang="en-US"/>
              <a:t> </a:t>
            </a:r>
            <a:endParaRPr/>
          </a:p>
          <a:p>
            <a:pPr indent="-285750" lvl="0" marL="285750" rtl="0" algn="l">
              <a:spcBef>
                <a:spcPts val="1080"/>
              </a:spcBef>
              <a:spcAft>
                <a:spcPts val="0"/>
              </a:spcAft>
              <a:buSzPts val="1920"/>
              <a:buFont typeface="Noto Sans Symbols"/>
              <a:buChar char="⮚"/>
            </a:pPr>
            <a:r>
              <a:rPr b="1" lang="en-US" sz="2400">
                <a:solidFill>
                  <a:schemeClr val="dk1"/>
                </a:solidFill>
                <a:latin typeface="Calibri"/>
                <a:ea typeface="Calibri"/>
                <a:cs typeface="Calibri"/>
                <a:sym typeface="Calibri"/>
              </a:rPr>
              <a:t>Public Notice requirement before ESSER III application is submitted (summary of the application, use of funds presented as an informational item at the local board meeting or by other means of public notice) </a:t>
            </a:r>
            <a:endParaRPr/>
          </a:p>
          <a:p>
            <a:pPr indent="-285750" lvl="0" marL="285750" rtl="0" algn="l">
              <a:spcBef>
                <a:spcPts val="1080"/>
              </a:spcBef>
              <a:spcAft>
                <a:spcPts val="0"/>
              </a:spcAft>
              <a:buSzPts val="1920"/>
              <a:buFont typeface="Noto Sans Symbols"/>
              <a:buChar char="⮚"/>
            </a:pPr>
            <a:r>
              <a:rPr b="1" lang="en-US" sz="2400">
                <a:solidFill>
                  <a:schemeClr val="dk1"/>
                </a:solidFill>
                <a:latin typeface="Calibri"/>
                <a:ea typeface="Calibri"/>
                <a:cs typeface="Calibri"/>
                <a:sym typeface="Calibri"/>
              </a:rPr>
              <a:t>Requirement of two plans for the LEA which require public notice and comment to be collected and incorporated into the plans</a:t>
            </a:r>
            <a:endParaRPr/>
          </a:p>
          <a:p>
            <a:pPr indent="-285750" lvl="0" marL="285750" rtl="0" algn="l">
              <a:spcBef>
                <a:spcPts val="1080"/>
              </a:spcBef>
              <a:spcAft>
                <a:spcPts val="0"/>
              </a:spcAft>
              <a:buSzPts val="1920"/>
              <a:buFont typeface="Noto Sans Symbols"/>
              <a:buChar char="⮚"/>
            </a:pPr>
            <a:r>
              <a:rPr b="1" lang="en-US" sz="2400">
                <a:solidFill>
                  <a:schemeClr val="dk1"/>
                </a:solidFill>
                <a:latin typeface="Calibri"/>
                <a:ea typeface="Calibri"/>
                <a:cs typeface="Calibri"/>
                <a:sym typeface="Calibri"/>
              </a:rPr>
              <a:t>LEA develops a local policy on providing public notice to be followed consistently</a:t>
            </a:r>
            <a:endParaRPr/>
          </a:p>
          <a:p>
            <a:pPr indent="-143510" lvl="0" marL="285750" rtl="0" algn="l">
              <a:spcBef>
                <a:spcPts val="1160"/>
              </a:spcBef>
              <a:spcAft>
                <a:spcPts val="0"/>
              </a:spcAft>
              <a:buSzPts val="2240"/>
              <a:buNone/>
            </a:pPr>
            <a:r>
              <a:t/>
            </a:r>
            <a:endParaRPr b="1" sz="2800">
              <a:solidFill>
                <a:schemeClr val="dk1"/>
              </a:solidFill>
              <a:latin typeface="Calibri"/>
              <a:ea typeface="Calibri"/>
              <a:cs typeface="Calibri"/>
              <a:sym typeface="Calibri"/>
            </a:endParaRPr>
          </a:p>
          <a:p>
            <a:pPr indent="-143510" lvl="0" marL="285750" rtl="0" algn="l">
              <a:spcBef>
                <a:spcPts val="1160"/>
              </a:spcBef>
              <a:spcAft>
                <a:spcPts val="0"/>
              </a:spcAft>
              <a:buSzPts val="2240"/>
              <a:buNone/>
            </a:pPr>
            <a:r>
              <a:t/>
            </a:r>
            <a:endParaRPr b="1" sz="2800">
              <a:solidFill>
                <a:schemeClr val="dk1"/>
              </a:solidFill>
              <a:latin typeface="Calibri"/>
              <a:ea typeface="Calibri"/>
              <a:cs typeface="Calibri"/>
              <a:sym typeface="Calibri"/>
            </a:endParaRPr>
          </a:p>
          <a:p>
            <a:pPr indent="-184150" lvl="0" marL="285750" rtl="0" algn="l">
              <a:spcBef>
                <a:spcPts val="1000"/>
              </a:spcBef>
              <a:spcAft>
                <a:spcPts val="0"/>
              </a:spcAft>
              <a:buSzPts val="1600"/>
              <a:buNone/>
            </a:pPr>
            <a:r>
              <a:t/>
            </a:r>
            <a:endParaRPr/>
          </a:p>
        </p:txBody>
      </p:sp>
      <p:sp>
        <p:nvSpPr>
          <p:cNvPr id="190" name="Google Shape;190;p7"/>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8"/>
          <p:cNvSpPr txBox="1"/>
          <p:nvPr>
            <p:ph type="title"/>
          </p:nvPr>
        </p:nvSpPr>
        <p:spPr>
          <a:xfrm>
            <a:off x="533400" y="4495800"/>
            <a:ext cx="8001000" cy="1524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200"/>
              <a:buFont typeface="Century Gothic"/>
              <a:buNone/>
            </a:pPr>
            <a:r>
              <a:rPr lang="en-US"/>
              <a:t>WEBSITE POSTS</a:t>
            </a:r>
            <a:endParaRPr/>
          </a:p>
        </p:txBody>
      </p:sp>
      <p:sp>
        <p:nvSpPr>
          <p:cNvPr id="196" name="Google Shape;196;p8"/>
          <p:cNvSpPr txBox="1"/>
          <p:nvPr>
            <p:ph idx="1" type="body"/>
          </p:nvPr>
        </p:nvSpPr>
        <p:spPr>
          <a:xfrm>
            <a:off x="533400" y="533400"/>
            <a:ext cx="8153400" cy="3767670"/>
          </a:xfrm>
          <a:prstGeom prst="rect">
            <a:avLst/>
          </a:prstGeom>
          <a:noFill/>
          <a:ln>
            <a:noFill/>
          </a:ln>
        </p:spPr>
        <p:txBody>
          <a:bodyPr anchorCtr="0" anchor="ctr" bIns="45700" lIns="91425" spcFirstLastPara="1" rIns="91425" wrap="square" tIns="45700">
            <a:normAutofit/>
          </a:bodyPr>
          <a:lstStyle/>
          <a:p>
            <a:pPr indent="-285750" lvl="0" marL="285750" rtl="0" algn="l">
              <a:spcBef>
                <a:spcPts val="0"/>
              </a:spcBef>
              <a:spcAft>
                <a:spcPts val="0"/>
              </a:spcAft>
              <a:buSzPts val="1920"/>
              <a:buFont typeface="Noto Sans Symbols"/>
              <a:buChar char="⮚"/>
            </a:pPr>
            <a:r>
              <a:rPr b="1" lang="en-US" sz="2400">
                <a:solidFill>
                  <a:schemeClr val="dk1"/>
                </a:solidFill>
                <a:latin typeface="Calibri"/>
                <a:ea typeface="Calibri"/>
                <a:cs typeface="Calibri"/>
                <a:sym typeface="Calibri"/>
              </a:rPr>
              <a:t>Review ESSER III application and all program schedules (post on website within 30 days of receiving Notice of Grant Award-NOGA)</a:t>
            </a:r>
            <a:endParaRPr/>
          </a:p>
          <a:p>
            <a:pPr indent="-285750" lvl="0" marL="285750" rtl="0" algn="l">
              <a:spcBef>
                <a:spcPts val="1080"/>
              </a:spcBef>
              <a:spcAft>
                <a:spcPts val="0"/>
              </a:spcAft>
              <a:buSzPts val="1920"/>
              <a:buFont typeface="Noto Sans Symbols"/>
              <a:buChar char="⮚"/>
            </a:pPr>
            <a:r>
              <a:rPr b="1" lang="en-US" sz="2400">
                <a:solidFill>
                  <a:schemeClr val="dk1"/>
                </a:solidFill>
                <a:latin typeface="Calibri"/>
                <a:ea typeface="Calibri"/>
                <a:cs typeface="Calibri"/>
                <a:sym typeface="Calibri"/>
              </a:rPr>
              <a:t>Safe Return to In-Person Instruction and Continuity of Services Plan (review every 6 months, post to website 30 days after receiving NOGA, made available for public comment) </a:t>
            </a:r>
            <a:endParaRPr/>
          </a:p>
          <a:p>
            <a:pPr indent="-143510" lvl="0" marL="285750" rtl="0" algn="just">
              <a:spcBef>
                <a:spcPts val="1160"/>
              </a:spcBef>
              <a:spcAft>
                <a:spcPts val="0"/>
              </a:spcAft>
              <a:buSzPts val="2240"/>
              <a:buNone/>
            </a:pPr>
            <a:r>
              <a:t/>
            </a:r>
            <a:endParaRPr b="1" sz="2800">
              <a:solidFill>
                <a:schemeClr val="dk1"/>
              </a:solidFill>
            </a:endParaRPr>
          </a:p>
          <a:p>
            <a:pPr indent="0" lvl="0" marL="0" rtl="0" algn="l">
              <a:spcBef>
                <a:spcPts val="1000"/>
              </a:spcBef>
              <a:spcAft>
                <a:spcPts val="0"/>
              </a:spcAft>
              <a:buSzPts val="1600"/>
              <a:buNone/>
            </a:pPr>
            <a:r>
              <a:t/>
            </a:r>
            <a:endParaRPr/>
          </a:p>
        </p:txBody>
      </p:sp>
      <p:sp>
        <p:nvSpPr>
          <p:cNvPr id="197" name="Google Shape;197;p8"/>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9"/>
          <p:cNvSpPr txBox="1"/>
          <p:nvPr>
            <p:ph type="title"/>
          </p:nvPr>
        </p:nvSpPr>
        <p:spPr>
          <a:xfrm>
            <a:off x="533400" y="4495800"/>
            <a:ext cx="8001000" cy="1524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200"/>
              <a:buFont typeface="Century Gothic"/>
              <a:buNone/>
            </a:pPr>
            <a:r>
              <a:rPr lang="en-US"/>
              <a:t>EXPENDITURES</a:t>
            </a:r>
            <a:endParaRPr/>
          </a:p>
        </p:txBody>
      </p:sp>
      <p:sp>
        <p:nvSpPr>
          <p:cNvPr id="203" name="Google Shape;203;p9"/>
          <p:cNvSpPr txBox="1"/>
          <p:nvPr>
            <p:ph idx="1" type="body"/>
          </p:nvPr>
        </p:nvSpPr>
        <p:spPr>
          <a:xfrm>
            <a:off x="533400" y="1066800"/>
            <a:ext cx="8305800" cy="3810000"/>
          </a:xfrm>
          <a:prstGeom prst="rect">
            <a:avLst/>
          </a:prstGeom>
          <a:noFill/>
          <a:ln>
            <a:noFill/>
          </a:ln>
        </p:spPr>
        <p:txBody>
          <a:bodyPr anchorCtr="0" anchor="ctr" bIns="45700" lIns="91425" spcFirstLastPara="1" rIns="91425" wrap="square" tIns="45700">
            <a:normAutofit lnSpcReduction="10000"/>
          </a:bodyPr>
          <a:lstStyle/>
          <a:p>
            <a:pPr indent="-171450" lvl="0" marL="171450" marR="0" rtl="0" algn="l">
              <a:lnSpc>
                <a:spcPct val="107000"/>
              </a:lnSpc>
              <a:spcBef>
                <a:spcPts val="0"/>
              </a:spcBef>
              <a:spcAft>
                <a:spcPts val="0"/>
              </a:spcAft>
              <a:buSzPts val="2080"/>
              <a:buFont typeface="Noto Sans Symbols"/>
              <a:buChar char="⮚"/>
            </a:pPr>
            <a:r>
              <a:rPr b="1" lang="en-US" sz="2600">
                <a:solidFill>
                  <a:schemeClr val="dk1"/>
                </a:solidFill>
                <a:latin typeface="Calibri"/>
                <a:ea typeface="Calibri"/>
                <a:cs typeface="Calibri"/>
                <a:sym typeface="Calibri"/>
              </a:rPr>
              <a:t>The LEA must expend 20% of the grant funds on:</a:t>
            </a:r>
            <a:endParaRPr/>
          </a:p>
          <a:p>
            <a:pPr indent="0" lvl="0" marL="0" marR="0" rtl="0" algn="l">
              <a:lnSpc>
                <a:spcPct val="107000"/>
              </a:lnSpc>
              <a:spcBef>
                <a:spcPts val="0"/>
              </a:spcBef>
              <a:spcAft>
                <a:spcPts val="0"/>
              </a:spcAft>
              <a:buSzPts val="2240"/>
              <a:buNone/>
            </a:pPr>
            <a:r>
              <a:t/>
            </a:r>
            <a:endParaRPr b="1" sz="2800">
              <a:solidFill>
                <a:schemeClr val="dk1"/>
              </a:solidFill>
              <a:latin typeface="Calibri"/>
              <a:ea typeface="Calibri"/>
              <a:cs typeface="Calibri"/>
              <a:sym typeface="Calibri"/>
            </a:endParaRPr>
          </a:p>
          <a:p>
            <a:pPr indent="-457200" lvl="1" marL="914400" marR="178435" rtl="0" algn="l">
              <a:lnSpc>
                <a:spcPct val="103000"/>
              </a:lnSpc>
              <a:spcBef>
                <a:spcPts val="235"/>
              </a:spcBef>
              <a:spcAft>
                <a:spcPts val="0"/>
              </a:spcAft>
              <a:buSzPts val="1920"/>
              <a:buFont typeface="Century Gothic"/>
              <a:buAutoNum type="arabicParenR"/>
            </a:pPr>
            <a:r>
              <a:rPr b="1" lang="en-US" sz="2400">
                <a:solidFill>
                  <a:schemeClr val="dk1"/>
                </a:solidFill>
                <a:latin typeface="Calibri"/>
                <a:ea typeface="Calibri"/>
                <a:cs typeface="Calibri"/>
                <a:sym typeface="Calibri"/>
              </a:rPr>
              <a:t>Evidence-based interventions, such as summer learning, extended day comprehensive after-school programs, or extended school year programs</a:t>
            </a:r>
            <a:endParaRPr/>
          </a:p>
          <a:p>
            <a:pPr indent="-457200" lvl="1" marL="914400" marR="178435" rtl="0" algn="l">
              <a:lnSpc>
                <a:spcPct val="103000"/>
              </a:lnSpc>
              <a:spcBef>
                <a:spcPts val="235"/>
              </a:spcBef>
              <a:spcAft>
                <a:spcPts val="0"/>
              </a:spcAft>
              <a:buSzPts val="1920"/>
              <a:buFont typeface="Century Gothic"/>
              <a:buAutoNum type="arabicParenR"/>
            </a:pPr>
            <a:r>
              <a:rPr b="1" lang="en-US" sz="2400">
                <a:solidFill>
                  <a:schemeClr val="dk1"/>
                </a:solidFill>
                <a:latin typeface="Calibri"/>
                <a:ea typeface="Calibri"/>
                <a:cs typeface="Calibri"/>
                <a:sym typeface="Calibri"/>
              </a:rPr>
              <a:t>Ensure interventions respond to students’ academic, social, and emotional needs and address disproportionate impact of coronavirus on student populations as defined in ESEA, Title I, Part A, students experiencing homelessness, and youth in foster care.</a:t>
            </a:r>
            <a:endParaRPr b="1" sz="2400">
              <a:solidFill>
                <a:schemeClr val="dk1"/>
              </a:solidFill>
              <a:latin typeface="Calibri"/>
              <a:ea typeface="Calibri"/>
              <a:cs typeface="Calibri"/>
              <a:sym typeface="Calibri"/>
            </a:endParaRPr>
          </a:p>
          <a:p>
            <a:pPr indent="0" lvl="1" marL="0" rtl="0" algn="l">
              <a:spcBef>
                <a:spcPts val="480"/>
              </a:spcBef>
              <a:spcAft>
                <a:spcPts val="0"/>
              </a:spcAft>
              <a:buSzPts val="1920"/>
              <a:buNone/>
            </a:pPr>
            <a:r>
              <a:t/>
            </a:r>
            <a:endParaRPr sz="2400"/>
          </a:p>
          <a:p>
            <a:pPr indent="0" lvl="1" marL="0" rtl="0" algn="l">
              <a:spcBef>
                <a:spcPts val="1080"/>
              </a:spcBef>
              <a:spcAft>
                <a:spcPts val="0"/>
              </a:spcAft>
              <a:buSzPts val="1920"/>
              <a:buNone/>
            </a:pPr>
            <a:r>
              <a:t/>
            </a:r>
            <a:endParaRPr sz="2400"/>
          </a:p>
          <a:p>
            <a:pPr indent="-184150" lvl="0" marL="285750" rtl="0" algn="l">
              <a:spcBef>
                <a:spcPts val="1000"/>
              </a:spcBef>
              <a:spcAft>
                <a:spcPts val="0"/>
              </a:spcAft>
              <a:buSzPts val="1600"/>
              <a:buNone/>
            </a:pPr>
            <a:r>
              <a:t/>
            </a:r>
            <a:endParaRPr/>
          </a:p>
        </p:txBody>
      </p:sp>
      <p:sp>
        <p:nvSpPr>
          <p:cNvPr id="204" name="Google Shape;204;p9"/>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10"/>
          <p:cNvSpPr txBox="1"/>
          <p:nvPr>
            <p:ph type="title"/>
          </p:nvPr>
        </p:nvSpPr>
        <p:spPr>
          <a:xfrm>
            <a:off x="533400" y="4495800"/>
            <a:ext cx="7772400" cy="1524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200"/>
              <a:buFont typeface="Century Gothic"/>
              <a:buNone/>
            </a:pPr>
            <a:r>
              <a:rPr lang="en-US"/>
              <a:t>EXPENDITURES</a:t>
            </a:r>
            <a:endParaRPr/>
          </a:p>
        </p:txBody>
      </p:sp>
      <p:sp>
        <p:nvSpPr>
          <p:cNvPr id="210" name="Google Shape;210;p10"/>
          <p:cNvSpPr txBox="1"/>
          <p:nvPr>
            <p:ph idx="1" type="body"/>
          </p:nvPr>
        </p:nvSpPr>
        <p:spPr>
          <a:xfrm>
            <a:off x="533400" y="533400"/>
            <a:ext cx="8229600" cy="3767670"/>
          </a:xfrm>
          <a:prstGeom prst="rect">
            <a:avLst/>
          </a:prstGeom>
          <a:noFill/>
          <a:ln>
            <a:noFill/>
          </a:ln>
        </p:spPr>
        <p:txBody>
          <a:bodyPr anchorCtr="0" anchor="ctr" bIns="45700" lIns="91425" spcFirstLastPara="1" rIns="91425" wrap="square" tIns="45700">
            <a:normAutofit/>
          </a:bodyPr>
          <a:lstStyle/>
          <a:p>
            <a:pPr indent="-285750" lvl="0" marL="285750" marR="178435" rtl="0" algn="l">
              <a:lnSpc>
                <a:spcPct val="103000"/>
              </a:lnSpc>
              <a:spcBef>
                <a:spcPts val="0"/>
              </a:spcBef>
              <a:spcAft>
                <a:spcPts val="0"/>
              </a:spcAft>
              <a:buSzPts val="2080"/>
              <a:buFont typeface="Noto Sans Symbols"/>
              <a:buChar char="⮚"/>
            </a:pPr>
            <a:r>
              <a:rPr b="1" lang="en-US" sz="2600">
                <a:solidFill>
                  <a:schemeClr val="dk1"/>
                </a:solidFill>
                <a:latin typeface="Calibri"/>
                <a:ea typeface="Calibri"/>
                <a:cs typeface="Calibri"/>
                <a:sym typeface="Calibri"/>
              </a:rPr>
              <a:t>Short-term and/or one-time expenditures to address the identified needs caused by the pandemic (as funding is based on availability and a fiscal deficit may occur)</a:t>
            </a:r>
            <a:endParaRPr/>
          </a:p>
          <a:p>
            <a:pPr indent="-153670" lvl="0" marL="285750" marR="178435" rtl="0" algn="l">
              <a:lnSpc>
                <a:spcPct val="103000"/>
              </a:lnSpc>
              <a:spcBef>
                <a:spcPts val="235"/>
              </a:spcBef>
              <a:spcAft>
                <a:spcPts val="0"/>
              </a:spcAft>
              <a:buSzPts val="2080"/>
              <a:buFont typeface="Noto Sans Symbols"/>
              <a:buNone/>
            </a:pPr>
            <a:r>
              <a:t/>
            </a:r>
            <a:endParaRPr b="1" sz="2600">
              <a:solidFill>
                <a:schemeClr val="dk1"/>
              </a:solidFill>
              <a:latin typeface="Calibri"/>
              <a:ea typeface="Calibri"/>
              <a:cs typeface="Calibri"/>
              <a:sym typeface="Calibri"/>
            </a:endParaRPr>
          </a:p>
          <a:p>
            <a:pPr indent="-285750" lvl="0" marL="285750" marR="178435" rtl="0" algn="l">
              <a:lnSpc>
                <a:spcPct val="103000"/>
              </a:lnSpc>
              <a:spcBef>
                <a:spcPts val="235"/>
              </a:spcBef>
              <a:spcAft>
                <a:spcPts val="0"/>
              </a:spcAft>
              <a:buSzPts val="2080"/>
              <a:buFont typeface="Noto Sans Symbols"/>
              <a:buChar char="⮚"/>
            </a:pPr>
            <a:r>
              <a:rPr b="1" lang="en-US" sz="2600">
                <a:solidFill>
                  <a:schemeClr val="dk1"/>
                </a:solidFill>
                <a:latin typeface="Calibri"/>
                <a:ea typeface="Calibri"/>
                <a:cs typeface="Calibri"/>
                <a:sym typeface="Calibri"/>
              </a:rPr>
              <a:t>Purchase of goods and materials produced in the United States (subawards, contracts, purchase orders)</a:t>
            </a:r>
            <a:endParaRPr b="1" sz="2600">
              <a:solidFill>
                <a:schemeClr val="dk1"/>
              </a:solidFill>
              <a:latin typeface="Calibri"/>
              <a:ea typeface="Calibri"/>
              <a:cs typeface="Calibri"/>
              <a:sym typeface="Calibri"/>
            </a:endParaRPr>
          </a:p>
          <a:p>
            <a:pPr indent="0" lvl="0" marL="0" rtl="0" algn="just">
              <a:spcBef>
                <a:spcPts val="560"/>
              </a:spcBef>
              <a:spcAft>
                <a:spcPts val="0"/>
              </a:spcAft>
              <a:buSzPts val="2240"/>
              <a:buNone/>
            </a:pPr>
            <a:r>
              <a:t/>
            </a:r>
            <a:endParaRPr b="1" sz="2800">
              <a:solidFill>
                <a:schemeClr val="dk1"/>
              </a:solidFill>
            </a:endParaRPr>
          </a:p>
          <a:p>
            <a:pPr indent="0" lvl="0" marL="0" rtl="0" algn="l">
              <a:spcBef>
                <a:spcPts val="1000"/>
              </a:spcBef>
              <a:spcAft>
                <a:spcPts val="0"/>
              </a:spcAft>
              <a:buSzPts val="1600"/>
              <a:buNone/>
            </a:pPr>
            <a:r>
              <a:t/>
            </a:r>
            <a:endParaRPr/>
          </a:p>
        </p:txBody>
      </p:sp>
      <p:sp>
        <p:nvSpPr>
          <p:cNvPr id="211" name="Google Shape;211;p10"/>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11"/>
          <p:cNvSpPr txBox="1"/>
          <p:nvPr>
            <p:ph type="title"/>
          </p:nvPr>
        </p:nvSpPr>
        <p:spPr>
          <a:xfrm>
            <a:off x="533400" y="4495800"/>
            <a:ext cx="7772400" cy="1524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200"/>
              <a:buFont typeface="Century Gothic"/>
              <a:buNone/>
            </a:pPr>
            <a:r>
              <a:rPr lang="en-US"/>
              <a:t>USE OF FUNDS</a:t>
            </a:r>
            <a:endParaRPr/>
          </a:p>
        </p:txBody>
      </p:sp>
      <p:sp>
        <p:nvSpPr>
          <p:cNvPr id="217" name="Google Shape;217;p11"/>
          <p:cNvSpPr txBox="1"/>
          <p:nvPr>
            <p:ph idx="1" type="body"/>
          </p:nvPr>
        </p:nvSpPr>
        <p:spPr>
          <a:xfrm>
            <a:off x="533400" y="1295400"/>
            <a:ext cx="6554867" cy="3581400"/>
          </a:xfrm>
          <a:prstGeom prst="rect">
            <a:avLst/>
          </a:prstGeom>
          <a:noFill/>
          <a:ln>
            <a:noFill/>
          </a:ln>
        </p:spPr>
        <p:txBody>
          <a:bodyPr anchorCtr="0" anchor="ctr" bIns="45700" lIns="91425" spcFirstLastPara="1" rIns="91425" wrap="square" tIns="45700">
            <a:normAutofit fontScale="25000" lnSpcReduction="20000"/>
          </a:bodyPr>
          <a:lstStyle/>
          <a:p>
            <a:pPr indent="0" lvl="0" marL="0" rtl="0" algn="l">
              <a:spcBef>
                <a:spcPts val="0"/>
              </a:spcBef>
              <a:spcAft>
                <a:spcPts val="0"/>
              </a:spcAft>
              <a:buSzPct val="80000"/>
              <a:buNone/>
            </a:pPr>
            <a:r>
              <a:t/>
            </a:r>
            <a:endParaRPr/>
          </a:p>
          <a:p>
            <a:pPr indent="-260350" lvl="0" marL="285750" rtl="0" algn="l">
              <a:spcBef>
                <a:spcPts val="700"/>
              </a:spcBef>
              <a:spcAft>
                <a:spcPts val="0"/>
              </a:spcAft>
              <a:buSzPct val="80000"/>
              <a:buFont typeface="Noto Sans Symbols"/>
              <a:buNone/>
            </a:pPr>
            <a:r>
              <a:t/>
            </a:r>
            <a:endParaRPr/>
          </a:p>
          <a:p>
            <a:pPr indent="-260350" lvl="0" marL="285750" rtl="0" algn="l">
              <a:spcBef>
                <a:spcPts val="700"/>
              </a:spcBef>
              <a:spcAft>
                <a:spcPts val="0"/>
              </a:spcAft>
              <a:buSzPct val="80000"/>
              <a:buNone/>
            </a:pPr>
            <a:r>
              <a:t/>
            </a:r>
            <a:endParaRPr/>
          </a:p>
          <a:p>
            <a:pPr indent="-260350" lvl="0" marL="285750" rtl="0" algn="l">
              <a:spcBef>
                <a:spcPts val="700"/>
              </a:spcBef>
              <a:spcAft>
                <a:spcPts val="0"/>
              </a:spcAft>
              <a:buSzPct val="80000"/>
              <a:buNone/>
            </a:pPr>
            <a:r>
              <a:t/>
            </a:r>
            <a:endParaRPr/>
          </a:p>
          <a:p>
            <a:pPr indent="-260350" lvl="0" marL="285750" rtl="0" algn="l">
              <a:spcBef>
                <a:spcPts val="700"/>
              </a:spcBef>
              <a:spcAft>
                <a:spcPts val="0"/>
              </a:spcAft>
              <a:buSzPct val="80000"/>
              <a:buNone/>
            </a:pPr>
            <a:r>
              <a:t/>
            </a:r>
            <a:endParaRPr/>
          </a:p>
          <a:p>
            <a:pPr indent="-260350" lvl="0" marL="285750" rtl="0" algn="l">
              <a:spcBef>
                <a:spcPts val="700"/>
              </a:spcBef>
              <a:spcAft>
                <a:spcPts val="0"/>
              </a:spcAft>
              <a:buSzPct val="80000"/>
              <a:buNone/>
            </a:pPr>
            <a:r>
              <a:t/>
            </a:r>
            <a:endParaRPr/>
          </a:p>
          <a:p>
            <a:pPr indent="-260350" lvl="0" marL="285750" rtl="0" algn="l">
              <a:spcBef>
                <a:spcPts val="700"/>
              </a:spcBef>
              <a:spcAft>
                <a:spcPts val="0"/>
              </a:spcAft>
              <a:buSzPct val="80000"/>
              <a:buNone/>
            </a:pPr>
            <a:r>
              <a:t/>
            </a:r>
            <a:endParaRPr/>
          </a:p>
          <a:p>
            <a:pPr indent="-285750" lvl="0" marL="285750" rtl="0" algn="l">
              <a:spcBef>
                <a:spcPts val="1120"/>
              </a:spcBef>
              <a:spcAft>
                <a:spcPts val="0"/>
              </a:spcAft>
              <a:buSzPct val="79999"/>
              <a:buFont typeface="Noto Sans Symbols"/>
              <a:buChar char="⮚"/>
            </a:pPr>
            <a:r>
              <a:rPr lang="en-US" sz="10400">
                <a:solidFill>
                  <a:schemeClr val="dk1"/>
                </a:solidFill>
                <a:latin typeface="Calibri"/>
                <a:ea typeface="Calibri"/>
                <a:cs typeface="Calibri"/>
                <a:sym typeface="Calibri"/>
              </a:rPr>
              <a:t> </a:t>
            </a:r>
            <a:r>
              <a:rPr b="1" lang="en-US" sz="10400">
                <a:solidFill>
                  <a:schemeClr val="dk1"/>
                </a:solidFill>
                <a:latin typeface="Calibri"/>
                <a:ea typeface="Calibri"/>
                <a:cs typeface="Calibri"/>
                <a:sym typeface="Calibri"/>
              </a:rPr>
              <a:t>Our district will expend ESSER III funds on the following Use of Funds:</a:t>
            </a:r>
            <a:endParaRPr/>
          </a:p>
          <a:p>
            <a:pPr indent="0" lvl="0" marL="0" rtl="0" algn="l">
              <a:spcBef>
                <a:spcPts val="1080"/>
              </a:spcBef>
              <a:spcAft>
                <a:spcPts val="0"/>
              </a:spcAft>
              <a:buSzPct val="384000"/>
              <a:buNone/>
            </a:pPr>
            <a:r>
              <a:t/>
            </a:r>
            <a:endParaRPr/>
          </a:p>
          <a:p>
            <a:pPr indent="-317500" lvl="2" marL="1200150" rtl="0" algn="l">
              <a:spcBef>
                <a:spcPts val="1060"/>
              </a:spcBef>
              <a:spcAft>
                <a:spcPts val="0"/>
              </a:spcAft>
              <a:buSzPct val="101739"/>
              <a:buFont typeface="Noto Sans Symbols"/>
              <a:buChar char="❖"/>
            </a:pPr>
            <a:r>
              <a:rPr lang="en-US" sz="9200">
                <a:solidFill>
                  <a:schemeClr val="dk1"/>
                </a:solidFill>
                <a:latin typeface="Calibri"/>
                <a:ea typeface="Calibri"/>
                <a:cs typeface="Calibri"/>
                <a:sym typeface="Calibri"/>
              </a:rPr>
              <a:t> RETENTION STIPEND FOR PROFESSIONALS AND PARAPROFESSIONAL STAFF</a:t>
            </a:r>
            <a:endParaRPr/>
          </a:p>
          <a:p>
            <a:pPr indent="-317500" lvl="2" marL="1200150" rtl="0" algn="l">
              <a:spcBef>
                <a:spcPts val="1060"/>
              </a:spcBef>
              <a:spcAft>
                <a:spcPts val="0"/>
              </a:spcAft>
              <a:buSzPct val="101739"/>
              <a:buFont typeface="Noto Sans Symbols"/>
              <a:buChar char="❖"/>
            </a:pPr>
            <a:r>
              <a:rPr lang="en-US" sz="9200">
                <a:solidFill>
                  <a:schemeClr val="dk1"/>
                </a:solidFill>
                <a:latin typeface="Calibri"/>
                <a:ea typeface="Calibri"/>
                <a:cs typeface="Calibri"/>
                <a:sym typeface="Calibri"/>
              </a:rPr>
              <a:t> ADDITIONAL STAFFING</a:t>
            </a:r>
            <a:endParaRPr/>
          </a:p>
          <a:p>
            <a:pPr indent="-317500" lvl="2" marL="1200150" rtl="0" algn="l">
              <a:spcBef>
                <a:spcPts val="1060"/>
              </a:spcBef>
              <a:spcAft>
                <a:spcPts val="0"/>
              </a:spcAft>
              <a:buSzPct val="101739"/>
              <a:buFont typeface="Noto Sans Symbols"/>
              <a:buChar char="❖"/>
            </a:pPr>
            <a:r>
              <a:rPr lang="en-US" sz="9200">
                <a:solidFill>
                  <a:schemeClr val="dk1"/>
                </a:solidFill>
                <a:latin typeface="Calibri"/>
                <a:ea typeface="Calibri"/>
                <a:cs typeface="Calibri"/>
                <a:sym typeface="Calibri"/>
              </a:rPr>
              <a:t> SAFETY MEASURES TO REDUCE COVID SPREAD WITH SOCIAL DISTANCING AND CLEANING</a:t>
            </a:r>
            <a:endParaRPr/>
          </a:p>
          <a:p>
            <a:pPr indent="-349250" lvl="2" marL="1200150" rtl="0" algn="l">
              <a:spcBef>
                <a:spcPts val="1060"/>
              </a:spcBef>
              <a:spcAft>
                <a:spcPts val="0"/>
              </a:spcAft>
              <a:buSzPct val="123478"/>
              <a:buFont typeface="Noto Sans Symbols"/>
              <a:buChar char="❖"/>
            </a:pPr>
            <a:r>
              <a:rPr lang="en-US" sz="9200">
                <a:solidFill>
                  <a:schemeClr val="dk1"/>
                </a:solidFill>
                <a:latin typeface="Calibri"/>
                <a:ea typeface="Calibri"/>
                <a:cs typeface="Calibri"/>
                <a:sym typeface="Calibri"/>
              </a:rPr>
              <a:t> CAPITAL OUTLAY EXPENSE - 2 BUSES</a:t>
            </a:r>
            <a:endParaRPr sz="9200">
              <a:solidFill>
                <a:schemeClr val="dk1"/>
              </a:solidFill>
              <a:latin typeface="Calibri"/>
              <a:ea typeface="Calibri"/>
              <a:cs typeface="Calibri"/>
              <a:sym typeface="Calibri"/>
            </a:endParaRPr>
          </a:p>
          <a:p>
            <a:pPr indent="-346710" lvl="2" marL="1200150" rtl="0" algn="l">
              <a:spcBef>
                <a:spcPts val="1060"/>
              </a:spcBef>
              <a:spcAft>
                <a:spcPts val="0"/>
              </a:spcAft>
              <a:buSzPct val="121739"/>
              <a:buFont typeface="Calibri"/>
              <a:buChar char="❖"/>
            </a:pPr>
            <a:r>
              <a:rPr lang="en-US" sz="9200">
                <a:solidFill>
                  <a:schemeClr val="lt1"/>
                </a:solidFill>
                <a:latin typeface="Calibri"/>
                <a:ea typeface="Calibri"/>
                <a:cs typeface="Calibri"/>
                <a:sym typeface="Calibri"/>
              </a:rPr>
              <a:t> </a:t>
            </a:r>
            <a:r>
              <a:rPr lang="en-US" sz="9200">
                <a:solidFill>
                  <a:schemeClr val="dk1"/>
                </a:solidFill>
                <a:latin typeface="Calibri"/>
                <a:ea typeface="Calibri"/>
                <a:cs typeface="Calibri"/>
                <a:sym typeface="Calibri"/>
              </a:rPr>
              <a:t>MENTAL HEALTH COUNSELOR - STAFF AND STUDENTS</a:t>
            </a:r>
            <a:endParaRPr sz="9200">
              <a:solidFill>
                <a:schemeClr val="dk1"/>
              </a:solidFill>
              <a:latin typeface="Calibri"/>
              <a:ea typeface="Calibri"/>
              <a:cs typeface="Calibri"/>
              <a:sym typeface="Calibri"/>
            </a:endParaRPr>
          </a:p>
          <a:p>
            <a:pPr indent="-260350" lvl="0" marL="285750" rtl="0" algn="l">
              <a:spcBef>
                <a:spcPts val="700"/>
              </a:spcBef>
              <a:spcAft>
                <a:spcPts val="0"/>
              </a:spcAft>
              <a:buSzPct val="80000"/>
              <a:buNone/>
            </a:pPr>
            <a:r>
              <a:t/>
            </a:r>
            <a:endParaRPr/>
          </a:p>
          <a:p>
            <a:pPr indent="0" lvl="0" marL="0" rtl="0" algn="l">
              <a:spcBef>
                <a:spcPts val="700"/>
              </a:spcBef>
              <a:spcAft>
                <a:spcPts val="0"/>
              </a:spcAft>
              <a:buSzPct val="80000"/>
              <a:buNone/>
            </a:pPr>
            <a:r>
              <a:t/>
            </a:r>
            <a:endParaRPr/>
          </a:p>
          <a:p>
            <a:pPr indent="-260350" lvl="0" marL="285750" rtl="0" algn="l">
              <a:spcBef>
                <a:spcPts val="700"/>
              </a:spcBef>
              <a:spcAft>
                <a:spcPts val="0"/>
              </a:spcAft>
              <a:buSzPct val="80000"/>
              <a:buNone/>
            </a:pPr>
            <a:r>
              <a:t/>
            </a:r>
            <a:endParaRPr/>
          </a:p>
          <a:p>
            <a:pPr indent="-260350" lvl="0" marL="285750" rtl="0" algn="l">
              <a:spcBef>
                <a:spcPts val="700"/>
              </a:spcBef>
              <a:spcAft>
                <a:spcPts val="0"/>
              </a:spcAft>
              <a:buSzPct val="80000"/>
              <a:buNone/>
            </a:pPr>
            <a:r>
              <a:t/>
            </a:r>
            <a:endParaRPr/>
          </a:p>
          <a:p>
            <a:pPr indent="-260350" lvl="0" marL="285750" rtl="0" algn="l">
              <a:spcBef>
                <a:spcPts val="700"/>
              </a:spcBef>
              <a:spcAft>
                <a:spcPts val="0"/>
              </a:spcAft>
              <a:buSzPct val="80000"/>
              <a:buNone/>
            </a:pPr>
            <a:r>
              <a:t/>
            </a:r>
            <a:endParaRPr/>
          </a:p>
          <a:p>
            <a:pPr indent="-260350" lvl="0" marL="285750" rtl="0" algn="l">
              <a:spcBef>
                <a:spcPts val="700"/>
              </a:spcBef>
              <a:spcAft>
                <a:spcPts val="0"/>
              </a:spcAft>
              <a:buSzPct val="80000"/>
              <a:buNone/>
            </a:pPr>
            <a:r>
              <a:t/>
            </a:r>
            <a:endParaRPr/>
          </a:p>
          <a:p>
            <a:pPr indent="-260350" lvl="0" marL="285750" rtl="0" algn="l">
              <a:spcBef>
                <a:spcPts val="700"/>
              </a:spcBef>
              <a:spcAft>
                <a:spcPts val="0"/>
              </a:spcAft>
              <a:buSzPct val="80000"/>
              <a:buNone/>
            </a:pPr>
            <a:r>
              <a:t/>
            </a:r>
            <a:endParaRPr/>
          </a:p>
          <a:p>
            <a:pPr indent="-260350" lvl="0" marL="285750" rtl="0" algn="l">
              <a:spcBef>
                <a:spcPts val="700"/>
              </a:spcBef>
              <a:spcAft>
                <a:spcPts val="0"/>
              </a:spcAft>
              <a:buSzPct val="80000"/>
              <a:buNone/>
            </a:pPr>
            <a:r>
              <a:t/>
            </a:r>
            <a:endParaRPr/>
          </a:p>
          <a:p>
            <a:pPr indent="-260350" lvl="0" marL="285750" rtl="0" algn="l">
              <a:spcBef>
                <a:spcPts val="700"/>
              </a:spcBef>
              <a:spcAft>
                <a:spcPts val="0"/>
              </a:spcAft>
              <a:buSzPct val="80000"/>
              <a:buNone/>
            </a:pPr>
            <a:r>
              <a:t/>
            </a:r>
            <a:endParaRPr/>
          </a:p>
          <a:p>
            <a:pPr indent="-260350" lvl="0" marL="285750" rtl="0" algn="l">
              <a:spcBef>
                <a:spcPts val="700"/>
              </a:spcBef>
              <a:spcAft>
                <a:spcPts val="0"/>
              </a:spcAft>
              <a:buSzPct val="80000"/>
              <a:buNone/>
            </a:pPr>
            <a:r>
              <a:t/>
            </a:r>
            <a:endParaRPr/>
          </a:p>
          <a:p>
            <a:pPr indent="-260350" lvl="0" marL="285750" rtl="0" algn="l">
              <a:spcBef>
                <a:spcPts val="700"/>
              </a:spcBef>
              <a:spcAft>
                <a:spcPts val="0"/>
              </a:spcAft>
              <a:buSzPct val="80000"/>
              <a:buNone/>
            </a:pPr>
            <a:r>
              <a:t/>
            </a:r>
            <a:endParaRPr/>
          </a:p>
          <a:p>
            <a:pPr indent="-260350" lvl="0" marL="285750" rtl="0" algn="l">
              <a:spcBef>
                <a:spcPts val="700"/>
              </a:spcBef>
              <a:spcAft>
                <a:spcPts val="0"/>
              </a:spcAft>
              <a:buSzPct val="80000"/>
              <a:buNone/>
            </a:pPr>
            <a:r>
              <a:t/>
            </a:r>
            <a:endParaRPr/>
          </a:p>
          <a:p>
            <a:pPr indent="-260350" lvl="0" marL="285750" rtl="0" algn="l">
              <a:spcBef>
                <a:spcPts val="700"/>
              </a:spcBef>
              <a:spcAft>
                <a:spcPts val="0"/>
              </a:spcAft>
              <a:buSzPct val="80000"/>
              <a:buNone/>
            </a:pPr>
            <a:r>
              <a:t/>
            </a:r>
            <a:endParaRPr/>
          </a:p>
          <a:p>
            <a:pPr indent="0" lvl="0" marL="0" rtl="0" algn="l">
              <a:spcBef>
                <a:spcPts val="700"/>
              </a:spcBef>
              <a:spcAft>
                <a:spcPts val="0"/>
              </a:spcAft>
              <a:buSzPct val="80000"/>
              <a:buNone/>
            </a:pPr>
            <a:r>
              <a:t/>
            </a:r>
            <a:endParaRPr/>
          </a:p>
        </p:txBody>
      </p:sp>
      <p:sp>
        <p:nvSpPr>
          <p:cNvPr id="218" name="Google Shape;218;p11"/>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12"/>
          <p:cNvSpPr txBox="1"/>
          <p:nvPr>
            <p:ph type="title"/>
          </p:nvPr>
        </p:nvSpPr>
        <p:spPr>
          <a:xfrm>
            <a:off x="533400" y="4495800"/>
            <a:ext cx="7848600" cy="1524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200"/>
              <a:buFont typeface="Century Gothic"/>
              <a:buNone/>
            </a:pPr>
            <a:r>
              <a:rPr lang="en-US"/>
              <a:t>USE OF FUNDS</a:t>
            </a:r>
            <a:endParaRPr/>
          </a:p>
        </p:txBody>
      </p:sp>
      <p:sp>
        <p:nvSpPr>
          <p:cNvPr id="224" name="Google Shape;224;p12"/>
          <p:cNvSpPr txBox="1"/>
          <p:nvPr>
            <p:ph idx="1" type="body"/>
          </p:nvPr>
        </p:nvSpPr>
        <p:spPr>
          <a:xfrm>
            <a:off x="1617325" y="533400"/>
            <a:ext cx="5406600" cy="4519200"/>
          </a:xfrm>
          <a:prstGeom prst="rect">
            <a:avLst/>
          </a:prstGeom>
          <a:noFill/>
          <a:ln>
            <a:noFill/>
          </a:ln>
        </p:spPr>
        <p:txBody>
          <a:bodyPr anchorCtr="0" anchor="ctr" bIns="45700" lIns="91425" spcFirstLastPara="1" rIns="91425" wrap="square" tIns="45700">
            <a:normAutofit/>
          </a:bodyPr>
          <a:lstStyle/>
          <a:p>
            <a:pPr indent="-374650" lvl="0" marL="457200" rtl="0" algn="l">
              <a:spcBef>
                <a:spcPts val="0"/>
              </a:spcBef>
              <a:spcAft>
                <a:spcPts val="0"/>
              </a:spcAft>
              <a:buSzPts val="2300"/>
              <a:buFont typeface="Calibri"/>
              <a:buChar char="❖"/>
            </a:pPr>
            <a:r>
              <a:rPr lang="en-US" sz="2300">
                <a:solidFill>
                  <a:schemeClr val="dk1"/>
                </a:solidFill>
                <a:latin typeface="Calibri"/>
                <a:ea typeface="Calibri"/>
                <a:cs typeface="Calibri"/>
                <a:sym typeface="Calibri"/>
              </a:rPr>
              <a:t>STAFF DEVELOPMENT</a:t>
            </a:r>
            <a:endParaRPr sz="2300">
              <a:solidFill>
                <a:schemeClr val="dk1"/>
              </a:solidFill>
              <a:latin typeface="Calibri"/>
              <a:ea typeface="Calibri"/>
              <a:cs typeface="Calibri"/>
              <a:sym typeface="Calibri"/>
            </a:endParaRPr>
          </a:p>
          <a:p>
            <a:pPr indent="-374650" lvl="0" marL="457200" rtl="0" algn="l">
              <a:spcBef>
                <a:spcPts val="0"/>
              </a:spcBef>
              <a:spcAft>
                <a:spcPts val="0"/>
              </a:spcAft>
              <a:buSzPts val="2300"/>
              <a:buFont typeface="Calibri"/>
              <a:buChar char="❖"/>
            </a:pPr>
            <a:r>
              <a:rPr lang="en-US" sz="2300">
                <a:solidFill>
                  <a:schemeClr val="dk1"/>
                </a:solidFill>
                <a:latin typeface="Calibri"/>
                <a:ea typeface="Calibri"/>
                <a:cs typeface="Calibri"/>
                <a:sym typeface="Calibri"/>
              </a:rPr>
              <a:t>LOSS INSTRUCTION</a:t>
            </a:r>
            <a:endParaRPr sz="2300">
              <a:solidFill>
                <a:schemeClr val="dk1"/>
              </a:solidFill>
              <a:latin typeface="Calibri"/>
              <a:ea typeface="Calibri"/>
              <a:cs typeface="Calibri"/>
              <a:sym typeface="Calibri"/>
            </a:endParaRPr>
          </a:p>
          <a:p>
            <a:pPr indent="-374650" lvl="1" marL="914400" rtl="0" algn="l">
              <a:spcBef>
                <a:spcPts val="0"/>
              </a:spcBef>
              <a:spcAft>
                <a:spcPts val="0"/>
              </a:spcAft>
              <a:buSzPts val="2300"/>
              <a:buFont typeface="Calibri"/>
              <a:buChar char="➢"/>
            </a:pPr>
            <a:r>
              <a:rPr lang="en-US" sz="2300">
                <a:solidFill>
                  <a:schemeClr val="dk1"/>
                </a:solidFill>
                <a:latin typeface="Calibri"/>
                <a:ea typeface="Calibri"/>
                <a:cs typeface="Calibri"/>
                <a:sym typeface="Calibri"/>
              </a:rPr>
              <a:t>INSTRUCTIONAL</a:t>
            </a:r>
            <a:r>
              <a:rPr lang="en-US" sz="2300">
                <a:solidFill>
                  <a:schemeClr val="dk1"/>
                </a:solidFill>
                <a:latin typeface="Calibri"/>
                <a:ea typeface="Calibri"/>
                <a:cs typeface="Calibri"/>
                <a:sym typeface="Calibri"/>
              </a:rPr>
              <a:t> MATERIALS</a:t>
            </a:r>
            <a:endParaRPr sz="2300">
              <a:solidFill>
                <a:schemeClr val="dk1"/>
              </a:solidFill>
              <a:latin typeface="Calibri"/>
              <a:ea typeface="Calibri"/>
              <a:cs typeface="Calibri"/>
              <a:sym typeface="Calibri"/>
            </a:endParaRPr>
          </a:p>
          <a:p>
            <a:pPr indent="-374650" lvl="2" marL="1371600" rtl="0" algn="l">
              <a:spcBef>
                <a:spcPts val="0"/>
              </a:spcBef>
              <a:spcAft>
                <a:spcPts val="0"/>
              </a:spcAft>
              <a:buClr>
                <a:schemeClr val="dk1"/>
              </a:buClr>
              <a:buSzPts val="2300"/>
              <a:buFont typeface="Calibri"/>
              <a:buChar char="■"/>
            </a:pPr>
            <a:r>
              <a:rPr lang="en-US" sz="2300">
                <a:solidFill>
                  <a:schemeClr val="dk1"/>
                </a:solidFill>
                <a:latin typeface="Calibri"/>
                <a:ea typeface="Calibri"/>
                <a:cs typeface="Calibri"/>
                <a:sym typeface="Calibri"/>
              </a:rPr>
              <a:t>INTERVENTION SOFTWARE</a:t>
            </a:r>
            <a:endParaRPr sz="2300">
              <a:solidFill>
                <a:schemeClr val="dk1"/>
              </a:solidFill>
              <a:latin typeface="Calibri"/>
              <a:ea typeface="Calibri"/>
              <a:cs typeface="Calibri"/>
              <a:sym typeface="Calibri"/>
            </a:endParaRPr>
          </a:p>
          <a:p>
            <a:pPr indent="-374650" lvl="2" marL="1371600" rtl="0" algn="l">
              <a:spcBef>
                <a:spcPts val="0"/>
              </a:spcBef>
              <a:spcAft>
                <a:spcPts val="0"/>
              </a:spcAft>
              <a:buClr>
                <a:schemeClr val="dk1"/>
              </a:buClr>
              <a:buSzPts val="2300"/>
              <a:buFont typeface="Calibri"/>
              <a:buChar char="■"/>
            </a:pPr>
            <a:r>
              <a:rPr lang="en-US" sz="2300">
                <a:solidFill>
                  <a:schemeClr val="dk1"/>
                </a:solidFill>
                <a:latin typeface="Calibri"/>
                <a:ea typeface="Calibri"/>
                <a:cs typeface="Calibri"/>
                <a:sym typeface="Calibri"/>
              </a:rPr>
              <a:t>CLASSROOM MATERIALS</a:t>
            </a:r>
            <a:endParaRPr sz="2300">
              <a:solidFill>
                <a:schemeClr val="dk1"/>
              </a:solidFill>
              <a:latin typeface="Calibri"/>
              <a:ea typeface="Calibri"/>
              <a:cs typeface="Calibri"/>
              <a:sym typeface="Calibri"/>
            </a:endParaRPr>
          </a:p>
          <a:p>
            <a:pPr indent="-374650" lvl="2" marL="1371600" rtl="0" algn="l">
              <a:spcBef>
                <a:spcPts val="0"/>
              </a:spcBef>
              <a:spcAft>
                <a:spcPts val="0"/>
              </a:spcAft>
              <a:buClr>
                <a:schemeClr val="dk1"/>
              </a:buClr>
              <a:buSzPts val="2300"/>
              <a:buFont typeface="Calibri"/>
              <a:buChar char="■"/>
            </a:pPr>
            <a:r>
              <a:rPr lang="en-US" sz="2300">
                <a:solidFill>
                  <a:schemeClr val="dk1"/>
                </a:solidFill>
                <a:latin typeface="Calibri"/>
                <a:ea typeface="Calibri"/>
                <a:cs typeface="Calibri"/>
                <a:sym typeface="Calibri"/>
              </a:rPr>
              <a:t>TUTORING MATERIALS</a:t>
            </a:r>
            <a:endParaRPr sz="2300">
              <a:solidFill>
                <a:schemeClr val="dk1"/>
              </a:solidFill>
              <a:latin typeface="Calibri"/>
              <a:ea typeface="Calibri"/>
              <a:cs typeface="Calibri"/>
              <a:sym typeface="Calibri"/>
            </a:endParaRPr>
          </a:p>
          <a:p>
            <a:pPr indent="-374650" lvl="1" marL="914400" rtl="0" algn="l">
              <a:spcBef>
                <a:spcPts val="0"/>
              </a:spcBef>
              <a:spcAft>
                <a:spcPts val="0"/>
              </a:spcAft>
              <a:buSzPts val="2300"/>
              <a:buFont typeface="Calibri"/>
              <a:buChar char="➢"/>
            </a:pPr>
            <a:r>
              <a:rPr lang="en-US" sz="2300">
                <a:solidFill>
                  <a:schemeClr val="dk1"/>
                </a:solidFill>
                <a:latin typeface="Calibri"/>
                <a:ea typeface="Calibri"/>
                <a:cs typeface="Calibri"/>
                <a:sym typeface="Calibri"/>
              </a:rPr>
              <a:t>TESTING SOFTWARE</a:t>
            </a:r>
            <a:endParaRPr sz="2300">
              <a:solidFill>
                <a:schemeClr val="dk1"/>
              </a:solidFill>
              <a:latin typeface="Calibri"/>
              <a:ea typeface="Calibri"/>
              <a:cs typeface="Calibri"/>
              <a:sym typeface="Calibri"/>
            </a:endParaRPr>
          </a:p>
          <a:p>
            <a:pPr indent="-374650" lvl="1" marL="914400" rtl="0" algn="l">
              <a:spcBef>
                <a:spcPts val="0"/>
              </a:spcBef>
              <a:spcAft>
                <a:spcPts val="0"/>
              </a:spcAft>
              <a:buSzPts val="2300"/>
              <a:buFont typeface="Calibri"/>
              <a:buChar char="➢"/>
            </a:pPr>
            <a:r>
              <a:rPr lang="en-US" sz="2300">
                <a:solidFill>
                  <a:schemeClr val="dk1"/>
                </a:solidFill>
                <a:latin typeface="Calibri"/>
                <a:ea typeface="Calibri"/>
                <a:cs typeface="Calibri"/>
                <a:sym typeface="Calibri"/>
              </a:rPr>
              <a:t>DISTRICT MATH CURRICULUM</a:t>
            </a:r>
            <a:endParaRPr sz="2300">
              <a:solidFill>
                <a:schemeClr val="dk1"/>
              </a:solidFill>
              <a:latin typeface="Calibri"/>
              <a:ea typeface="Calibri"/>
              <a:cs typeface="Calibri"/>
              <a:sym typeface="Calibri"/>
            </a:endParaRPr>
          </a:p>
          <a:p>
            <a:pPr indent="-374650" lvl="0" marL="457200" rtl="0" algn="l">
              <a:spcBef>
                <a:spcPts val="0"/>
              </a:spcBef>
              <a:spcAft>
                <a:spcPts val="0"/>
              </a:spcAft>
              <a:buSzPts val="2300"/>
              <a:buFont typeface="Calibri"/>
              <a:buChar char="❖"/>
            </a:pPr>
            <a:r>
              <a:rPr lang="en-US" sz="2300">
                <a:solidFill>
                  <a:schemeClr val="dk1"/>
                </a:solidFill>
                <a:latin typeface="Calibri"/>
                <a:ea typeface="Calibri"/>
                <a:cs typeface="Calibri"/>
                <a:sym typeface="Calibri"/>
              </a:rPr>
              <a:t>EXTENDED LEARNING OPPORTUNITIES</a:t>
            </a:r>
            <a:endParaRPr sz="2300">
              <a:solidFill>
                <a:schemeClr val="dk1"/>
              </a:solidFill>
              <a:latin typeface="Calibri"/>
              <a:ea typeface="Calibri"/>
              <a:cs typeface="Calibri"/>
              <a:sym typeface="Calibri"/>
            </a:endParaRPr>
          </a:p>
          <a:p>
            <a:pPr indent="-374650" lvl="0" marL="457200" rtl="0" algn="l">
              <a:spcBef>
                <a:spcPts val="0"/>
              </a:spcBef>
              <a:spcAft>
                <a:spcPts val="0"/>
              </a:spcAft>
              <a:buSzPts val="2300"/>
              <a:buFont typeface="Calibri"/>
              <a:buChar char="❖"/>
            </a:pPr>
            <a:r>
              <a:rPr lang="en-US" sz="2300">
                <a:solidFill>
                  <a:schemeClr val="dk1"/>
                </a:solidFill>
                <a:latin typeface="Calibri"/>
                <a:ea typeface="Calibri"/>
                <a:cs typeface="Calibri"/>
                <a:sym typeface="Calibri"/>
              </a:rPr>
              <a:t>INTENSIVE SUMMER LEARNING</a:t>
            </a:r>
            <a:endParaRPr sz="2300">
              <a:solidFill>
                <a:schemeClr val="dk1"/>
              </a:solidFill>
              <a:latin typeface="Calibri"/>
              <a:ea typeface="Calibri"/>
              <a:cs typeface="Calibri"/>
              <a:sym typeface="Calibri"/>
            </a:endParaRPr>
          </a:p>
          <a:p>
            <a:pPr indent="0" lvl="0" marL="0" rtl="0" algn="l">
              <a:spcBef>
                <a:spcPts val="0"/>
              </a:spcBef>
              <a:spcAft>
                <a:spcPts val="0"/>
              </a:spcAft>
              <a:buNone/>
            </a:pPr>
            <a:r>
              <a:t/>
            </a:r>
            <a:endParaRPr sz="2300">
              <a:solidFill>
                <a:schemeClr val="dk1"/>
              </a:solidFill>
              <a:latin typeface="Calibri"/>
              <a:ea typeface="Calibri"/>
              <a:cs typeface="Calibri"/>
              <a:sym typeface="Calibri"/>
            </a:endParaRPr>
          </a:p>
        </p:txBody>
      </p:sp>
      <p:sp>
        <p:nvSpPr>
          <p:cNvPr id="225" name="Google Shape;225;p12"/>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13"/>
          <p:cNvSpPr txBox="1"/>
          <p:nvPr>
            <p:ph type="title"/>
          </p:nvPr>
        </p:nvSpPr>
        <p:spPr>
          <a:xfrm>
            <a:off x="533400" y="1143001"/>
            <a:ext cx="8001000" cy="1142999"/>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chemeClr val="lt1"/>
              </a:buClr>
              <a:buSzPct val="100000"/>
              <a:buFont typeface="Century Gothic"/>
              <a:buNone/>
            </a:pPr>
            <a:br>
              <a:rPr lang="en-US"/>
            </a:br>
            <a:br>
              <a:rPr lang="en-US"/>
            </a:br>
            <a:br>
              <a:rPr lang="en-US"/>
            </a:br>
            <a:br>
              <a:rPr lang="en-US"/>
            </a:br>
            <a:br>
              <a:rPr lang="en-US"/>
            </a:br>
            <a:br>
              <a:rPr lang="en-US"/>
            </a:br>
            <a:r>
              <a:rPr lang="en-US" sz="3800">
                <a:latin typeface="Calibri"/>
                <a:ea typeface="Calibri"/>
                <a:cs typeface="Calibri"/>
                <a:sym typeface="Calibri"/>
              </a:rPr>
              <a:t>PLEASE CONTACT </a:t>
            </a:r>
            <a:r>
              <a:rPr lang="en-US" sz="3800">
                <a:latin typeface="Calibri"/>
                <a:ea typeface="Calibri"/>
                <a:cs typeface="Calibri"/>
                <a:sym typeface="Calibri"/>
              </a:rPr>
              <a:t>SANDRA DENNING</a:t>
            </a:r>
            <a:r>
              <a:rPr lang="en-US" sz="3800">
                <a:solidFill>
                  <a:srgbClr val="FF0000"/>
                </a:solidFill>
                <a:latin typeface="Calibri"/>
                <a:ea typeface="Calibri"/>
                <a:cs typeface="Calibri"/>
                <a:sym typeface="Calibri"/>
              </a:rPr>
              <a:t> </a:t>
            </a:r>
            <a:r>
              <a:rPr lang="en-US" sz="3800">
                <a:latin typeface="Calibri"/>
                <a:ea typeface="Calibri"/>
                <a:cs typeface="Calibri"/>
                <a:sym typeface="Calibri"/>
              </a:rPr>
              <a:t>FOR MORE INFORMATION.</a:t>
            </a:r>
            <a:endParaRPr/>
          </a:p>
        </p:txBody>
      </p:sp>
      <p:sp>
        <p:nvSpPr>
          <p:cNvPr id="231" name="Google Shape;231;p13"/>
          <p:cNvSpPr txBox="1"/>
          <p:nvPr>
            <p:ph idx="12" type="sldNum"/>
          </p:nvPr>
        </p:nvSpPr>
        <p:spPr>
          <a:xfrm>
            <a:off x="7774426" y="5578478"/>
            <a:ext cx="856907" cy="6699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Slice">
  <a:themeElements>
    <a:clrScheme name="Slice">
      <a:dk1>
        <a:srgbClr val="000000"/>
      </a:dk1>
      <a:lt1>
        <a:srgbClr val="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2018-11-26T16:10:12Z</dcterms:created>
  <dc:creator>Brenda Sonnen</dc:creator>
</cp:coreProperties>
</file>