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405"/>
  </p:normalViewPr>
  <p:slideViewPr>
    <p:cSldViewPr snapToGrid="0" snapToObjects="1">
      <p:cViewPr varScale="1">
        <p:scale>
          <a:sx n="125" d="100"/>
          <a:sy n="125" d="100"/>
        </p:scale>
        <p:origin x="58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5/12/21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timer.onlineclock.net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37BEE-0087-764F-8ADE-86874877A7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Keene ISD </a:t>
            </a:r>
            <a:br>
              <a:rPr lang="en-US" dirty="0"/>
            </a:br>
            <a:r>
              <a:rPr lang="en-US" dirty="0"/>
              <a:t>district site based decision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AA4C2F-C693-3F4C-B37A-37A96C98322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Thursday may 13 2021</a:t>
            </a:r>
          </a:p>
          <a:p>
            <a:r>
              <a:rPr lang="en-US" dirty="0"/>
              <a:t>Federal programs, </a:t>
            </a:r>
            <a:r>
              <a:rPr lang="en-US" dirty="0" err="1"/>
              <a:t>esser</a:t>
            </a:r>
            <a:r>
              <a:rPr lang="en-US" dirty="0"/>
              <a:t>, </a:t>
            </a:r>
            <a:r>
              <a:rPr lang="en-US" dirty="0" err="1"/>
              <a:t>sce</a:t>
            </a:r>
            <a:r>
              <a:rPr lang="en-US" dirty="0"/>
              <a:t>, </a:t>
            </a:r>
            <a:r>
              <a:rPr lang="en-US" dirty="0" err="1"/>
              <a:t>cte</a:t>
            </a:r>
            <a:r>
              <a:rPr lang="en-US" dirty="0"/>
              <a:t> &amp; Local CNA Process</a:t>
            </a:r>
          </a:p>
        </p:txBody>
      </p:sp>
    </p:spTree>
    <p:extLst>
      <p:ext uri="{BB962C8B-B14F-4D97-AF65-F5344CB8AC3E}">
        <p14:creationId xmlns:p14="http://schemas.microsoft.com/office/powerpoint/2010/main" val="4152778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E477B-B7D2-154F-9E5C-0920FE329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Purpose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B5A765-1C09-654F-92C9-D00248B7286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5" y="1889572"/>
            <a:ext cx="10363826" cy="380002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Using the data provided, create a comprehensive needs assessment in our 8 focus areas to plan for the 21-22 school year</a:t>
            </a:r>
          </a:p>
          <a:p>
            <a:pPr marL="0" indent="0">
              <a:buNone/>
            </a:pPr>
            <a:endParaRPr lang="en-US" dirty="0"/>
          </a:p>
          <a:p>
            <a:pPr lvl="1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Demographics</a:t>
            </a:r>
          </a:p>
          <a:p>
            <a:pPr lvl="1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Student achievement</a:t>
            </a:r>
          </a:p>
          <a:p>
            <a:pPr lvl="1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Student culture &amp; Climate</a:t>
            </a:r>
          </a:p>
          <a:p>
            <a:pPr lvl="1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Staff quality/effectiveness, recruitment and retention</a:t>
            </a:r>
          </a:p>
          <a:p>
            <a:pPr lvl="1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Curriculum &amp; instruction</a:t>
            </a:r>
          </a:p>
          <a:p>
            <a:pPr lvl="1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Family &amp; community involvement/engagement</a:t>
            </a:r>
          </a:p>
          <a:p>
            <a:pPr lvl="1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School context &amp; organization</a:t>
            </a:r>
          </a:p>
          <a:p>
            <a:pPr lvl="1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technology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615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A0F79-434E-1649-B75E-CAF590B66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are we?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3478D0-B492-9349-8585-034FAEFA0B1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Starting from tallest to shortest, introduce yourself to the group.</a:t>
            </a:r>
          </a:p>
          <a:p>
            <a:pPr lvl="1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Include name, the role you are playing today – Staff member, student, community member, parent, and the campus that you represent (if applicable) </a:t>
            </a:r>
          </a:p>
          <a:p>
            <a:r>
              <a:rPr lang="en-US" dirty="0"/>
              <a:t>Next…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starting with the person with the longest hair – tell your group one thing you love about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keene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isd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  <a:p>
            <a:r>
              <a:rPr lang="en-US" dirty="0"/>
              <a:t>Lastly…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starting with the youngest person – if you had $10,000, what would you donate to the school?</a:t>
            </a:r>
          </a:p>
          <a:p>
            <a:pPr lvl="1"/>
            <a:r>
              <a:rPr lang="en-US" dirty="0"/>
              <a:t>Someone be willing to share out to the group </a:t>
            </a:r>
            <a:r>
              <a:rPr lang="en-US" dirty="0">
                <a:sym typeface="Wingdings" pitchFamily="2" charset="2"/>
              </a:rPr>
              <a:t></a:t>
            </a:r>
          </a:p>
          <a:p>
            <a:pPr marL="457200" lvl="1" indent="0">
              <a:buNone/>
            </a:pPr>
            <a:endParaRPr lang="en-US" dirty="0">
              <a:solidFill>
                <a:schemeClr val="accent6">
                  <a:lumMod val="75000"/>
                </a:schemeClr>
              </a:solidFill>
              <a:sym typeface="Wingdings" pitchFamily="2" charset="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BB3D86-548F-2444-8A80-1C83301C1DBB}"/>
              </a:ext>
            </a:extLst>
          </p:cNvPr>
          <p:cNvSpPr txBox="1"/>
          <p:nvPr/>
        </p:nvSpPr>
        <p:spPr>
          <a:xfrm>
            <a:off x="10403840" y="1845362"/>
            <a:ext cx="71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2"/>
              </a:rPr>
              <a:t>Timer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8957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FC3E4-63BB-8940-A4D8-D51CEF3A8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get to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7CDB1D-E59E-5042-AACD-5F22C807ECF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5" y="1930212"/>
            <a:ext cx="10363826" cy="368826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Step 1 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– as a group – read aloud your focus questions</a:t>
            </a:r>
          </a:p>
          <a:p>
            <a:r>
              <a:rPr lang="en-US" dirty="0"/>
              <a:t>Step 2 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– identify and review provided data sources</a:t>
            </a:r>
          </a:p>
          <a:p>
            <a:r>
              <a:rPr lang="en-US" dirty="0"/>
              <a:t>Step 3 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– begin using data to answer focus questions </a:t>
            </a:r>
          </a:p>
          <a:p>
            <a:pPr lvl="1"/>
            <a:r>
              <a:rPr lang="en-US" u="sng" dirty="0">
                <a:solidFill>
                  <a:schemeClr val="accent6">
                    <a:lumMod val="50000"/>
                  </a:schemeClr>
                </a:solidFill>
              </a:rPr>
              <a:t>be prepared to share 1 document with me at the end of our day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dirty="0"/>
              <a:t>Step 4 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– </a:t>
            </a:r>
            <a:r>
              <a:rPr lang="en-US" u="sng" dirty="0">
                <a:solidFill>
                  <a:schemeClr val="accent6">
                    <a:lumMod val="50000"/>
                  </a:schemeClr>
                </a:solidFill>
              </a:rPr>
              <a:t>if needed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, identify additional data sources that could be beneficial – write on a sticky note and place on parking lot</a:t>
            </a:r>
          </a:p>
          <a:p>
            <a:r>
              <a:rPr lang="en-US" dirty="0"/>
              <a:t>Step 5 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– be prepared to give a 2 minute summary of your findings*</a:t>
            </a:r>
          </a:p>
          <a:p>
            <a:pPr lvl="1"/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*a more formal process will occur later – we just want to hear the highlights for now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21579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8135B-EF93-C447-A53E-E9496DEBE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next step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77A940-C91A-9D47-8F70-C4FA2B36AE9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Keene </a:t>
            </a:r>
            <a:r>
              <a:rPr lang="en-US" dirty="0" err="1"/>
              <a:t>isd</a:t>
            </a:r>
            <a:r>
              <a:rPr lang="en-US" dirty="0"/>
              <a:t> will identify our areas of strengths/concerns, develop strategies and identify needed resources </a:t>
            </a:r>
          </a:p>
          <a:p>
            <a:r>
              <a:rPr lang="en-US" dirty="0"/>
              <a:t>The district </a:t>
            </a:r>
            <a:r>
              <a:rPr lang="en-US" dirty="0" err="1"/>
              <a:t>sbdm</a:t>
            </a:r>
            <a:r>
              <a:rPr lang="en-US" dirty="0"/>
              <a:t> committee will meet in august to review the findings and finalize the plan for the 2021-22 school year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59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9BBE33C-22C8-C24D-8C9C-8034A189A9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0800" y="960120"/>
            <a:ext cx="4433570" cy="4433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357466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1118</TotalTime>
  <Words>324</Words>
  <Application>Microsoft Macintosh PowerPoint</Application>
  <PresentationFormat>Widescreen</PresentationFormat>
  <Paragraphs>32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Tw Cen MT</vt:lpstr>
      <vt:lpstr>Wingdings</vt:lpstr>
      <vt:lpstr>Droplet</vt:lpstr>
      <vt:lpstr>Keene ISD  district site based decision</vt:lpstr>
      <vt:lpstr>Purpose</vt:lpstr>
      <vt:lpstr>Who are we?</vt:lpstr>
      <vt:lpstr>Let’s get to work</vt:lpstr>
      <vt:lpstr>Our next step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Keene ISD  district site based decision</dc:title>
  <dc:creator>Microsoft Office User</dc:creator>
  <cp:lastModifiedBy>Microsoft Office User</cp:lastModifiedBy>
  <cp:revision>3</cp:revision>
  <dcterms:created xsi:type="dcterms:W3CDTF">2021-05-12T20:31:56Z</dcterms:created>
  <dcterms:modified xsi:type="dcterms:W3CDTF">2021-05-13T15:10:10Z</dcterms:modified>
</cp:coreProperties>
</file>