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6.xml" ContentType="application/vnd.openxmlformats-officedocument.presentationml.notesSlide+xml"/>
  <Override PartName="/ppt/charts/chart1.xml" ContentType="application/vnd.openxmlformats-officedocument.drawingml.chart+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charts/chart2.xml" ContentType="application/vnd.openxmlformats-officedocument.drawingml.chart+xml"/>
  <Override PartName="/ppt/notesSlides/notesSlide7.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notesSlides/notesSlide8.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notesSlides/notesSlide9.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notesSlides/notesSlide10.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notesSlides/notesSlide11.xml" ContentType="application/vnd.openxmlformats-officedocument.presentationml.notesSlide+xml"/>
  <Override PartName="/ppt/tags/tag35.xml" ContentType="application/vnd.openxmlformats-officedocument.presentationml.tags+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3"/>
  </p:notesMasterIdLst>
  <p:sldIdLst>
    <p:sldId id="261" r:id="rId5"/>
    <p:sldId id="262" r:id="rId6"/>
    <p:sldId id="263" r:id="rId7"/>
    <p:sldId id="264" r:id="rId8"/>
    <p:sldId id="265" r:id="rId9"/>
    <p:sldId id="286" r:id="rId10"/>
    <p:sldId id="287" r:id="rId11"/>
    <p:sldId id="288" r:id="rId12"/>
    <p:sldId id="279" r:id="rId13"/>
    <p:sldId id="259" r:id="rId14"/>
    <p:sldId id="289" r:id="rId15"/>
    <p:sldId id="290" r:id="rId16"/>
    <p:sldId id="291" r:id="rId17"/>
    <p:sldId id="285" r:id="rId18"/>
    <p:sldId id="292" r:id="rId19"/>
    <p:sldId id="283" r:id="rId20"/>
    <p:sldId id="272" r:id="rId21"/>
    <p:sldId id="271" r:id="rId22"/>
    <p:sldId id="275" r:id="rId23"/>
    <p:sldId id="274" r:id="rId24"/>
    <p:sldId id="270" r:id="rId25"/>
    <p:sldId id="273" r:id="rId26"/>
    <p:sldId id="276" r:id="rId27"/>
    <p:sldId id="277" r:id="rId28"/>
    <p:sldId id="282" r:id="rId29"/>
    <p:sldId id="294" r:id="rId30"/>
    <p:sldId id="296" r:id="rId31"/>
    <p:sldId id="284"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69" autoAdjust="0"/>
    <p:restoredTop sz="94660"/>
  </p:normalViewPr>
  <p:slideViewPr>
    <p:cSldViewPr snapToGrid="0">
      <p:cViewPr varScale="1">
        <p:scale>
          <a:sx n="73" d="100"/>
          <a:sy n="73" d="100"/>
        </p:scale>
        <p:origin x="582" y="72"/>
      </p:cViewPr>
      <p:guideLst/>
    </p:cSldViewPr>
  </p:slideViewPr>
  <p:notesTextViewPr>
    <p:cViewPr>
      <p:scale>
        <a:sx n="1" d="1"/>
        <a:sy n="1" d="1"/>
      </p:scale>
      <p:origin x="0" y="0"/>
    </p:cViewPr>
  </p:notesTextViewPr>
  <p:sorterViewPr>
    <p:cViewPr>
      <p:scale>
        <a:sx n="100" d="100"/>
        <a:sy n="100" d="100"/>
      </p:scale>
      <p:origin x="0" y="-409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2943013270882118E-2"/>
          <c:y val="3.8034188034188031E-2"/>
          <c:w val="0.90690866510538637"/>
          <c:h val="0.92735042735042739"/>
        </c:manualLayout>
      </c:layout>
      <c:scatterChart>
        <c:scatterStyle val="lineMarker"/>
        <c:varyColors val="0"/>
        <c:ser>
          <c:idx val="0"/>
          <c:order val="0"/>
          <c:spPr>
            <a:ln w="19050">
              <a:solidFill>
                <a:schemeClr val="accent1"/>
              </a:solidFill>
              <a:prstDash val="solid"/>
            </a:ln>
          </c:spPr>
          <c:marker>
            <c:symbol val="none"/>
          </c:marker>
          <c:dLbls>
            <c:dLbl>
              <c:idx val="3"/>
              <c:layout>
                <c:manualLayout>
                  <c:x val="0"/>
                  <c:y val="-4.3162393162393162E-2"/>
                </c:manualLayout>
              </c:layout>
              <c:numFmt formatCode="#,##0;&quot;-&quot;#,##0" sourceLinked="0"/>
              <c:spPr>
                <a:noFill/>
                <a:ln>
                  <a:noFill/>
                </a:ln>
              </c:spPr>
              <c:txPr>
                <a:bodyPr wrap="none"/>
                <a:lstStyle/>
                <a:p>
                  <a:pPr>
                    <a:defRPr sz="1400">
                      <a:solidFill>
                        <a:schemeClr val="tx1"/>
                      </a:solidFill>
                      <a:latin typeface="+mn-lt"/>
                      <a:ea typeface="+mn-ea"/>
                      <a:cs typeface="+mn-cs"/>
                      <a:sym typeface="+mn-lt"/>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15E2-4F49-A36E-CBDA63FF512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Sheet1!$A$1:$E$1</c:f>
              <c:numCache>
                <c:formatCode>General</c:formatCode>
                <c:ptCount val="5"/>
                <c:pt idx="0">
                  <c:v>2015</c:v>
                </c:pt>
                <c:pt idx="1">
                  <c:v>2016</c:v>
                </c:pt>
                <c:pt idx="2">
                  <c:v>2017</c:v>
                </c:pt>
                <c:pt idx="3">
                  <c:v>2018</c:v>
                </c:pt>
                <c:pt idx="4">
                  <c:v>2019</c:v>
                </c:pt>
              </c:numCache>
            </c:numRef>
          </c:xVal>
          <c:yVal>
            <c:numRef>
              <c:f>Sheet1!$A$2:$E$2</c:f>
              <c:numCache>
                <c:formatCode>General</c:formatCode>
                <c:ptCount val="5"/>
                <c:pt idx="1">
                  <c:v>1183</c:v>
                </c:pt>
                <c:pt idx="2">
                  <c:v>2966</c:v>
                </c:pt>
                <c:pt idx="3">
                  <c:v>4786</c:v>
                </c:pt>
              </c:numCache>
            </c:numRef>
          </c:yVal>
          <c:smooth val="0"/>
          <c:extLst>
            <c:ext xmlns:c16="http://schemas.microsoft.com/office/drawing/2014/chart" uri="{C3380CC4-5D6E-409C-BE32-E72D297353CC}">
              <c16:uniqueId val="{00000001-15E2-4F49-A36E-CBDA63FF512A}"/>
            </c:ext>
          </c:extLst>
        </c:ser>
        <c:ser>
          <c:idx val="1"/>
          <c:order val="1"/>
          <c:spPr>
            <a:ln w="19050">
              <a:solidFill>
                <a:schemeClr val="accent2"/>
              </a:solidFill>
              <a:prstDash val="solid"/>
            </a:ln>
          </c:spPr>
          <c:marker>
            <c:symbol val="none"/>
          </c:marker>
          <c:dLbls>
            <c:dLbl>
              <c:idx val="1"/>
              <c:layout>
                <c:manualLayout>
                  <c:x val="0"/>
                  <c:y val="-4.3162393162393162E-2"/>
                </c:manualLayout>
              </c:layout>
              <c:numFmt formatCode="#,##0;&quot;-&quot;#,##0" sourceLinked="0"/>
              <c:spPr>
                <a:noFill/>
                <a:ln>
                  <a:noFill/>
                </a:ln>
              </c:spPr>
              <c:txPr>
                <a:bodyPr wrap="none"/>
                <a:lstStyle/>
                <a:p>
                  <a:pPr>
                    <a:defRPr sz="1400">
                      <a:solidFill>
                        <a:schemeClr val="tx1"/>
                      </a:solidFill>
                      <a:latin typeface="+mn-lt"/>
                      <a:ea typeface="+mn-ea"/>
                      <a:cs typeface="+mn-cs"/>
                      <a:sym typeface="+mn-lt"/>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15E2-4F49-A36E-CBDA63FF512A}"/>
                </c:ext>
              </c:extLst>
            </c:dLbl>
            <c:dLbl>
              <c:idx val="3"/>
              <c:layout>
                <c:manualLayout>
                  <c:x val="0"/>
                  <c:y val="-4.3162393162393162E-2"/>
                </c:manualLayout>
              </c:layout>
              <c:numFmt formatCode="#,##0;&quot;-&quot;#,##0" sourceLinked="0"/>
              <c:spPr>
                <a:noFill/>
                <a:ln>
                  <a:noFill/>
                </a:ln>
              </c:spPr>
              <c:txPr>
                <a:bodyPr wrap="none"/>
                <a:lstStyle/>
                <a:p>
                  <a:pPr>
                    <a:defRPr sz="1400">
                      <a:solidFill>
                        <a:schemeClr val="tx1"/>
                      </a:solidFill>
                      <a:latin typeface="+mn-lt"/>
                      <a:ea typeface="+mn-ea"/>
                      <a:cs typeface="+mn-cs"/>
                      <a:sym typeface="+mn-lt"/>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15E2-4F49-A36E-CBDA63FF512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Sheet1!$A$1:$E$1</c:f>
              <c:numCache>
                <c:formatCode>General</c:formatCode>
                <c:ptCount val="5"/>
                <c:pt idx="0">
                  <c:v>2015</c:v>
                </c:pt>
                <c:pt idx="1">
                  <c:v>2016</c:v>
                </c:pt>
                <c:pt idx="2">
                  <c:v>2017</c:v>
                </c:pt>
                <c:pt idx="3">
                  <c:v>2018</c:v>
                </c:pt>
                <c:pt idx="4">
                  <c:v>2019</c:v>
                </c:pt>
              </c:numCache>
            </c:numRef>
          </c:xVal>
          <c:yVal>
            <c:numRef>
              <c:f>Sheet1!$A$3:$E$3</c:f>
              <c:numCache>
                <c:formatCode>General</c:formatCode>
                <c:ptCount val="5"/>
                <c:pt idx="1">
                  <c:v>434</c:v>
                </c:pt>
                <c:pt idx="2">
                  <c:v>1185</c:v>
                </c:pt>
                <c:pt idx="3">
                  <c:v>2382</c:v>
                </c:pt>
              </c:numCache>
            </c:numRef>
          </c:yVal>
          <c:smooth val="0"/>
          <c:extLst>
            <c:ext xmlns:c16="http://schemas.microsoft.com/office/drawing/2014/chart" uri="{C3380CC4-5D6E-409C-BE32-E72D297353CC}">
              <c16:uniqueId val="{00000004-15E2-4F49-A36E-CBDA63FF512A}"/>
            </c:ext>
          </c:extLst>
        </c:ser>
        <c:dLbls>
          <c:showLegendKey val="0"/>
          <c:showVal val="0"/>
          <c:showCatName val="0"/>
          <c:showSerName val="0"/>
          <c:showPercent val="0"/>
          <c:showBubbleSize val="0"/>
        </c:dLbls>
        <c:axId val="590366368"/>
        <c:axId val="1"/>
      </c:scatterChart>
      <c:valAx>
        <c:axId val="590366368"/>
        <c:scaling>
          <c:orientation val="minMax"/>
          <c:max val="2019"/>
          <c:min val="2015"/>
        </c:scaling>
        <c:delete val="0"/>
        <c:axPos val="b"/>
        <c:majorGridlines>
          <c:spPr>
            <a:ln>
              <a:noFill/>
            </a:ln>
          </c:spPr>
        </c:majorGridlines>
        <c:numFmt formatCode="General" sourceLinked="1"/>
        <c:majorTickMark val="out"/>
        <c:minorTickMark val="none"/>
        <c:tickLblPos val="none"/>
        <c:spPr>
          <a:ln w="9525">
            <a:solidFill>
              <a:schemeClr val="tx1"/>
            </a:solidFill>
            <a:prstDash val="solid"/>
          </a:ln>
        </c:spPr>
        <c:txPr>
          <a:bodyPr wrap="none"/>
          <a:lstStyle/>
          <a:p>
            <a:pPr>
              <a:defRPr sz="1400">
                <a:solidFill>
                  <a:schemeClr val="tx1"/>
                </a:solidFill>
                <a:latin typeface="+mn-lt"/>
                <a:ea typeface="+mn-ea"/>
                <a:cs typeface="+mn-cs"/>
                <a:sym typeface="+mn-lt"/>
              </a:defRPr>
            </a:pPr>
            <a:endParaRPr lang="en-US"/>
          </a:p>
        </c:txPr>
        <c:crossAx val="1"/>
        <c:crosses val="min"/>
        <c:crossBetween val="midCat"/>
        <c:majorUnit val="1"/>
      </c:valAx>
      <c:valAx>
        <c:axId val="1"/>
        <c:scaling>
          <c:orientation val="minMax"/>
          <c:max val="5000"/>
          <c:min val="0"/>
        </c:scaling>
        <c:delete val="0"/>
        <c:axPos val="l"/>
        <c:majorGridlines>
          <c:spPr>
            <a:ln>
              <a:noFill/>
            </a:ln>
          </c:spPr>
        </c:majorGridlines>
        <c:numFmt formatCode="#,##0;&quot;-&quot;#,##0" sourceLinked="0"/>
        <c:majorTickMark val="out"/>
        <c:minorTickMark val="none"/>
        <c:tickLblPos val="nextTo"/>
        <c:spPr>
          <a:ln w="9525">
            <a:solidFill>
              <a:schemeClr val="tx1"/>
            </a:solidFill>
            <a:prstDash val="solid"/>
          </a:ln>
        </c:spPr>
        <c:txPr>
          <a:bodyPr wrap="none"/>
          <a:lstStyle/>
          <a:p>
            <a:pPr>
              <a:defRPr sz="1400">
                <a:solidFill>
                  <a:schemeClr val="tx1"/>
                </a:solidFill>
                <a:latin typeface="+mn-lt"/>
                <a:ea typeface="+mn-ea"/>
                <a:cs typeface="+mn-cs"/>
                <a:sym typeface="+mn-lt"/>
              </a:defRPr>
            </a:pPr>
            <a:endParaRPr lang="en-US"/>
          </a:p>
        </c:txPr>
        <c:crossAx val="590366368"/>
        <c:crosses val="min"/>
        <c:crossBetween val="midCat"/>
        <c:majorUnit val="1000"/>
      </c:valAx>
    </c:plotArea>
    <c:plotVisOnly val="0"/>
    <c:dispBlanksAs val="gap"/>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99748743718593"/>
          <c:y val="4.230590423059042E-2"/>
          <c:w val="0.8636934673366834"/>
          <c:h val="0.91538819153881912"/>
        </c:manualLayout>
      </c:layout>
      <c:barChart>
        <c:barDir val="col"/>
        <c:grouping val="stacked"/>
        <c:varyColors val="0"/>
        <c:ser>
          <c:idx val="0"/>
          <c:order val="0"/>
          <c:spPr>
            <a:solidFill>
              <a:srgbClr val="D6D7D9"/>
            </a:solidFill>
            <a:ln>
              <a:noFill/>
            </a:ln>
          </c:spPr>
          <c:invertIfNegative val="0"/>
          <c:dPt>
            <c:idx val="0"/>
            <c:invertIfNegative val="0"/>
            <c:bubble3D val="0"/>
            <c:spPr>
              <a:solidFill>
                <a:schemeClr val="accent3"/>
              </a:solidFill>
              <a:ln>
                <a:noFill/>
              </a:ln>
            </c:spPr>
            <c:extLst>
              <c:ext xmlns:c16="http://schemas.microsoft.com/office/drawing/2014/chart" uri="{C3380CC4-5D6E-409C-BE32-E72D297353CC}">
                <c16:uniqueId val="{00000000-7526-4CE9-BEAB-09B0EE17DC4D}"/>
              </c:ext>
            </c:extLst>
          </c:dPt>
          <c:dLbls>
            <c:dLbl>
              <c:idx val="0"/>
              <c:layout>
                <c:manualLayout>
                  <c:x val="0"/>
                  <c:y val="-0.39377033937703393"/>
                </c:manualLayout>
              </c:layout>
              <c:numFmt formatCode="#,##0;&quot;-&quot;#,##0" sourceLinked="0"/>
              <c:spPr>
                <a:noFill/>
                <a:ln>
                  <a:noFill/>
                </a:ln>
              </c:spPr>
              <c:txPr>
                <a:bodyPr wrap="none"/>
                <a:lstStyle/>
                <a:p>
                  <a:pPr>
                    <a:defRPr sz="1600">
                      <a:solidFill>
                        <a:schemeClr val="tx1"/>
                      </a:solidFill>
                      <a:latin typeface="+mn-lt"/>
                      <a:ea typeface="+mn-ea"/>
                      <a:cs typeface="+mn-cs"/>
                      <a:sym typeface="+mn-lt"/>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7526-4CE9-BEAB-09B0EE17DC4D}"/>
                </c:ext>
              </c:extLst>
            </c:dLbl>
            <c:dLbl>
              <c:idx val="1"/>
              <c:layout>
                <c:manualLayout>
                  <c:x val="0"/>
                  <c:y val="-0.35239423523942354"/>
                </c:manualLayout>
              </c:layout>
              <c:numFmt formatCode="#,##0;&quot;-&quot;#,##0" sourceLinked="0"/>
              <c:spPr>
                <a:noFill/>
                <a:ln>
                  <a:noFill/>
                </a:ln>
              </c:spPr>
              <c:txPr>
                <a:bodyPr wrap="none"/>
                <a:lstStyle/>
                <a:p>
                  <a:pPr>
                    <a:defRPr sz="1600">
                      <a:solidFill>
                        <a:schemeClr val="tx1"/>
                      </a:solidFill>
                      <a:latin typeface="+mn-lt"/>
                      <a:ea typeface="+mn-ea"/>
                      <a:cs typeface="+mn-cs"/>
                      <a:sym typeface="+mn-lt"/>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7526-4CE9-BEAB-09B0EE17DC4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Sheet1!$A$1:$B$1</c:f>
              <c:numCache>
                <c:formatCode>General</c:formatCode>
                <c:ptCount val="2"/>
                <c:pt idx="0">
                  <c:v>77</c:v>
                </c:pt>
                <c:pt idx="1">
                  <c:v>68</c:v>
                </c:pt>
              </c:numCache>
            </c:numRef>
          </c:val>
          <c:extLst>
            <c:ext xmlns:c16="http://schemas.microsoft.com/office/drawing/2014/chart" uri="{C3380CC4-5D6E-409C-BE32-E72D297353CC}">
              <c16:uniqueId val="{00000002-7526-4CE9-BEAB-09B0EE17DC4D}"/>
            </c:ext>
          </c:extLst>
        </c:ser>
        <c:dLbls>
          <c:showLegendKey val="0"/>
          <c:showVal val="0"/>
          <c:showCatName val="0"/>
          <c:showSerName val="0"/>
          <c:showPercent val="0"/>
          <c:showBubbleSize val="0"/>
        </c:dLbls>
        <c:gapWidth val="80"/>
        <c:overlap val="100"/>
        <c:axId val="728605960"/>
        <c:axId val="1"/>
      </c:barChart>
      <c:catAx>
        <c:axId val="728605960"/>
        <c:scaling>
          <c:orientation val="minMax"/>
        </c:scaling>
        <c:delete val="0"/>
        <c:axPos val="b"/>
        <c:majorGridlines>
          <c:spPr>
            <a:ln>
              <a:noFill/>
            </a:ln>
          </c:spPr>
        </c:majorGridlines>
        <c:majorTickMark val="none"/>
        <c:minorTickMark val="none"/>
        <c:tickLblPos val="none"/>
        <c:spPr>
          <a:ln w="9525">
            <a:solidFill>
              <a:schemeClr val="tx1"/>
            </a:solidFill>
            <a:prstDash val="solid"/>
          </a:ln>
        </c:spPr>
        <c:crossAx val="1"/>
        <c:crosses val="min"/>
        <c:auto val="0"/>
        <c:lblAlgn val="ctr"/>
        <c:lblOffset val="100"/>
        <c:noMultiLvlLbl val="0"/>
      </c:catAx>
      <c:valAx>
        <c:axId val="1"/>
        <c:scaling>
          <c:orientation val="minMax"/>
          <c:max val="100"/>
          <c:min val="0"/>
        </c:scaling>
        <c:delete val="0"/>
        <c:axPos val="l"/>
        <c:majorGridlines>
          <c:spPr>
            <a:ln>
              <a:noFill/>
            </a:ln>
          </c:spPr>
        </c:majorGridlines>
        <c:numFmt formatCode="#,##0;&quot;-&quot;#,##0" sourceLinked="0"/>
        <c:majorTickMark val="out"/>
        <c:minorTickMark val="none"/>
        <c:tickLblPos val="nextTo"/>
        <c:spPr>
          <a:ln w="9525">
            <a:solidFill>
              <a:schemeClr val="tx1"/>
            </a:solidFill>
            <a:prstDash val="solid"/>
          </a:ln>
        </c:spPr>
        <c:txPr>
          <a:bodyPr wrap="none"/>
          <a:lstStyle/>
          <a:p>
            <a:pPr>
              <a:defRPr sz="1600">
                <a:solidFill>
                  <a:schemeClr val="tx1"/>
                </a:solidFill>
                <a:latin typeface="+mn-lt"/>
                <a:ea typeface="+mn-ea"/>
                <a:cs typeface="+mn-cs"/>
                <a:sym typeface="+mn-lt"/>
              </a:defRPr>
            </a:pPr>
            <a:endParaRPr lang="en-US"/>
          </a:p>
        </c:txPr>
        <c:crossAx val="728605960"/>
        <c:crosses val="min"/>
        <c:crossBetween val="between"/>
        <c:majorUnit val="10"/>
      </c:valAx>
    </c:plotArea>
    <c:plotVisOnly val="0"/>
    <c:dispBlanksAs val="gap"/>
    <c:showDLblsOverMax val="1"/>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CC8372-C2C8-4331-9419-0674CFEF6F2D}" type="datetimeFigureOut">
              <a:rPr lang="en-US" smtClean="0"/>
              <a:t>1/15/2020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C24B8D-4C39-4B2C-8DB0-FD319FC4A01E}" type="slidenum">
              <a:rPr lang="en-US" smtClean="0"/>
              <a:t>‹#›</a:t>
            </a:fld>
            <a:endParaRPr lang="en-US"/>
          </a:p>
        </p:txBody>
      </p:sp>
    </p:spTree>
    <p:extLst>
      <p:ext uri="{BB962C8B-B14F-4D97-AF65-F5344CB8AC3E}">
        <p14:creationId xmlns:p14="http://schemas.microsoft.com/office/powerpoint/2010/main" val="2135093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12937">
              <a:defRPr/>
            </a:pPr>
            <a:fld id="{5F3EC56D-A4BA-4A41-B0DB-BC0A1EBC2E62}" type="slidenum">
              <a:rPr lang="en-US">
                <a:solidFill>
                  <a:prstClr val="black"/>
                </a:solidFill>
                <a:latin typeface="Calibri"/>
              </a:rPr>
              <a:pPr defTabSz="912937">
                <a:defRPr/>
              </a:pPr>
              <a:t>2</a:t>
            </a:fld>
            <a:endParaRPr lang="en-US">
              <a:solidFill>
                <a:prstClr val="black"/>
              </a:solidFill>
              <a:latin typeface="Calibri"/>
            </a:endParaRPr>
          </a:p>
        </p:txBody>
      </p:sp>
    </p:spTree>
    <p:extLst>
      <p:ext uri="{BB962C8B-B14F-4D97-AF65-F5344CB8AC3E}">
        <p14:creationId xmlns:p14="http://schemas.microsoft.com/office/powerpoint/2010/main" val="13333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Higher ed origins</a:t>
            </a:r>
          </a:p>
        </p:txBody>
      </p:sp>
      <p:sp>
        <p:nvSpPr>
          <p:cNvPr id="4" name="Slide Number Placeholder 3"/>
          <p:cNvSpPr>
            <a:spLocks noGrp="1"/>
          </p:cNvSpPr>
          <p:nvPr>
            <p:ph type="sldNum" sz="quarter" idx="10"/>
          </p:nvPr>
        </p:nvSpPr>
        <p:spPr/>
        <p:txBody>
          <a:bodyPr/>
          <a:lstStyle/>
          <a:p>
            <a:pPr defTabSz="912937">
              <a:defRPr/>
            </a:pPr>
            <a:fld id="{5F3EC56D-A4BA-4A41-B0DB-BC0A1EBC2E62}" type="slidenum">
              <a:rPr lang="en-US">
                <a:solidFill>
                  <a:prstClr val="black"/>
                </a:solidFill>
                <a:latin typeface="Calibri"/>
              </a:rPr>
              <a:pPr defTabSz="912937">
                <a:defRPr/>
              </a:pPr>
              <a:t>3</a:t>
            </a:fld>
            <a:endParaRPr lang="en-US">
              <a:solidFill>
                <a:prstClr val="black"/>
              </a:solidFill>
              <a:latin typeface="Calibri"/>
            </a:endParaRPr>
          </a:p>
        </p:txBody>
      </p:sp>
    </p:spTree>
    <p:extLst>
      <p:ext uri="{BB962C8B-B14F-4D97-AF65-F5344CB8AC3E}">
        <p14:creationId xmlns:p14="http://schemas.microsoft.com/office/powerpoint/2010/main" val="3932340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Higher ed origins</a:t>
            </a:r>
          </a:p>
        </p:txBody>
      </p:sp>
      <p:sp>
        <p:nvSpPr>
          <p:cNvPr id="4" name="Slide Number Placeholder 3"/>
          <p:cNvSpPr>
            <a:spLocks noGrp="1"/>
          </p:cNvSpPr>
          <p:nvPr>
            <p:ph type="sldNum" sz="quarter" idx="10"/>
          </p:nvPr>
        </p:nvSpPr>
        <p:spPr/>
        <p:txBody>
          <a:bodyPr/>
          <a:lstStyle/>
          <a:p>
            <a:pPr defTabSz="912937">
              <a:defRPr/>
            </a:pPr>
            <a:fld id="{5F3EC56D-A4BA-4A41-B0DB-BC0A1EBC2E62}" type="slidenum">
              <a:rPr lang="en-US">
                <a:solidFill>
                  <a:prstClr val="black"/>
                </a:solidFill>
                <a:latin typeface="Calibri"/>
              </a:rPr>
              <a:pPr defTabSz="912937">
                <a:defRPr/>
              </a:pPr>
              <a:t>4</a:t>
            </a:fld>
            <a:endParaRPr lang="en-US">
              <a:solidFill>
                <a:prstClr val="black"/>
              </a:solidFill>
              <a:latin typeface="Calibri"/>
            </a:endParaRPr>
          </a:p>
        </p:txBody>
      </p:sp>
    </p:spTree>
    <p:extLst>
      <p:ext uri="{BB962C8B-B14F-4D97-AF65-F5344CB8AC3E}">
        <p14:creationId xmlns:p14="http://schemas.microsoft.com/office/powerpoint/2010/main" val="3532928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Complements the in-depth subject matter study in discipline-specific AP courses</a:t>
            </a:r>
          </a:p>
          <a:p>
            <a:pPr marL="171176" indent="-171176">
              <a:buFontTx/>
              <a:buChar char="-"/>
            </a:pPr>
            <a:r>
              <a:rPr lang="en-US" dirty="0"/>
              <a:t>Empowers students to practice scholarly research skills while exploring topics that appeal to their interests</a:t>
            </a:r>
          </a:p>
          <a:p>
            <a:pPr marL="171176" indent="-171176" defTabSz="912937">
              <a:buFontTx/>
              <a:buChar char="-"/>
              <a:defRPr/>
            </a:pPr>
            <a:r>
              <a:rPr lang="en-US" dirty="0"/>
              <a:t>Myth buster: AP Capstone is NOT a course, but instead a diploma program with two required courses: AP Seminar and AP Research</a:t>
            </a:r>
          </a:p>
          <a:p>
            <a:pPr marL="171176" indent="-171176">
              <a:buFontTx/>
              <a:buChar char="-"/>
            </a:pPr>
            <a:endParaRPr lang="en-US" dirty="0"/>
          </a:p>
          <a:p>
            <a:endParaRPr lang="en-US" dirty="0"/>
          </a:p>
        </p:txBody>
      </p:sp>
      <p:sp>
        <p:nvSpPr>
          <p:cNvPr id="4" name="Slide Number Placeholder 3"/>
          <p:cNvSpPr>
            <a:spLocks noGrp="1"/>
          </p:cNvSpPr>
          <p:nvPr>
            <p:ph type="sldNum" sz="quarter" idx="10"/>
          </p:nvPr>
        </p:nvSpPr>
        <p:spPr/>
        <p:txBody>
          <a:bodyPr/>
          <a:lstStyle/>
          <a:p>
            <a:pPr defTabSz="912937">
              <a:defRPr/>
            </a:pPr>
            <a:fld id="{5F3EC56D-A4BA-4A41-B0DB-BC0A1EBC2E62}" type="slidenum">
              <a:rPr lang="en-US">
                <a:solidFill>
                  <a:prstClr val="black"/>
                </a:solidFill>
                <a:latin typeface="Calibri"/>
              </a:rPr>
              <a:pPr defTabSz="912937">
                <a:defRPr/>
              </a:pPr>
              <a:t>5</a:t>
            </a:fld>
            <a:endParaRPr lang="en-US">
              <a:solidFill>
                <a:prstClr val="black"/>
              </a:solidFill>
              <a:latin typeface="Calibri"/>
            </a:endParaRPr>
          </a:p>
        </p:txBody>
      </p:sp>
    </p:spTree>
    <p:extLst>
      <p:ext uri="{BB962C8B-B14F-4D97-AF65-F5344CB8AC3E}">
        <p14:creationId xmlns:p14="http://schemas.microsoft.com/office/powerpoint/2010/main" val="3491919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3EC56D-A4BA-4A41-B0DB-BC0A1EBC2E62}" type="slidenum">
              <a:rPr lang="en-US" smtClean="0"/>
              <a:t>15</a:t>
            </a:fld>
            <a:endParaRPr lang="en-US" dirty="0"/>
          </a:p>
        </p:txBody>
      </p:sp>
    </p:spTree>
    <p:extLst>
      <p:ext uri="{BB962C8B-B14F-4D97-AF65-F5344CB8AC3E}">
        <p14:creationId xmlns:p14="http://schemas.microsoft.com/office/powerpoint/2010/main" val="15719597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Higher ed origins</a:t>
            </a:r>
          </a:p>
        </p:txBody>
      </p:sp>
      <p:sp>
        <p:nvSpPr>
          <p:cNvPr id="4" name="Slide Number Placeholder 3"/>
          <p:cNvSpPr>
            <a:spLocks noGrp="1"/>
          </p:cNvSpPr>
          <p:nvPr>
            <p:ph type="sldNum" sz="quarter" idx="10"/>
          </p:nvPr>
        </p:nvSpPr>
        <p:spPr/>
        <p:txBody>
          <a:bodyPr/>
          <a:lstStyle/>
          <a:p>
            <a:pPr defTabSz="912937">
              <a:defRPr/>
            </a:pPr>
            <a:fld id="{5F3EC56D-A4BA-4A41-B0DB-BC0A1EBC2E62}" type="slidenum">
              <a:rPr lang="en-US">
                <a:solidFill>
                  <a:prstClr val="black"/>
                </a:solidFill>
                <a:latin typeface="Calibri"/>
              </a:rPr>
              <a:pPr defTabSz="912937">
                <a:defRPr/>
              </a:pPr>
              <a:t>18</a:t>
            </a:fld>
            <a:endParaRPr lang="en-US">
              <a:solidFill>
                <a:prstClr val="black"/>
              </a:solidFill>
              <a:latin typeface="Calibri"/>
            </a:endParaRPr>
          </a:p>
        </p:txBody>
      </p:sp>
    </p:spTree>
    <p:extLst>
      <p:ext uri="{BB962C8B-B14F-4D97-AF65-F5344CB8AC3E}">
        <p14:creationId xmlns:p14="http://schemas.microsoft.com/office/powerpoint/2010/main" val="28884931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3EC56D-A4BA-4A41-B0DB-BC0A1EBC2E62}"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3738068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3EC56D-A4BA-4A41-B0DB-BC0A1EBC2E62}"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8751054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3EC56D-A4BA-4A41-B0DB-BC0A1EBC2E62}" type="slidenum">
              <a:rPr lang="en-US" smtClean="0"/>
              <a:t>22</a:t>
            </a:fld>
            <a:endParaRPr lang="en-US"/>
          </a:p>
        </p:txBody>
      </p:sp>
    </p:spTree>
    <p:extLst>
      <p:ext uri="{BB962C8B-B14F-4D97-AF65-F5344CB8AC3E}">
        <p14:creationId xmlns:p14="http://schemas.microsoft.com/office/powerpoint/2010/main" val="10840526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3EC56D-A4BA-4A41-B0DB-BC0A1EBC2E62}" type="slidenum">
              <a:rPr lang="en-US" smtClean="0"/>
              <a:t>23</a:t>
            </a:fld>
            <a:endParaRPr lang="en-US"/>
          </a:p>
        </p:txBody>
      </p:sp>
    </p:spTree>
    <p:extLst>
      <p:ext uri="{BB962C8B-B14F-4D97-AF65-F5344CB8AC3E}">
        <p14:creationId xmlns:p14="http://schemas.microsoft.com/office/powerpoint/2010/main" val="25716568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3EC56D-A4BA-4A41-B0DB-BC0A1EBC2E62}"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3615216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Complements the in-depth subject matter study in discipline-specific AP courses</a:t>
            </a:r>
          </a:p>
          <a:p>
            <a:pPr marL="171176" indent="-171176">
              <a:buFontTx/>
              <a:buChar char="-"/>
            </a:pPr>
            <a:r>
              <a:rPr lang="en-US" dirty="0"/>
              <a:t>Empowers students to practice scholarly research skills while exploring topics that appeal to their interests</a:t>
            </a:r>
          </a:p>
          <a:p>
            <a:pPr marL="171176" indent="-171176" defTabSz="912937">
              <a:buFontTx/>
              <a:buChar char="-"/>
              <a:defRPr/>
            </a:pPr>
            <a:r>
              <a:rPr lang="en-US" dirty="0"/>
              <a:t>Myth buster: AP Capstone is NOT a course, but instead a diploma program with two required courses: AP Seminar and AP Research</a:t>
            </a:r>
          </a:p>
          <a:p>
            <a:pPr marL="171176" indent="-171176">
              <a:buFontTx/>
              <a:buChar char="-"/>
            </a:pPr>
            <a:endParaRPr lang="en-US" dirty="0"/>
          </a:p>
          <a:p>
            <a:endParaRPr lang="en-US" dirty="0"/>
          </a:p>
        </p:txBody>
      </p:sp>
      <p:sp>
        <p:nvSpPr>
          <p:cNvPr id="4" name="Slide Number Placeholder 3"/>
          <p:cNvSpPr>
            <a:spLocks noGrp="1"/>
          </p:cNvSpPr>
          <p:nvPr>
            <p:ph type="sldNum" sz="quarter" idx="10"/>
          </p:nvPr>
        </p:nvSpPr>
        <p:spPr/>
        <p:txBody>
          <a:bodyPr/>
          <a:lstStyle/>
          <a:p>
            <a:pPr defTabSz="912937">
              <a:defRPr/>
            </a:pPr>
            <a:fld id="{5F3EC56D-A4BA-4A41-B0DB-BC0A1EBC2E62}" type="slidenum">
              <a:rPr lang="en-US">
                <a:solidFill>
                  <a:prstClr val="black"/>
                </a:solidFill>
                <a:latin typeface="Calibri"/>
              </a:rPr>
              <a:pPr defTabSz="912937">
                <a:defRPr/>
              </a:pPr>
              <a:t>25</a:t>
            </a:fld>
            <a:endParaRPr lang="en-US">
              <a:solidFill>
                <a:prstClr val="black"/>
              </a:solidFill>
              <a:latin typeface="Calibri"/>
            </a:endParaRPr>
          </a:p>
        </p:txBody>
      </p:sp>
    </p:spTree>
    <p:extLst>
      <p:ext uri="{BB962C8B-B14F-4D97-AF65-F5344CB8AC3E}">
        <p14:creationId xmlns:p14="http://schemas.microsoft.com/office/powerpoint/2010/main" val="2304220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C4CAD1C-40CB-4F6A-8245-8DBC7B49E5CD}" type="datetimeFigureOut">
              <a:rPr lang="en-US" smtClean="0"/>
              <a:t>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93E771-106A-4C53-8BA2-D56C2ABF0AA0}" type="slidenum">
              <a:rPr lang="en-US" smtClean="0"/>
              <a:t>‹#›</a:t>
            </a:fld>
            <a:endParaRPr lang="en-US"/>
          </a:p>
        </p:txBody>
      </p:sp>
    </p:spTree>
    <p:extLst>
      <p:ext uri="{BB962C8B-B14F-4D97-AF65-F5344CB8AC3E}">
        <p14:creationId xmlns:p14="http://schemas.microsoft.com/office/powerpoint/2010/main" val="3328926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4CAD1C-40CB-4F6A-8245-8DBC7B49E5CD}" type="datetimeFigureOut">
              <a:rPr lang="en-US" smtClean="0"/>
              <a:t>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93E771-106A-4C53-8BA2-D56C2ABF0AA0}" type="slidenum">
              <a:rPr lang="en-US" smtClean="0"/>
              <a:t>‹#›</a:t>
            </a:fld>
            <a:endParaRPr lang="en-US"/>
          </a:p>
        </p:txBody>
      </p:sp>
    </p:spTree>
    <p:extLst>
      <p:ext uri="{BB962C8B-B14F-4D97-AF65-F5344CB8AC3E}">
        <p14:creationId xmlns:p14="http://schemas.microsoft.com/office/powerpoint/2010/main" val="1841031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C4CAD1C-40CB-4F6A-8245-8DBC7B49E5CD}" type="datetimeFigureOut">
              <a:rPr lang="en-US" smtClean="0"/>
              <a:t>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93E771-106A-4C53-8BA2-D56C2ABF0AA0}" type="slidenum">
              <a:rPr lang="en-US" smtClean="0"/>
              <a:t>‹#›</a:t>
            </a:fld>
            <a:endParaRPr lang="en-US"/>
          </a:p>
        </p:txBody>
      </p:sp>
    </p:spTree>
    <p:extLst>
      <p:ext uri="{BB962C8B-B14F-4D97-AF65-F5344CB8AC3E}">
        <p14:creationId xmlns:p14="http://schemas.microsoft.com/office/powerpoint/2010/main" val="2430477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C4CAD1C-40CB-4F6A-8245-8DBC7B49E5CD}" type="datetimeFigureOut">
              <a:rPr lang="en-US" smtClean="0"/>
              <a:t>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93E771-106A-4C53-8BA2-D56C2ABF0AA0}" type="slidenum">
              <a:rPr lang="en-US" smtClean="0"/>
              <a:t>‹#›</a:t>
            </a:fld>
            <a:endParaRPr lang="en-US"/>
          </a:p>
        </p:txBody>
      </p:sp>
    </p:spTree>
    <p:extLst>
      <p:ext uri="{BB962C8B-B14F-4D97-AF65-F5344CB8AC3E}">
        <p14:creationId xmlns:p14="http://schemas.microsoft.com/office/powerpoint/2010/main" val="1552983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C4CAD1C-40CB-4F6A-8245-8DBC7B49E5CD}" type="datetimeFigureOut">
              <a:rPr lang="en-US" smtClean="0"/>
              <a:t>1/15/2020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93E771-106A-4C53-8BA2-D56C2ABF0AA0}" type="slidenum">
              <a:rPr lang="en-US" smtClean="0"/>
              <a:t>‹#›</a:t>
            </a:fld>
            <a:endParaRPr lang="en-US"/>
          </a:p>
        </p:txBody>
      </p:sp>
    </p:spTree>
    <p:extLst>
      <p:ext uri="{BB962C8B-B14F-4D97-AF65-F5344CB8AC3E}">
        <p14:creationId xmlns:p14="http://schemas.microsoft.com/office/powerpoint/2010/main" val="274951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C4CAD1C-40CB-4F6A-8245-8DBC7B49E5CD}" type="datetimeFigureOut">
              <a:rPr lang="en-US" smtClean="0"/>
              <a:t>1/15/2020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93E771-106A-4C53-8BA2-D56C2ABF0AA0}" type="slidenum">
              <a:rPr lang="en-US" smtClean="0"/>
              <a:t>‹#›</a:t>
            </a:fld>
            <a:endParaRPr lang="en-US"/>
          </a:p>
        </p:txBody>
      </p:sp>
    </p:spTree>
    <p:extLst>
      <p:ext uri="{BB962C8B-B14F-4D97-AF65-F5344CB8AC3E}">
        <p14:creationId xmlns:p14="http://schemas.microsoft.com/office/powerpoint/2010/main" val="1971354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4CAD1C-40CB-4F6A-8245-8DBC7B49E5CD}" type="datetimeFigureOut">
              <a:rPr lang="en-US" smtClean="0"/>
              <a:t>1/15/2020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93E771-106A-4C53-8BA2-D56C2ABF0AA0}" type="slidenum">
              <a:rPr lang="en-US" smtClean="0"/>
              <a:t>‹#›</a:t>
            </a:fld>
            <a:endParaRPr lang="en-US"/>
          </a:p>
        </p:txBody>
      </p:sp>
    </p:spTree>
    <p:extLst>
      <p:ext uri="{BB962C8B-B14F-4D97-AF65-F5344CB8AC3E}">
        <p14:creationId xmlns:p14="http://schemas.microsoft.com/office/powerpoint/2010/main" val="3820067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C4CAD1C-40CB-4F6A-8245-8DBC7B49E5CD}" type="datetimeFigureOut">
              <a:rPr lang="en-US" smtClean="0"/>
              <a:t>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93E771-106A-4C53-8BA2-D56C2ABF0AA0}" type="slidenum">
              <a:rPr lang="en-US" smtClean="0"/>
              <a:t>‹#›</a:t>
            </a:fld>
            <a:endParaRPr lang="en-US"/>
          </a:p>
        </p:txBody>
      </p:sp>
    </p:spTree>
    <p:extLst>
      <p:ext uri="{BB962C8B-B14F-4D97-AF65-F5344CB8AC3E}">
        <p14:creationId xmlns:p14="http://schemas.microsoft.com/office/powerpoint/2010/main" val="396057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C4CAD1C-40CB-4F6A-8245-8DBC7B49E5CD}" type="datetimeFigureOut">
              <a:rPr lang="en-US" smtClean="0"/>
              <a:t>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93E771-106A-4C53-8BA2-D56C2ABF0AA0}" type="slidenum">
              <a:rPr lang="en-US" smtClean="0"/>
              <a:t>‹#›</a:t>
            </a:fld>
            <a:endParaRPr lang="en-US"/>
          </a:p>
        </p:txBody>
      </p:sp>
    </p:spTree>
    <p:extLst>
      <p:ext uri="{BB962C8B-B14F-4D97-AF65-F5344CB8AC3E}">
        <p14:creationId xmlns:p14="http://schemas.microsoft.com/office/powerpoint/2010/main" val="1378435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4CAD1C-40CB-4F6A-8245-8DBC7B49E5CD}" type="datetimeFigureOut">
              <a:rPr lang="en-US" smtClean="0"/>
              <a:t>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93E771-106A-4C53-8BA2-D56C2ABF0AA0}" type="slidenum">
              <a:rPr lang="en-US" smtClean="0"/>
              <a:t>‹#›</a:t>
            </a:fld>
            <a:endParaRPr lang="en-US"/>
          </a:p>
        </p:txBody>
      </p:sp>
    </p:spTree>
    <p:extLst>
      <p:ext uri="{BB962C8B-B14F-4D97-AF65-F5344CB8AC3E}">
        <p14:creationId xmlns:p14="http://schemas.microsoft.com/office/powerpoint/2010/main" val="592666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4CAD1C-40CB-4F6A-8245-8DBC7B49E5CD}" type="datetimeFigureOut">
              <a:rPr lang="en-US" smtClean="0"/>
              <a:t>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93E771-106A-4C53-8BA2-D56C2ABF0AA0}" type="slidenum">
              <a:rPr lang="en-US" smtClean="0"/>
              <a:t>‹#›</a:t>
            </a:fld>
            <a:endParaRPr lang="en-US"/>
          </a:p>
        </p:txBody>
      </p:sp>
    </p:spTree>
    <p:extLst>
      <p:ext uri="{BB962C8B-B14F-4D97-AF65-F5344CB8AC3E}">
        <p14:creationId xmlns:p14="http://schemas.microsoft.com/office/powerpoint/2010/main" val="42674185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 No Image">
    <p:spTree>
      <p:nvGrpSpPr>
        <p:cNvPr id="1" name=""/>
        <p:cNvGrpSpPr/>
        <p:nvPr/>
      </p:nvGrpSpPr>
      <p:grpSpPr>
        <a:xfrm>
          <a:off x="0" y="0"/>
          <a:ext cx="0" cy="0"/>
          <a:chOff x="0" y="0"/>
          <a:chExt cx="0" cy="0"/>
        </a:xfrm>
      </p:grpSpPr>
      <p:pic>
        <p:nvPicPr>
          <p:cNvPr id="3" name="Picture 2" descr="CB16029_PPTTemplates_TitleAndDividers_AP-0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4430"/>
          </a:xfrm>
          <a:prstGeom prst="rect">
            <a:avLst/>
          </a:prstGeom>
        </p:spPr>
      </p:pic>
      <p:sp>
        <p:nvSpPr>
          <p:cNvPr id="8" name="Title 7"/>
          <p:cNvSpPr>
            <a:spLocks noGrp="1"/>
          </p:cNvSpPr>
          <p:nvPr>
            <p:ph type="title" hasCustomPrompt="1"/>
          </p:nvPr>
        </p:nvSpPr>
        <p:spPr>
          <a:xfrm>
            <a:off x="1452549" y="1929788"/>
            <a:ext cx="3733800" cy="1301895"/>
          </a:xfrm>
        </p:spPr>
        <p:txBody>
          <a:bodyPr lIns="0" tIns="137160" rIns="0" bIns="0" anchor="t" anchorCtr="0">
            <a:spAutoFit/>
          </a:bodyPr>
          <a:lstStyle>
            <a:lvl1pPr>
              <a:defRPr sz="4200">
                <a:solidFill>
                  <a:schemeClr val="tx1"/>
                </a:solidFill>
              </a:defRPr>
            </a:lvl1pPr>
          </a:lstStyle>
          <a:p>
            <a:r>
              <a:rPr lang="en-US" dirty="0"/>
              <a:t>Presentation Title</a:t>
            </a:r>
          </a:p>
        </p:txBody>
      </p:sp>
      <p:sp>
        <p:nvSpPr>
          <p:cNvPr id="13" name="Title 7"/>
          <p:cNvSpPr txBox="1">
            <a:spLocks/>
          </p:cNvSpPr>
          <p:nvPr userDrawn="1"/>
        </p:nvSpPr>
        <p:spPr>
          <a:xfrm>
            <a:off x="925286" y="4762953"/>
            <a:ext cx="3733800" cy="385989"/>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4200" b="0" i="0" kern="1200">
                <a:solidFill>
                  <a:schemeClr val="bg1"/>
                </a:solidFill>
                <a:latin typeface="Roboto Slab Regular" charset="0"/>
                <a:ea typeface="+mj-ea"/>
                <a:cs typeface="+mj-cs"/>
              </a:defRPr>
            </a:lvl1pPr>
          </a:lstStyle>
          <a:p>
            <a:endParaRPr lang="en-US" sz="1600" b="0" dirty="0">
              <a:solidFill>
                <a:schemeClr val="accent3"/>
              </a:solidFill>
              <a:latin typeface="Roboto" charset="0"/>
              <a:ea typeface="Roboto" charset="0"/>
              <a:cs typeface="Roboto" charset="0"/>
            </a:endParaRPr>
          </a:p>
        </p:txBody>
      </p:sp>
      <p:sp>
        <p:nvSpPr>
          <p:cNvPr id="17" name="Text Placeholder 16"/>
          <p:cNvSpPr>
            <a:spLocks noGrp="1"/>
          </p:cNvSpPr>
          <p:nvPr>
            <p:ph type="body" sz="quarter" idx="10" hasCustomPrompt="1"/>
          </p:nvPr>
        </p:nvSpPr>
        <p:spPr>
          <a:xfrm>
            <a:off x="1452776" y="3236828"/>
            <a:ext cx="3733800" cy="1061829"/>
          </a:xfrm>
        </p:spPr>
        <p:txBody>
          <a:bodyPr lIns="0" tIns="228600" rIns="0" bIns="0">
            <a:spAutoFit/>
          </a:bodyPr>
          <a:lstStyle>
            <a:lvl1pPr marL="0" indent="0">
              <a:lnSpc>
                <a:spcPct val="100000"/>
              </a:lnSpc>
              <a:buNone/>
              <a:defRPr sz="1800" b="1" normalizeH="0" baseline="0">
                <a:solidFill>
                  <a:schemeClr val="accent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Subtitle goes here — align top of subtitle box with bottom of title box.</a:t>
            </a:r>
          </a:p>
        </p:txBody>
      </p:sp>
      <p:sp>
        <p:nvSpPr>
          <p:cNvPr id="22" name="Text Placeholder 21"/>
          <p:cNvSpPr>
            <a:spLocks noGrp="1"/>
          </p:cNvSpPr>
          <p:nvPr>
            <p:ph type="body" sz="quarter" idx="12" hasCustomPrompt="1"/>
          </p:nvPr>
        </p:nvSpPr>
        <p:spPr>
          <a:xfrm>
            <a:off x="1458686" y="4995272"/>
            <a:ext cx="3824287" cy="166199"/>
          </a:xfrm>
        </p:spPr>
        <p:txBody>
          <a:bodyPr lIns="0" tIns="0" rIns="0" bIns="0" anchor="b" anchorCtr="0">
            <a:spAutoFit/>
          </a:bodyPr>
          <a:lstStyle>
            <a:lvl1pPr marL="0" indent="0">
              <a:buNone/>
              <a:defRPr sz="1200">
                <a:solidFill>
                  <a:schemeClr val="tx1"/>
                </a:solidFill>
                <a:latin typeface="Roboto" charset="0"/>
                <a:ea typeface="Roboto" charset="0"/>
                <a:cs typeface="Roboto" charset="0"/>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dirty="0"/>
              <a:t>Date</a:t>
            </a:r>
          </a:p>
        </p:txBody>
      </p:sp>
    </p:spTree>
    <p:extLst>
      <p:ext uri="{BB962C8B-B14F-4D97-AF65-F5344CB8AC3E}">
        <p14:creationId xmlns:p14="http://schemas.microsoft.com/office/powerpoint/2010/main" val="38613018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 Statement Slide - No Image, Blue">
    <p:spTree>
      <p:nvGrpSpPr>
        <p:cNvPr id="1" name=""/>
        <p:cNvGrpSpPr/>
        <p:nvPr/>
      </p:nvGrpSpPr>
      <p:grpSpPr>
        <a:xfrm>
          <a:off x="0" y="0"/>
          <a:ext cx="0" cy="0"/>
          <a:chOff x="0" y="0"/>
          <a:chExt cx="0" cy="0"/>
        </a:xfrm>
      </p:grpSpPr>
      <p:sp>
        <p:nvSpPr>
          <p:cNvPr id="8" name="Rectangle 7"/>
          <p:cNvSpPr/>
          <p:nvPr userDrawn="1"/>
        </p:nvSpPr>
        <p:spPr>
          <a:xfrm>
            <a:off x="457201" y="444500"/>
            <a:ext cx="11266714" cy="5667887"/>
          </a:xfrm>
          <a:prstGeom prst="rect">
            <a:avLst/>
          </a:prstGeom>
          <a:solidFill>
            <a:srgbClr val="118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2179486" y="2043974"/>
            <a:ext cx="7630887" cy="807382"/>
          </a:xfrm>
          <a:prstGeom prst="rect">
            <a:avLst/>
          </a:prstGeom>
        </p:spPr>
        <p:txBody>
          <a:bodyPr lIns="0" tIns="137160" rIns="0" bIns="0"/>
          <a:lstStyle>
            <a:lvl1pPr algn="ctr">
              <a:defRPr sz="4200" baseline="0">
                <a:solidFill>
                  <a:schemeClr val="bg1"/>
                </a:solidFill>
                <a:latin typeface="Roboto Slab Regular"/>
                <a:cs typeface="Roboto Slab Regular"/>
              </a:defRPr>
            </a:lvl1pPr>
          </a:lstStyle>
          <a:p>
            <a:r>
              <a:rPr lang="en-US" dirty="0"/>
              <a:t>Statement goes here.</a:t>
            </a:r>
          </a:p>
        </p:txBody>
      </p:sp>
      <p:sp>
        <p:nvSpPr>
          <p:cNvPr id="6" name="Slide Number Placeholder 5"/>
          <p:cNvSpPr>
            <a:spLocks noGrp="1"/>
          </p:cNvSpPr>
          <p:nvPr>
            <p:ph type="sldNum" sz="quarter" idx="12"/>
          </p:nvPr>
        </p:nvSpPr>
        <p:spPr>
          <a:xfrm>
            <a:off x="8887309" y="6193618"/>
            <a:ext cx="2844800" cy="365125"/>
          </a:xfrm>
          <a:prstGeom prst="rect">
            <a:avLst/>
          </a:prstGeom>
        </p:spPr>
        <p:txBody>
          <a:bodyPr tIns="0" rIns="0" bIns="0" anchor="b"/>
          <a:lstStyle/>
          <a:p>
            <a:fld id="{E58C0DC8-E089-4D4A-A71C-1ACF76415CE6}" type="slidenum">
              <a:rPr lang="en-US" smtClean="0"/>
              <a:t>‹#›</a:t>
            </a:fld>
            <a:endParaRPr lang="en-US"/>
          </a:p>
        </p:txBody>
      </p:sp>
      <p:sp>
        <p:nvSpPr>
          <p:cNvPr id="9" name="Rectangle 8"/>
          <p:cNvSpPr/>
          <p:nvPr userDrawn="1"/>
        </p:nvSpPr>
        <p:spPr>
          <a:xfrm>
            <a:off x="2179486" y="1923691"/>
            <a:ext cx="7630887" cy="111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16"/>
          <p:cNvSpPr>
            <a:spLocks noGrp="1"/>
          </p:cNvSpPr>
          <p:nvPr>
            <p:ph type="body" sz="quarter" idx="10" hasCustomPrompt="1"/>
          </p:nvPr>
        </p:nvSpPr>
        <p:spPr>
          <a:xfrm>
            <a:off x="2179485" y="2851356"/>
            <a:ext cx="7630888" cy="507831"/>
          </a:xfrm>
          <a:prstGeom prst="rect">
            <a:avLst/>
          </a:prstGeom>
        </p:spPr>
        <p:txBody>
          <a:bodyPr wrap="square" lIns="0" tIns="228600" rIns="0" bIns="0">
            <a:spAutoFit/>
          </a:bodyPr>
          <a:lstStyle>
            <a:lvl1pPr marL="0" indent="0" algn="ctr">
              <a:lnSpc>
                <a:spcPct val="100000"/>
              </a:lnSpc>
              <a:buNone/>
              <a:defRPr sz="1800" b="1" normalizeH="0" baseline="0">
                <a:solidFill>
                  <a:schemeClr val="bg1"/>
                </a:solidFill>
                <a:latin typeface="Roboto Slab" charset="0"/>
                <a:ea typeface="Roboto Slab" charset="0"/>
                <a:cs typeface="Roboto Slab"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Subtitle goes here — align top of subtitle box with bottom of title box.</a:t>
            </a:r>
          </a:p>
        </p:txBody>
      </p:sp>
      <p:sp>
        <p:nvSpPr>
          <p:cNvPr id="11" name="Text Placeholder 16"/>
          <p:cNvSpPr>
            <a:spLocks noGrp="1"/>
          </p:cNvSpPr>
          <p:nvPr>
            <p:ph type="body" sz="quarter" idx="13" hasCustomPrompt="1"/>
          </p:nvPr>
        </p:nvSpPr>
        <p:spPr>
          <a:xfrm>
            <a:off x="1077743" y="4077111"/>
            <a:ext cx="10036514" cy="609398"/>
          </a:xfrm>
          <a:prstGeom prst="rect">
            <a:avLst/>
          </a:prstGeom>
        </p:spPr>
        <p:txBody>
          <a:bodyPr wrap="square" lIns="0" tIns="0" rIns="0" bIns="0" numCol="3" spcCol="914400">
            <a:spAutoFit/>
          </a:bodyPr>
          <a:lstStyle>
            <a:lvl1pPr marL="285750" indent="-285750" algn="ctr">
              <a:lnSpc>
                <a:spcPct val="100000"/>
              </a:lnSpc>
              <a:buFont typeface="Arial"/>
              <a:buChar char="•"/>
              <a:defRPr sz="1800" b="1" normalizeH="0" baseline="0">
                <a:solidFill>
                  <a:schemeClr val="bg1"/>
                </a:solidFill>
                <a:latin typeface="Roboto Medium"/>
                <a:ea typeface="Roboto Slab" charset="0"/>
                <a:cs typeface="Roboto Medium"/>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Bullet points go here</a:t>
            </a:r>
          </a:p>
          <a:p>
            <a:pPr lvl="0"/>
            <a:endParaRPr lang="en-US" dirty="0"/>
          </a:p>
          <a:p>
            <a:pPr lvl="0"/>
            <a:r>
              <a:rPr lang="en-US" dirty="0"/>
              <a:t>Bullet points go here</a:t>
            </a:r>
          </a:p>
          <a:p>
            <a:pPr lvl="0"/>
            <a:endParaRPr lang="en-US" dirty="0"/>
          </a:p>
          <a:p>
            <a:pPr lvl="0"/>
            <a:r>
              <a:rPr lang="en-US" dirty="0"/>
              <a:t>Bullet points go here</a:t>
            </a:r>
          </a:p>
          <a:p>
            <a:pPr lvl="0"/>
            <a:endParaRPr lang="en-US" dirty="0"/>
          </a:p>
        </p:txBody>
      </p:sp>
    </p:spTree>
    <p:extLst>
      <p:ext uri="{BB962C8B-B14F-4D97-AF65-F5344CB8AC3E}">
        <p14:creationId xmlns:p14="http://schemas.microsoft.com/office/powerpoint/2010/main" val="178169326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 Content Slide - Lis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1E9C267-FC72-D447-BF05-09A3351C68CB}" type="slidenum">
              <a:rPr lang="en-US" smtClean="0"/>
              <a:t>‹#›</a:t>
            </a:fld>
            <a:endParaRPr lang="en-US" dirty="0"/>
          </a:p>
        </p:txBody>
      </p:sp>
      <p:sp>
        <p:nvSpPr>
          <p:cNvPr id="4" name="Text Placeholder 14"/>
          <p:cNvSpPr>
            <a:spLocks noGrp="1"/>
          </p:cNvSpPr>
          <p:nvPr>
            <p:ph type="body" sz="quarter" idx="13" hasCustomPrompt="1"/>
          </p:nvPr>
        </p:nvSpPr>
        <p:spPr>
          <a:xfrm>
            <a:off x="466725" y="1149937"/>
            <a:ext cx="8704734" cy="477054"/>
          </a:xfrm>
          <a:prstGeom prst="rect">
            <a:avLst/>
          </a:prstGeom>
        </p:spPr>
        <p:txBody>
          <a:bodyPr wrap="square" lIns="0" tIns="228600" rIns="0" bIns="0">
            <a:spAutoFit/>
          </a:bodyPr>
          <a:lstStyle>
            <a:lvl1pPr marL="0" indent="0">
              <a:buNone/>
              <a:defRPr sz="1600" b="1">
                <a:solidFill>
                  <a:srgbClr val="009CDE"/>
                </a:solidFill>
                <a:latin typeface="Roboto Slab" charset="0"/>
                <a:ea typeface="Roboto Slab" charset="0"/>
                <a:cs typeface="Roboto Slab" charset="0"/>
              </a:defRPr>
            </a:lvl1pPr>
          </a:lstStyle>
          <a:p>
            <a:pPr lvl="0"/>
            <a:r>
              <a:rPr lang="en-US" dirty="0"/>
              <a:t>Subtitle goes here — align top of subtitle box with bottom of title box. </a:t>
            </a:r>
          </a:p>
        </p:txBody>
      </p:sp>
      <p:sp>
        <p:nvSpPr>
          <p:cNvPr id="5" name="Content Placeholder 2"/>
          <p:cNvSpPr>
            <a:spLocks noGrp="1"/>
          </p:cNvSpPr>
          <p:nvPr>
            <p:ph idx="1"/>
          </p:nvPr>
        </p:nvSpPr>
        <p:spPr>
          <a:xfrm>
            <a:off x="466725" y="1917290"/>
            <a:ext cx="4884018" cy="4185943"/>
          </a:xfrm>
          <a:prstGeom prst="rect">
            <a:avLst/>
          </a:prstGeom>
        </p:spPr>
        <p:txBody>
          <a:bodyPr lIns="0" tIns="228600" rIns="0" bIns="0"/>
          <a:lstStyle>
            <a:lvl1pPr marL="285750" indent="-285750">
              <a:buClr>
                <a:srgbClr val="009CDE"/>
              </a:buClr>
              <a:buFont typeface="Arial"/>
              <a:buChar char="•"/>
              <a:defRPr sz="1600">
                <a:latin typeface="Roboto" charset="0"/>
                <a:ea typeface="Roboto" charset="0"/>
                <a:cs typeface="Roboto" charset="0"/>
              </a:defRPr>
            </a:lvl1pPr>
            <a:lvl2pPr marL="742950" indent="-285750">
              <a:buClr>
                <a:srgbClr val="009CDE"/>
              </a:buClr>
              <a:buFont typeface="Arial"/>
              <a:buChar char="•"/>
              <a:defRPr sz="1600">
                <a:latin typeface="Roboto" charset="0"/>
                <a:ea typeface="Roboto" charset="0"/>
                <a:cs typeface="Roboto" charset="0"/>
              </a:defRPr>
            </a:lvl2pPr>
            <a:lvl3pPr marL="1200150" indent="-285750">
              <a:buClr>
                <a:srgbClr val="009CDE"/>
              </a:buClr>
              <a:buFont typeface="Arial"/>
              <a:buChar char="•"/>
              <a:defRPr sz="1600">
                <a:latin typeface="Roboto" charset="0"/>
                <a:ea typeface="Roboto" charset="0"/>
                <a:cs typeface="Roboto" charset="0"/>
              </a:defRPr>
            </a:lvl3pPr>
            <a:lvl4pPr marL="1657350" indent="-285750">
              <a:buClr>
                <a:srgbClr val="009CDE"/>
              </a:buClr>
              <a:buFont typeface="Arial"/>
              <a:buChar char="•"/>
              <a:defRPr sz="1600">
                <a:latin typeface="Roboto" charset="0"/>
                <a:ea typeface="Roboto" charset="0"/>
                <a:cs typeface="Roboto" charset="0"/>
              </a:defRPr>
            </a:lvl4pPr>
            <a:lvl5pPr marL="2114550" indent="-285750">
              <a:buClr>
                <a:srgbClr val="009CDE"/>
              </a:buClr>
              <a:buFont typeface="Arial"/>
              <a:buChar char="•"/>
              <a:defRPr sz="1600">
                <a:latin typeface="Roboto" charset="0"/>
                <a:ea typeface="Roboto" charset="0"/>
                <a:cs typeface="Roboto"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idx="14"/>
          </p:nvPr>
        </p:nvSpPr>
        <p:spPr>
          <a:xfrm>
            <a:off x="5636830" y="1917290"/>
            <a:ext cx="4884018" cy="4185943"/>
          </a:xfrm>
          <a:prstGeom prst="rect">
            <a:avLst/>
          </a:prstGeom>
        </p:spPr>
        <p:txBody>
          <a:bodyPr lIns="0" tIns="228600" rIns="0" bIns="0"/>
          <a:lstStyle>
            <a:lvl1pPr marL="285750" indent="-285750">
              <a:buClr>
                <a:srgbClr val="009CDE"/>
              </a:buClr>
              <a:buFont typeface="Arial"/>
              <a:buChar char="•"/>
              <a:defRPr sz="1600">
                <a:latin typeface="Roboto" charset="0"/>
                <a:ea typeface="Roboto" charset="0"/>
                <a:cs typeface="Roboto" charset="0"/>
              </a:defRPr>
            </a:lvl1pPr>
            <a:lvl2pPr marL="742950" indent="-285750">
              <a:buClr>
                <a:srgbClr val="009CDE"/>
              </a:buClr>
              <a:buFont typeface="Arial"/>
              <a:buChar char="•"/>
              <a:defRPr sz="1600">
                <a:latin typeface="Roboto" charset="0"/>
                <a:ea typeface="Roboto" charset="0"/>
                <a:cs typeface="Roboto" charset="0"/>
              </a:defRPr>
            </a:lvl2pPr>
            <a:lvl3pPr marL="1200150" indent="-285750">
              <a:buClr>
                <a:srgbClr val="009CDE"/>
              </a:buClr>
              <a:buFont typeface="Arial"/>
              <a:buChar char="•"/>
              <a:defRPr sz="1600">
                <a:latin typeface="Roboto" charset="0"/>
                <a:ea typeface="Roboto" charset="0"/>
                <a:cs typeface="Roboto" charset="0"/>
              </a:defRPr>
            </a:lvl3pPr>
            <a:lvl4pPr marL="1657350" indent="-285750">
              <a:buClr>
                <a:srgbClr val="009CDE"/>
              </a:buClr>
              <a:buFont typeface="Arial"/>
              <a:buChar char="•"/>
              <a:defRPr sz="1600">
                <a:latin typeface="Roboto" charset="0"/>
                <a:ea typeface="Roboto" charset="0"/>
                <a:cs typeface="Roboto" charset="0"/>
              </a:defRPr>
            </a:lvl4pPr>
            <a:lvl5pPr marL="2114550" indent="-285750">
              <a:buClr>
                <a:srgbClr val="009CDE"/>
              </a:buClr>
              <a:buFont typeface="Arial"/>
              <a:buChar char="•"/>
              <a:defRPr sz="1600">
                <a:latin typeface="Roboto" charset="0"/>
                <a:ea typeface="Roboto" charset="0"/>
                <a:cs typeface="Roboto"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23"/>
          <p:cNvSpPr>
            <a:spLocks noGrp="1"/>
          </p:cNvSpPr>
          <p:nvPr>
            <p:ph type="body" sz="quarter" idx="15" hasCustomPrompt="1"/>
          </p:nvPr>
        </p:nvSpPr>
        <p:spPr>
          <a:xfrm>
            <a:off x="466725" y="646979"/>
            <a:ext cx="7697872" cy="494764"/>
          </a:xfrm>
          <a:prstGeom prst="rect">
            <a:avLst/>
          </a:prstGeom>
        </p:spPr>
        <p:txBody>
          <a:bodyPr vert="horz" lIns="0" tIns="0" rIns="0" bIns="0" anchor="t"/>
          <a:lstStyle>
            <a:lvl1pPr marL="0" indent="0">
              <a:buNone/>
              <a:defRPr sz="3600" baseline="0">
                <a:latin typeface="Roboto Slab Regular"/>
                <a:cs typeface="Roboto Slab Regular"/>
              </a:defRPr>
            </a:lvl1pPr>
          </a:lstStyle>
          <a:p>
            <a:pPr lvl="0"/>
            <a:r>
              <a:rPr lang="en-US" dirty="0"/>
              <a:t>Title of slide goes here.</a:t>
            </a:r>
          </a:p>
        </p:txBody>
      </p:sp>
    </p:spTree>
    <p:extLst>
      <p:ext uri="{BB962C8B-B14F-4D97-AF65-F5344CB8AC3E}">
        <p14:creationId xmlns:p14="http://schemas.microsoft.com/office/powerpoint/2010/main" val="648483778"/>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 Content Slide - Paragraph">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C1E9C267-FC72-D447-BF05-09A3351C68CB}" type="slidenum">
              <a:rPr lang="en-US" smtClean="0"/>
              <a:t>‹#›</a:t>
            </a:fld>
            <a:endParaRPr lang="en-US" dirty="0"/>
          </a:p>
        </p:txBody>
      </p:sp>
      <p:sp>
        <p:nvSpPr>
          <p:cNvPr id="7" name="Text Placeholder 14"/>
          <p:cNvSpPr>
            <a:spLocks noGrp="1"/>
          </p:cNvSpPr>
          <p:nvPr>
            <p:ph type="body" sz="quarter" idx="13" hasCustomPrompt="1"/>
          </p:nvPr>
        </p:nvSpPr>
        <p:spPr>
          <a:xfrm>
            <a:off x="466725" y="1149061"/>
            <a:ext cx="8704734" cy="477054"/>
          </a:xfrm>
          <a:prstGeom prst="rect">
            <a:avLst/>
          </a:prstGeom>
          <a:noFill/>
        </p:spPr>
        <p:txBody>
          <a:bodyPr wrap="square" lIns="0" tIns="228600" rIns="0" bIns="0">
            <a:spAutoFit/>
          </a:bodyPr>
          <a:lstStyle>
            <a:lvl1pPr marL="0" indent="0">
              <a:buNone/>
              <a:defRPr sz="1600" b="1">
                <a:solidFill>
                  <a:srgbClr val="009CDE"/>
                </a:solidFill>
                <a:latin typeface="Roboto Slab" charset="0"/>
                <a:ea typeface="Roboto Slab" charset="0"/>
                <a:cs typeface="Roboto Slab" charset="0"/>
              </a:defRPr>
            </a:lvl1pPr>
          </a:lstStyle>
          <a:p>
            <a:pPr lvl="0"/>
            <a:r>
              <a:rPr lang="en-US" dirty="0"/>
              <a:t>Subtitle goes here — align top of subtitle box with bottom of title box. </a:t>
            </a:r>
          </a:p>
        </p:txBody>
      </p:sp>
      <p:sp>
        <p:nvSpPr>
          <p:cNvPr id="8" name="Content Placeholder 2"/>
          <p:cNvSpPr>
            <a:spLocks noGrp="1"/>
          </p:cNvSpPr>
          <p:nvPr>
            <p:ph idx="14" hasCustomPrompt="1"/>
          </p:nvPr>
        </p:nvSpPr>
        <p:spPr>
          <a:xfrm>
            <a:off x="466725" y="1917290"/>
            <a:ext cx="4884018" cy="4185943"/>
          </a:xfrm>
          <a:prstGeom prst="rect">
            <a:avLst/>
          </a:prstGeom>
        </p:spPr>
        <p:txBody>
          <a:bodyPr lIns="0" tIns="228600" rIns="0" bIns="0"/>
          <a:lstStyle>
            <a:lvl1pPr marL="0" indent="0">
              <a:lnSpc>
                <a:spcPct val="100000"/>
              </a:lnSpc>
              <a:buClr>
                <a:schemeClr val="accent2"/>
              </a:buClr>
              <a:buFont typeface="Arial" charset="0"/>
              <a:buNone/>
              <a:defRPr sz="1600" baseline="0">
                <a:solidFill>
                  <a:srgbClr val="009CDE"/>
                </a:solidFill>
                <a:latin typeface="Roboto" charset="0"/>
                <a:ea typeface="Roboto" charset="0"/>
                <a:cs typeface="Roboto" charset="0"/>
              </a:defRPr>
            </a:lvl1pPr>
            <a:lvl2pPr marL="457200" indent="0">
              <a:buClr>
                <a:schemeClr val="accent2"/>
              </a:buClr>
              <a:buNone/>
              <a:defRPr sz="1600">
                <a:latin typeface="Roboto" charset="0"/>
                <a:ea typeface="Roboto" charset="0"/>
                <a:cs typeface="Roboto" charset="0"/>
              </a:defRPr>
            </a:lvl2pPr>
            <a:lvl3pPr marL="914400" indent="0">
              <a:buClr>
                <a:schemeClr val="accent2"/>
              </a:buClr>
              <a:buNone/>
              <a:defRPr sz="1600">
                <a:latin typeface="Roboto" charset="0"/>
                <a:ea typeface="Roboto" charset="0"/>
                <a:cs typeface="Roboto" charset="0"/>
              </a:defRPr>
            </a:lvl3pPr>
            <a:lvl4pPr marL="1371600" indent="0">
              <a:buClr>
                <a:schemeClr val="accent2"/>
              </a:buClr>
              <a:buNone/>
              <a:defRPr sz="1600">
                <a:latin typeface="Roboto" charset="0"/>
                <a:ea typeface="Roboto" charset="0"/>
                <a:cs typeface="Roboto" charset="0"/>
              </a:defRPr>
            </a:lvl4pPr>
            <a:lvl5pPr marL="1828800" indent="0">
              <a:buClr>
                <a:schemeClr val="accent2"/>
              </a:buClr>
              <a:buNone/>
              <a:defRPr sz="1600">
                <a:latin typeface="Roboto" charset="0"/>
                <a:ea typeface="Roboto" charset="0"/>
                <a:cs typeface="Roboto" charset="0"/>
              </a:defRPr>
            </a:lvl5pPr>
          </a:lstStyle>
          <a:p>
            <a:pPr lvl="0"/>
            <a:r>
              <a:rPr lang="en-US" dirty="0"/>
              <a:t>Paragraph describing content to the right. </a:t>
            </a:r>
          </a:p>
        </p:txBody>
      </p:sp>
      <p:sp>
        <p:nvSpPr>
          <p:cNvPr id="9" name="Content Placeholder 2"/>
          <p:cNvSpPr>
            <a:spLocks noGrp="1"/>
          </p:cNvSpPr>
          <p:nvPr>
            <p:ph idx="15"/>
          </p:nvPr>
        </p:nvSpPr>
        <p:spPr>
          <a:xfrm>
            <a:off x="5636830" y="1917290"/>
            <a:ext cx="6096678" cy="4185943"/>
          </a:xfrm>
          <a:prstGeom prst="rect">
            <a:avLst/>
          </a:prstGeom>
        </p:spPr>
        <p:txBody>
          <a:bodyPr lIns="0" tIns="228600" rIns="0" bIns="0"/>
          <a:lstStyle>
            <a:lvl1pPr marL="285750" indent="-285750">
              <a:buClr>
                <a:srgbClr val="009CDE"/>
              </a:buClr>
              <a:buFont typeface="Arial" charset="0"/>
              <a:buChar char="•"/>
              <a:defRPr sz="1600">
                <a:latin typeface="Roboto" charset="0"/>
                <a:ea typeface="Roboto" charset="0"/>
                <a:cs typeface="Roboto" charset="0"/>
              </a:defRPr>
            </a:lvl1pPr>
            <a:lvl2pPr>
              <a:buClr>
                <a:schemeClr val="accent2"/>
              </a:buClr>
              <a:defRPr sz="1600">
                <a:latin typeface="Roboto" charset="0"/>
                <a:ea typeface="Roboto" charset="0"/>
                <a:cs typeface="Roboto" charset="0"/>
              </a:defRPr>
            </a:lvl2pPr>
            <a:lvl3pPr>
              <a:buClr>
                <a:schemeClr val="accent2"/>
              </a:buClr>
              <a:defRPr sz="1600">
                <a:latin typeface="Roboto" charset="0"/>
                <a:ea typeface="Roboto" charset="0"/>
                <a:cs typeface="Roboto" charset="0"/>
              </a:defRPr>
            </a:lvl3pPr>
            <a:lvl4pPr>
              <a:buClr>
                <a:schemeClr val="accent2"/>
              </a:buClr>
              <a:defRPr sz="1600">
                <a:latin typeface="Roboto" charset="0"/>
                <a:ea typeface="Roboto" charset="0"/>
                <a:cs typeface="Roboto" charset="0"/>
              </a:defRPr>
            </a:lvl4pPr>
            <a:lvl5pPr>
              <a:buClr>
                <a:schemeClr val="accent2"/>
              </a:buClr>
              <a:defRPr sz="1600">
                <a:latin typeface="Roboto" charset="0"/>
                <a:ea typeface="Roboto" charset="0"/>
                <a:cs typeface="Roboto" charset="0"/>
              </a:defRPr>
            </a:lvl5pPr>
          </a:lstStyle>
          <a:p>
            <a:pPr lvl="0"/>
            <a:r>
              <a:rPr lang="en-US"/>
              <a:t>Click to edit Master text styles</a:t>
            </a:r>
          </a:p>
        </p:txBody>
      </p:sp>
      <p:sp>
        <p:nvSpPr>
          <p:cNvPr id="10" name="Text Placeholder 23"/>
          <p:cNvSpPr>
            <a:spLocks noGrp="1"/>
          </p:cNvSpPr>
          <p:nvPr>
            <p:ph type="body" sz="quarter" idx="16" hasCustomPrompt="1"/>
          </p:nvPr>
        </p:nvSpPr>
        <p:spPr>
          <a:xfrm>
            <a:off x="466725" y="646979"/>
            <a:ext cx="7697872" cy="494764"/>
          </a:xfrm>
          <a:prstGeom prst="rect">
            <a:avLst/>
          </a:prstGeom>
        </p:spPr>
        <p:txBody>
          <a:bodyPr vert="horz" lIns="0" tIns="0" rIns="0" bIns="0" anchor="t"/>
          <a:lstStyle>
            <a:lvl1pPr marL="0" indent="0">
              <a:buNone/>
              <a:defRPr sz="3600" baseline="0">
                <a:latin typeface="Roboto Slab Regular"/>
                <a:cs typeface="Roboto Slab Regular"/>
              </a:defRPr>
            </a:lvl1pPr>
          </a:lstStyle>
          <a:p>
            <a:pPr lvl="0"/>
            <a:r>
              <a:rPr lang="en-US" dirty="0"/>
              <a:t>Title of slide goes here.</a:t>
            </a:r>
          </a:p>
        </p:txBody>
      </p:sp>
    </p:spTree>
    <p:extLst>
      <p:ext uri="{BB962C8B-B14F-4D97-AF65-F5344CB8AC3E}">
        <p14:creationId xmlns:p14="http://schemas.microsoft.com/office/powerpoint/2010/main" val="3923278644"/>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4CAD1C-40CB-4F6A-8245-8DBC7B49E5CD}" type="datetimeFigureOut">
              <a:rPr lang="en-US" smtClean="0"/>
              <a:t>1/15/2020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93E771-106A-4C53-8BA2-D56C2ABF0AA0}" type="slidenum">
              <a:rPr lang="en-US" smtClean="0"/>
              <a:t>‹#›</a:t>
            </a:fld>
            <a:endParaRPr lang="en-US"/>
          </a:p>
        </p:txBody>
      </p:sp>
    </p:spTree>
    <p:extLst>
      <p:ext uri="{BB962C8B-B14F-4D97-AF65-F5344CB8AC3E}">
        <p14:creationId xmlns:p14="http://schemas.microsoft.com/office/powerpoint/2010/main" val="84114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 id="2147483664"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2.emf"/><Relationship Id="rId5" Type="http://schemas.openxmlformats.org/officeDocument/2006/relationships/oleObject" Target="../embeddings/oleObject1.bin"/><Relationship Id="rId4"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2.emf"/><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notesSlide" Target="../notesSlides/notesSlide1.xml"/><Relationship Id="rId4"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image" Target="../media/image2.emf"/><Relationship Id="rId5" Type="http://schemas.openxmlformats.org/officeDocument/2006/relationships/oleObject" Target="../embeddings/oleObject3.bin"/><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3.png"/><Relationship Id="rId2" Type="http://schemas.openxmlformats.org/officeDocument/2006/relationships/tags" Target="../tags/tag6.xml"/><Relationship Id="rId1" Type="http://schemas.openxmlformats.org/officeDocument/2006/relationships/vmlDrawing" Target="../drawings/vmlDrawing4.vml"/><Relationship Id="rId6" Type="http://schemas.openxmlformats.org/officeDocument/2006/relationships/image" Target="../media/image2.emf"/><Relationship Id="rId5" Type="http://schemas.openxmlformats.org/officeDocument/2006/relationships/oleObject" Target="../embeddings/oleObject4.bin"/><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tags" Target="../tags/tag7.xml"/><Relationship Id="rId1" Type="http://schemas.openxmlformats.org/officeDocument/2006/relationships/vmlDrawing" Target="../drawings/vmlDrawing5.vml"/><Relationship Id="rId6" Type="http://schemas.openxmlformats.org/officeDocument/2006/relationships/image" Target="../media/image2.emf"/><Relationship Id="rId5" Type="http://schemas.openxmlformats.org/officeDocument/2006/relationships/oleObject" Target="../embeddings/oleObject5.bin"/><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4.xml"/><Relationship Id="rId7" Type="http://schemas.openxmlformats.org/officeDocument/2006/relationships/image" Target="../media/image5.png"/><Relationship Id="rId2" Type="http://schemas.openxmlformats.org/officeDocument/2006/relationships/tags" Target="../tags/tag8.xml"/><Relationship Id="rId1" Type="http://schemas.openxmlformats.org/officeDocument/2006/relationships/vmlDrawing" Target="../drawings/vmlDrawing6.vml"/><Relationship Id="rId6" Type="http://schemas.openxmlformats.org/officeDocument/2006/relationships/image" Target="../media/image4.jpeg"/><Relationship Id="rId5" Type="http://schemas.openxmlformats.org/officeDocument/2006/relationships/image" Target="../media/image2.emf"/><Relationship Id="rId10" Type="http://schemas.openxmlformats.org/officeDocument/2006/relationships/image" Target="../media/image8.jpeg"/><Relationship Id="rId4" Type="http://schemas.openxmlformats.org/officeDocument/2006/relationships/oleObject" Target="../embeddings/oleObject6.bin"/><Relationship Id="rId9"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4.xml"/><Relationship Id="rId7" Type="http://schemas.openxmlformats.org/officeDocument/2006/relationships/image" Target="../media/image5.png"/><Relationship Id="rId12" Type="http://schemas.openxmlformats.org/officeDocument/2006/relationships/image" Target="../media/image12.png"/><Relationship Id="rId2" Type="http://schemas.openxmlformats.org/officeDocument/2006/relationships/tags" Target="../tags/tag9.xml"/><Relationship Id="rId1" Type="http://schemas.openxmlformats.org/officeDocument/2006/relationships/vmlDrawing" Target="../drawings/vmlDrawing7.vml"/><Relationship Id="rId6" Type="http://schemas.openxmlformats.org/officeDocument/2006/relationships/image" Target="../media/image9.png"/><Relationship Id="rId11" Type="http://schemas.openxmlformats.org/officeDocument/2006/relationships/image" Target="../media/image11.jpeg"/><Relationship Id="rId5" Type="http://schemas.openxmlformats.org/officeDocument/2006/relationships/image" Target="../media/image2.emf"/><Relationship Id="rId10" Type="http://schemas.openxmlformats.org/officeDocument/2006/relationships/image" Target="../media/image10.jpeg"/><Relationship Id="rId4" Type="http://schemas.openxmlformats.org/officeDocument/2006/relationships/oleObject" Target="../embeddings/oleObject7.bin"/><Relationship Id="rId9" Type="http://schemas.openxmlformats.org/officeDocument/2006/relationships/image" Target="../media/image7.pn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13" Type="http://schemas.microsoft.com/office/2007/relationships/hdphoto" Target="../media/hdphoto4.wdp"/><Relationship Id="rId3" Type="http://schemas.openxmlformats.org/officeDocument/2006/relationships/slideLayout" Target="../slideLayouts/slideLayout14.xml"/><Relationship Id="rId7" Type="http://schemas.microsoft.com/office/2007/relationships/hdphoto" Target="../media/hdphoto1.wdp"/><Relationship Id="rId12" Type="http://schemas.openxmlformats.org/officeDocument/2006/relationships/image" Target="../media/image16.png"/><Relationship Id="rId2" Type="http://schemas.openxmlformats.org/officeDocument/2006/relationships/tags" Target="../tags/tag10.xml"/><Relationship Id="rId1" Type="http://schemas.openxmlformats.org/officeDocument/2006/relationships/vmlDrawing" Target="../drawings/vmlDrawing8.vml"/><Relationship Id="rId6" Type="http://schemas.openxmlformats.org/officeDocument/2006/relationships/image" Target="../media/image13.png"/><Relationship Id="rId11" Type="http://schemas.microsoft.com/office/2007/relationships/hdphoto" Target="../media/hdphoto3.wdp"/><Relationship Id="rId5" Type="http://schemas.openxmlformats.org/officeDocument/2006/relationships/image" Target="../media/image2.emf"/><Relationship Id="rId10" Type="http://schemas.openxmlformats.org/officeDocument/2006/relationships/image" Target="../media/image15.png"/><Relationship Id="rId4" Type="http://schemas.openxmlformats.org/officeDocument/2006/relationships/oleObject" Target="../embeddings/oleObject8.bin"/><Relationship Id="rId9"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25.jpeg"/><Relationship Id="rId5" Type="http://schemas.microsoft.com/office/2007/relationships/hdphoto" Target="../media/hdphoto5.wdp"/><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4.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8" Type="http://schemas.openxmlformats.org/officeDocument/2006/relationships/tags" Target="../tags/tag17.xml"/><Relationship Id="rId13" Type="http://schemas.openxmlformats.org/officeDocument/2006/relationships/notesSlide" Target="../notesSlides/notesSlide6.xml"/><Relationship Id="rId3" Type="http://schemas.openxmlformats.org/officeDocument/2006/relationships/tags" Target="../tags/tag12.xml"/><Relationship Id="rId7" Type="http://schemas.openxmlformats.org/officeDocument/2006/relationships/tags" Target="../tags/tag16.xml"/><Relationship Id="rId12" Type="http://schemas.openxmlformats.org/officeDocument/2006/relationships/slideLayout" Target="../slideLayouts/slideLayout14.xml"/><Relationship Id="rId17" Type="http://schemas.openxmlformats.org/officeDocument/2006/relationships/image" Target="../media/image3.png"/><Relationship Id="rId2" Type="http://schemas.openxmlformats.org/officeDocument/2006/relationships/tags" Target="../tags/tag11.xml"/><Relationship Id="rId16" Type="http://schemas.openxmlformats.org/officeDocument/2006/relationships/chart" Target="../charts/chart1.xml"/><Relationship Id="rId1" Type="http://schemas.openxmlformats.org/officeDocument/2006/relationships/vmlDrawing" Target="../drawings/vmlDrawing9.vml"/><Relationship Id="rId6" Type="http://schemas.openxmlformats.org/officeDocument/2006/relationships/tags" Target="../tags/tag15.xml"/><Relationship Id="rId11" Type="http://schemas.openxmlformats.org/officeDocument/2006/relationships/tags" Target="../tags/tag20.xml"/><Relationship Id="rId5" Type="http://schemas.openxmlformats.org/officeDocument/2006/relationships/tags" Target="../tags/tag14.xml"/><Relationship Id="rId15" Type="http://schemas.openxmlformats.org/officeDocument/2006/relationships/image" Target="../media/image2.emf"/><Relationship Id="rId10" Type="http://schemas.openxmlformats.org/officeDocument/2006/relationships/tags" Target="../tags/tag19.xml"/><Relationship Id="rId4" Type="http://schemas.openxmlformats.org/officeDocument/2006/relationships/tags" Target="../tags/tag13.xml"/><Relationship Id="rId9" Type="http://schemas.openxmlformats.org/officeDocument/2006/relationships/tags" Target="../tags/tag18.xml"/><Relationship Id="rId14" Type="http://schemas.openxmlformats.org/officeDocument/2006/relationships/oleObject" Target="../embeddings/oleObject9.bin"/></Relationships>
</file>

<file path=ppt/slides/_rels/slide19.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tags" Target="../tags/tag22.xml"/><Relationship Id="rId7" Type="http://schemas.openxmlformats.org/officeDocument/2006/relationships/tags" Target="../tags/tag26.xml"/><Relationship Id="rId2" Type="http://schemas.openxmlformats.org/officeDocument/2006/relationships/tags" Target="../tags/tag21.xml"/><Relationship Id="rId1" Type="http://schemas.openxmlformats.org/officeDocument/2006/relationships/vmlDrawing" Target="../drawings/vmlDrawing10.vml"/><Relationship Id="rId6" Type="http://schemas.openxmlformats.org/officeDocument/2006/relationships/tags" Target="../tags/tag25.xml"/><Relationship Id="rId11" Type="http://schemas.openxmlformats.org/officeDocument/2006/relationships/chart" Target="../charts/chart2.xml"/><Relationship Id="rId5" Type="http://schemas.openxmlformats.org/officeDocument/2006/relationships/tags" Target="../tags/tag24.xml"/><Relationship Id="rId10" Type="http://schemas.openxmlformats.org/officeDocument/2006/relationships/image" Target="../media/image2.emf"/><Relationship Id="rId4" Type="http://schemas.openxmlformats.org/officeDocument/2006/relationships/tags" Target="../tags/tag23.xml"/><Relationship Id="rId9" Type="http://schemas.openxmlformats.org/officeDocument/2006/relationships/oleObject" Target="../embeddings/oleObject10.bin"/></Relationships>
</file>

<file path=ppt/slides/_rels/slide20.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18" Type="http://schemas.openxmlformats.org/officeDocument/2006/relationships/image" Target="../media/image44.png"/><Relationship Id="rId26" Type="http://schemas.openxmlformats.org/officeDocument/2006/relationships/image" Target="../media/image52.png"/><Relationship Id="rId39" Type="http://schemas.openxmlformats.org/officeDocument/2006/relationships/image" Target="../media/image65.png"/><Relationship Id="rId3" Type="http://schemas.openxmlformats.org/officeDocument/2006/relationships/image" Target="../media/image29.png"/><Relationship Id="rId21" Type="http://schemas.openxmlformats.org/officeDocument/2006/relationships/image" Target="../media/image47.png"/><Relationship Id="rId34" Type="http://schemas.openxmlformats.org/officeDocument/2006/relationships/image" Target="../media/image60.png"/><Relationship Id="rId42" Type="http://schemas.openxmlformats.org/officeDocument/2006/relationships/image" Target="../media/image68.png"/><Relationship Id="rId7" Type="http://schemas.openxmlformats.org/officeDocument/2006/relationships/image" Target="../media/image33.png"/><Relationship Id="rId12" Type="http://schemas.openxmlformats.org/officeDocument/2006/relationships/image" Target="../media/image38.png"/><Relationship Id="rId17" Type="http://schemas.openxmlformats.org/officeDocument/2006/relationships/image" Target="../media/image43.png"/><Relationship Id="rId25" Type="http://schemas.openxmlformats.org/officeDocument/2006/relationships/image" Target="../media/image51.png"/><Relationship Id="rId33" Type="http://schemas.openxmlformats.org/officeDocument/2006/relationships/image" Target="../media/image59.png"/><Relationship Id="rId38" Type="http://schemas.openxmlformats.org/officeDocument/2006/relationships/image" Target="../media/image64.png"/><Relationship Id="rId2" Type="http://schemas.openxmlformats.org/officeDocument/2006/relationships/notesSlide" Target="../notesSlides/notesSlide7.xml"/><Relationship Id="rId16" Type="http://schemas.openxmlformats.org/officeDocument/2006/relationships/image" Target="../media/image42.png"/><Relationship Id="rId20" Type="http://schemas.openxmlformats.org/officeDocument/2006/relationships/image" Target="../media/image46.png"/><Relationship Id="rId29" Type="http://schemas.openxmlformats.org/officeDocument/2006/relationships/image" Target="../media/image55.png"/><Relationship Id="rId41" Type="http://schemas.openxmlformats.org/officeDocument/2006/relationships/image" Target="../media/image67.png"/><Relationship Id="rId1" Type="http://schemas.openxmlformats.org/officeDocument/2006/relationships/slideLayout" Target="../slideLayouts/slideLayout15.xml"/><Relationship Id="rId6" Type="http://schemas.openxmlformats.org/officeDocument/2006/relationships/image" Target="../media/image32.png"/><Relationship Id="rId11" Type="http://schemas.openxmlformats.org/officeDocument/2006/relationships/image" Target="../media/image37.png"/><Relationship Id="rId24" Type="http://schemas.openxmlformats.org/officeDocument/2006/relationships/image" Target="../media/image50.png"/><Relationship Id="rId32" Type="http://schemas.openxmlformats.org/officeDocument/2006/relationships/image" Target="../media/image58.png"/><Relationship Id="rId37" Type="http://schemas.openxmlformats.org/officeDocument/2006/relationships/image" Target="../media/image63.png"/><Relationship Id="rId40" Type="http://schemas.openxmlformats.org/officeDocument/2006/relationships/image" Target="../media/image66.png"/><Relationship Id="rId5" Type="http://schemas.openxmlformats.org/officeDocument/2006/relationships/image" Target="../media/image31.png"/><Relationship Id="rId15" Type="http://schemas.openxmlformats.org/officeDocument/2006/relationships/image" Target="../media/image41.png"/><Relationship Id="rId23" Type="http://schemas.openxmlformats.org/officeDocument/2006/relationships/image" Target="../media/image49.png"/><Relationship Id="rId28" Type="http://schemas.openxmlformats.org/officeDocument/2006/relationships/image" Target="../media/image54.png"/><Relationship Id="rId36" Type="http://schemas.openxmlformats.org/officeDocument/2006/relationships/image" Target="../media/image62.png"/><Relationship Id="rId10" Type="http://schemas.openxmlformats.org/officeDocument/2006/relationships/image" Target="../media/image36.png"/><Relationship Id="rId19" Type="http://schemas.openxmlformats.org/officeDocument/2006/relationships/image" Target="../media/image45.png"/><Relationship Id="rId31" Type="http://schemas.openxmlformats.org/officeDocument/2006/relationships/image" Target="../media/image57.png"/><Relationship Id="rId44" Type="http://schemas.openxmlformats.org/officeDocument/2006/relationships/image" Target="../media/image70.gif"/><Relationship Id="rId4" Type="http://schemas.openxmlformats.org/officeDocument/2006/relationships/image" Target="../media/image30.png"/><Relationship Id="rId9" Type="http://schemas.openxmlformats.org/officeDocument/2006/relationships/image" Target="../media/image35.png"/><Relationship Id="rId14" Type="http://schemas.openxmlformats.org/officeDocument/2006/relationships/image" Target="../media/image40.jpeg"/><Relationship Id="rId22" Type="http://schemas.openxmlformats.org/officeDocument/2006/relationships/image" Target="../media/image48.png"/><Relationship Id="rId27" Type="http://schemas.openxmlformats.org/officeDocument/2006/relationships/image" Target="../media/image53.png"/><Relationship Id="rId30" Type="http://schemas.openxmlformats.org/officeDocument/2006/relationships/image" Target="../media/image56.png"/><Relationship Id="rId35" Type="http://schemas.openxmlformats.org/officeDocument/2006/relationships/image" Target="../media/image61.png"/><Relationship Id="rId43" Type="http://schemas.openxmlformats.org/officeDocument/2006/relationships/image" Target="../media/image69.png"/></Relationships>
</file>

<file path=ppt/slides/_rels/slide21.xml.rels><?xml version="1.0" encoding="UTF-8" standalone="yes"?>
<Relationships xmlns="http://schemas.openxmlformats.org/package/2006/relationships"><Relationship Id="rId3" Type="http://schemas.openxmlformats.org/officeDocument/2006/relationships/tags" Target="../tags/tag28.xml"/><Relationship Id="rId7" Type="http://schemas.openxmlformats.org/officeDocument/2006/relationships/image" Target="../media/image2.emf"/><Relationship Id="rId2" Type="http://schemas.openxmlformats.org/officeDocument/2006/relationships/tags" Target="../tags/tag27.xml"/><Relationship Id="rId1" Type="http://schemas.openxmlformats.org/officeDocument/2006/relationships/vmlDrawing" Target="../drawings/vmlDrawing11.vml"/><Relationship Id="rId6" Type="http://schemas.openxmlformats.org/officeDocument/2006/relationships/oleObject" Target="../embeddings/oleObject11.bin"/><Relationship Id="rId5" Type="http://schemas.openxmlformats.org/officeDocument/2006/relationships/notesSlide" Target="../notesSlides/notesSlide8.xml"/><Relationship Id="rId4"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tags" Target="../tags/tag30.xml"/><Relationship Id="rId7" Type="http://schemas.openxmlformats.org/officeDocument/2006/relationships/image" Target="../media/image2.emf"/><Relationship Id="rId2" Type="http://schemas.openxmlformats.org/officeDocument/2006/relationships/tags" Target="../tags/tag29.xml"/><Relationship Id="rId1" Type="http://schemas.openxmlformats.org/officeDocument/2006/relationships/vmlDrawing" Target="../drawings/vmlDrawing12.vml"/><Relationship Id="rId6" Type="http://schemas.openxmlformats.org/officeDocument/2006/relationships/oleObject" Target="../embeddings/oleObject12.bin"/><Relationship Id="rId5" Type="http://schemas.openxmlformats.org/officeDocument/2006/relationships/notesSlide" Target="../notesSlides/notesSlide9.xml"/><Relationship Id="rId4"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tags" Target="../tags/tag32.xml"/><Relationship Id="rId7" Type="http://schemas.openxmlformats.org/officeDocument/2006/relationships/image" Target="../media/image2.emf"/><Relationship Id="rId2" Type="http://schemas.openxmlformats.org/officeDocument/2006/relationships/tags" Target="../tags/tag31.xml"/><Relationship Id="rId1" Type="http://schemas.openxmlformats.org/officeDocument/2006/relationships/vmlDrawing" Target="../drawings/vmlDrawing13.vml"/><Relationship Id="rId6" Type="http://schemas.openxmlformats.org/officeDocument/2006/relationships/oleObject" Target="../embeddings/oleObject13.bin"/><Relationship Id="rId5" Type="http://schemas.openxmlformats.org/officeDocument/2006/relationships/notesSlide" Target="../notesSlides/notesSlide10.xml"/><Relationship Id="rId4"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tags" Target="../tags/tag34.xml"/><Relationship Id="rId7" Type="http://schemas.openxmlformats.org/officeDocument/2006/relationships/image" Target="../media/image2.emf"/><Relationship Id="rId2" Type="http://schemas.openxmlformats.org/officeDocument/2006/relationships/tags" Target="../tags/tag33.xml"/><Relationship Id="rId1" Type="http://schemas.openxmlformats.org/officeDocument/2006/relationships/vmlDrawing" Target="../drawings/vmlDrawing14.vml"/><Relationship Id="rId6" Type="http://schemas.openxmlformats.org/officeDocument/2006/relationships/oleObject" Target="../embeddings/oleObject14.bin"/><Relationship Id="rId5" Type="http://schemas.openxmlformats.org/officeDocument/2006/relationships/notesSlide" Target="../notesSlides/notesSlide11.xml"/><Relationship Id="rId4"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tags" Target="../tags/tag35.xml"/><Relationship Id="rId1" Type="http://schemas.openxmlformats.org/officeDocument/2006/relationships/vmlDrawing" Target="../drawings/vmlDrawing15.vml"/><Relationship Id="rId6" Type="http://schemas.openxmlformats.org/officeDocument/2006/relationships/image" Target="../media/image2.emf"/><Relationship Id="rId5" Type="http://schemas.openxmlformats.org/officeDocument/2006/relationships/oleObject" Target="../embeddings/oleObject5.bin"/><Relationship Id="rId4" Type="http://schemas.openxmlformats.org/officeDocument/2006/relationships/notesSlide" Target="../notesSlides/notesSlide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FA0394E4-0B2A-4E48-8080-949A698EC96A}"/>
              </a:ext>
            </a:extLst>
          </p:cNvPr>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37" name="think-cell Slide" r:id="rId5" imgW="216" imgH="216" progId="TCLayout.ActiveDocument.1">
                  <p:embed/>
                </p:oleObj>
              </mc:Choice>
              <mc:Fallback>
                <p:oleObj name="think-cell Slide" r:id="rId5" imgW="216" imgH="216" progId="TCLayout.ActiveDocument.1">
                  <p:embed/>
                  <p:pic>
                    <p:nvPicPr>
                      <p:cNvPr id="6" name="Object 5" hidden="1">
                        <a:extLst>
                          <a:ext uri="{FF2B5EF4-FFF2-40B4-BE49-F238E27FC236}">
                            <a16:creationId xmlns:a16="http://schemas.microsoft.com/office/drawing/2014/main" id="{FA0394E4-0B2A-4E48-8080-949A698EC96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F64DCF4A-668C-4FCB-B83E-FE8BCE56EC8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sz="4200" dirty="0">
              <a:latin typeface="Roboto Slab Regular" pitchFamily="2" charset="0"/>
              <a:ea typeface="+mj-ea"/>
              <a:cs typeface="+mj-cs"/>
              <a:sym typeface="Roboto Slab Regular" pitchFamily="2" charset="0"/>
            </a:endParaRPr>
          </a:p>
        </p:txBody>
      </p:sp>
      <p:sp>
        <p:nvSpPr>
          <p:cNvPr id="2" name="Title 1">
            <a:extLst>
              <a:ext uri="{FF2B5EF4-FFF2-40B4-BE49-F238E27FC236}">
                <a16:creationId xmlns:a16="http://schemas.microsoft.com/office/drawing/2014/main" id="{3229BC5E-9F35-4D5E-A2FA-554A19F6CE94}"/>
              </a:ext>
            </a:extLst>
          </p:cNvPr>
          <p:cNvSpPr>
            <a:spLocks noGrp="1"/>
          </p:cNvSpPr>
          <p:nvPr>
            <p:ph type="title"/>
          </p:nvPr>
        </p:nvSpPr>
        <p:spPr>
          <a:xfrm>
            <a:off x="1452549" y="1929788"/>
            <a:ext cx="3733800" cy="1883593"/>
          </a:xfrm>
        </p:spPr>
        <p:txBody>
          <a:bodyPr/>
          <a:lstStyle/>
          <a:p>
            <a:r>
              <a:rPr lang="en-US" dirty="0"/>
              <a:t>AP Capstone™ Diploma Program</a:t>
            </a:r>
          </a:p>
        </p:txBody>
      </p:sp>
      <p:sp>
        <p:nvSpPr>
          <p:cNvPr id="3" name="Rectangle 2"/>
          <p:cNvSpPr/>
          <p:nvPr/>
        </p:nvSpPr>
        <p:spPr>
          <a:xfrm>
            <a:off x="6615953" y="1671255"/>
            <a:ext cx="5002306" cy="3108543"/>
          </a:xfrm>
          <a:prstGeom prst="rect">
            <a:avLst/>
          </a:prstGeom>
        </p:spPr>
        <p:txBody>
          <a:bodyPr wrap="square">
            <a:spAutoFit/>
          </a:bodyPr>
          <a:lstStyle/>
          <a:p>
            <a:r>
              <a:rPr lang="en-US" b="1" dirty="0">
                <a:solidFill>
                  <a:schemeClr val="bg1"/>
                </a:solidFill>
                <a:ea typeface="Calibri"/>
                <a:cs typeface="Calibri"/>
                <a:sym typeface="Calibri"/>
              </a:rPr>
              <a:t> </a:t>
            </a:r>
            <a:r>
              <a:rPr lang="en-US" sz="2800" b="1" dirty="0">
                <a:solidFill>
                  <a:schemeClr val="bg1"/>
                </a:solidFill>
                <a:ea typeface="Calibri"/>
                <a:cs typeface="Calibri"/>
                <a:sym typeface="Calibri"/>
              </a:rPr>
              <a:t>is an innovative program </a:t>
            </a:r>
            <a:r>
              <a:rPr lang="en-US" sz="2800" dirty="0">
                <a:solidFill>
                  <a:schemeClr val="bg1"/>
                </a:solidFill>
                <a:ea typeface="Calibri"/>
                <a:cs typeface="Calibri"/>
                <a:sym typeface="Calibri"/>
              </a:rPr>
              <a:t>that allows students to engage in rigorous college-level study of </a:t>
            </a:r>
            <a:r>
              <a:rPr lang="en-US" sz="2800" b="1" dirty="0">
                <a:solidFill>
                  <a:schemeClr val="bg1"/>
                </a:solidFill>
                <a:ea typeface="Calibri"/>
                <a:cs typeface="Calibri"/>
                <a:sym typeface="Calibri"/>
              </a:rPr>
              <a:t>the critical skills </a:t>
            </a:r>
            <a:r>
              <a:rPr lang="en-US" sz="2800" dirty="0">
                <a:solidFill>
                  <a:schemeClr val="bg1"/>
                </a:solidFill>
                <a:ea typeface="Calibri"/>
                <a:cs typeface="Calibri"/>
                <a:sym typeface="Calibri"/>
              </a:rPr>
              <a:t>necessary for success in college. The program of study includes a two-course sequence</a:t>
            </a:r>
            <a:endParaRPr lang="en-US" sz="2800" dirty="0">
              <a:solidFill>
                <a:schemeClr val="bg1"/>
              </a:solidFill>
            </a:endParaRPr>
          </a:p>
        </p:txBody>
      </p:sp>
    </p:spTree>
    <p:extLst>
      <p:ext uri="{BB962C8B-B14F-4D97-AF65-F5344CB8AC3E}">
        <p14:creationId xmlns:p14="http://schemas.microsoft.com/office/powerpoint/2010/main" val="1871642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9" name="think-cell Slide" r:id="rId6" imgW="216" imgH="216" progId="TCLayout.ActiveDocument.1">
                  <p:embed/>
                </p:oleObj>
              </mc:Choice>
              <mc:Fallback>
                <p:oleObj name="think-cell Slide" r:id="rId6" imgW="216" imgH="21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a:xfrm>
            <a:off x="0" y="0"/>
            <a:ext cx="158750" cy="158750"/>
          </a:xfrm>
          <a:prstGeom prst="rect">
            <a:avLst/>
          </a:prstGeom>
        </p:spPr>
        <p:style>
          <a:lnRef idx="1">
            <a:schemeClr val="accent1"/>
          </a:lnRef>
          <a:fillRef idx="3">
            <a:schemeClr val="accent1"/>
          </a:fillRef>
          <a:effectRef idx="2">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kumimoji="0" lang="en-US" sz="3200" u="none" strike="noStrike" kern="1200" cap="none" spc="0" normalizeH="0" noProof="0" dirty="0">
              <a:ln>
                <a:noFill/>
              </a:ln>
              <a:solidFill>
                <a:prstClr val="white"/>
              </a:solidFill>
              <a:effectLst/>
              <a:uLnTx/>
              <a:uFillTx/>
              <a:latin typeface="Roboto Slab Regular" pitchFamily="2" charset="0"/>
              <a:ea typeface="+mj-ea"/>
              <a:sym typeface="Roboto Slab Regular" pitchFamily="2" charset="0"/>
            </a:endParaRPr>
          </a:p>
        </p:txBody>
      </p:sp>
      <p:sp>
        <p:nvSpPr>
          <p:cNvPr id="2" name="Title 1"/>
          <p:cNvSpPr>
            <a:spLocks noGrp="1"/>
          </p:cNvSpPr>
          <p:nvPr>
            <p:ph type="ctrTitle"/>
          </p:nvPr>
        </p:nvSpPr>
        <p:spPr/>
        <p:txBody>
          <a:bodyPr>
            <a:normAutofit fontScale="90000"/>
          </a:bodyPr>
          <a:lstStyle/>
          <a:p>
            <a:r>
              <a:rPr lang="en-US" dirty="0"/>
              <a:t>AP Capstone overview</a:t>
            </a:r>
            <a:br>
              <a:rPr lang="en-US" dirty="0"/>
            </a:br>
            <a:r>
              <a:rPr lang="en-US" dirty="0"/>
              <a:t/>
            </a:r>
            <a:br>
              <a:rPr lang="en-US" dirty="0"/>
            </a:br>
            <a:r>
              <a:rPr lang="en-US" sz="3200" dirty="0"/>
              <a:t>“Research is essential for college. I would highly recommend a research class to anyone who plans on attending college.”</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8C0DC8-E089-4D4A-A71C-1ACF76415CE6}"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TextBox 7"/>
          <p:cNvSpPr txBox="1"/>
          <p:nvPr/>
        </p:nvSpPr>
        <p:spPr>
          <a:xfrm>
            <a:off x="3335275" y="5547860"/>
            <a:ext cx="6412461" cy="400110"/>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000" b="1" i="1" dirty="0">
                <a:solidFill>
                  <a:prstClr val="white"/>
                </a:solidFill>
                <a:latin typeface="Calibri"/>
              </a:rPr>
              <a:t>Natalie</a:t>
            </a:r>
            <a:r>
              <a:rPr kumimoji="0" lang="en-US" sz="2000" b="1" i="1" u="none" strike="noStrike" kern="1200" cap="none" spc="0" normalizeH="0" baseline="0" noProof="0" dirty="0">
                <a:ln>
                  <a:noFill/>
                </a:ln>
                <a:solidFill>
                  <a:prstClr val="white"/>
                </a:solidFill>
                <a:effectLst/>
                <a:uLnTx/>
                <a:uFillTx/>
                <a:latin typeface="Calibri"/>
                <a:ea typeface="+mn-ea"/>
                <a:cs typeface="+mn-cs"/>
              </a:rPr>
              <a:t>, Sophomore, </a:t>
            </a:r>
            <a:r>
              <a:rPr kumimoji="0" lang="en-US" sz="2000" b="0" i="1" u="none" strike="noStrike" kern="1200" cap="none" spc="0" normalizeH="0" baseline="0" noProof="0" dirty="0">
                <a:ln>
                  <a:noFill/>
                </a:ln>
                <a:solidFill>
                  <a:prstClr val="white"/>
                </a:solidFill>
                <a:effectLst/>
                <a:uLnTx/>
                <a:uFillTx/>
                <a:latin typeface="Calibri"/>
                <a:ea typeface="+mn-ea"/>
                <a:cs typeface="+mn-cs"/>
              </a:rPr>
              <a:t>University of Maryland at College Park</a:t>
            </a:r>
          </a:p>
        </p:txBody>
      </p:sp>
    </p:spTree>
    <p:extLst>
      <p:ext uri="{BB962C8B-B14F-4D97-AF65-F5344CB8AC3E}">
        <p14:creationId xmlns:p14="http://schemas.microsoft.com/office/powerpoint/2010/main" val="8730440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83" name="think-cell Slide" r:id="rId5" imgW="216" imgH="216" progId="TCLayout.ActiveDocument.1">
                  <p:embed/>
                </p:oleObj>
              </mc:Choice>
              <mc:Fallback>
                <p:oleObj name="think-cell Slide" r:id="rId5" imgW="216" imgH="216" progId="TCLayout.ActiveDocument.1">
                  <p:embed/>
                  <p:pic>
                    <p:nvPicPr>
                      <p:cNvPr id="11" name="Object 10"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Slide Number Placeholder 5"/>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E9C267-FC72-D447-BF05-09A3351C68C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Text Placeholder 6">
            <a:extLst>
              <a:ext uri="{FF2B5EF4-FFF2-40B4-BE49-F238E27FC236}">
                <a16:creationId xmlns:a16="http://schemas.microsoft.com/office/drawing/2014/main" id="{1A9A9877-5B78-40EF-97CF-59210FE13A99}"/>
              </a:ext>
            </a:extLst>
          </p:cNvPr>
          <p:cNvSpPr>
            <a:spLocks noGrp="1"/>
          </p:cNvSpPr>
          <p:nvPr>
            <p:ph type="body" sz="quarter" idx="15"/>
          </p:nvPr>
        </p:nvSpPr>
        <p:spPr>
          <a:xfrm>
            <a:off x="466725" y="646979"/>
            <a:ext cx="11144250" cy="494764"/>
          </a:xfrm>
        </p:spPr>
        <p:txBody>
          <a:bodyPr/>
          <a:lstStyle/>
          <a:p>
            <a:r>
              <a:rPr lang="en-US" dirty="0"/>
              <a:t>The truth about AP Capstone</a:t>
            </a:r>
          </a:p>
        </p:txBody>
      </p:sp>
      <p:sp>
        <p:nvSpPr>
          <p:cNvPr id="2" name="TextBox 1">
            <a:extLst>
              <a:ext uri="{FF2B5EF4-FFF2-40B4-BE49-F238E27FC236}">
                <a16:creationId xmlns:a16="http://schemas.microsoft.com/office/drawing/2014/main" id="{B650E7CB-AB0C-4B0F-991E-839D03CB1E9A}"/>
              </a:ext>
            </a:extLst>
          </p:cNvPr>
          <p:cNvSpPr txBox="1"/>
          <p:nvPr/>
        </p:nvSpPr>
        <p:spPr>
          <a:xfrm>
            <a:off x="2139043" y="2912036"/>
            <a:ext cx="7913914" cy="769441"/>
          </a:xfrm>
          <a:prstGeom prst="rect">
            <a:avLst/>
          </a:prstGeom>
          <a:noFill/>
          <a:ln>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AP Capstone is </a:t>
            </a:r>
            <a:r>
              <a:rPr kumimoji="0" lang="en-US" sz="4400" b="1" i="0" u="none" strike="noStrike" kern="1200" cap="none" spc="0" normalizeH="0" baseline="0" noProof="0" dirty="0">
                <a:ln>
                  <a:noFill/>
                </a:ln>
                <a:solidFill>
                  <a:srgbClr val="FF0000"/>
                </a:solidFill>
                <a:effectLst/>
                <a:uLnTx/>
                <a:uFillTx/>
                <a:latin typeface="Roboto" panose="02000000000000000000" pitchFamily="2" charset="0"/>
                <a:ea typeface="Roboto" panose="02000000000000000000" pitchFamily="2" charset="0"/>
                <a:cs typeface="Roboto" panose="02000000000000000000" pitchFamily="2" charset="0"/>
              </a:rPr>
              <a:t>NOT</a:t>
            </a:r>
            <a:r>
              <a:rPr kumimoji="0" lang="en-US" sz="44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a course</a:t>
            </a:r>
          </a:p>
        </p:txBody>
      </p:sp>
      <p:sp>
        <p:nvSpPr>
          <p:cNvPr id="5" name="Text Placeholder 4">
            <a:extLst>
              <a:ext uri="{FF2B5EF4-FFF2-40B4-BE49-F238E27FC236}">
                <a16:creationId xmlns:a16="http://schemas.microsoft.com/office/drawing/2014/main" id="{7C560A9F-25C4-464D-9752-B850AE78FC87}"/>
              </a:ext>
            </a:extLst>
          </p:cNvPr>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262205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08" name="think-cell Slide" r:id="rId5" imgW="216" imgH="216" progId="TCLayout.ActiveDocument.1">
                  <p:embed/>
                </p:oleObj>
              </mc:Choice>
              <mc:Fallback>
                <p:oleObj name="think-cell Slide" r:id="rId5" imgW="216" imgH="216" progId="TCLayout.ActiveDocument.1">
                  <p:embed/>
                  <p:pic>
                    <p:nvPicPr>
                      <p:cNvPr id="11" name="Object 10"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Slide Number Placeholder 5"/>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E9C267-FC72-D447-BF05-09A3351C68C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Text Placeholder 6">
            <a:extLst>
              <a:ext uri="{FF2B5EF4-FFF2-40B4-BE49-F238E27FC236}">
                <a16:creationId xmlns:a16="http://schemas.microsoft.com/office/drawing/2014/main" id="{1A9A9877-5B78-40EF-97CF-59210FE13A99}"/>
              </a:ext>
            </a:extLst>
          </p:cNvPr>
          <p:cNvSpPr>
            <a:spLocks noGrp="1"/>
          </p:cNvSpPr>
          <p:nvPr>
            <p:ph type="body" sz="quarter" idx="15"/>
          </p:nvPr>
        </p:nvSpPr>
        <p:spPr>
          <a:xfrm>
            <a:off x="466725" y="646979"/>
            <a:ext cx="11144250" cy="494764"/>
          </a:xfrm>
        </p:spPr>
        <p:txBody>
          <a:bodyPr/>
          <a:lstStyle/>
          <a:p>
            <a:r>
              <a:rPr lang="en-US" dirty="0"/>
              <a:t>AP Capstone is a diploma program</a:t>
            </a:r>
          </a:p>
        </p:txBody>
      </p:sp>
      <p:pic>
        <p:nvPicPr>
          <p:cNvPr id="13" name="Picture 12">
            <a:extLst>
              <a:ext uri="{FF2B5EF4-FFF2-40B4-BE49-F238E27FC236}">
                <a16:creationId xmlns:a16="http://schemas.microsoft.com/office/drawing/2014/main" id="{D6C5A0F2-5A8D-443B-8061-497F1F241CFC}"/>
              </a:ext>
            </a:extLst>
          </p:cNvPr>
          <p:cNvPicPr>
            <a:picLocks noChangeAspect="1"/>
          </p:cNvPicPr>
          <p:nvPr/>
        </p:nvPicPr>
        <p:blipFill>
          <a:blip r:embed="rId7"/>
          <a:stretch>
            <a:fillRect/>
          </a:stretch>
        </p:blipFill>
        <p:spPr>
          <a:xfrm>
            <a:off x="1996069" y="1474431"/>
            <a:ext cx="8202652" cy="4664695"/>
          </a:xfrm>
          <a:prstGeom prst="rect">
            <a:avLst/>
          </a:prstGeom>
        </p:spPr>
      </p:pic>
      <p:sp>
        <p:nvSpPr>
          <p:cNvPr id="5" name="Text Placeholder 4">
            <a:extLst>
              <a:ext uri="{FF2B5EF4-FFF2-40B4-BE49-F238E27FC236}">
                <a16:creationId xmlns:a16="http://schemas.microsoft.com/office/drawing/2014/main" id="{7703756D-B1C5-4A3A-B1FC-246146636028}"/>
              </a:ext>
            </a:extLst>
          </p:cNvPr>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28251482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31" name="think-cell Slide" r:id="rId5" imgW="216" imgH="216" progId="TCLayout.ActiveDocument.1">
                  <p:embed/>
                </p:oleObj>
              </mc:Choice>
              <mc:Fallback>
                <p:oleObj name="think-cell Slide" r:id="rId5" imgW="216" imgH="216" progId="TCLayout.ActiveDocument.1">
                  <p:embed/>
                  <p:pic>
                    <p:nvPicPr>
                      <p:cNvPr id="11" name="Object 10"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Slide Number Placeholder 5"/>
          <p:cNvSpPr>
            <a:spLocks noGrp="1"/>
          </p:cNvSpPr>
          <p:nvPr>
            <p:ph type="sldNum" sz="quarter" idx="12"/>
          </p:nvPr>
        </p:nvSpPr>
        <p:spPr>
          <a:xfrm>
            <a:off x="8990308" y="6282608"/>
            <a:ext cx="2844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E9C267-FC72-D447-BF05-09A3351C68C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 Placeholder 4"/>
          <p:cNvSpPr>
            <a:spLocks noGrp="1"/>
          </p:cNvSpPr>
          <p:nvPr>
            <p:ph type="body" sz="quarter" idx="16"/>
          </p:nvPr>
        </p:nvSpPr>
        <p:spPr>
          <a:xfrm>
            <a:off x="466724" y="646979"/>
            <a:ext cx="11725276" cy="494764"/>
          </a:xfrm>
        </p:spPr>
        <p:txBody>
          <a:bodyPr>
            <a:noAutofit/>
          </a:bodyPr>
          <a:lstStyle/>
          <a:p>
            <a:r>
              <a:rPr lang="en-US" dirty="0"/>
              <a:t>AP Capstone is based on two core courses</a:t>
            </a:r>
          </a:p>
        </p:txBody>
      </p:sp>
      <p:sp>
        <p:nvSpPr>
          <p:cNvPr id="4" name="TextBox 3">
            <a:extLst>
              <a:ext uri="{FF2B5EF4-FFF2-40B4-BE49-F238E27FC236}">
                <a16:creationId xmlns:a16="http://schemas.microsoft.com/office/drawing/2014/main" id="{880F75D6-5ED5-42B3-B559-C51E617DCA0B}"/>
              </a:ext>
            </a:extLst>
          </p:cNvPr>
          <p:cNvSpPr txBox="1"/>
          <p:nvPr/>
        </p:nvSpPr>
        <p:spPr>
          <a:xfrm>
            <a:off x="-330543" y="2393342"/>
            <a:ext cx="3112952" cy="83099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AP Seminar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(Year 1)</a:t>
            </a:r>
          </a:p>
        </p:txBody>
      </p:sp>
      <p:sp>
        <p:nvSpPr>
          <p:cNvPr id="71" name="TextBox 70">
            <a:extLst>
              <a:ext uri="{FF2B5EF4-FFF2-40B4-BE49-F238E27FC236}">
                <a16:creationId xmlns:a16="http://schemas.microsoft.com/office/drawing/2014/main" id="{D8B914FA-9445-4A6A-AA79-7E6B2AF23F11}"/>
              </a:ext>
            </a:extLst>
          </p:cNvPr>
          <p:cNvSpPr txBox="1"/>
          <p:nvPr/>
        </p:nvSpPr>
        <p:spPr>
          <a:xfrm>
            <a:off x="-330544" y="4959275"/>
            <a:ext cx="3112952"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AP Research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(Year 2)</a:t>
            </a:r>
          </a:p>
        </p:txBody>
      </p:sp>
      <p:grpSp>
        <p:nvGrpSpPr>
          <p:cNvPr id="75" name="Group 74">
            <a:extLst>
              <a:ext uri="{FF2B5EF4-FFF2-40B4-BE49-F238E27FC236}">
                <a16:creationId xmlns:a16="http://schemas.microsoft.com/office/drawing/2014/main" id="{AE4760F2-AC1A-43D3-B23A-65D6DC394C59}"/>
              </a:ext>
            </a:extLst>
          </p:cNvPr>
          <p:cNvGrpSpPr/>
          <p:nvPr/>
        </p:nvGrpSpPr>
        <p:grpSpPr>
          <a:xfrm>
            <a:off x="991129" y="3858635"/>
            <a:ext cx="469607" cy="466344"/>
            <a:chOff x="8028286" y="5643238"/>
            <a:chExt cx="469607" cy="466344"/>
          </a:xfrm>
        </p:grpSpPr>
        <p:cxnSp>
          <p:nvCxnSpPr>
            <p:cNvPr id="72" name="Straight Connector 71">
              <a:extLst>
                <a:ext uri="{FF2B5EF4-FFF2-40B4-BE49-F238E27FC236}">
                  <a16:creationId xmlns:a16="http://schemas.microsoft.com/office/drawing/2014/main" id="{E3A7B04F-5FE4-465D-B283-E408533916F8}"/>
                </a:ext>
              </a:extLst>
            </p:cNvPr>
            <p:cNvCxnSpPr/>
            <p:nvPr/>
          </p:nvCxnSpPr>
          <p:spPr>
            <a:xfrm>
              <a:off x="8028286" y="5877957"/>
              <a:ext cx="469607"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74" name="Straight Connector 73">
              <a:extLst>
                <a:ext uri="{FF2B5EF4-FFF2-40B4-BE49-F238E27FC236}">
                  <a16:creationId xmlns:a16="http://schemas.microsoft.com/office/drawing/2014/main" id="{DBFE9696-3279-4D69-911E-896C7C45736F}"/>
                </a:ext>
              </a:extLst>
            </p:cNvPr>
            <p:cNvCxnSpPr>
              <a:cxnSpLocks/>
            </p:cNvCxnSpPr>
            <p:nvPr/>
          </p:nvCxnSpPr>
          <p:spPr>
            <a:xfrm>
              <a:off x="8263090" y="5643238"/>
              <a:ext cx="0" cy="466344"/>
            </a:xfrm>
            <a:prstGeom prst="line">
              <a:avLst/>
            </a:prstGeom>
            <a:ln w="38100"/>
          </p:spPr>
          <p:style>
            <a:lnRef idx="1">
              <a:schemeClr val="dk1"/>
            </a:lnRef>
            <a:fillRef idx="0">
              <a:schemeClr val="dk1"/>
            </a:fillRef>
            <a:effectRef idx="0">
              <a:schemeClr val="dk1"/>
            </a:effectRef>
            <a:fontRef idx="minor">
              <a:schemeClr val="tx1"/>
            </a:fontRef>
          </p:style>
        </p:cxnSp>
      </p:grpSp>
      <p:sp>
        <p:nvSpPr>
          <p:cNvPr id="35" name="Text Placeholder 2">
            <a:extLst>
              <a:ext uri="{FF2B5EF4-FFF2-40B4-BE49-F238E27FC236}">
                <a16:creationId xmlns:a16="http://schemas.microsoft.com/office/drawing/2014/main" id="{6FE323E2-B88D-4938-8C6A-F10F681C0F2D}"/>
              </a:ext>
            </a:extLst>
          </p:cNvPr>
          <p:cNvSpPr>
            <a:spLocks noGrp="1"/>
          </p:cNvSpPr>
          <p:nvPr>
            <p:ph type="body" sz="quarter" idx="13"/>
          </p:nvPr>
        </p:nvSpPr>
        <p:spPr>
          <a:xfrm>
            <a:off x="466724" y="1011708"/>
            <a:ext cx="9559777" cy="723275"/>
          </a:xfrm>
        </p:spPr>
        <p:txBody>
          <a:bodyPr/>
          <a:lstStyle/>
          <a:p>
            <a:r>
              <a:rPr lang="en-US" dirty="0"/>
              <a:t>AP Capstone Diploma program was conceived by the AP Higher Education Advisory Committee</a:t>
            </a:r>
          </a:p>
        </p:txBody>
      </p:sp>
      <p:sp>
        <p:nvSpPr>
          <p:cNvPr id="31" name="Rectangle 30">
            <a:extLst>
              <a:ext uri="{FF2B5EF4-FFF2-40B4-BE49-F238E27FC236}">
                <a16:creationId xmlns:a16="http://schemas.microsoft.com/office/drawing/2014/main" id="{88C52C75-4736-4CF1-97B3-116C36A49F74}"/>
              </a:ext>
            </a:extLst>
          </p:cNvPr>
          <p:cNvSpPr/>
          <p:nvPr/>
        </p:nvSpPr>
        <p:spPr>
          <a:xfrm>
            <a:off x="2440293" y="2129786"/>
            <a:ext cx="7249959" cy="1395664"/>
          </a:xfrm>
          <a:prstGeom prst="rect">
            <a:avLst/>
          </a:prstGeom>
          <a:solidFill>
            <a:schemeClr val="bg1"/>
          </a:solidFill>
          <a:ln w="38100">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solidFill>
                  <a:schemeClr val="tx1"/>
                </a:solidFill>
                <a:latin typeface="Roboto" panose="02000000000000000000" pitchFamily="2" charset="0"/>
                <a:ea typeface="Roboto" panose="02000000000000000000" pitchFamily="2" charset="0"/>
                <a:cs typeface="Roboto" panose="02000000000000000000" pitchFamily="2" charset="0"/>
              </a:rPr>
              <a:t>EVALUATE</a:t>
            </a:r>
          </a:p>
          <a:p>
            <a:pPr algn="ctr"/>
            <a:r>
              <a:rPr lang="en-US" sz="2400" b="1" dirty="0">
                <a:solidFill>
                  <a:schemeClr val="tx1"/>
                </a:solidFill>
                <a:latin typeface="Roboto" panose="02000000000000000000" pitchFamily="2" charset="0"/>
                <a:ea typeface="Roboto" panose="02000000000000000000" pitchFamily="2" charset="0"/>
                <a:cs typeface="Roboto" panose="02000000000000000000" pitchFamily="2" charset="0"/>
              </a:rPr>
              <a:t>academic conversations</a:t>
            </a:r>
          </a:p>
        </p:txBody>
      </p:sp>
      <p:sp>
        <p:nvSpPr>
          <p:cNvPr id="32" name="Rectangle 31">
            <a:extLst>
              <a:ext uri="{FF2B5EF4-FFF2-40B4-BE49-F238E27FC236}">
                <a16:creationId xmlns:a16="http://schemas.microsoft.com/office/drawing/2014/main" id="{5319238D-93F5-43BF-A461-3A6557779301}"/>
              </a:ext>
            </a:extLst>
          </p:cNvPr>
          <p:cNvSpPr/>
          <p:nvPr/>
        </p:nvSpPr>
        <p:spPr>
          <a:xfrm>
            <a:off x="2440293" y="4695719"/>
            <a:ext cx="7249959" cy="1395664"/>
          </a:xfrm>
          <a:prstGeom prst="rect">
            <a:avLst/>
          </a:prstGeom>
          <a:solidFill>
            <a:schemeClr val="bg1"/>
          </a:solidFill>
          <a:ln w="38100">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solidFill>
                  <a:schemeClr val="tx1"/>
                </a:solidFill>
                <a:latin typeface="Roboto" panose="02000000000000000000" pitchFamily="2" charset="0"/>
                <a:ea typeface="Roboto" panose="02000000000000000000" pitchFamily="2" charset="0"/>
                <a:cs typeface="Roboto" panose="02000000000000000000" pitchFamily="2" charset="0"/>
              </a:rPr>
              <a:t>CONTRIBUTE TO</a:t>
            </a:r>
          </a:p>
          <a:p>
            <a:pPr algn="ctr"/>
            <a:r>
              <a:rPr lang="en-US" sz="2400" b="1" dirty="0">
                <a:solidFill>
                  <a:schemeClr val="tx1"/>
                </a:solidFill>
                <a:latin typeface="Roboto" panose="02000000000000000000" pitchFamily="2" charset="0"/>
                <a:ea typeface="Roboto" panose="02000000000000000000" pitchFamily="2" charset="0"/>
                <a:cs typeface="Roboto" panose="02000000000000000000" pitchFamily="2" charset="0"/>
              </a:rPr>
              <a:t>academic conversations</a:t>
            </a:r>
          </a:p>
        </p:txBody>
      </p:sp>
      <p:sp>
        <p:nvSpPr>
          <p:cNvPr id="16" name="Right Brace 15">
            <a:extLst>
              <a:ext uri="{FF2B5EF4-FFF2-40B4-BE49-F238E27FC236}">
                <a16:creationId xmlns:a16="http://schemas.microsoft.com/office/drawing/2014/main" id="{243DDE36-A98A-4D11-91FF-2AAD04C4AC57}"/>
              </a:ext>
            </a:extLst>
          </p:cNvPr>
          <p:cNvSpPr/>
          <p:nvPr/>
        </p:nvSpPr>
        <p:spPr>
          <a:xfrm>
            <a:off x="9690254" y="2620148"/>
            <a:ext cx="494763" cy="2585546"/>
          </a:xfrm>
          <a:prstGeom prst="rightBrace">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TextBox 16">
            <a:extLst>
              <a:ext uri="{FF2B5EF4-FFF2-40B4-BE49-F238E27FC236}">
                <a16:creationId xmlns:a16="http://schemas.microsoft.com/office/drawing/2014/main" id="{5FAAB643-CBCF-41AB-8F67-EC748BB20E5B}"/>
              </a:ext>
            </a:extLst>
          </p:cNvPr>
          <p:cNvSpPr txBox="1"/>
          <p:nvPr/>
        </p:nvSpPr>
        <p:spPr>
          <a:xfrm>
            <a:off x="9751706" y="3490875"/>
            <a:ext cx="2402748"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AP Capstone Courses</a:t>
            </a:r>
          </a:p>
        </p:txBody>
      </p:sp>
    </p:spTree>
    <p:extLst>
      <p:ext uri="{BB962C8B-B14F-4D97-AF65-F5344CB8AC3E}">
        <p14:creationId xmlns:p14="http://schemas.microsoft.com/office/powerpoint/2010/main" val="8968310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Object 20" hidden="1">
            <a:extLst>
              <a:ext uri="{FF2B5EF4-FFF2-40B4-BE49-F238E27FC236}">
                <a16:creationId xmlns:a16="http://schemas.microsoft.com/office/drawing/2014/main" id="{2660E5FD-0A00-405F-944E-0049878004FE}"/>
              </a:ext>
            </a:extLst>
          </p:cNvPr>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390" name="think-cell Slide" r:id="rId4" imgW="216" imgH="216" progId="TCLayout.ActiveDocument.1">
                  <p:embed/>
                </p:oleObj>
              </mc:Choice>
              <mc:Fallback>
                <p:oleObj name="think-cell Slide" r:id="rId4" imgW="216" imgH="216" progId="TCLayout.ActiveDocument.1">
                  <p:embed/>
                  <p:pic>
                    <p:nvPicPr>
                      <p:cNvPr id="21" name="Object 20" hidden="1">
                        <a:extLst>
                          <a:ext uri="{FF2B5EF4-FFF2-40B4-BE49-F238E27FC236}">
                            <a16:creationId xmlns:a16="http://schemas.microsoft.com/office/drawing/2014/main" id="{2660E5FD-0A00-405F-944E-0049878004F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Slide Number Placeholder 1">
            <a:extLst>
              <a:ext uri="{FF2B5EF4-FFF2-40B4-BE49-F238E27FC236}">
                <a16:creationId xmlns:a16="http://schemas.microsoft.com/office/drawing/2014/main" id="{7ED8DEC5-459B-4E30-BCE6-40A2D5E69863}"/>
              </a:ext>
            </a:extLst>
          </p:cNvPr>
          <p:cNvSpPr>
            <a:spLocks noGrp="1"/>
          </p:cNvSpPr>
          <p:nvPr>
            <p:ph type="sldNum" sz="quarter" idx="10"/>
          </p:nvPr>
        </p:nvSpPr>
        <p:spPr/>
        <p:txBody>
          <a:bodyPr/>
          <a:lstStyle/>
          <a:p>
            <a:fld id="{C1E9C267-FC72-D447-BF05-09A3351C68CB}" type="slidenum">
              <a:rPr lang="en-US" smtClean="0"/>
              <a:t>6</a:t>
            </a:fld>
            <a:endParaRPr lang="en-US" dirty="0"/>
          </a:p>
        </p:txBody>
      </p:sp>
      <p:sp>
        <p:nvSpPr>
          <p:cNvPr id="4" name="Content Placeholder 3">
            <a:extLst>
              <a:ext uri="{FF2B5EF4-FFF2-40B4-BE49-F238E27FC236}">
                <a16:creationId xmlns:a16="http://schemas.microsoft.com/office/drawing/2014/main" id="{D5B3E2A2-1839-40A6-9F13-5E664699183E}"/>
              </a:ext>
            </a:extLst>
          </p:cNvPr>
          <p:cNvSpPr>
            <a:spLocks noGrp="1"/>
          </p:cNvSpPr>
          <p:nvPr>
            <p:ph idx="1"/>
          </p:nvPr>
        </p:nvSpPr>
        <p:spPr>
          <a:xfrm>
            <a:off x="466723" y="1917290"/>
            <a:ext cx="3446514" cy="4185943"/>
          </a:xfrm>
        </p:spPr>
        <p:txBody>
          <a:bodyPr/>
          <a:lstStyle/>
          <a:p>
            <a:pPr marL="0" indent="0" algn="ctr">
              <a:buNone/>
            </a:pPr>
            <a:r>
              <a:rPr lang="en-US" sz="2000" b="1" dirty="0"/>
              <a:t>Evaluate complex questions </a:t>
            </a:r>
          </a:p>
          <a:p>
            <a:pPr marL="0" indent="0" algn="ctr">
              <a:buNone/>
            </a:pPr>
            <a:endParaRPr lang="en-US" sz="2000" dirty="0"/>
          </a:p>
          <a:p>
            <a:pPr marL="0" indent="0" algn="ctr">
              <a:buNone/>
            </a:pPr>
            <a:endParaRPr lang="en-US" sz="2000" dirty="0"/>
          </a:p>
          <a:p>
            <a:pPr marL="0" indent="0" algn="ctr">
              <a:buNone/>
            </a:pPr>
            <a:endParaRPr lang="en-US" sz="2000" dirty="0"/>
          </a:p>
          <a:p>
            <a:pPr marL="0" indent="0" algn="ctr">
              <a:buNone/>
            </a:pPr>
            <a:endParaRPr lang="en-US" sz="3200" dirty="0"/>
          </a:p>
          <a:p>
            <a:pPr marL="0" indent="0" algn="ctr">
              <a:buNone/>
            </a:pPr>
            <a:endParaRPr lang="en-US" sz="2000" dirty="0"/>
          </a:p>
        </p:txBody>
      </p:sp>
      <p:sp>
        <p:nvSpPr>
          <p:cNvPr id="6" name="Text Placeholder 5">
            <a:extLst>
              <a:ext uri="{FF2B5EF4-FFF2-40B4-BE49-F238E27FC236}">
                <a16:creationId xmlns:a16="http://schemas.microsoft.com/office/drawing/2014/main" id="{3336462E-460A-42D1-86C7-90DB74040335}"/>
              </a:ext>
            </a:extLst>
          </p:cNvPr>
          <p:cNvSpPr>
            <a:spLocks noGrp="1"/>
          </p:cNvSpPr>
          <p:nvPr>
            <p:ph type="body" sz="quarter" idx="15"/>
          </p:nvPr>
        </p:nvSpPr>
        <p:spPr>
          <a:xfrm>
            <a:off x="466725" y="646979"/>
            <a:ext cx="10997688" cy="494764"/>
          </a:xfrm>
        </p:spPr>
        <p:txBody>
          <a:bodyPr/>
          <a:lstStyle/>
          <a:p>
            <a:r>
              <a:rPr lang="en-US" dirty="0"/>
              <a:t>AP Seminar: evaluate academic conversations</a:t>
            </a:r>
          </a:p>
        </p:txBody>
      </p:sp>
      <p:sp>
        <p:nvSpPr>
          <p:cNvPr id="15" name="Oval 14">
            <a:extLst>
              <a:ext uri="{FF2B5EF4-FFF2-40B4-BE49-F238E27FC236}">
                <a16:creationId xmlns:a16="http://schemas.microsoft.com/office/drawing/2014/main" id="{AE1C51AF-99DB-4305-98A6-FA6393EA8013}"/>
              </a:ext>
            </a:extLst>
          </p:cNvPr>
          <p:cNvSpPr/>
          <p:nvPr/>
        </p:nvSpPr>
        <p:spPr>
          <a:xfrm>
            <a:off x="668594" y="5061951"/>
            <a:ext cx="570271" cy="550606"/>
          </a:xfrm>
          <a:prstGeom prst="ellipse">
            <a:avLst/>
          </a:prstGeom>
          <a:noFill/>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sz="2400" dirty="0">
                <a:solidFill>
                  <a:schemeClr val="tx1"/>
                </a:solidFill>
                <a:latin typeface="Roboto" panose="02000000000000000000" pitchFamily="2" charset="0"/>
                <a:ea typeface="Roboto" panose="02000000000000000000" pitchFamily="2" charset="0"/>
                <a:cs typeface="Roboto" panose="02000000000000000000" pitchFamily="2" charset="0"/>
              </a:rPr>
              <a:t>Economic</a:t>
            </a:r>
          </a:p>
        </p:txBody>
      </p:sp>
      <p:sp>
        <p:nvSpPr>
          <p:cNvPr id="16" name="Oval 15">
            <a:extLst>
              <a:ext uri="{FF2B5EF4-FFF2-40B4-BE49-F238E27FC236}">
                <a16:creationId xmlns:a16="http://schemas.microsoft.com/office/drawing/2014/main" id="{167571FE-6A23-4C0E-8E6C-645997131197}"/>
              </a:ext>
            </a:extLst>
          </p:cNvPr>
          <p:cNvSpPr/>
          <p:nvPr/>
        </p:nvSpPr>
        <p:spPr>
          <a:xfrm>
            <a:off x="668594" y="2865545"/>
            <a:ext cx="570271" cy="550606"/>
          </a:xfrm>
          <a:prstGeom prst="ellipse">
            <a:avLst/>
          </a:prstGeom>
          <a:noFill/>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sz="2400" dirty="0">
                <a:solidFill>
                  <a:schemeClr val="tx1"/>
                </a:solidFill>
                <a:latin typeface="Roboto" panose="02000000000000000000" pitchFamily="2" charset="0"/>
                <a:ea typeface="Roboto" panose="02000000000000000000" pitchFamily="2" charset="0"/>
                <a:cs typeface="Roboto" panose="02000000000000000000" pitchFamily="2" charset="0"/>
              </a:rPr>
              <a:t>Cultural</a:t>
            </a:r>
          </a:p>
        </p:txBody>
      </p:sp>
      <p:sp>
        <p:nvSpPr>
          <p:cNvPr id="17" name="Oval 16">
            <a:extLst>
              <a:ext uri="{FF2B5EF4-FFF2-40B4-BE49-F238E27FC236}">
                <a16:creationId xmlns:a16="http://schemas.microsoft.com/office/drawing/2014/main" id="{E584A43B-4616-43A7-8B40-BC9A1DAB4A11}"/>
              </a:ext>
            </a:extLst>
          </p:cNvPr>
          <p:cNvSpPr/>
          <p:nvPr/>
        </p:nvSpPr>
        <p:spPr>
          <a:xfrm>
            <a:off x="3141098" y="5061951"/>
            <a:ext cx="570271" cy="550606"/>
          </a:xfrm>
          <a:prstGeom prst="ellipse">
            <a:avLst/>
          </a:prstGeom>
          <a:noFill/>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sz="2400" dirty="0">
                <a:solidFill>
                  <a:schemeClr val="tx1"/>
                </a:solidFill>
                <a:latin typeface="Roboto" panose="02000000000000000000" pitchFamily="2" charset="0"/>
                <a:ea typeface="Roboto" panose="02000000000000000000" pitchFamily="2" charset="0"/>
                <a:cs typeface="Roboto" panose="02000000000000000000" pitchFamily="2" charset="0"/>
              </a:rPr>
              <a:t>Political</a:t>
            </a:r>
          </a:p>
        </p:txBody>
      </p:sp>
      <p:pic>
        <p:nvPicPr>
          <p:cNvPr id="23" name="Picture 4" descr="Group Of People Interacting ?ï¿½ KW Blog">
            <a:extLst>
              <a:ext uri="{FF2B5EF4-FFF2-40B4-BE49-F238E27FC236}">
                <a16:creationId xmlns:a16="http://schemas.microsoft.com/office/drawing/2014/main" id="{87A37F7C-C2AB-480D-A208-EE2BDF638A6F}"/>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4228" b="22863"/>
          <a:stretch/>
        </p:blipFill>
        <p:spPr bwMode="auto">
          <a:xfrm>
            <a:off x="846654" y="3631526"/>
            <a:ext cx="2743200" cy="1238376"/>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6" name="Text Placeholder 2">
            <a:extLst>
              <a:ext uri="{FF2B5EF4-FFF2-40B4-BE49-F238E27FC236}">
                <a16:creationId xmlns:a16="http://schemas.microsoft.com/office/drawing/2014/main" id="{BC03ED0C-3519-433E-AD38-903DE2C146BB}"/>
              </a:ext>
            </a:extLst>
          </p:cNvPr>
          <p:cNvSpPr>
            <a:spLocks noGrp="1"/>
          </p:cNvSpPr>
          <p:nvPr>
            <p:ph type="body" sz="quarter" idx="13"/>
          </p:nvPr>
        </p:nvSpPr>
        <p:spPr>
          <a:xfrm>
            <a:off x="466725" y="1149350"/>
            <a:ext cx="8704263" cy="477054"/>
          </a:xfrm>
        </p:spPr>
        <p:txBody>
          <a:bodyPr/>
          <a:lstStyle/>
          <a:p>
            <a:r>
              <a:rPr lang="en-US" dirty="0"/>
              <a:t>Year 1 of 2-year sequence</a:t>
            </a:r>
          </a:p>
        </p:txBody>
      </p:sp>
      <p:sp>
        <p:nvSpPr>
          <p:cNvPr id="13" name="Oval 12">
            <a:extLst>
              <a:ext uri="{FF2B5EF4-FFF2-40B4-BE49-F238E27FC236}">
                <a16:creationId xmlns:a16="http://schemas.microsoft.com/office/drawing/2014/main" id="{1B8BD1C7-9589-47DA-99C5-91EDEAFF7ACD}"/>
              </a:ext>
            </a:extLst>
          </p:cNvPr>
          <p:cNvSpPr/>
          <p:nvPr/>
        </p:nvSpPr>
        <p:spPr>
          <a:xfrm>
            <a:off x="3141097" y="2865545"/>
            <a:ext cx="570271" cy="550606"/>
          </a:xfrm>
          <a:prstGeom prst="ellipse">
            <a:avLst/>
          </a:prstGeom>
          <a:noFill/>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sz="2400" dirty="0">
                <a:solidFill>
                  <a:schemeClr val="tx1"/>
                </a:solidFill>
                <a:latin typeface="Roboto" panose="02000000000000000000" pitchFamily="2" charset="0"/>
                <a:ea typeface="Roboto" panose="02000000000000000000" pitchFamily="2" charset="0"/>
                <a:cs typeface="Roboto" panose="02000000000000000000" pitchFamily="2" charset="0"/>
              </a:rPr>
              <a:t>Scientific</a:t>
            </a:r>
          </a:p>
        </p:txBody>
      </p:sp>
      <p:pic>
        <p:nvPicPr>
          <p:cNvPr id="14" name="Picture 6">
            <a:extLst>
              <a:ext uri="{FF2B5EF4-FFF2-40B4-BE49-F238E27FC236}">
                <a16:creationId xmlns:a16="http://schemas.microsoft.com/office/drawing/2014/main" id="{1A589EEA-B027-4921-B948-4AD7FFB9A05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2486" r="21646"/>
          <a:stretch/>
        </p:blipFill>
        <p:spPr bwMode="auto">
          <a:xfrm>
            <a:off x="5520823" y="2807882"/>
            <a:ext cx="2446805" cy="31242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8" name="Picture 7">
            <a:extLst>
              <a:ext uri="{FF2B5EF4-FFF2-40B4-BE49-F238E27FC236}">
                <a16:creationId xmlns:a16="http://schemas.microsoft.com/office/drawing/2014/main" id="{37551219-62EF-4818-9977-393CAC5F8261}"/>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863" r="30673" b="51817"/>
          <a:stretch/>
        </p:blipFill>
        <p:spPr bwMode="auto">
          <a:xfrm>
            <a:off x="4493207" y="3576556"/>
            <a:ext cx="2041141" cy="158685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9" name="Picture 2">
            <a:extLst>
              <a:ext uri="{FF2B5EF4-FFF2-40B4-BE49-F238E27FC236}">
                <a16:creationId xmlns:a16="http://schemas.microsoft.com/office/drawing/2014/main" id="{A0BBF40A-201B-4FDB-8B3F-567CB207654D}"/>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7169" r="18157"/>
          <a:stretch/>
        </p:blipFill>
        <p:spPr bwMode="auto">
          <a:xfrm>
            <a:off x="4849966" y="4942420"/>
            <a:ext cx="2451740" cy="13716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 name="Picture 2" descr="Image result for team presentation">
            <a:extLst>
              <a:ext uri="{FF2B5EF4-FFF2-40B4-BE49-F238E27FC236}">
                <a16:creationId xmlns:a16="http://schemas.microsoft.com/office/drawing/2014/main" id="{3136D8AF-2DEF-4447-A46A-B799DCD51162}"/>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499954" y="3383624"/>
            <a:ext cx="3004128" cy="1689822"/>
          </a:xfrm>
          <a:prstGeom prst="rect">
            <a:avLst/>
          </a:prstGeom>
          <a:noFill/>
          <a:extLst>
            <a:ext uri="{909E8E84-426E-40DD-AFC4-6F175D3DCCD1}">
              <a14:hiddenFill xmlns:a14="http://schemas.microsoft.com/office/drawing/2010/main">
                <a:solidFill>
                  <a:srgbClr val="FFFFFF"/>
                </a:solidFill>
              </a14:hiddenFill>
            </a:ext>
          </a:extLst>
        </p:spPr>
      </p:pic>
      <p:sp>
        <p:nvSpPr>
          <p:cNvPr id="22" name="Content Placeholder 3">
            <a:extLst>
              <a:ext uri="{FF2B5EF4-FFF2-40B4-BE49-F238E27FC236}">
                <a16:creationId xmlns:a16="http://schemas.microsoft.com/office/drawing/2014/main" id="{8D9370CC-502A-4188-BB96-CE462A15D89B}"/>
              </a:ext>
            </a:extLst>
          </p:cNvPr>
          <p:cNvSpPr txBox="1">
            <a:spLocks/>
          </p:cNvSpPr>
          <p:nvPr/>
        </p:nvSpPr>
        <p:spPr>
          <a:xfrm>
            <a:off x="4372743" y="1917290"/>
            <a:ext cx="3446514" cy="4185943"/>
          </a:xfrm>
          <a:prstGeom prst="rect">
            <a:avLst/>
          </a:prstGeom>
        </p:spPr>
        <p:txBody>
          <a:bodyPr lIns="0" tIns="228600" rIns="0" bIns="0"/>
          <a:lstStyle>
            <a:lvl1pPr marL="2857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1pPr>
            <a:lvl2pPr marL="7429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2pPr>
            <a:lvl3pPr marL="12001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3pPr>
            <a:lvl4pPr marL="16573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4pPr>
            <a:lvl5pPr marL="21145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000" b="1" dirty="0"/>
              <a:t>Develop evidence-based arguments from sources</a:t>
            </a:r>
          </a:p>
        </p:txBody>
      </p:sp>
      <p:sp>
        <p:nvSpPr>
          <p:cNvPr id="27" name="Content Placeholder 3">
            <a:extLst>
              <a:ext uri="{FF2B5EF4-FFF2-40B4-BE49-F238E27FC236}">
                <a16:creationId xmlns:a16="http://schemas.microsoft.com/office/drawing/2014/main" id="{A300E524-C0FE-4264-B86E-36DD186E109F}"/>
              </a:ext>
            </a:extLst>
          </p:cNvPr>
          <p:cNvSpPr txBox="1">
            <a:spLocks/>
          </p:cNvSpPr>
          <p:nvPr/>
        </p:nvSpPr>
        <p:spPr>
          <a:xfrm>
            <a:off x="8278761" y="1917290"/>
            <a:ext cx="3446514" cy="4185943"/>
          </a:xfrm>
          <a:prstGeom prst="rect">
            <a:avLst/>
          </a:prstGeom>
        </p:spPr>
        <p:txBody>
          <a:bodyPr lIns="0" tIns="228600" rIns="0" bIns="0"/>
          <a:lstStyle>
            <a:lvl1pPr marL="2857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1pPr>
            <a:lvl2pPr marL="7429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2pPr>
            <a:lvl3pPr marL="12001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3pPr>
            <a:lvl4pPr marL="16573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4pPr>
            <a:lvl5pPr marL="21145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000" b="1" dirty="0"/>
              <a:t>Communicate findings individually and with teams</a:t>
            </a:r>
          </a:p>
        </p:txBody>
      </p:sp>
    </p:spTree>
    <p:extLst>
      <p:ext uri="{BB962C8B-B14F-4D97-AF65-F5344CB8AC3E}">
        <p14:creationId xmlns:p14="http://schemas.microsoft.com/office/powerpoint/2010/main" val="28685512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Object 20" hidden="1">
            <a:extLst>
              <a:ext uri="{FF2B5EF4-FFF2-40B4-BE49-F238E27FC236}">
                <a16:creationId xmlns:a16="http://schemas.microsoft.com/office/drawing/2014/main" id="{2660E5FD-0A00-405F-944E-0049878004FE}"/>
              </a:ext>
            </a:extLst>
          </p:cNvPr>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414" name="think-cell Slide" r:id="rId4" imgW="216" imgH="216" progId="TCLayout.ActiveDocument.1">
                  <p:embed/>
                </p:oleObj>
              </mc:Choice>
              <mc:Fallback>
                <p:oleObj name="think-cell Slide" r:id="rId4" imgW="216" imgH="216" progId="TCLayout.ActiveDocument.1">
                  <p:embed/>
                  <p:pic>
                    <p:nvPicPr>
                      <p:cNvPr id="21" name="Object 20" hidden="1">
                        <a:extLst>
                          <a:ext uri="{FF2B5EF4-FFF2-40B4-BE49-F238E27FC236}">
                            <a16:creationId xmlns:a16="http://schemas.microsoft.com/office/drawing/2014/main" id="{2660E5FD-0A00-405F-944E-0049878004F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2" name="Picture 10" descr="Image result for magnifying glass with topic">
            <a:extLst>
              <a:ext uri="{FF2B5EF4-FFF2-40B4-BE49-F238E27FC236}">
                <a16:creationId xmlns:a16="http://schemas.microsoft.com/office/drawing/2014/main" id="{49FEBC80-AF76-4BD1-A0C0-6FC455793CCF}"/>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6375" t="17739" r="27752" b="24878"/>
          <a:stretch/>
        </p:blipFill>
        <p:spPr bwMode="auto">
          <a:xfrm rot="20695115">
            <a:off x="1690857" y="3546417"/>
            <a:ext cx="1094918" cy="720127"/>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7ED8DEC5-459B-4E30-BCE6-40A2D5E6986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E9C267-FC72-D447-BF05-09A3351C68C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Text Placeholder 2">
            <a:extLst>
              <a:ext uri="{FF2B5EF4-FFF2-40B4-BE49-F238E27FC236}">
                <a16:creationId xmlns:a16="http://schemas.microsoft.com/office/drawing/2014/main" id="{F54B364C-C574-4143-B148-525751A31894}"/>
              </a:ext>
            </a:extLst>
          </p:cNvPr>
          <p:cNvSpPr>
            <a:spLocks noGrp="1"/>
          </p:cNvSpPr>
          <p:nvPr>
            <p:ph type="body" sz="quarter" idx="13"/>
          </p:nvPr>
        </p:nvSpPr>
        <p:spPr>
          <a:xfrm>
            <a:off x="466724" y="1149937"/>
            <a:ext cx="10579647" cy="477054"/>
          </a:xfrm>
        </p:spPr>
        <p:txBody>
          <a:bodyPr/>
          <a:lstStyle/>
          <a:p>
            <a:r>
              <a:rPr lang="en-US" dirty="0"/>
              <a:t>Students’ overall AP Seminar score comprise of two performance tasks and an End-of-Course exam </a:t>
            </a:r>
          </a:p>
        </p:txBody>
      </p:sp>
      <p:sp>
        <p:nvSpPr>
          <p:cNvPr id="4" name="Content Placeholder 3">
            <a:extLst>
              <a:ext uri="{FF2B5EF4-FFF2-40B4-BE49-F238E27FC236}">
                <a16:creationId xmlns:a16="http://schemas.microsoft.com/office/drawing/2014/main" id="{D5B3E2A2-1839-40A6-9F13-5E664699183E}"/>
              </a:ext>
            </a:extLst>
          </p:cNvPr>
          <p:cNvSpPr>
            <a:spLocks noGrp="1"/>
          </p:cNvSpPr>
          <p:nvPr>
            <p:ph idx="1"/>
          </p:nvPr>
        </p:nvSpPr>
        <p:spPr>
          <a:xfrm>
            <a:off x="466725" y="1917290"/>
            <a:ext cx="3446514" cy="4185943"/>
          </a:xfrm>
        </p:spPr>
        <p:txBody>
          <a:bodyPr/>
          <a:lstStyle/>
          <a:p>
            <a:pPr marL="0" indent="0" algn="ctr">
              <a:buNone/>
            </a:pPr>
            <a:r>
              <a:rPr lang="en-US" sz="2000" b="1" dirty="0"/>
              <a:t>Performance Task 1 (20%) </a:t>
            </a:r>
          </a:p>
          <a:p>
            <a:pPr marL="0" indent="0" algn="ctr">
              <a:buNone/>
            </a:pPr>
            <a:r>
              <a:rPr lang="en-US" sz="2000" b="1" dirty="0"/>
              <a:t>(Dec – Feb)</a:t>
            </a:r>
          </a:p>
          <a:p>
            <a:pPr marL="0" indent="0" algn="ctr">
              <a:buNone/>
            </a:pPr>
            <a:endParaRPr lang="en-US" sz="2000" dirty="0"/>
          </a:p>
          <a:p>
            <a:pPr marL="0" indent="0" algn="ctr">
              <a:buNone/>
            </a:pPr>
            <a:endParaRPr lang="en-US" sz="2000" dirty="0"/>
          </a:p>
          <a:p>
            <a:pPr marL="0" indent="0" algn="ctr">
              <a:buNone/>
            </a:pPr>
            <a:endParaRPr lang="en-US" sz="2000" dirty="0"/>
          </a:p>
          <a:p>
            <a:pPr marL="0" indent="0" algn="ctr">
              <a:buNone/>
            </a:pPr>
            <a:endParaRPr lang="en-US" sz="2000" dirty="0"/>
          </a:p>
        </p:txBody>
      </p:sp>
      <p:sp>
        <p:nvSpPr>
          <p:cNvPr id="6" name="Text Placeholder 5">
            <a:extLst>
              <a:ext uri="{FF2B5EF4-FFF2-40B4-BE49-F238E27FC236}">
                <a16:creationId xmlns:a16="http://schemas.microsoft.com/office/drawing/2014/main" id="{3336462E-460A-42D1-86C7-90DB74040335}"/>
              </a:ext>
            </a:extLst>
          </p:cNvPr>
          <p:cNvSpPr>
            <a:spLocks noGrp="1"/>
          </p:cNvSpPr>
          <p:nvPr>
            <p:ph type="body" sz="quarter" idx="15"/>
          </p:nvPr>
        </p:nvSpPr>
        <p:spPr>
          <a:xfrm>
            <a:off x="466725" y="646979"/>
            <a:ext cx="10997688" cy="494764"/>
          </a:xfrm>
        </p:spPr>
        <p:txBody>
          <a:bodyPr/>
          <a:lstStyle/>
          <a:p>
            <a:r>
              <a:rPr lang="en-US" dirty="0"/>
              <a:t>AP Seminar assessment</a:t>
            </a:r>
          </a:p>
        </p:txBody>
      </p:sp>
      <p:sp>
        <p:nvSpPr>
          <p:cNvPr id="7" name="Content Placeholder 3">
            <a:extLst>
              <a:ext uri="{FF2B5EF4-FFF2-40B4-BE49-F238E27FC236}">
                <a16:creationId xmlns:a16="http://schemas.microsoft.com/office/drawing/2014/main" id="{805D041E-D780-4525-93B7-6266CE0289AF}"/>
              </a:ext>
            </a:extLst>
          </p:cNvPr>
          <p:cNvSpPr txBox="1">
            <a:spLocks/>
          </p:cNvSpPr>
          <p:nvPr/>
        </p:nvSpPr>
        <p:spPr>
          <a:xfrm>
            <a:off x="4372743" y="1917290"/>
            <a:ext cx="3446514" cy="4185943"/>
          </a:xfrm>
          <a:prstGeom prst="rect">
            <a:avLst/>
          </a:prstGeom>
        </p:spPr>
        <p:txBody>
          <a:bodyPr lIns="0" tIns="228600" rIns="0" bIns="0"/>
          <a:lstStyle>
            <a:lvl1pPr marL="2857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1pPr>
            <a:lvl2pPr marL="7429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2pPr>
            <a:lvl3pPr marL="12001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3pPr>
            <a:lvl4pPr marL="16573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4pPr>
            <a:lvl5pPr marL="21145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ct val="20000"/>
              </a:spcBef>
              <a:spcAft>
                <a:spcPts val="0"/>
              </a:spcAft>
              <a:buClr>
                <a:srgbClr val="009CDE"/>
              </a:buClr>
              <a:buSzTx/>
              <a:buFont typeface="Arial"/>
              <a:buNone/>
              <a:tabLst/>
              <a:defRPr/>
            </a:pPr>
            <a:r>
              <a:rPr kumimoji="0" lang="en-US" sz="2000" b="1" i="0" u="none" strike="noStrike" kern="1200" cap="none" spc="0" normalizeH="0" baseline="0" noProof="0" dirty="0">
                <a:ln>
                  <a:noFill/>
                </a:ln>
                <a:solidFill>
                  <a:prstClr val="black"/>
                </a:solidFill>
                <a:effectLst/>
                <a:uLnTx/>
                <a:uFillTx/>
                <a:latin typeface="Roboto" charset="0"/>
                <a:ea typeface="Roboto" charset="0"/>
                <a:cs typeface="Roboto" charset="0"/>
              </a:rPr>
              <a:t>Performance Task 2 (35%)</a:t>
            </a:r>
          </a:p>
          <a:p>
            <a:pPr marL="0" marR="0" lvl="0" indent="0" algn="ctr" defTabSz="457200" rtl="0" eaLnBrk="1" fontAlgn="auto" latinLnBrk="0" hangingPunct="1">
              <a:lnSpc>
                <a:spcPct val="100000"/>
              </a:lnSpc>
              <a:spcBef>
                <a:spcPct val="20000"/>
              </a:spcBef>
              <a:spcAft>
                <a:spcPts val="0"/>
              </a:spcAft>
              <a:buClr>
                <a:srgbClr val="009CDE"/>
              </a:buClr>
              <a:buSzTx/>
              <a:buFont typeface="Arial"/>
              <a:buNone/>
              <a:tabLst/>
              <a:defRPr/>
            </a:pPr>
            <a:r>
              <a:rPr kumimoji="0" lang="en-US" sz="2000" b="1" i="0" u="none" strike="noStrike" kern="1200" cap="none" spc="0" normalizeH="0" baseline="0" noProof="0" dirty="0">
                <a:ln>
                  <a:noFill/>
                </a:ln>
                <a:solidFill>
                  <a:prstClr val="black"/>
                </a:solidFill>
                <a:effectLst/>
                <a:uLnTx/>
                <a:uFillTx/>
                <a:latin typeface="Roboto" charset="0"/>
                <a:ea typeface="Roboto" charset="0"/>
                <a:cs typeface="Roboto" charset="0"/>
              </a:rPr>
              <a:t>(Jan – Apr)</a:t>
            </a:r>
          </a:p>
        </p:txBody>
      </p:sp>
      <p:sp>
        <p:nvSpPr>
          <p:cNvPr id="14" name="Content Placeholder 3">
            <a:extLst>
              <a:ext uri="{FF2B5EF4-FFF2-40B4-BE49-F238E27FC236}">
                <a16:creationId xmlns:a16="http://schemas.microsoft.com/office/drawing/2014/main" id="{EE225F12-65E0-450D-BAB8-A4A2D113FF86}"/>
              </a:ext>
            </a:extLst>
          </p:cNvPr>
          <p:cNvSpPr txBox="1">
            <a:spLocks/>
          </p:cNvSpPr>
          <p:nvPr/>
        </p:nvSpPr>
        <p:spPr>
          <a:xfrm>
            <a:off x="8278761" y="1917290"/>
            <a:ext cx="3446514" cy="4185943"/>
          </a:xfrm>
          <a:prstGeom prst="rect">
            <a:avLst/>
          </a:prstGeom>
        </p:spPr>
        <p:txBody>
          <a:bodyPr lIns="0" tIns="228600" rIns="0" bIns="0"/>
          <a:lstStyle>
            <a:lvl1pPr marL="2857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1pPr>
            <a:lvl2pPr marL="7429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2pPr>
            <a:lvl3pPr marL="12001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3pPr>
            <a:lvl4pPr marL="16573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4pPr>
            <a:lvl5pPr marL="21145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ct val="20000"/>
              </a:spcBef>
              <a:spcAft>
                <a:spcPts val="0"/>
              </a:spcAft>
              <a:buClr>
                <a:srgbClr val="009CDE"/>
              </a:buClr>
              <a:buSzTx/>
              <a:buFont typeface="Arial"/>
              <a:buNone/>
              <a:tabLst/>
              <a:defRPr/>
            </a:pPr>
            <a:r>
              <a:rPr kumimoji="0" lang="en-US" sz="2000" b="1" i="0" u="none" strike="noStrike" kern="1200" cap="none" spc="0" normalizeH="0" baseline="0" noProof="0" dirty="0">
                <a:ln>
                  <a:noFill/>
                </a:ln>
                <a:solidFill>
                  <a:prstClr val="black"/>
                </a:solidFill>
                <a:effectLst/>
                <a:uLnTx/>
                <a:uFillTx/>
                <a:latin typeface="Roboto" charset="0"/>
                <a:ea typeface="Roboto" charset="0"/>
                <a:cs typeface="Roboto" charset="0"/>
              </a:rPr>
              <a:t>End-of-Course Exam (45%)</a:t>
            </a:r>
          </a:p>
          <a:p>
            <a:pPr marL="0" marR="0" lvl="0" indent="0" algn="ctr" defTabSz="457200" rtl="0" eaLnBrk="1" fontAlgn="auto" latinLnBrk="0" hangingPunct="1">
              <a:lnSpc>
                <a:spcPct val="100000"/>
              </a:lnSpc>
              <a:spcBef>
                <a:spcPct val="20000"/>
              </a:spcBef>
              <a:spcAft>
                <a:spcPts val="0"/>
              </a:spcAft>
              <a:buClr>
                <a:srgbClr val="009CDE"/>
              </a:buClr>
              <a:buSzTx/>
              <a:buFont typeface="Arial"/>
              <a:buNone/>
              <a:tabLst/>
              <a:defRPr/>
            </a:pPr>
            <a:r>
              <a:rPr kumimoji="0" lang="en-US" sz="2000" b="1" i="0" u="none" strike="noStrike" kern="1200" cap="none" spc="0" normalizeH="0" baseline="0" noProof="0" dirty="0">
                <a:ln>
                  <a:noFill/>
                </a:ln>
                <a:solidFill>
                  <a:prstClr val="black"/>
                </a:solidFill>
                <a:effectLst/>
                <a:uLnTx/>
                <a:uFillTx/>
                <a:latin typeface="Roboto" charset="0"/>
                <a:ea typeface="Roboto" charset="0"/>
                <a:cs typeface="Roboto" charset="0"/>
              </a:rPr>
              <a:t>(May)</a:t>
            </a:r>
          </a:p>
        </p:txBody>
      </p:sp>
      <p:sp>
        <p:nvSpPr>
          <p:cNvPr id="15" name="Oval 14">
            <a:extLst>
              <a:ext uri="{FF2B5EF4-FFF2-40B4-BE49-F238E27FC236}">
                <a16:creationId xmlns:a16="http://schemas.microsoft.com/office/drawing/2014/main" id="{AE1C51AF-99DB-4305-98A6-FA6393EA8013}"/>
              </a:ext>
            </a:extLst>
          </p:cNvPr>
          <p:cNvSpPr/>
          <p:nvPr/>
        </p:nvSpPr>
        <p:spPr>
          <a:xfrm>
            <a:off x="1182636" y="4160374"/>
            <a:ext cx="570271" cy="550606"/>
          </a:xfrm>
          <a:prstGeom prst="ellipse">
            <a:avLst/>
          </a:prstGeom>
          <a:noFill/>
        </p:spPr>
        <p:style>
          <a:lnRef idx="1">
            <a:schemeClr val="accent1"/>
          </a:lnRef>
          <a:fillRef idx="3">
            <a:schemeClr val="accent1"/>
          </a:fillRef>
          <a:effectRef idx="2">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Economic</a:t>
            </a:r>
          </a:p>
        </p:txBody>
      </p:sp>
      <p:sp>
        <p:nvSpPr>
          <p:cNvPr id="16" name="Oval 15">
            <a:extLst>
              <a:ext uri="{FF2B5EF4-FFF2-40B4-BE49-F238E27FC236}">
                <a16:creationId xmlns:a16="http://schemas.microsoft.com/office/drawing/2014/main" id="{167571FE-6A23-4C0E-8E6C-645997131197}"/>
              </a:ext>
            </a:extLst>
          </p:cNvPr>
          <p:cNvSpPr/>
          <p:nvPr/>
        </p:nvSpPr>
        <p:spPr>
          <a:xfrm>
            <a:off x="1212141" y="3130084"/>
            <a:ext cx="570271" cy="550606"/>
          </a:xfrm>
          <a:prstGeom prst="ellipse">
            <a:avLst/>
          </a:prstGeom>
          <a:noFill/>
        </p:spPr>
        <p:style>
          <a:lnRef idx="1">
            <a:schemeClr val="accent1"/>
          </a:lnRef>
          <a:fillRef idx="3">
            <a:schemeClr val="accent1"/>
          </a:fillRef>
          <a:effectRef idx="2">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Cultural</a:t>
            </a:r>
          </a:p>
        </p:txBody>
      </p:sp>
      <p:sp>
        <p:nvSpPr>
          <p:cNvPr id="17" name="Oval 16">
            <a:extLst>
              <a:ext uri="{FF2B5EF4-FFF2-40B4-BE49-F238E27FC236}">
                <a16:creationId xmlns:a16="http://schemas.microsoft.com/office/drawing/2014/main" id="{E584A43B-4616-43A7-8B40-BC9A1DAB4A11}"/>
              </a:ext>
            </a:extLst>
          </p:cNvPr>
          <p:cNvSpPr/>
          <p:nvPr/>
        </p:nvSpPr>
        <p:spPr>
          <a:xfrm>
            <a:off x="2626613" y="4160374"/>
            <a:ext cx="570271" cy="550606"/>
          </a:xfrm>
          <a:prstGeom prst="ellipse">
            <a:avLst/>
          </a:prstGeom>
          <a:noFill/>
        </p:spPr>
        <p:style>
          <a:lnRef idx="1">
            <a:schemeClr val="accent1"/>
          </a:lnRef>
          <a:fillRef idx="3">
            <a:schemeClr val="accent1"/>
          </a:fillRef>
          <a:effectRef idx="2">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Political</a:t>
            </a:r>
          </a:p>
        </p:txBody>
      </p:sp>
      <p:grpSp>
        <p:nvGrpSpPr>
          <p:cNvPr id="5" name="Group 4">
            <a:extLst>
              <a:ext uri="{FF2B5EF4-FFF2-40B4-BE49-F238E27FC236}">
                <a16:creationId xmlns:a16="http://schemas.microsoft.com/office/drawing/2014/main" id="{CDCEE9CD-9F54-443D-93AA-AD7271E081F7}"/>
              </a:ext>
            </a:extLst>
          </p:cNvPr>
          <p:cNvGrpSpPr/>
          <p:nvPr/>
        </p:nvGrpSpPr>
        <p:grpSpPr>
          <a:xfrm>
            <a:off x="5216943" y="3025821"/>
            <a:ext cx="1758114" cy="1811568"/>
            <a:chOff x="4493207" y="2807882"/>
            <a:chExt cx="3474421" cy="3506138"/>
          </a:xfrm>
        </p:grpSpPr>
        <p:pic>
          <p:nvPicPr>
            <p:cNvPr id="19" name="Picture 6">
              <a:extLst>
                <a:ext uri="{FF2B5EF4-FFF2-40B4-BE49-F238E27FC236}">
                  <a16:creationId xmlns:a16="http://schemas.microsoft.com/office/drawing/2014/main" id="{E547DC1E-1606-4C41-AC61-6B64847C34DE}"/>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2486" r="21646"/>
            <a:stretch/>
          </p:blipFill>
          <p:spPr bwMode="auto">
            <a:xfrm>
              <a:off x="5520823" y="2807882"/>
              <a:ext cx="2446805" cy="31242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 name="Picture 7">
              <a:extLst>
                <a:ext uri="{FF2B5EF4-FFF2-40B4-BE49-F238E27FC236}">
                  <a16:creationId xmlns:a16="http://schemas.microsoft.com/office/drawing/2014/main" id="{ED282DD0-68DE-4A3C-9B77-3BAF9E284C5B}"/>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3863" r="30673" b="51817"/>
            <a:stretch/>
          </p:blipFill>
          <p:spPr bwMode="auto">
            <a:xfrm>
              <a:off x="4493207" y="3576556"/>
              <a:ext cx="2041141" cy="158685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8" name="Picture 2">
              <a:extLst>
                <a:ext uri="{FF2B5EF4-FFF2-40B4-BE49-F238E27FC236}">
                  <a16:creationId xmlns:a16="http://schemas.microsoft.com/office/drawing/2014/main" id="{AEA47DC0-3641-46D4-AF02-736BF7297EE8}"/>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7169" r="18157"/>
            <a:stretch/>
          </p:blipFill>
          <p:spPr bwMode="auto">
            <a:xfrm>
              <a:off x="4849966" y="4942420"/>
              <a:ext cx="2451740" cy="13716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pic>
        <p:nvPicPr>
          <p:cNvPr id="144386" name="Picture 2" descr="Image result for team presentation">
            <a:extLst>
              <a:ext uri="{FF2B5EF4-FFF2-40B4-BE49-F238E27FC236}">
                <a16:creationId xmlns:a16="http://schemas.microsoft.com/office/drawing/2014/main" id="{B025C903-7363-4408-99CB-F847D3EFE12B}"/>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52422" y="4971783"/>
            <a:ext cx="2475117" cy="1392253"/>
          </a:xfrm>
          <a:prstGeom prst="rect">
            <a:avLst/>
          </a:prstGeom>
          <a:noFill/>
          <a:extLst>
            <a:ext uri="{909E8E84-426E-40DD-AFC4-6F175D3DCCD1}">
              <a14:hiddenFill xmlns:a14="http://schemas.microsoft.com/office/drawing/2010/main">
                <a:solidFill>
                  <a:srgbClr val="FFFFFF"/>
                </a:solidFill>
              </a14:hiddenFill>
            </a:ext>
          </a:extLst>
        </p:spPr>
      </p:pic>
      <p:pic>
        <p:nvPicPr>
          <p:cNvPr id="144388" name="Picture 4" descr="Image result for ap seminar individual presentation">
            <a:extLst>
              <a:ext uri="{FF2B5EF4-FFF2-40B4-BE49-F238E27FC236}">
                <a16:creationId xmlns:a16="http://schemas.microsoft.com/office/drawing/2014/main" id="{FBB72783-C449-476F-9BCB-0D0E4CB86148}"/>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860609" y="4971783"/>
            <a:ext cx="2470781" cy="1389814"/>
          </a:xfrm>
          <a:prstGeom prst="rect">
            <a:avLst/>
          </a:prstGeom>
          <a:noFill/>
          <a:extLst>
            <a:ext uri="{909E8E84-426E-40DD-AFC4-6F175D3DCCD1}">
              <a14:hiddenFill xmlns:a14="http://schemas.microsoft.com/office/drawing/2010/main">
                <a:solidFill>
                  <a:srgbClr val="FFFFFF"/>
                </a:solidFill>
              </a14:hiddenFill>
            </a:ext>
          </a:extLst>
        </p:spPr>
      </p:pic>
      <p:pic>
        <p:nvPicPr>
          <p:cNvPr id="144390" name="Picture 6" descr="Image result for ap seminar exam">
            <a:extLst>
              <a:ext uri="{FF2B5EF4-FFF2-40B4-BE49-F238E27FC236}">
                <a16:creationId xmlns:a16="http://schemas.microsoft.com/office/drawing/2014/main" id="{E821BC6C-F83A-40D0-B750-8CA1DC35AFD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356116" y="3071936"/>
            <a:ext cx="3302818" cy="1817658"/>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23" name="Oval 22">
            <a:extLst>
              <a:ext uri="{FF2B5EF4-FFF2-40B4-BE49-F238E27FC236}">
                <a16:creationId xmlns:a16="http://schemas.microsoft.com/office/drawing/2014/main" id="{71438895-D719-4C94-BF59-9693751B6EE4}"/>
              </a:ext>
            </a:extLst>
          </p:cNvPr>
          <p:cNvSpPr/>
          <p:nvPr/>
        </p:nvSpPr>
        <p:spPr>
          <a:xfrm>
            <a:off x="2608640" y="3130084"/>
            <a:ext cx="570271" cy="550606"/>
          </a:xfrm>
          <a:prstGeom prst="ellipse">
            <a:avLst/>
          </a:prstGeom>
          <a:noFill/>
        </p:spPr>
        <p:style>
          <a:lnRef idx="1">
            <a:schemeClr val="accent1"/>
          </a:lnRef>
          <a:fillRef idx="3">
            <a:schemeClr val="accent1"/>
          </a:fillRef>
          <a:effectRef idx="2">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Scientific</a:t>
            </a:r>
          </a:p>
        </p:txBody>
      </p:sp>
      <p:sp>
        <p:nvSpPr>
          <p:cNvPr id="8" name="TextBox 7"/>
          <p:cNvSpPr txBox="1"/>
          <p:nvPr/>
        </p:nvSpPr>
        <p:spPr>
          <a:xfrm>
            <a:off x="8917214" y="5641568"/>
            <a:ext cx="2614108" cy="461665"/>
          </a:xfrm>
          <a:prstGeom prst="rect">
            <a:avLst/>
          </a:prstGeom>
          <a:noFill/>
        </p:spPr>
        <p:txBody>
          <a:bodyPr wrap="square" rtlCol="0">
            <a:spAutoFit/>
          </a:bodyPr>
          <a:lstStyle/>
          <a:p>
            <a:r>
              <a:rPr lang="en-US" sz="2400" dirty="0" smtClean="0"/>
              <a:t>No multiple choice!</a:t>
            </a:r>
            <a:endParaRPr lang="en-US" sz="2400" dirty="0"/>
          </a:p>
        </p:txBody>
      </p:sp>
      <p:sp>
        <p:nvSpPr>
          <p:cNvPr id="9" name="Right Arrow 8"/>
          <p:cNvSpPr/>
          <p:nvPr/>
        </p:nvSpPr>
        <p:spPr>
          <a:xfrm rot="16200000">
            <a:off x="9666592" y="5083892"/>
            <a:ext cx="643766" cy="4715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76348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Object 20" hidden="1">
            <a:extLst>
              <a:ext uri="{FF2B5EF4-FFF2-40B4-BE49-F238E27FC236}">
                <a16:creationId xmlns:a16="http://schemas.microsoft.com/office/drawing/2014/main" id="{2660E5FD-0A00-405F-944E-0049878004FE}"/>
              </a:ext>
            </a:extLst>
          </p:cNvPr>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438" name="think-cell Slide" r:id="rId4" imgW="216" imgH="216" progId="TCLayout.ActiveDocument.1">
                  <p:embed/>
                </p:oleObj>
              </mc:Choice>
              <mc:Fallback>
                <p:oleObj name="think-cell Slide" r:id="rId4" imgW="216" imgH="216" progId="TCLayout.ActiveDocument.1">
                  <p:embed/>
                  <p:pic>
                    <p:nvPicPr>
                      <p:cNvPr id="21" name="Object 20" hidden="1">
                        <a:extLst>
                          <a:ext uri="{FF2B5EF4-FFF2-40B4-BE49-F238E27FC236}">
                            <a16:creationId xmlns:a16="http://schemas.microsoft.com/office/drawing/2014/main" id="{2660E5FD-0A00-405F-944E-0049878004F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Slide Number Placeholder 1">
            <a:extLst>
              <a:ext uri="{FF2B5EF4-FFF2-40B4-BE49-F238E27FC236}">
                <a16:creationId xmlns:a16="http://schemas.microsoft.com/office/drawing/2014/main" id="{7ED8DEC5-459B-4E30-BCE6-40A2D5E69863}"/>
              </a:ext>
            </a:extLst>
          </p:cNvPr>
          <p:cNvSpPr>
            <a:spLocks noGrp="1"/>
          </p:cNvSpPr>
          <p:nvPr>
            <p:ph type="sldNum" sz="quarter" idx="10"/>
          </p:nvPr>
        </p:nvSpPr>
        <p:spPr/>
        <p:txBody>
          <a:bodyPr/>
          <a:lstStyle/>
          <a:p>
            <a:fld id="{C1E9C267-FC72-D447-BF05-09A3351C68CB}" type="slidenum">
              <a:rPr lang="en-US" smtClean="0"/>
              <a:t>8</a:t>
            </a:fld>
            <a:endParaRPr lang="en-US" dirty="0"/>
          </a:p>
        </p:txBody>
      </p:sp>
      <p:sp>
        <p:nvSpPr>
          <p:cNvPr id="3" name="Text Placeholder 2">
            <a:extLst>
              <a:ext uri="{FF2B5EF4-FFF2-40B4-BE49-F238E27FC236}">
                <a16:creationId xmlns:a16="http://schemas.microsoft.com/office/drawing/2014/main" id="{F54B364C-C574-4143-B148-525751A31894}"/>
              </a:ext>
            </a:extLst>
          </p:cNvPr>
          <p:cNvSpPr>
            <a:spLocks noGrp="1"/>
          </p:cNvSpPr>
          <p:nvPr>
            <p:ph type="body" sz="quarter" idx="13"/>
          </p:nvPr>
        </p:nvSpPr>
        <p:spPr>
          <a:xfrm>
            <a:off x="466725" y="1149937"/>
            <a:ext cx="8704734" cy="477054"/>
          </a:xfrm>
        </p:spPr>
        <p:txBody>
          <a:bodyPr/>
          <a:lstStyle/>
          <a:p>
            <a:r>
              <a:rPr lang="en-US" dirty="0"/>
              <a:t>Year 2 of 2-year sequence</a:t>
            </a:r>
          </a:p>
        </p:txBody>
      </p:sp>
      <p:sp>
        <p:nvSpPr>
          <p:cNvPr id="4" name="Content Placeholder 3">
            <a:extLst>
              <a:ext uri="{FF2B5EF4-FFF2-40B4-BE49-F238E27FC236}">
                <a16:creationId xmlns:a16="http://schemas.microsoft.com/office/drawing/2014/main" id="{D5B3E2A2-1839-40A6-9F13-5E664699183E}"/>
              </a:ext>
            </a:extLst>
          </p:cNvPr>
          <p:cNvSpPr>
            <a:spLocks noGrp="1"/>
          </p:cNvSpPr>
          <p:nvPr>
            <p:ph idx="1"/>
          </p:nvPr>
        </p:nvSpPr>
        <p:spPr>
          <a:xfrm>
            <a:off x="466725" y="1917290"/>
            <a:ext cx="3446514" cy="4185943"/>
          </a:xfrm>
        </p:spPr>
        <p:txBody>
          <a:bodyPr/>
          <a:lstStyle/>
          <a:p>
            <a:pPr marL="0" indent="0" algn="ctr">
              <a:buNone/>
            </a:pPr>
            <a:r>
              <a:rPr lang="en-US" sz="2000" b="1" dirty="0"/>
              <a:t>Review the existing body of work</a:t>
            </a:r>
          </a:p>
          <a:p>
            <a:pPr marL="0" indent="0" algn="ctr">
              <a:buNone/>
            </a:pPr>
            <a:endParaRPr lang="en-US" sz="2000" dirty="0"/>
          </a:p>
          <a:p>
            <a:pPr marL="0" indent="0" algn="ctr">
              <a:buNone/>
            </a:pPr>
            <a:endParaRPr lang="en-US" sz="2000" dirty="0"/>
          </a:p>
          <a:p>
            <a:pPr marL="0" indent="0" algn="ctr">
              <a:buNone/>
            </a:pPr>
            <a:endParaRPr lang="en-US" sz="2000" dirty="0"/>
          </a:p>
          <a:p>
            <a:pPr marL="0" indent="0" algn="ctr">
              <a:buNone/>
            </a:pPr>
            <a:endParaRPr lang="en-US" sz="2000" dirty="0"/>
          </a:p>
        </p:txBody>
      </p:sp>
      <p:sp>
        <p:nvSpPr>
          <p:cNvPr id="6" name="Text Placeholder 5">
            <a:extLst>
              <a:ext uri="{FF2B5EF4-FFF2-40B4-BE49-F238E27FC236}">
                <a16:creationId xmlns:a16="http://schemas.microsoft.com/office/drawing/2014/main" id="{3336462E-460A-42D1-86C7-90DB74040335}"/>
              </a:ext>
            </a:extLst>
          </p:cNvPr>
          <p:cNvSpPr>
            <a:spLocks noGrp="1"/>
          </p:cNvSpPr>
          <p:nvPr>
            <p:ph type="body" sz="quarter" idx="15"/>
          </p:nvPr>
        </p:nvSpPr>
        <p:spPr>
          <a:xfrm>
            <a:off x="466725" y="646979"/>
            <a:ext cx="11368383" cy="494764"/>
          </a:xfrm>
        </p:spPr>
        <p:txBody>
          <a:bodyPr/>
          <a:lstStyle/>
          <a:p>
            <a:r>
              <a:rPr lang="en-US" dirty="0"/>
              <a:t>AP Research: contribute to academic conversations</a:t>
            </a:r>
          </a:p>
        </p:txBody>
      </p:sp>
      <p:sp>
        <p:nvSpPr>
          <p:cNvPr id="7" name="Content Placeholder 3">
            <a:extLst>
              <a:ext uri="{FF2B5EF4-FFF2-40B4-BE49-F238E27FC236}">
                <a16:creationId xmlns:a16="http://schemas.microsoft.com/office/drawing/2014/main" id="{805D041E-D780-4525-93B7-6266CE0289AF}"/>
              </a:ext>
            </a:extLst>
          </p:cNvPr>
          <p:cNvSpPr txBox="1">
            <a:spLocks/>
          </p:cNvSpPr>
          <p:nvPr/>
        </p:nvSpPr>
        <p:spPr>
          <a:xfrm>
            <a:off x="4372743" y="1917290"/>
            <a:ext cx="3446514" cy="4185943"/>
          </a:xfrm>
          <a:prstGeom prst="rect">
            <a:avLst/>
          </a:prstGeom>
        </p:spPr>
        <p:txBody>
          <a:bodyPr lIns="0" tIns="228600" rIns="0" bIns="0"/>
          <a:lstStyle>
            <a:lvl1pPr marL="2857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1pPr>
            <a:lvl2pPr marL="7429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2pPr>
            <a:lvl3pPr marL="12001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3pPr>
            <a:lvl4pPr marL="16573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4pPr>
            <a:lvl5pPr marL="21145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000" b="1" dirty="0"/>
              <a:t>Develop a research question to address gaps</a:t>
            </a:r>
          </a:p>
        </p:txBody>
      </p:sp>
      <p:sp>
        <p:nvSpPr>
          <p:cNvPr id="14" name="Content Placeholder 3">
            <a:extLst>
              <a:ext uri="{FF2B5EF4-FFF2-40B4-BE49-F238E27FC236}">
                <a16:creationId xmlns:a16="http://schemas.microsoft.com/office/drawing/2014/main" id="{EE225F12-65E0-450D-BAB8-A4A2D113FF86}"/>
              </a:ext>
            </a:extLst>
          </p:cNvPr>
          <p:cNvSpPr txBox="1">
            <a:spLocks/>
          </p:cNvSpPr>
          <p:nvPr/>
        </p:nvSpPr>
        <p:spPr>
          <a:xfrm>
            <a:off x="8278761" y="1917290"/>
            <a:ext cx="3446514" cy="4185943"/>
          </a:xfrm>
          <a:prstGeom prst="rect">
            <a:avLst/>
          </a:prstGeom>
        </p:spPr>
        <p:txBody>
          <a:bodyPr lIns="0" tIns="228600" rIns="0" bIns="0"/>
          <a:lstStyle>
            <a:lvl1pPr marL="2857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1pPr>
            <a:lvl2pPr marL="7429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2pPr>
            <a:lvl3pPr marL="12001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3pPr>
            <a:lvl4pPr marL="16573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4pPr>
            <a:lvl5pPr marL="21145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000" b="1" dirty="0"/>
              <a:t>Contribute to the body of knowledge</a:t>
            </a:r>
          </a:p>
        </p:txBody>
      </p:sp>
      <p:grpSp>
        <p:nvGrpSpPr>
          <p:cNvPr id="8" name="Group 7">
            <a:extLst>
              <a:ext uri="{FF2B5EF4-FFF2-40B4-BE49-F238E27FC236}">
                <a16:creationId xmlns:a16="http://schemas.microsoft.com/office/drawing/2014/main" id="{3CB19748-FBEE-4194-8FF6-8D94849CEAC6}"/>
              </a:ext>
            </a:extLst>
          </p:cNvPr>
          <p:cNvGrpSpPr/>
          <p:nvPr/>
        </p:nvGrpSpPr>
        <p:grpSpPr>
          <a:xfrm>
            <a:off x="936050" y="2993278"/>
            <a:ext cx="2507863" cy="2714785"/>
            <a:chOff x="936050" y="2993278"/>
            <a:chExt cx="2507863" cy="2714785"/>
          </a:xfrm>
        </p:grpSpPr>
        <p:pic>
          <p:nvPicPr>
            <p:cNvPr id="30" name="Picture 2">
              <a:extLst>
                <a:ext uri="{FF2B5EF4-FFF2-40B4-BE49-F238E27FC236}">
                  <a16:creationId xmlns:a16="http://schemas.microsoft.com/office/drawing/2014/main" id="{3F33AABA-FE0F-4FCF-99B8-DE1FC8050A73}"/>
                </a:ext>
              </a:extLst>
            </p:cNvPr>
            <p:cNvPicPr>
              <a:picLocks noChangeAspect="1" noChangeArrowheads="1"/>
            </p:cNvPicPr>
            <p:nvPr/>
          </p:nvPicPr>
          <p:blipFill rotWithShape="1">
            <a:blip r:embed="rId6" cstate="print">
              <a:duotone>
                <a:prstClr val="black"/>
                <a:schemeClr val="accent3">
                  <a:tint val="45000"/>
                  <a:satMod val="400000"/>
                </a:schemeClr>
              </a:duotone>
              <a:extLst>
                <a:ext uri="{BEBA8EAE-BF5A-486C-A8C5-ECC9F3942E4B}">
                  <a14:imgProps xmlns:a14="http://schemas.microsoft.com/office/drawing/2010/main">
                    <a14:imgLayer r:embed="rId7">
                      <a14:imgEffect>
                        <a14:backgroundRemoval t="7943" b="35807" l="0" r="21962"/>
                      </a14:imgEffect>
                      <a14:imgEffect>
                        <a14:sharpenSoften amount="25000"/>
                      </a14:imgEffect>
                    </a14:imgLayer>
                  </a14:imgProps>
                </a:ext>
                <a:ext uri="{28A0092B-C50C-407E-A947-70E740481C1C}">
                  <a14:useLocalDpi xmlns:a14="http://schemas.microsoft.com/office/drawing/2010/main" val="0"/>
                </a:ext>
              </a:extLst>
            </a:blip>
            <a:srcRect t="7983" r="78175" b="63722"/>
            <a:stretch/>
          </p:blipFill>
          <p:spPr bwMode="auto">
            <a:xfrm rot="5400000">
              <a:off x="765396" y="3678098"/>
              <a:ext cx="979325" cy="6380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2">
              <a:extLst>
                <a:ext uri="{FF2B5EF4-FFF2-40B4-BE49-F238E27FC236}">
                  <a16:creationId xmlns:a16="http://schemas.microsoft.com/office/drawing/2014/main" id="{3C21AD54-B122-41CD-9892-BCDB47B90880}"/>
                </a:ext>
              </a:extLst>
            </p:cNvPr>
            <p:cNvPicPr>
              <a:picLocks noChangeAspect="1" noChangeArrowheads="1"/>
            </p:cNvPicPr>
            <p:nvPr/>
          </p:nvPicPr>
          <p:blipFill rotWithShape="1">
            <a:blip r:embed="rId6" cstate="print">
              <a:duotone>
                <a:prstClr val="black"/>
                <a:schemeClr val="accent3">
                  <a:tint val="45000"/>
                  <a:satMod val="400000"/>
                </a:schemeClr>
              </a:duotone>
              <a:extLst>
                <a:ext uri="{BEBA8EAE-BF5A-486C-A8C5-ECC9F3942E4B}">
                  <a14:imgProps xmlns:a14="http://schemas.microsoft.com/office/drawing/2010/main">
                    <a14:imgLayer r:embed="rId7">
                      <a14:imgEffect>
                        <a14:backgroundRemoval t="7943" b="35807" l="0" r="21962"/>
                      </a14:imgEffect>
                      <a14:imgEffect>
                        <a14:sharpenSoften amount="25000"/>
                      </a14:imgEffect>
                    </a14:imgLayer>
                  </a14:imgProps>
                </a:ext>
                <a:ext uri="{28A0092B-C50C-407E-A947-70E740481C1C}">
                  <a14:useLocalDpi xmlns:a14="http://schemas.microsoft.com/office/drawing/2010/main" val="0"/>
                </a:ext>
              </a:extLst>
            </a:blip>
            <a:srcRect t="7983" r="78175" b="63722"/>
            <a:stretch/>
          </p:blipFill>
          <p:spPr bwMode="auto">
            <a:xfrm rot="5400000">
              <a:off x="782950" y="4899392"/>
              <a:ext cx="979325" cy="6380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2">
              <a:extLst>
                <a:ext uri="{FF2B5EF4-FFF2-40B4-BE49-F238E27FC236}">
                  <a16:creationId xmlns:a16="http://schemas.microsoft.com/office/drawing/2014/main" id="{1A01C82F-0538-4D19-BBC8-E428887EF915}"/>
                </a:ext>
              </a:extLst>
            </p:cNvPr>
            <p:cNvPicPr>
              <a:picLocks noChangeAspect="1" noChangeArrowheads="1"/>
            </p:cNvPicPr>
            <p:nvPr/>
          </p:nvPicPr>
          <p:blipFill rotWithShape="1">
            <a:blip r:embed="rId8" cstate="print">
              <a:duotone>
                <a:prstClr val="black"/>
                <a:schemeClr val="accent3">
                  <a:tint val="45000"/>
                  <a:satMod val="400000"/>
                </a:schemeClr>
              </a:duotone>
              <a:extLst>
                <a:ext uri="{BEBA8EAE-BF5A-486C-A8C5-ECC9F3942E4B}">
                  <a14:imgProps xmlns:a14="http://schemas.microsoft.com/office/drawing/2010/main">
                    <a14:imgLayer r:embed="rId9">
                      <a14:imgEffect>
                        <a14:backgroundRemoval t="7943" b="35807" l="0" r="21962"/>
                      </a14:imgEffect>
                      <a14:imgEffect>
                        <a14:sharpenSoften amount="25000"/>
                      </a14:imgEffect>
                    </a14:imgLayer>
                  </a14:imgProps>
                </a:ext>
                <a:ext uri="{28A0092B-C50C-407E-A947-70E740481C1C}">
                  <a14:useLocalDpi xmlns:a14="http://schemas.microsoft.com/office/drawing/2010/main" val="0"/>
                </a:ext>
              </a:extLst>
            </a:blip>
            <a:srcRect t="7983" r="78175" b="63722"/>
            <a:stretch/>
          </p:blipFill>
          <p:spPr bwMode="auto">
            <a:xfrm>
              <a:off x="1396083" y="4874747"/>
              <a:ext cx="933162" cy="713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2">
              <a:extLst>
                <a:ext uri="{FF2B5EF4-FFF2-40B4-BE49-F238E27FC236}">
                  <a16:creationId xmlns:a16="http://schemas.microsoft.com/office/drawing/2014/main" id="{8AACC6DB-BADE-4D5F-82DE-352219BEBDEA}"/>
                </a:ext>
              </a:extLst>
            </p:cNvPr>
            <p:cNvPicPr>
              <a:picLocks noChangeAspect="1" noChangeArrowheads="1"/>
            </p:cNvPicPr>
            <p:nvPr/>
          </p:nvPicPr>
          <p:blipFill rotWithShape="1">
            <a:blip r:embed="rId10" cstate="print">
              <a:duotone>
                <a:prstClr val="black"/>
                <a:schemeClr val="accent3">
                  <a:tint val="45000"/>
                  <a:satMod val="400000"/>
                </a:schemeClr>
              </a:duotone>
              <a:extLst>
                <a:ext uri="{BEBA8EAE-BF5A-486C-A8C5-ECC9F3942E4B}">
                  <a14:imgProps xmlns:a14="http://schemas.microsoft.com/office/drawing/2010/main">
                    <a14:imgLayer r:embed="rId11">
                      <a14:imgEffect>
                        <a14:backgroundRemoval t="7943" b="35807" l="0" r="21962"/>
                      </a14:imgEffect>
                      <a14:imgEffect>
                        <a14:sharpenSoften amount="25000"/>
                      </a14:imgEffect>
                    </a14:imgLayer>
                  </a14:imgProps>
                </a:ext>
                <a:ext uri="{28A0092B-C50C-407E-A947-70E740481C1C}">
                  <a14:useLocalDpi xmlns:a14="http://schemas.microsoft.com/office/drawing/2010/main" val="0"/>
                </a:ext>
              </a:extLst>
            </a:blip>
            <a:srcRect t="7983" r="78175" b="63722"/>
            <a:stretch/>
          </p:blipFill>
          <p:spPr bwMode="auto">
            <a:xfrm rot="5400000">
              <a:off x="1395055" y="3074005"/>
              <a:ext cx="875298" cy="713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2">
              <a:extLst>
                <a:ext uri="{FF2B5EF4-FFF2-40B4-BE49-F238E27FC236}">
                  <a16:creationId xmlns:a16="http://schemas.microsoft.com/office/drawing/2014/main" id="{09B4E25D-E60D-43F2-BE4F-A080EC58C181}"/>
                </a:ext>
              </a:extLst>
            </p:cNvPr>
            <p:cNvPicPr>
              <a:picLocks noChangeAspect="1" noChangeArrowheads="1"/>
            </p:cNvPicPr>
            <p:nvPr/>
          </p:nvPicPr>
          <p:blipFill rotWithShape="1">
            <a:blip r:embed="rId6" cstate="print">
              <a:duotone>
                <a:prstClr val="black"/>
                <a:schemeClr val="accent3">
                  <a:tint val="45000"/>
                  <a:satMod val="400000"/>
                </a:schemeClr>
              </a:duotone>
              <a:extLst>
                <a:ext uri="{BEBA8EAE-BF5A-486C-A8C5-ECC9F3942E4B}">
                  <a14:imgProps xmlns:a14="http://schemas.microsoft.com/office/drawing/2010/main">
                    <a14:imgLayer r:embed="rId7">
                      <a14:imgEffect>
                        <a14:backgroundRemoval t="7943" b="35807" l="0" r="21962"/>
                      </a14:imgEffect>
                      <a14:imgEffect>
                        <a14:sharpenSoften amount="25000"/>
                      </a14:imgEffect>
                    </a14:imgLayer>
                  </a14:imgProps>
                </a:ext>
                <a:ext uri="{28A0092B-C50C-407E-A947-70E740481C1C}">
                  <a14:useLocalDpi xmlns:a14="http://schemas.microsoft.com/office/drawing/2010/main" val="0"/>
                </a:ext>
              </a:extLst>
            </a:blip>
            <a:srcRect t="7983" r="78175" b="63722"/>
            <a:stretch/>
          </p:blipFill>
          <p:spPr bwMode="auto">
            <a:xfrm rot="5400000" flipV="1">
              <a:off x="2516601" y="4303132"/>
              <a:ext cx="979325" cy="6380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2">
              <a:extLst>
                <a:ext uri="{FF2B5EF4-FFF2-40B4-BE49-F238E27FC236}">
                  <a16:creationId xmlns:a16="http://schemas.microsoft.com/office/drawing/2014/main" id="{7120A66D-E454-4BF1-96B9-5B8658A013C0}"/>
                </a:ext>
              </a:extLst>
            </p:cNvPr>
            <p:cNvPicPr>
              <a:picLocks noChangeAspect="1" noChangeArrowheads="1"/>
            </p:cNvPicPr>
            <p:nvPr/>
          </p:nvPicPr>
          <p:blipFill rotWithShape="1">
            <a:blip r:embed="rId6" cstate="print">
              <a:duotone>
                <a:prstClr val="black"/>
                <a:schemeClr val="accent3">
                  <a:tint val="45000"/>
                  <a:satMod val="400000"/>
                </a:schemeClr>
              </a:duotone>
              <a:extLst>
                <a:ext uri="{BEBA8EAE-BF5A-486C-A8C5-ECC9F3942E4B}">
                  <a14:imgProps xmlns:a14="http://schemas.microsoft.com/office/drawing/2010/main">
                    <a14:imgLayer r:embed="rId7">
                      <a14:imgEffect>
                        <a14:backgroundRemoval t="7943" b="35807" l="0" r="21962"/>
                      </a14:imgEffect>
                      <a14:imgEffect>
                        <a14:sharpenSoften amount="25000"/>
                      </a14:imgEffect>
                    </a14:imgLayer>
                  </a14:imgProps>
                </a:ext>
                <a:ext uri="{28A0092B-C50C-407E-A947-70E740481C1C}">
                  <a14:useLocalDpi xmlns:a14="http://schemas.microsoft.com/office/drawing/2010/main" val="0"/>
                </a:ext>
              </a:extLst>
            </a:blip>
            <a:srcRect t="7983" r="78175" b="63722"/>
            <a:stretch/>
          </p:blipFill>
          <p:spPr bwMode="auto">
            <a:xfrm rot="5400000">
              <a:off x="1941934" y="4899392"/>
              <a:ext cx="979325" cy="6380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2">
              <a:extLst>
                <a:ext uri="{FF2B5EF4-FFF2-40B4-BE49-F238E27FC236}">
                  <a16:creationId xmlns:a16="http://schemas.microsoft.com/office/drawing/2014/main" id="{9292DED9-B283-4893-BF70-6BFAF0199A7E}"/>
                </a:ext>
              </a:extLst>
            </p:cNvPr>
            <p:cNvPicPr>
              <a:picLocks noChangeAspect="1" noChangeArrowheads="1"/>
            </p:cNvPicPr>
            <p:nvPr/>
          </p:nvPicPr>
          <p:blipFill rotWithShape="1">
            <a:blip r:embed="rId10" cstate="print">
              <a:duotone>
                <a:prstClr val="black"/>
                <a:schemeClr val="accent3">
                  <a:tint val="45000"/>
                  <a:satMod val="400000"/>
                </a:schemeClr>
              </a:duotone>
              <a:extLst>
                <a:ext uri="{BEBA8EAE-BF5A-486C-A8C5-ECC9F3942E4B}">
                  <a14:imgProps xmlns:a14="http://schemas.microsoft.com/office/drawing/2010/main">
                    <a14:imgLayer r:embed="rId11">
                      <a14:imgEffect>
                        <a14:backgroundRemoval t="7943" b="35807" l="0" r="21962"/>
                      </a14:imgEffect>
                      <a14:imgEffect>
                        <a14:sharpenSoften amount="25000"/>
                      </a14:imgEffect>
                    </a14:imgLayer>
                  </a14:imgProps>
                </a:ext>
                <a:ext uri="{28A0092B-C50C-407E-A947-70E740481C1C}">
                  <a14:useLocalDpi xmlns:a14="http://schemas.microsoft.com/office/drawing/2010/main" val="0"/>
                </a:ext>
              </a:extLst>
            </a:blip>
            <a:srcRect t="7983" r="78175" b="63722"/>
            <a:stretch/>
          </p:blipFill>
          <p:spPr bwMode="auto">
            <a:xfrm>
              <a:off x="2568614" y="4861479"/>
              <a:ext cx="875299" cy="7138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2">
              <a:extLst>
                <a:ext uri="{FF2B5EF4-FFF2-40B4-BE49-F238E27FC236}">
                  <a16:creationId xmlns:a16="http://schemas.microsoft.com/office/drawing/2014/main" id="{479CD012-BF75-40C2-9925-5B363506BE65}"/>
                </a:ext>
              </a:extLst>
            </p:cNvPr>
            <p:cNvPicPr>
              <a:picLocks noChangeAspect="1" noChangeArrowheads="1"/>
            </p:cNvPicPr>
            <p:nvPr/>
          </p:nvPicPr>
          <p:blipFill rotWithShape="1">
            <a:blip r:embed="rId10" cstate="print">
              <a:duotone>
                <a:prstClr val="black"/>
                <a:schemeClr val="accent3">
                  <a:tint val="45000"/>
                  <a:satMod val="400000"/>
                </a:schemeClr>
              </a:duotone>
              <a:extLst>
                <a:ext uri="{BEBA8EAE-BF5A-486C-A8C5-ECC9F3942E4B}">
                  <a14:imgProps xmlns:a14="http://schemas.microsoft.com/office/drawing/2010/main">
                    <a14:imgLayer r:embed="rId11">
                      <a14:imgEffect>
                        <a14:backgroundRemoval t="7943" b="35807" l="0" r="21962"/>
                      </a14:imgEffect>
                      <a14:imgEffect>
                        <a14:sharpenSoften amount="25000"/>
                      </a14:imgEffect>
                    </a14:imgLayer>
                  </a14:imgProps>
                </a:ext>
                <a:ext uri="{28A0092B-C50C-407E-A947-70E740481C1C}">
                  <a14:useLocalDpi xmlns:a14="http://schemas.microsoft.com/office/drawing/2010/main" val="0"/>
                </a:ext>
              </a:extLst>
            </a:blip>
            <a:srcRect t="7983" r="78175" b="63722"/>
            <a:stretch/>
          </p:blipFill>
          <p:spPr bwMode="auto">
            <a:xfrm rot="10800000">
              <a:off x="2555067" y="3642750"/>
              <a:ext cx="875299" cy="7138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2">
              <a:extLst>
                <a:ext uri="{FF2B5EF4-FFF2-40B4-BE49-F238E27FC236}">
                  <a16:creationId xmlns:a16="http://schemas.microsoft.com/office/drawing/2014/main" id="{88C6EB86-695A-4757-B4DF-29F9DD2B112B}"/>
                </a:ext>
              </a:extLst>
            </p:cNvPr>
            <p:cNvPicPr>
              <a:picLocks noChangeAspect="1" noChangeArrowheads="1"/>
            </p:cNvPicPr>
            <p:nvPr/>
          </p:nvPicPr>
          <p:blipFill rotWithShape="1">
            <a:blip r:embed="rId10" cstate="print">
              <a:duotone>
                <a:prstClr val="black"/>
                <a:schemeClr val="accent3">
                  <a:tint val="45000"/>
                  <a:satMod val="400000"/>
                </a:schemeClr>
              </a:duotone>
              <a:extLst>
                <a:ext uri="{BEBA8EAE-BF5A-486C-A8C5-ECC9F3942E4B}">
                  <a14:imgProps xmlns:a14="http://schemas.microsoft.com/office/drawing/2010/main">
                    <a14:imgLayer r:embed="rId11">
                      <a14:imgEffect>
                        <a14:backgroundRemoval t="7943" b="35807" l="0" r="21962"/>
                      </a14:imgEffect>
                      <a14:imgEffect>
                        <a14:sharpenSoften amount="25000"/>
                      </a14:imgEffect>
                    </a14:imgLayer>
                  </a14:imgProps>
                </a:ext>
                <a:ext uri="{28A0092B-C50C-407E-A947-70E740481C1C}">
                  <a14:useLocalDpi xmlns:a14="http://schemas.microsoft.com/office/drawing/2010/main" val="0"/>
                </a:ext>
              </a:extLst>
            </a:blip>
            <a:srcRect t="7983" r="78175" b="63722"/>
            <a:stretch/>
          </p:blipFill>
          <p:spPr bwMode="auto">
            <a:xfrm>
              <a:off x="1982762" y="4265219"/>
              <a:ext cx="875299" cy="7138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46" name="Group 45">
            <a:extLst>
              <a:ext uri="{FF2B5EF4-FFF2-40B4-BE49-F238E27FC236}">
                <a16:creationId xmlns:a16="http://schemas.microsoft.com/office/drawing/2014/main" id="{09F658D9-BB6E-4B94-BB10-DE42B38781FF}"/>
              </a:ext>
            </a:extLst>
          </p:cNvPr>
          <p:cNvGrpSpPr/>
          <p:nvPr/>
        </p:nvGrpSpPr>
        <p:grpSpPr>
          <a:xfrm>
            <a:off x="8730077" y="2891081"/>
            <a:ext cx="2507863" cy="2782542"/>
            <a:chOff x="415031" y="-5784"/>
            <a:chExt cx="5487262" cy="6185585"/>
          </a:xfrm>
        </p:grpSpPr>
        <p:grpSp>
          <p:nvGrpSpPr>
            <p:cNvPr id="47" name="Group 46">
              <a:extLst>
                <a:ext uri="{FF2B5EF4-FFF2-40B4-BE49-F238E27FC236}">
                  <a16:creationId xmlns:a16="http://schemas.microsoft.com/office/drawing/2014/main" id="{99305944-D9FC-4B49-B5D0-FD4D39450DF7}"/>
                </a:ext>
              </a:extLst>
            </p:cNvPr>
            <p:cNvGrpSpPr/>
            <p:nvPr/>
          </p:nvGrpSpPr>
          <p:grpSpPr>
            <a:xfrm rot="5400000">
              <a:off x="-1153591" y="1562838"/>
              <a:ext cx="6185585" cy="3048342"/>
              <a:chOff x="-1029061" y="1007604"/>
              <a:chExt cx="7393241" cy="4141666"/>
            </a:xfrm>
          </p:grpSpPr>
          <p:pic>
            <p:nvPicPr>
              <p:cNvPr id="54" name="Picture 2">
                <a:extLst>
                  <a:ext uri="{FF2B5EF4-FFF2-40B4-BE49-F238E27FC236}">
                    <a16:creationId xmlns:a16="http://schemas.microsoft.com/office/drawing/2014/main" id="{2AB2D17C-EC62-42D0-AA4E-5F7BECEC2421}"/>
                  </a:ext>
                </a:extLst>
              </p:cNvPr>
              <p:cNvPicPr>
                <a:picLocks noChangeAspect="1" noChangeArrowheads="1"/>
              </p:cNvPicPr>
              <p:nvPr/>
            </p:nvPicPr>
            <p:blipFill rotWithShape="1">
              <a:blip r:embed="rId6" cstate="print">
                <a:duotone>
                  <a:prstClr val="black"/>
                  <a:schemeClr val="accent3">
                    <a:tint val="45000"/>
                    <a:satMod val="400000"/>
                  </a:schemeClr>
                </a:duotone>
                <a:extLst>
                  <a:ext uri="{BEBA8EAE-BF5A-486C-A8C5-ECC9F3942E4B}">
                    <a14:imgProps xmlns:a14="http://schemas.microsoft.com/office/drawing/2010/main">
                      <a14:imgLayer r:embed="rId7">
                        <a14:imgEffect>
                          <a14:backgroundRemoval t="7943" b="35807" l="0" r="21962"/>
                        </a14:imgEffect>
                        <a14:imgEffect>
                          <a14:sharpenSoften amount="25000"/>
                        </a14:imgEffect>
                      </a14:imgLayer>
                    </a14:imgProps>
                  </a:ext>
                  <a:ext uri="{28A0092B-C50C-407E-A947-70E740481C1C}">
                    <a14:useLocalDpi xmlns:a14="http://schemas.microsoft.com/office/drawing/2010/main" val="0"/>
                  </a:ext>
                </a:extLst>
              </a:blip>
              <a:srcRect t="7983" r="78175" b="63722"/>
              <a:stretch/>
            </p:blipFill>
            <p:spPr bwMode="auto">
              <a:xfrm>
                <a:off x="517117" y="3252582"/>
                <a:ext cx="2602074" cy="1896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5" name="Picture 2">
                <a:extLst>
                  <a:ext uri="{FF2B5EF4-FFF2-40B4-BE49-F238E27FC236}">
                    <a16:creationId xmlns:a16="http://schemas.microsoft.com/office/drawing/2014/main" id="{E302D9C1-7FF6-401E-8BF2-5129B7BE4BA9}"/>
                  </a:ext>
                </a:extLst>
              </p:cNvPr>
              <p:cNvPicPr>
                <a:picLocks noChangeAspect="1" noChangeArrowheads="1"/>
              </p:cNvPicPr>
              <p:nvPr/>
            </p:nvPicPr>
            <p:blipFill rotWithShape="1">
              <a:blip r:embed="rId6" cstate="print">
                <a:duotone>
                  <a:prstClr val="black"/>
                  <a:schemeClr val="accent3">
                    <a:tint val="45000"/>
                    <a:satMod val="400000"/>
                  </a:schemeClr>
                </a:duotone>
                <a:extLst>
                  <a:ext uri="{BEBA8EAE-BF5A-486C-A8C5-ECC9F3942E4B}">
                    <a14:imgProps xmlns:a14="http://schemas.microsoft.com/office/drawing/2010/main">
                      <a14:imgLayer r:embed="rId7">
                        <a14:imgEffect>
                          <a14:backgroundRemoval t="7943" b="35807" l="0" r="21962"/>
                        </a14:imgEffect>
                        <a14:imgEffect>
                          <a14:sharpenSoften amount="25000"/>
                        </a14:imgEffect>
                      </a14:imgLayer>
                    </a14:imgProps>
                  </a:ext>
                  <a:ext uri="{28A0092B-C50C-407E-A947-70E740481C1C}">
                    <a14:useLocalDpi xmlns:a14="http://schemas.microsoft.com/office/drawing/2010/main" val="0"/>
                  </a:ext>
                </a:extLst>
              </a:blip>
              <a:srcRect t="7983" r="78175" b="63722"/>
              <a:stretch/>
            </p:blipFill>
            <p:spPr bwMode="auto">
              <a:xfrm>
                <a:off x="3762106" y="3200400"/>
                <a:ext cx="2602074" cy="1896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6" name="Picture 2">
                <a:extLst>
                  <a:ext uri="{FF2B5EF4-FFF2-40B4-BE49-F238E27FC236}">
                    <a16:creationId xmlns:a16="http://schemas.microsoft.com/office/drawing/2014/main" id="{C34C747D-424E-4B44-8987-00751AB908EE}"/>
                  </a:ext>
                </a:extLst>
              </p:cNvPr>
              <p:cNvPicPr>
                <a:picLocks noChangeAspect="1" noChangeArrowheads="1"/>
              </p:cNvPicPr>
              <p:nvPr/>
            </p:nvPicPr>
            <p:blipFill rotWithShape="1">
              <a:blip r:embed="rId8" cstate="print">
                <a:duotone>
                  <a:prstClr val="black"/>
                  <a:schemeClr val="accent3">
                    <a:tint val="45000"/>
                    <a:satMod val="400000"/>
                  </a:schemeClr>
                </a:duotone>
                <a:extLst>
                  <a:ext uri="{BEBA8EAE-BF5A-486C-A8C5-ECC9F3942E4B}">
                    <a14:imgProps xmlns:a14="http://schemas.microsoft.com/office/drawing/2010/main">
                      <a14:imgLayer r:embed="rId9">
                        <a14:imgEffect>
                          <a14:backgroundRemoval t="7943" b="35807" l="0" r="21962"/>
                        </a14:imgEffect>
                        <a14:imgEffect>
                          <a14:sharpenSoften amount="25000"/>
                        </a14:imgEffect>
                      </a14:imgLayer>
                    </a14:imgProps>
                  </a:ext>
                  <a:ext uri="{28A0092B-C50C-407E-A947-70E740481C1C}">
                    <a14:useLocalDpi xmlns:a14="http://schemas.microsoft.com/office/drawing/2010/main" val="0"/>
                  </a:ext>
                </a:extLst>
              </a:blip>
              <a:srcRect t="7983" r="78175" b="63722"/>
              <a:stretch/>
            </p:blipFill>
            <p:spPr bwMode="auto">
              <a:xfrm rot="16200000">
                <a:off x="3711353" y="1446304"/>
                <a:ext cx="2774088" cy="1896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7" name="Picture 2">
                <a:extLst>
                  <a:ext uri="{FF2B5EF4-FFF2-40B4-BE49-F238E27FC236}">
                    <a16:creationId xmlns:a16="http://schemas.microsoft.com/office/drawing/2014/main" id="{69000C78-5CBF-49AF-BEA7-867060116251}"/>
                  </a:ext>
                </a:extLst>
              </p:cNvPr>
              <p:cNvPicPr>
                <a:picLocks noChangeAspect="1" noChangeArrowheads="1"/>
              </p:cNvPicPr>
              <p:nvPr/>
            </p:nvPicPr>
            <p:blipFill rotWithShape="1">
              <a:blip r:embed="rId10" cstate="print">
                <a:duotone>
                  <a:prstClr val="black"/>
                  <a:schemeClr val="accent3">
                    <a:tint val="45000"/>
                    <a:satMod val="400000"/>
                  </a:schemeClr>
                </a:duotone>
                <a:extLst>
                  <a:ext uri="{BEBA8EAE-BF5A-486C-A8C5-ECC9F3942E4B}">
                    <a14:imgProps xmlns:a14="http://schemas.microsoft.com/office/drawing/2010/main">
                      <a14:imgLayer r:embed="rId11">
                        <a14:imgEffect>
                          <a14:backgroundRemoval t="7943" b="35807" l="0" r="21962"/>
                        </a14:imgEffect>
                        <a14:imgEffect>
                          <a14:sharpenSoften amount="25000"/>
                        </a14:imgEffect>
                      </a14:imgLayer>
                    </a14:imgProps>
                  </a:ext>
                  <a:ext uri="{28A0092B-C50C-407E-A947-70E740481C1C}">
                    <a14:useLocalDpi xmlns:a14="http://schemas.microsoft.com/office/drawing/2010/main" val="0"/>
                  </a:ext>
                </a:extLst>
              </a:blip>
              <a:srcRect t="7983" r="78175" b="63722"/>
              <a:stretch/>
            </p:blipFill>
            <p:spPr bwMode="auto">
              <a:xfrm rot="10800000">
                <a:off x="-1029061" y="1421601"/>
                <a:ext cx="2325675" cy="2122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48" name="Group 47">
              <a:extLst>
                <a:ext uri="{FF2B5EF4-FFF2-40B4-BE49-F238E27FC236}">
                  <a16:creationId xmlns:a16="http://schemas.microsoft.com/office/drawing/2014/main" id="{F8BA5F20-54F5-423C-A7F4-3FE9B42F5B4D}"/>
                </a:ext>
              </a:extLst>
            </p:cNvPr>
            <p:cNvGrpSpPr/>
            <p:nvPr/>
          </p:nvGrpSpPr>
          <p:grpSpPr>
            <a:xfrm rot="5400000">
              <a:off x="2008185" y="2285693"/>
              <a:ext cx="4591184" cy="3197032"/>
              <a:chOff x="876628" y="1139345"/>
              <a:chExt cx="5487552" cy="4343687"/>
            </a:xfrm>
          </p:grpSpPr>
          <p:pic>
            <p:nvPicPr>
              <p:cNvPr id="49" name="Picture 2">
                <a:extLst>
                  <a:ext uri="{FF2B5EF4-FFF2-40B4-BE49-F238E27FC236}">
                    <a16:creationId xmlns:a16="http://schemas.microsoft.com/office/drawing/2014/main" id="{B6D0740C-DD3B-46C2-A0BB-B570AEF41A15}"/>
                  </a:ext>
                </a:extLst>
              </p:cNvPr>
              <p:cNvPicPr>
                <a:picLocks noChangeAspect="1" noChangeArrowheads="1"/>
              </p:cNvPicPr>
              <p:nvPr/>
            </p:nvPicPr>
            <p:blipFill rotWithShape="1">
              <a:blip r:embed="rId6" cstate="print">
                <a:duotone>
                  <a:prstClr val="black"/>
                  <a:schemeClr val="accent3">
                    <a:tint val="45000"/>
                    <a:satMod val="400000"/>
                  </a:schemeClr>
                </a:duotone>
                <a:extLst>
                  <a:ext uri="{BEBA8EAE-BF5A-486C-A8C5-ECC9F3942E4B}">
                    <a14:imgProps xmlns:a14="http://schemas.microsoft.com/office/drawing/2010/main">
                      <a14:imgLayer r:embed="rId7">
                        <a14:imgEffect>
                          <a14:backgroundRemoval t="7943" b="35807" l="0" r="21962"/>
                        </a14:imgEffect>
                        <a14:imgEffect>
                          <a14:sharpenSoften amount="25000"/>
                        </a14:imgEffect>
                      </a14:imgLayer>
                    </a14:imgProps>
                  </a:ext>
                  <a:ext uri="{28A0092B-C50C-407E-A947-70E740481C1C}">
                    <a14:useLocalDpi xmlns:a14="http://schemas.microsoft.com/office/drawing/2010/main" val="0"/>
                  </a:ext>
                </a:extLst>
              </a:blip>
              <a:srcRect t="7983" r="78175" b="63722"/>
              <a:stretch/>
            </p:blipFill>
            <p:spPr bwMode="auto">
              <a:xfrm flipV="1">
                <a:off x="2177840" y="1492038"/>
                <a:ext cx="2602074" cy="1896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0" name="Picture 2">
                <a:extLst>
                  <a:ext uri="{FF2B5EF4-FFF2-40B4-BE49-F238E27FC236}">
                    <a16:creationId xmlns:a16="http://schemas.microsoft.com/office/drawing/2014/main" id="{D6DCFD54-CFDA-46D6-81E8-983D48245AA3}"/>
                  </a:ext>
                </a:extLst>
              </p:cNvPr>
              <p:cNvPicPr>
                <a:picLocks noChangeAspect="1" noChangeArrowheads="1"/>
              </p:cNvPicPr>
              <p:nvPr/>
            </p:nvPicPr>
            <p:blipFill rotWithShape="1">
              <a:blip r:embed="rId6" cstate="print">
                <a:duotone>
                  <a:prstClr val="black"/>
                  <a:schemeClr val="accent3">
                    <a:tint val="45000"/>
                    <a:satMod val="400000"/>
                  </a:schemeClr>
                </a:duotone>
                <a:extLst>
                  <a:ext uri="{BEBA8EAE-BF5A-486C-A8C5-ECC9F3942E4B}">
                    <a14:imgProps xmlns:a14="http://schemas.microsoft.com/office/drawing/2010/main">
                      <a14:imgLayer r:embed="rId7">
                        <a14:imgEffect>
                          <a14:backgroundRemoval t="7943" b="35807" l="0" r="21962"/>
                        </a14:imgEffect>
                        <a14:imgEffect>
                          <a14:sharpenSoften amount="25000"/>
                        </a14:imgEffect>
                      </a14:imgLayer>
                    </a14:imgProps>
                  </a:ext>
                  <a:ext uri="{28A0092B-C50C-407E-A947-70E740481C1C}">
                    <a14:useLocalDpi xmlns:a14="http://schemas.microsoft.com/office/drawing/2010/main" val="0"/>
                  </a:ext>
                </a:extLst>
              </a:blip>
              <a:srcRect t="7983" r="78175" b="63722"/>
              <a:stretch/>
            </p:blipFill>
            <p:spPr bwMode="auto">
              <a:xfrm>
                <a:off x="3762106" y="3200400"/>
                <a:ext cx="2602074" cy="1896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 name="Picture 2">
                <a:extLst>
                  <a:ext uri="{FF2B5EF4-FFF2-40B4-BE49-F238E27FC236}">
                    <a16:creationId xmlns:a16="http://schemas.microsoft.com/office/drawing/2014/main" id="{F41EF113-A5E2-4271-BEA4-4B9F4A825DBF}"/>
                  </a:ext>
                </a:extLst>
              </p:cNvPr>
              <p:cNvPicPr>
                <a:picLocks noChangeAspect="1" noChangeArrowheads="1"/>
              </p:cNvPicPr>
              <p:nvPr/>
            </p:nvPicPr>
            <p:blipFill rotWithShape="1">
              <a:blip r:embed="rId10" cstate="print">
                <a:duotone>
                  <a:prstClr val="black"/>
                  <a:schemeClr val="accent3">
                    <a:tint val="45000"/>
                    <a:satMod val="400000"/>
                  </a:schemeClr>
                </a:duotone>
                <a:extLst>
                  <a:ext uri="{BEBA8EAE-BF5A-486C-A8C5-ECC9F3942E4B}">
                    <a14:imgProps xmlns:a14="http://schemas.microsoft.com/office/drawing/2010/main">
                      <a14:imgLayer r:embed="rId11">
                        <a14:imgEffect>
                          <a14:backgroundRemoval t="7943" b="35807" l="0" r="21962"/>
                        </a14:imgEffect>
                        <a14:imgEffect>
                          <a14:sharpenSoften amount="25000"/>
                        </a14:imgEffect>
                      </a14:imgLayer>
                    </a14:imgProps>
                  </a:ext>
                  <a:ext uri="{28A0092B-C50C-407E-A947-70E740481C1C}">
                    <a14:useLocalDpi xmlns:a14="http://schemas.microsoft.com/office/drawing/2010/main" val="0"/>
                  </a:ext>
                </a:extLst>
              </a:blip>
              <a:srcRect t="7983" r="78175" b="63722"/>
              <a:stretch/>
            </p:blipFill>
            <p:spPr bwMode="auto">
              <a:xfrm rot="16200000">
                <a:off x="3762107" y="1492038"/>
                <a:ext cx="2602074" cy="1896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 name="Picture 2">
                <a:extLst>
                  <a:ext uri="{FF2B5EF4-FFF2-40B4-BE49-F238E27FC236}">
                    <a16:creationId xmlns:a16="http://schemas.microsoft.com/office/drawing/2014/main" id="{58555F6A-655A-4BB7-83BC-A6A4C686D594}"/>
                  </a:ext>
                </a:extLst>
              </p:cNvPr>
              <p:cNvPicPr>
                <a:picLocks noChangeAspect="1" noChangeArrowheads="1"/>
              </p:cNvPicPr>
              <p:nvPr/>
            </p:nvPicPr>
            <p:blipFill rotWithShape="1">
              <a:blip r:embed="rId10" cstate="print">
                <a:duotone>
                  <a:prstClr val="black"/>
                  <a:schemeClr val="accent3">
                    <a:tint val="45000"/>
                    <a:satMod val="400000"/>
                  </a:schemeClr>
                </a:duotone>
                <a:extLst>
                  <a:ext uri="{BEBA8EAE-BF5A-486C-A8C5-ECC9F3942E4B}">
                    <a14:imgProps xmlns:a14="http://schemas.microsoft.com/office/drawing/2010/main">
                      <a14:imgLayer r:embed="rId11">
                        <a14:imgEffect>
                          <a14:backgroundRemoval t="7943" b="35807" l="0" r="21962"/>
                        </a14:imgEffect>
                        <a14:imgEffect>
                          <a14:sharpenSoften amount="25000"/>
                        </a14:imgEffect>
                      </a14:imgLayer>
                    </a14:imgProps>
                  </a:ext>
                  <a:ext uri="{28A0092B-C50C-407E-A947-70E740481C1C}">
                    <a14:useLocalDpi xmlns:a14="http://schemas.microsoft.com/office/drawing/2010/main" val="0"/>
                  </a:ext>
                </a:extLst>
              </a:blip>
              <a:srcRect t="7983" r="78175" b="63722"/>
              <a:stretch/>
            </p:blipFill>
            <p:spPr bwMode="auto">
              <a:xfrm rot="5400000">
                <a:off x="523935" y="1532312"/>
                <a:ext cx="2602074" cy="1896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3" name="Picture 2">
                <a:extLst>
                  <a:ext uri="{FF2B5EF4-FFF2-40B4-BE49-F238E27FC236}">
                    <a16:creationId xmlns:a16="http://schemas.microsoft.com/office/drawing/2014/main" id="{3157B553-18E7-4F87-BF73-E6C09DA0AF46}"/>
                  </a:ext>
                </a:extLst>
              </p:cNvPr>
              <p:cNvPicPr>
                <a:picLocks noChangeAspect="1" noChangeArrowheads="1"/>
              </p:cNvPicPr>
              <p:nvPr/>
            </p:nvPicPr>
            <p:blipFill rotWithShape="1">
              <a:blip r:embed="rId10" cstate="print">
                <a:duotone>
                  <a:prstClr val="black"/>
                  <a:schemeClr val="accent3">
                    <a:tint val="45000"/>
                    <a:satMod val="400000"/>
                  </a:schemeClr>
                </a:duotone>
                <a:extLst>
                  <a:ext uri="{BEBA8EAE-BF5A-486C-A8C5-ECC9F3942E4B}">
                    <a14:imgProps xmlns:a14="http://schemas.microsoft.com/office/drawing/2010/main">
                      <a14:imgLayer r:embed="rId11">
                        <a14:imgEffect>
                          <a14:backgroundRemoval t="7943" b="35807" l="0" r="21962"/>
                        </a14:imgEffect>
                        <a14:imgEffect>
                          <a14:sharpenSoften amount="25000"/>
                        </a14:imgEffect>
                      </a14:imgLayer>
                    </a14:imgProps>
                  </a:ext>
                  <a:ext uri="{28A0092B-C50C-407E-A947-70E740481C1C}">
                    <a14:useLocalDpi xmlns:a14="http://schemas.microsoft.com/office/drawing/2010/main" val="0"/>
                  </a:ext>
                </a:extLst>
              </a:blip>
              <a:srcRect t="7983" r="78175" b="63722"/>
              <a:stretch/>
            </p:blipFill>
            <p:spPr bwMode="auto">
              <a:xfrm rot="16200000">
                <a:off x="2177840" y="3233651"/>
                <a:ext cx="2602074" cy="1896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pic>
        <p:nvPicPr>
          <p:cNvPr id="58" name="Picture 2">
            <a:extLst>
              <a:ext uri="{FF2B5EF4-FFF2-40B4-BE49-F238E27FC236}">
                <a16:creationId xmlns:a16="http://schemas.microsoft.com/office/drawing/2014/main" id="{0A1D71E7-6493-4843-B6FC-A8ADBEDF47A8}"/>
              </a:ext>
            </a:extLst>
          </p:cNvPr>
          <p:cNvPicPr>
            <a:picLocks noChangeAspect="1" noChangeArrowheads="1"/>
          </p:cNvPicPr>
          <p:nvPr/>
        </p:nvPicPr>
        <p:blipFill rotWithShape="1">
          <a:blip r:embed="rId12" cstate="print">
            <a:duotone>
              <a:prstClr val="black"/>
              <a:schemeClr val="accent4">
                <a:tint val="45000"/>
                <a:satMod val="400000"/>
              </a:schemeClr>
            </a:duotone>
            <a:extLst>
              <a:ext uri="{BEBA8EAE-BF5A-486C-A8C5-ECC9F3942E4B}">
                <a14:imgProps xmlns:a14="http://schemas.microsoft.com/office/drawing/2010/main">
                  <a14:imgLayer r:embed="rId13">
                    <a14:imgEffect>
                      <a14:backgroundRemoval t="7943" b="35807" l="0" r="21962"/>
                    </a14:imgEffect>
                    <a14:imgEffect>
                      <a14:sharpenSoften amount="25000"/>
                    </a14:imgEffect>
                  </a14:imgLayer>
                </a14:imgProps>
              </a:ext>
              <a:ext uri="{28A0092B-C50C-407E-A947-70E740481C1C}">
                <a14:useLocalDpi xmlns:a14="http://schemas.microsoft.com/office/drawing/2010/main" val="0"/>
              </a:ext>
            </a:extLst>
          </a:blip>
          <a:srcRect t="7983" r="78175" b="63722"/>
          <a:stretch/>
        </p:blipFill>
        <p:spPr bwMode="auto">
          <a:xfrm rot="10800000">
            <a:off x="9145252" y="3545237"/>
            <a:ext cx="963670" cy="7984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Group 8">
            <a:extLst>
              <a:ext uri="{FF2B5EF4-FFF2-40B4-BE49-F238E27FC236}">
                <a16:creationId xmlns:a16="http://schemas.microsoft.com/office/drawing/2014/main" id="{1418471F-BBE6-432F-B184-7B7B7790FF9F}"/>
              </a:ext>
            </a:extLst>
          </p:cNvPr>
          <p:cNvGrpSpPr/>
          <p:nvPr/>
        </p:nvGrpSpPr>
        <p:grpSpPr>
          <a:xfrm>
            <a:off x="4842068" y="2993278"/>
            <a:ext cx="2507863" cy="2714785"/>
            <a:chOff x="4842068" y="2993278"/>
            <a:chExt cx="2507863" cy="2714785"/>
          </a:xfrm>
        </p:grpSpPr>
        <p:pic>
          <p:nvPicPr>
            <p:cNvPr id="42" name="Picture 2">
              <a:extLst>
                <a:ext uri="{FF2B5EF4-FFF2-40B4-BE49-F238E27FC236}">
                  <a16:creationId xmlns:a16="http://schemas.microsoft.com/office/drawing/2014/main" id="{8B83A30C-AC62-44A3-805A-C0F1226BE23F}"/>
                </a:ext>
              </a:extLst>
            </p:cNvPr>
            <p:cNvPicPr>
              <a:picLocks noChangeAspect="1" noChangeArrowheads="1"/>
            </p:cNvPicPr>
            <p:nvPr/>
          </p:nvPicPr>
          <p:blipFill rotWithShape="1">
            <a:blip r:embed="rId6" cstate="print">
              <a:duotone>
                <a:prstClr val="black"/>
                <a:schemeClr val="accent3">
                  <a:tint val="45000"/>
                  <a:satMod val="400000"/>
                </a:schemeClr>
              </a:duotone>
              <a:extLst>
                <a:ext uri="{BEBA8EAE-BF5A-486C-A8C5-ECC9F3942E4B}">
                  <a14:imgProps xmlns:a14="http://schemas.microsoft.com/office/drawing/2010/main">
                    <a14:imgLayer r:embed="rId7">
                      <a14:imgEffect>
                        <a14:backgroundRemoval t="7943" b="35807" l="0" r="21962"/>
                      </a14:imgEffect>
                      <a14:imgEffect>
                        <a14:sharpenSoften amount="25000"/>
                      </a14:imgEffect>
                    </a14:imgLayer>
                  </a14:imgProps>
                </a:ext>
                <a:ext uri="{28A0092B-C50C-407E-A947-70E740481C1C}">
                  <a14:useLocalDpi xmlns:a14="http://schemas.microsoft.com/office/drawing/2010/main" val="0"/>
                </a:ext>
              </a:extLst>
            </a:blip>
            <a:srcRect t="7983" r="78175" b="63722"/>
            <a:stretch/>
          </p:blipFill>
          <p:spPr bwMode="auto">
            <a:xfrm rot="5400000">
              <a:off x="4671414" y="3678098"/>
              <a:ext cx="979325" cy="6380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 name="Picture 2">
              <a:extLst>
                <a:ext uri="{FF2B5EF4-FFF2-40B4-BE49-F238E27FC236}">
                  <a16:creationId xmlns:a16="http://schemas.microsoft.com/office/drawing/2014/main" id="{54C87D4C-E083-4B66-BD54-EC7480A01005}"/>
                </a:ext>
              </a:extLst>
            </p:cNvPr>
            <p:cNvPicPr>
              <a:picLocks noChangeAspect="1" noChangeArrowheads="1"/>
            </p:cNvPicPr>
            <p:nvPr/>
          </p:nvPicPr>
          <p:blipFill rotWithShape="1">
            <a:blip r:embed="rId6" cstate="print">
              <a:duotone>
                <a:prstClr val="black"/>
                <a:schemeClr val="accent3">
                  <a:tint val="45000"/>
                  <a:satMod val="400000"/>
                </a:schemeClr>
              </a:duotone>
              <a:extLst>
                <a:ext uri="{BEBA8EAE-BF5A-486C-A8C5-ECC9F3942E4B}">
                  <a14:imgProps xmlns:a14="http://schemas.microsoft.com/office/drawing/2010/main">
                    <a14:imgLayer r:embed="rId7">
                      <a14:imgEffect>
                        <a14:backgroundRemoval t="7943" b="35807" l="0" r="21962"/>
                      </a14:imgEffect>
                      <a14:imgEffect>
                        <a14:sharpenSoften amount="25000"/>
                      </a14:imgEffect>
                    </a14:imgLayer>
                  </a14:imgProps>
                </a:ext>
                <a:ext uri="{28A0092B-C50C-407E-A947-70E740481C1C}">
                  <a14:useLocalDpi xmlns:a14="http://schemas.microsoft.com/office/drawing/2010/main" val="0"/>
                </a:ext>
              </a:extLst>
            </a:blip>
            <a:srcRect t="7983" r="78175" b="63722"/>
            <a:stretch/>
          </p:blipFill>
          <p:spPr bwMode="auto">
            <a:xfrm rot="5400000">
              <a:off x="4688968" y="4899392"/>
              <a:ext cx="979325" cy="6380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 name="Picture 2">
              <a:extLst>
                <a:ext uri="{FF2B5EF4-FFF2-40B4-BE49-F238E27FC236}">
                  <a16:creationId xmlns:a16="http://schemas.microsoft.com/office/drawing/2014/main" id="{3B14E9D1-C333-4B37-9815-26641852A9EB}"/>
                </a:ext>
              </a:extLst>
            </p:cNvPr>
            <p:cNvPicPr>
              <a:picLocks noChangeAspect="1" noChangeArrowheads="1"/>
            </p:cNvPicPr>
            <p:nvPr/>
          </p:nvPicPr>
          <p:blipFill rotWithShape="1">
            <a:blip r:embed="rId8" cstate="print">
              <a:duotone>
                <a:prstClr val="black"/>
                <a:schemeClr val="accent3">
                  <a:tint val="45000"/>
                  <a:satMod val="400000"/>
                </a:schemeClr>
              </a:duotone>
              <a:extLst>
                <a:ext uri="{BEBA8EAE-BF5A-486C-A8C5-ECC9F3942E4B}">
                  <a14:imgProps xmlns:a14="http://schemas.microsoft.com/office/drawing/2010/main">
                    <a14:imgLayer r:embed="rId9">
                      <a14:imgEffect>
                        <a14:backgroundRemoval t="7943" b="35807" l="0" r="21962"/>
                      </a14:imgEffect>
                      <a14:imgEffect>
                        <a14:sharpenSoften amount="25000"/>
                      </a14:imgEffect>
                    </a14:imgLayer>
                  </a14:imgProps>
                </a:ext>
                <a:ext uri="{28A0092B-C50C-407E-A947-70E740481C1C}">
                  <a14:useLocalDpi xmlns:a14="http://schemas.microsoft.com/office/drawing/2010/main" val="0"/>
                </a:ext>
              </a:extLst>
            </a:blip>
            <a:srcRect t="7983" r="78175" b="63722"/>
            <a:stretch/>
          </p:blipFill>
          <p:spPr bwMode="auto">
            <a:xfrm>
              <a:off x="5302101" y="4874747"/>
              <a:ext cx="933162" cy="713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 name="Picture 2">
              <a:extLst>
                <a:ext uri="{FF2B5EF4-FFF2-40B4-BE49-F238E27FC236}">
                  <a16:creationId xmlns:a16="http://schemas.microsoft.com/office/drawing/2014/main" id="{0343138E-34AA-42F8-976D-6E58122B6DB3}"/>
                </a:ext>
              </a:extLst>
            </p:cNvPr>
            <p:cNvPicPr>
              <a:picLocks noChangeAspect="1" noChangeArrowheads="1"/>
            </p:cNvPicPr>
            <p:nvPr/>
          </p:nvPicPr>
          <p:blipFill rotWithShape="1">
            <a:blip r:embed="rId10" cstate="print">
              <a:duotone>
                <a:prstClr val="black"/>
                <a:schemeClr val="accent3">
                  <a:tint val="45000"/>
                  <a:satMod val="400000"/>
                </a:schemeClr>
              </a:duotone>
              <a:extLst>
                <a:ext uri="{BEBA8EAE-BF5A-486C-A8C5-ECC9F3942E4B}">
                  <a14:imgProps xmlns:a14="http://schemas.microsoft.com/office/drawing/2010/main">
                    <a14:imgLayer r:embed="rId11">
                      <a14:imgEffect>
                        <a14:backgroundRemoval t="7943" b="35807" l="0" r="21962"/>
                      </a14:imgEffect>
                      <a14:imgEffect>
                        <a14:sharpenSoften amount="25000"/>
                      </a14:imgEffect>
                    </a14:imgLayer>
                  </a14:imgProps>
                </a:ext>
                <a:ext uri="{28A0092B-C50C-407E-A947-70E740481C1C}">
                  <a14:useLocalDpi xmlns:a14="http://schemas.microsoft.com/office/drawing/2010/main" val="0"/>
                </a:ext>
              </a:extLst>
            </a:blip>
            <a:srcRect t="7983" r="78175" b="63722"/>
            <a:stretch/>
          </p:blipFill>
          <p:spPr bwMode="auto">
            <a:xfrm rot="5400000">
              <a:off x="5301073" y="3074005"/>
              <a:ext cx="875298" cy="713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 name="Picture 2">
              <a:extLst>
                <a:ext uri="{FF2B5EF4-FFF2-40B4-BE49-F238E27FC236}">
                  <a16:creationId xmlns:a16="http://schemas.microsoft.com/office/drawing/2014/main" id="{C99333AA-F11F-4BFE-A367-D6504D77B03B}"/>
                </a:ext>
              </a:extLst>
            </p:cNvPr>
            <p:cNvPicPr>
              <a:picLocks noChangeAspect="1" noChangeArrowheads="1"/>
            </p:cNvPicPr>
            <p:nvPr/>
          </p:nvPicPr>
          <p:blipFill rotWithShape="1">
            <a:blip r:embed="rId6" cstate="print">
              <a:duotone>
                <a:prstClr val="black"/>
                <a:schemeClr val="accent3">
                  <a:tint val="45000"/>
                  <a:satMod val="400000"/>
                </a:schemeClr>
              </a:duotone>
              <a:extLst>
                <a:ext uri="{BEBA8EAE-BF5A-486C-A8C5-ECC9F3942E4B}">
                  <a14:imgProps xmlns:a14="http://schemas.microsoft.com/office/drawing/2010/main">
                    <a14:imgLayer r:embed="rId7">
                      <a14:imgEffect>
                        <a14:backgroundRemoval t="7943" b="35807" l="0" r="21962"/>
                      </a14:imgEffect>
                      <a14:imgEffect>
                        <a14:sharpenSoften amount="25000"/>
                      </a14:imgEffect>
                    </a14:imgLayer>
                  </a14:imgProps>
                </a:ext>
                <a:ext uri="{28A0092B-C50C-407E-A947-70E740481C1C}">
                  <a14:useLocalDpi xmlns:a14="http://schemas.microsoft.com/office/drawing/2010/main" val="0"/>
                </a:ext>
              </a:extLst>
            </a:blip>
            <a:srcRect t="7983" r="78175" b="63722"/>
            <a:stretch/>
          </p:blipFill>
          <p:spPr bwMode="auto">
            <a:xfrm rot="5400000" flipV="1">
              <a:off x="6422619" y="4303132"/>
              <a:ext cx="979325" cy="6380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 name="Picture 2">
              <a:extLst>
                <a:ext uri="{FF2B5EF4-FFF2-40B4-BE49-F238E27FC236}">
                  <a16:creationId xmlns:a16="http://schemas.microsoft.com/office/drawing/2014/main" id="{DD1E7401-2D11-4988-BA15-5274D00231AF}"/>
                </a:ext>
              </a:extLst>
            </p:cNvPr>
            <p:cNvPicPr>
              <a:picLocks noChangeAspect="1" noChangeArrowheads="1"/>
            </p:cNvPicPr>
            <p:nvPr/>
          </p:nvPicPr>
          <p:blipFill rotWithShape="1">
            <a:blip r:embed="rId6" cstate="print">
              <a:duotone>
                <a:prstClr val="black"/>
                <a:schemeClr val="accent3">
                  <a:tint val="45000"/>
                  <a:satMod val="400000"/>
                </a:schemeClr>
              </a:duotone>
              <a:extLst>
                <a:ext uri="{BEBA8EAE-BF5A-486C-A8C5-ECC9F3942E4B}">
                  <a14:imgProps xmlns:a14="http://schemas.microsoft.com/office/drawing/2010/main">
                    <a14:imgLayer r:embed="rId7">
                      <a14:imgEffect>
                        <a14:backgroundRemoval t="7943" b="35807" l="0" r="21962"/>
                      </a14:imgEffect>
                      <a14:imgEffect>
                        <a14:sharpenSoften amount="25000"/>
                      </a14:imgEffect>
                    </a14:imgLayer>
                  </a14:imgProps>
                </a:ext>
                <a:ext uri="{28A0092B-C50C-407E-A947-70E740481C1C}">
                  <a14:useLocalDpi xmlns:a14="http://schemas.microsoft.com/office/drawing/2010/main" val="0"/>
                </a:ext>
              </a:extLst>
            </a:blip>
            <a:srcRect t="7983" r="78175" b="63722"/>
            <a:stretch/>
          </p:blipFill>
          <p:spPr bwMode="auto">
            <a:xfrm rot="5400000">
              <a:off x="5847952" y="4899392"/>
              <a:ext cx="979325" cy="6380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 name="Picture 2">
              <a:extLst>
                <a:ext uri="{FF2B5EF4-FFF2-40B4-BE49-F238E27FC236}">
                  <a16:creationId xmlns:a16="http://schemas.microsoft.com/office/drawing/2014/main" id="{6769B6A6-92BD-4161-BFDA-168906822510}"/>
                </a:ext>
              </a:extLst>
            </p:cNvPr>
            <p:cNvPicPr>
              <a:picLocks noChangeAspect="1" noChangeArrowheads="1"/>
            </p:cNvPicPr>
            <p:nvPr/>
          </p:nvPicPr>
          <p:blipFill rotWithShape="1">
            <a:blip r:embed="rId10" cstate="print">
              <a:duotone>
                <a:prstClr val="black"/>
                <a:schemeClr val="accent3">
                  <a:tint val="45000"/>
                  <a:satMod val="400000"/>
                </a:schemeClr>
              </a:duotone>
              <a:extLst>
                <a:ext uri="{BEBA8EAE-BF5A-486C-A8C5-ECC9F3942E4B}">
                  <a14:imgProps xmlns:a14="http://schemas.microsoft.com/office/drawing/2010/main">
                    <a14:imgLayer r:embed="rId11">
                      <a14:imgEffect>
                        <a14:backgroundRemoval t="7943" b="35807" l="0" r="21962"/>
                      </a14:imgEffect>
                      <a14:imgEffect>
                        <a14:sharpenSoften amount="25000"/>
                      </a14:imgEffect>
                    </a14:imgLayer>
                  </a14:imgProps>
                </a:ext>
                <a:ext uri="{28A0092B-C50C-407E-A947-70E740481C1C}">
                  <a14:useLocalDpi xmlns:a14="http://schemas.microsoft.com/office/drawing/2010/main" val="0"/>
                </a:ext>
              </a:extLst>
            </a:blip>
            <a:srcRect t="7983" r="78175" b="63722"/>
            <a:stretch/>
          </p:blipFill>
          <p:spPr bwMode="auto">
            <a:xfrm>
              <a:off x="6474632" y="4861479"/>
              <a:ext cx="875299" cy="7138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 name="Picture 2">
              <a:extLst>
                <a:ext uri="{FF2B5EF4-FFF2-40B4-BE49-F238E27FC236}">
                  <a16:creationId xmlns:a16="http://schemas.microsoft.com/office/drawing/2014/main" id="{89A9EF38-2DA2-4B43-8F30-47B4FE14F2C8}"/>
                </a:ext>
              </a:extLst>
            </p:cNvPr>
            <p:cNvPicPr>
              <a:picLocks noChangeAspect="1" noChangeArrowheads="1"/>
            </p:cNvPicPr>
            <p:nvPr/>
          </p:nvPicPr>
          <p:blipFill rotWithShape="1">
            <a:blip r:embed="rId10" cstate="print">
              <a:duotone>
                <a:prstClr val="black"/>
                <a:schemeClr val="accent3">
                  <a:tint val="45000"/>
                  <a:satMod val="400000"/>
                </a:schemeClr>
              </a:duotone>
              <a:extLst>
                <a:ext uri="{BEBA8EAE-BF5A-486C-A8C5-ECC9F3942E4B}">
                  <a14:imgProps xmlns:a14="http://schemas.microsoft.com/office/drawing/2010/main">
                    <a14:imgLayer r:embed="rId11">
                      <a14:imgEffect>
                        <a14:backgroundRemoval t="7943" b="35807" l="0" r="21962"/>
                      </a14:imgEffect>
                      <a14:imgEffect>
                        <a14:sharpenSoften amount="25000"/>
                      </a14:imgEffect>
                    </a14:imgLayer>
                  </a14:imgProps>
                </a:ext>
                <a:ext uri="{28A0092B-C50C-407E-A947-70E740481C1C}">
                  <a14:useLocalDpi xmlns:a14="http://schemas.microsoft.com/office/drawing/2010/main" val="0"/>
                </a:ext>
              </a:extLst>
            </a:blip>
            <a:srcRect t="7983" r="78175" b="63722"/>
            <a:stretch/>
          </p:blipFill>
          <p:spPr bwMode="auto">
            <a:xfrm rot="10800000">
              <a:off x="6461085" y="3642750"/>
              <a:ext cx="875299" cy="7138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 name="Picture 2">
              <a:extLst>
                <a:ext uri="{FF2B5EF4-FFF2-40B4-BE49-F238E27FC236}">
                  <a16:creationId xmlns:a16="http://schemas.microsoft.com/office/drawing/2014/main" id="{6F158E96-124E-4BAB-BE7D-5163F17BE3F2}"/>
                </a:ext>
              </a:extLst>
            </p:cNvPr>
            <p:cNvPicPr>
              <a:picLocks noChangeAspect="1" noChangeArrowheads="1"/>
            </p:cNvPicPr>
            <p:nvPr/>
          </p:nvPicPr>
          <p:blipFill rotWithShape="1">
            <a:blip r:embed="rId10" cstate="print">
              <a:duotone>
                <a:prstClr val="black"/>
                <a:schemeClr val="accent3">
                  <a:tint val="45000"/>
                  <a:satMod val="400000"/>
                </a:schemeClr>
              </a:duotone>
              <a:extLst>
                <a:ext uri="{BEBA8EAE-BF5A-486C-A8C5-ECC9F3942E4B}">
                  <a14:imgProps xmlns:a14="http://schemas.microsoft.com/office/drawing/2010/main">
                    <a14:imgLayer r:embed="rId11">
                      <a14:imgEffect>
                        <a14:backgroundRemoval t="7943" b="35807" l="0" r="21962"/>
                      </a14:imgEffect>
                      <a14:imgEffect>
                        <a14:sharpenSoften amount="25000"/>
                      </a14:imgEffect>
                    </a14:imgLayer>
                  </a14:imgProps>
                </a:ext>
                <a:ext uri="{28A0092B-C50C-407E-A947-70E740481C1C}">
                  <a14:useLocalDpi xmlns:a14="http://schemas.microsoft.com/office/drawing/2010/main" val="0"/>
                </a:ext>
              </a:extLst>
            </a:blip>
            <a:srcRect t="7983" r="78175" b="63722"/>
            <a:stretch/>
          </p:blipFill>
          <p:spPr bwMode="auto">
            <a:xfrm>
              <a:off x="5888780" y="4265219"/>
              <a:ext cx="875299" cy="7138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9" name="Group 58">
              <a:extLst>
                <a:ext uri="{FF2B5EF4-FFF2-40B4-BE49-F238E27FC236}">
                  <a16:creationId xmlns:a16="http://schemas.microsoft.com/office/drawing/2014/main" id="{A90452BA-EBEB-40A8-8772-5C99FDB52F72}"/>
                </a:ext>
              </a:extLst>
            </p:cNvPr>
            <p:cNvGrpSpPr/>
            <p:nvPr/>
          </p:nvGrpSpPr>
          <p:grpSpPr>
            <a:xfrm>
              <a:off x="5053880" y="3665843"/>
              <a:ext cx="1512773" cy="1226916"/>
              <a:chOff x="3491725" y="3090441"/>
              <a:chExt cx="1512773" cy="1226916"/>
            </a:xfrm>
          </p:grpSpPr>
          <p:sp>
            <p:nvSpPr>
              <p:cNvPr id="60" name="Freeform 83">
                <a:extLst>
                  <a:ext uri="{FF2B5EF4-FFF2-40B4-BE49-F238E27FC236}">
                    <a16:creationId xmlns:a16="http://schemas.microsoft.com/office/drawing/2014/main" id="{87E2B757-5AFC-41FA-8ED1-C0C4A0BCA034}"/>
                  </a:ext>
                </a:extLst>
              </p:cNvPr>
              <p:cNvSpPr/>
              <p:nvPr/>
            </p:nvSpPr>
            <p:spPr>
              <a:xfrm>
                <a:off x="3819646" y="3090441"/>
                <a:ext cx="673433" cy="1226916"/>
              </a:xfrm>
              <a:custGeom>
                <a:avLst/>
                <a:gdLst>
                  <a:gd name="connsiteX0" fmla="*/ 127321 w 673433"/>
                  <a:gd name="connsiteY0" fmla="*/ 659756 h 1226916"/>
                  <a:gd name="connsiteX1" fmla="*/ 150470 w 673433"/>
                  <a:gd name="connsiteY1" fmla="*/ 601883 h 1226916"/>
                  <a:gd name="connsiteX2" fmla="*/ 162045 w 673433"/>
                  <a:gd name="connsiteY2" fmla="*/ 567159 h 1226916"/>
                  <a:gd name="connsiteX3" fmla="*/ 185195 w 673433"/>
                  <a:gd name="connsiteY3" fmla="*/ 358815 h 1226916"/>
                  <a:gd name="connsiteX4" fmla="*/ 173620 w 673433"/>
                  <a:gd name="connsiteY4" fmla="*/ 289367 h 1226916"/>
                  <a:gd name="connsiteX5" fmla="*/ 127321 w 673433"/>
                  <a:gd name="connsiteY5" fmla="*/ 231493 h 1226916"/>
                  <a:gd name="connsiteX6" fmla="*/ 138896 w 673433"/>
                  <a:gd name="connsiteY6" fmla="*/ 115746 h 1226916"/>
                  <a:gd name="connsiteX7" fmla="*/ 173620 w 673433"/>
                  <a:gd name="connsiteY7" fmla="*/ 104172 h 1226916"/>
                  <a:gd name="connsiteX8" fmla="*/ 196769 w 673433"/>
                  <a:gd name="connsiteY8" fmla="*/ 81022 h 1226916"/>
                  <a:gd name="connsiteX9" fmla="*/ 266217 w 673433"/>
                  <a:gd name="connsiteY9" fmla="*/ 57873 h 1226916"/>
                  <a:gd name="connsiteX10" fmla="*/ 347240 w 673433"/>
                  <a:gd name="connsiteY10" fmla="*/ 0 h 1226916"/>
                  <a:gd name="connsiteX11" fmla="*/ 416688 w 673433"/>
                  <a:gd name="connsiteY11" fmla="*/ 150470 h 1226916"/>
                  <a:gd name="connsiteX12" fmla="*/ 486136 w 673433"/>
                  <a:gd name="connsiteY12" fmla="*/ 173620 h 1226916"/>
                  <a:gd name="connsiteX13" fmla="*/ 520860 w 673433"/>
                  <a:gd name="connsiteY13" fmla="*/ 185194 h 1226916"/>
                  <a:gd name="connsiteX14" fmla="*/ 636607 w 673433"/>
                  <a:gd name="connsiteY14" fmla="*/ 173620 h 1226916"/>
                  <a:gd name="connsiteX15" fmla="*/ 671331 w 673433"/>
                  <a:gd name="connsiteY15" fmla="*/ 185194 h 1226916"/>
                  <a:gd name="connsiteX16" fmla="*/ 659757 w 673433"/>
                  <a:gd name="connsiteY16" fmla="*/ 324091 h 1226916"/>
                  <a:gd name="connsiteX17" fmla="*/ 648182 w 673433"/>
                  <a:gd name="connsiteY17" fmla="*/ 358815 h 1226916"/>
                  <a:gd name="connsiteX18" fmla="*/ 625032 w 673433"/>
                  <a:gd name="connsiteY18" fmla="*/ 381964 h 1226916"/>
                  <a:gd name="connsiteX19" fmla="*/ 578734 w 673433"/>
                  <a:gd name="connsiteY19" fmla="*/ 474562 h 1226916"/>
                  <a:gd name="connsiteX20" fmla="*/ 590308 w 673433"/>
                  <a:gd name="connsiteY20" fmla="*/ 601883 h 1226916"/>
                  <a:gd name="connsiteX21" fmla="*/ 625032 w 673433"/>
                  <a:gd name="connsiteY21" fmla="*/ 671331 h 1226916"/>
                  <a:gd name="connsiteX22" fmla="*/ 636607 w 673433"/>
                  <a:gd name="connsiteY22" fmla="*/ 706055 h 1226916"/>
                  <a:gd name="connsiteX23" fmla="*/ 625032 w 673433"/>
                  <a:gd name="connsiteY23" fmla="*/ 775503 h 1226916"/>
                  <a:gd name="connsiteX24" fmla="*/ 613458 w 673433"/>
                  <a:gd name="connsiteY24" fmla="*/ 810227 h 1226916"/>
                  <a:gd name="connsiteX25" fmla="*/ 544010 w 673433"/>
                  <a:gd name="connsiteY25" fmla="*/ 833377 h 1226916"/>
                  <a:gd name="connsiteX26" fmla="*/ 509286 w 673433"/>
                  <a:gd name="connsiteY26" fmla="*/ 844951 h 1226916"/>
                  <a:gd name="connsiteX27" fmla="*/ 474562 w 673433"/>
                  <a:gd name="connsiteY27" fmla="*/ 902825 h 1226916"/>
                  <a:gd name="connsiteX28" fmla="*/ 497711 w 673433"/>
                  <a:gd name="connsiteY28" fmla="*/ 995422 h 1226916"/>
                  <a:gd name="connsiteX29" fmla="*/ 486136 w 673433"/>
                  <a:gd name="connsiteY29" fmla="*/ 1180617 h 1226916"/>
                  <a:gd name="connsiteX30" fmla="*/ 474562 w 673433"/>
                  <a:gd name="connsiteY30" fmla="*/ 1215341 h 1226916"/>
                  <a:gd name="connsiteX31" fmla="*/ 416688 w 673433"/>
                  <a:gd name="connsiteY31" fmla="*/ 1203767 h 1226916"/>
                  <a:gd name="connsiteX32" fmla="*/ 289367 w 673433"/>
                  <a:gd name="connsiteY32" fmla="*/ 1169043 h 1226916"/>
                  <a:gd name="connsiteX33" fmla="*/ 150470 w 673433"/>
                  <a:gd name="connsiteY33" fmla="*/ 1180617 h 1226916"/>
                  <a:gd name="connsiteX34" fmla="*/ 81022 w 673433"/>
                  <a:gd name="connsiteY34" fmla="*/ 1215341 h 1226916"/>
                  <a:gd name="connsiteX35" fmla="*/ 46298 w 673433"/>
                  <a:gd name="connsiteY35" fmla="*/ 1226916 h 1226916"/>
                  <a:gd name="connsiteX36" fmla="*/ 11574 w 673433"/>
                  <a:gd name="connsiteY36" fmla="*/ 1215341 h 1226916"/>
                  <a:gd name="connsiteX37" fmla="*/ 34724 w 673433"/>
                  <a:gd name="connsiteY37" fmla="*/ 1064870 h 1226916"/>
                  <a:gd name="connsiteX38" fmla="*/ 57873 w 673433"/>
                  <a:gd name="connsiteY38" fmla="*/ 1030146 h 1226916"/>
                  <a:gd name="connsiteX39" fmla="*/ 34724 w 673433"/>
                  <a:gd name="connsiteY39" fmla="*/ 925974 h 1226916"/>
                  <a:gd name="connsiteX40" fmla="*/ 23149 w 673433"/>
                  <a:gd name="connsiteY40" fmla="*/ 891250 h 1226916"/>
                  <a:gd name="connsiteX41" fmla="*/ 0 w 673433"/>
                  <a:gd name="connsiteY41" fmla="*/ 856526 h 1226916"/>
                  <a:gd name="connsiteX42" fmla="*/ 11574 w 673433"/>
                  <a:gd name="connsiteY42" fmla="*/ 752354 h 1226916"/>
                  <a:gd name="connsiteX43" fmla="*/ 57873 w 673433"/>
                  <a:gd name="connsiteY43" fmla="*/ 740779 h 1226916"/>
                  <a:gd name="connsiteX44" fmla="*/ 150470 w 673433"/>
                  <a:gd name="connsiteY44" fmla="*/ 717630 h 1226916"/>
                  <a:gd name="connsiteX45" fmla="*/ 127321 w 673433"/>
                  <a:gd name="connsiteY45" fmla="*/ 659756 h 1226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73433" h="1226916">
                    <a:moveTo>
                      <a:pt x="127321" y="659756"/>
                    </a:moveTo>
                    <a:cubicBezTo>
                      <a:pt x="127321" y="640465"/>
                      <a:pt x="143175" y="621337"/>
                      <a:pt x="150470" y="601883"/>
                    </a:cubicBezTo>
                    <a:cubicBezTo>
                      <a:pt x="154754" y="590459"/>
                      <a:pt x="160698" y="579285"/>
                      <a:pt x="162045" y="567159"/>
                    </a:cubicBezTo>
                    <a:cubicBezTo>
                      <a:pt x="186818" y="344206"/>
                      <a:pt x="152672" y="456381"/>
                      <a:pt x="185195" y="358815"/>
                    </a:cubicBezTo>
                    <a:cubicBezTo>
                      <a:pt x="181337" y="335666"/>
                      <a:pt x="181042" y="311631"/>
                      <a:pt x="173620" y="289367"/>
                    </a:cubicBezTo>
                    <a:cubicBezTo>
                      <a:pt x="166320" y="267467"/>
                      <a:pt x="143124" y="247297"/>
                      <a:pt x="127321" y="231493"/>
                    </a:cubicBezTo>
                    <a:cubicBezTo>
                      <a:pt x="131179" y="192911"/>
                      <a:pt x="125645" y="152186"/>
                      <a:pt x="138896" y="115746"/>
                    </a:cubicBezTo>
                    <a:cubicBezTo>
                      <a:pt x="143066" y="104280"/>
                      <a:pt x="163158" y="110449"/>
                      <a:pt x="173620" y="104172"/>
                    </a:cubicBezTo>
                    <a:cubicBezTo>
                      <a:pt x="182978" y="98557"/>
                      <a:pt x="187008" y="85902"/>
                      <a:pt x="196769" y="81022"/>
                    </a:cubicBezTo>
                    <a:cubicBezTo>
                      <a:pt x="218594" y="70109"/>
                      <a:pt x="266217" y="57873"/>
                      <a:pt x="266217" y="57873"/>
                    </a:cubicBezTo>
                    <a:cubicBezTo>
                      <a:pt x="321143" y="2947"/>
                      <a:pt x="291810" y="18475"/>
                      <a:pt x="347240" y="0"/>
                    </a:cubicBezTo>
                    <a:cubicBezTo>
                      <a:pt x="481742" y="26899"/>
                      <a:pt x="330100" y="-22706"/>
                      <a:pt x="416688" y="150470"/>
                    </a:cubicBezTo>
                    <a:cubicBezTo>
                      <a:pt x="427601" y="172295"/>
                      <a:pt x="462987" y="165904"/>
                      <a:pt x="486136" y="173620"/>
                    </a:cubicBezTo>
                    <a:lnTo>
                      <a:pt x="520860" y="185194"/>
                    </a:lnTo>
                    <a:cubicBezTo>
                      <a:pt x="559442" y="181336"/>
                      <a:pt x="597832" y="173620"/>
                      <a:pt x="636607" y="173620"/>
                    </a:cubicBezTo>
                    <a:cubicBezTo>
                      <a:pt x="648808" y="173620"/>
                      <a:pt x="669476" y="173135"/>
                      <a:pt x="671331" y="185194"/>
                    </a:cubicBezTo>
                    <a:cubicBezTo>
                      <a:pt x="678396" y="231113"/>
                      <a:pt x="665897" y="278039"/>
                      <a:pt x="659757" y="324091"/>
                    </a:cubicBezTo>
                    <a:cubicBezTo>
                      <a:pt x="658145" y="336185"/>
                      <a:pt x="654459" y="348353"/>
                      <a:pt x="648182" y="358815"/>
                    </a:cubicBezTo>
                    <a:cubicBezTo>
                      <a:pt x="642567" y="368173"/>
                      <a:pt x="632749" y="374248"/>
                      <a:pt x="625032" y="381964"/>
                    </a:cubicBezTo>
                    <a:cubicBezTo>
                      <a:pt x="598432" y="461765"/>
                      <a:pt x="619137" y="434157"/>
                      <a:pt x="578734" y="474562"/>
                    </a:cubicBezTo>
                    <a:cubicBezTo>
                      <a:pt x="582592" y="517002"/>
                      <a:pt x="584281" y="559696"/>
                      <a:pt x="590308" y="601883"/>
                    </a:cubicBezTo>
                    <a:cubicBezTo>
                      <a:pt x="596126" y="642611"/>
                      <a:pt x="606695" y="634656"/>
                      <a:pt x="625032" y="671331"/>
                    </a:cubicBezTo>
                    <a:cubicBezTo>
                      <a:pt x="630488" y="682244"/>
                      <a:pt x="632749" y="694480"/>
                      <a:pt x="636607" y="706055"/>
                    </a:cubicBezTo>
                    <a:cubicBezTo>
                      <a:pt x="632749" y="729204"/>
                      <a:pt x="630123" y="752593"/>
                      <a:pt x="625032" y="775503"/>
                    </a:cubicBezTo>
                    <a:cubicBezTo>
                      <a:pt x="622385" y="787413"/>
                      <a:pt x="623386" y="803135"/>
                      <a:pt x="613458" y="810227"/>
                    </a:cubicBezTo>
                    <a:cubicBezTo>
                      <a:pt x="593602" y="824410"/>
                      <a:pt x="567159" y="825661"/>
                      <a:pt x="544010" y="833377"/>
                    </a:cubicBezTo>
                    <a:lnTo>
                      <a:pt x="509286" y="844951"/>
                    </a:lnTo>
                    <a:cubicBezTo>
                      <a:pt x="493188" y="861049"/>
                      <a:pt x="472058" y="875277"/>
                      <a:pt x="474562" y="902825"/>
                    </a:cubicBezTo>
                    <a:cubicBezTo>
                      <a:pt x="477443" y="934510"/>
                      <a:pt x="497711" y="995422"/>
                      <a:pt x="497711" y="995422"/>
                    </a:cubicBezTo>
                    <a:cubicBezTo>
                      <a:pt x="493853" y="1057154"/>
                      <a:pt x="492611" y="1119105"/>
                      <a:pt x="486136" y="1180617"/>
                    </a:cubicBezTo>
                    <a:cubicBezTo>
                      <a:pt x="484859" y="1192751"/>
                      <a:pt x="486137" y="1211483"/>
                      <a:pt x="474562" y="1215341"/>
                    </a:cubicBezTo>
                    <a:cubicBezTo>
                      <a:pt x="455898" y="1221562"/>
                      <a:pt x="435668" y="1208943"/>
                      <a:pt x="416688" y="1203767"/>
                    </a:cubicBezTo>
                    <a:cubicBezTo>
                      <a:pt x="255146" y="1159710"/>
                      <a:pt x="430369" y="1197242"/>
                      <a:pt x="289367" y="1169043"/>
                    </a:cubicBezTo>
                    <a:cubicBezTo>
                      <a:pt x="243068" y="1172901"/>
                      <a:pt x="196522" y="1174477"/>
                      <a:pt x="150470" y="1180617"/>
                    </a:cubicBezTo>
                    <a:cubicBezTo>
                      <a:pt x="110800" y="1185906"/>
                      <a:pt x="116490" y="1197607"/>
                      <a:pt x="81022" y="1215341"/>
                    </a:cubicBezTo>
                    <a:cubicBezTo>
                      <a:pt x="70109" y="1220797"/>
                      <a:pt x="57873" y="1223058"/>
                      <a:pt x="46298" y="1226916"/>
                    </a:cubicBezTo>
                    <a:cubicBezTo>
                      <a:pt x="34723" y="1223058"/>
                      <a:pt x="13757" y="1227345"/>
                      <a:pt x="11574" y="1215341"/>
                    </a:cubicBezTo>
                    <a:cubicBezTo>
                      <a:pt x="8033" y="1195863"/>
                      <a:pt x="16026" y="1102267"/>
                      <a:pt x="34724" y="1064870"/>
                    </a:cubicBezTo>
                    <a:cubicBezTo>
                      <a:pt x="40945" y="1052428"/>
                      <a:pt x="50157" y="1041721"/>
                      <a:pt x="57873" y="1030146"/>
                    </a:cubicBezTo>
                    <a:cubicBezTo>
                      <a:pt x="50157" y="995422"/>
                      <a:pt x="43351" y="960483"/>
                      <a:pt x="34724" y="925974"/>
                    </a:cubicBezTo>
                    <a:cubicBezTo>
                      <a:pt x="31765" y="914137"/>
                      <a:pt x="28605" y="902163"/>
                      <a:pt x="23149" y="891250"/>
                    </a:cubicBezTo>
                    <a:cubicBezTo>
                      <a:pt x="16928" y="878808"/>
                      <a:pt x="7716" y="868101"/>
                      <a:pt x="0" y="856526"/>
                    </a:cubicBezTo>
                    <a:cubicBezTo>
                      <a:pt x="3858" y="821802"/>
                      <a:pt x="-4050" y="783603"/>
                      <a:pt x="11574" y="752354"/>
                    </a:cubicBezTo>
                    <a:cubicBezTo>
                      <a:pt x="18688" y="738125"/>
                      <a:pt x="42577" y="745149"/>
                      <a:pt x="57873" y="740779"/>
                    </a:cubicBezTo>
                    <a:cubicBezTo>
                      <a:pt x="140916" y="717053"/>
                      <a:pt x="32815" y="741162"/>
                      <a:pt x="150470" y="717630"/>
                    </a:cubicBezTo>
                    <a:cubicBezTo>
                      <a:pt x="162679" y="644376"/>
                      <a:pt x="127321" y="679047"/>
                      <a:pt x="127321" y="659756"/>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a:extLst>
                  <a:ext uri="{FF2B5EF4-FFF2-40B4-BE49-F238E27FC236}">
                    <a16:creationId xmlns:a16="http://schemas.microsoft.com/office/drawing/2014/main" id="{4C6FEF58-ADA8-4121-B3B6-9B2E1576C841}"/>
                  </a:ext>
                </a:extLst>
              </p:cNvPr>
              <p:cNvSpPr txBox="1"/>
              <p:nvPr/>
            </p:nvSpPr>
            <p:spPr>
              <a:xfrm rot="19120382">
                <a:off x="3491725" y="3458985"/>
                <a:ext cx="1512773" cy="369332"/>
              </a:xfrm>
              <a:prstGeom prst="rect">
                <a:avLst/>
              </a:prstGeom>
              <a:noFill/>
            </p:spPr>
            <p:txBody>
              <a:bodyPr wrap="square" rtlCol="0">
                <a:spAutoFit/>
              </a:bodyPr>
              <a:lstStyle/>
              <a:p>
                <a:r>
                  <a:rPr lang="en-US" sz="1800" dirty="0"/>
                  <a:t>    Focus</a:t>
                </a:r>
              </a:p>
            </p:txBody>
          </p:sp>
        </p:grpSp>
      </p:grpSp>
      <p:sp>
        <p:nvSpPr>
          <p:cNvPr id="5" name="Right Arrow 4"/>
          <p:cNvSpPr/>
          <p:nvPr/>
        </p:nvSpPr>
        <p:spPr>
          <a:xfrm rot="18896646">
            <a:off x="8094911" y="4452610"/>
            <a:ext cx="1491124" cy="46799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7370793" y="5227877"/>
            <a:ext cx="1975370" cy="523220"/>
          </a:xfrm>
          <a:prstGeom prst="rect">
            <a:avLst/>
          </a:prstGeom>
          <a:noFill/>
        </p:spPr>
        <p:txBody>
          <a:bodyPr wrap="square" rtlCol="0">
            <a:spAutoFit/>
          </a:bodyPr>
          <a:lstStyle/>
          <a:p>
            <a:r>
              <a:rPr lang="en-US" sz="2800" dirty="0" smtClean="0"/>
              <a:t>Your ideas!</a:t>
            </a:r>
            <a:endParaRPr lang="en-US" sz="2800" dirty="0"/>
          </a:p>
        </p:txBody>
      </p:sp>
    </p:spTree>
    <p:extLst>
      <p:ext uri="{BB962C8B-B14F-4D97-AF65-F5344CB8AC3E}">
        <p14:creationId xmlns:p14="http://schemas.microsoft.com/office/powerpoint/2010/main" val="15615188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5A28ECA-E906-4ADB-A416-1B2000B8341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E9C267-FC72-D447-BF05-09A3351C68C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Text Placeholder 2">
            <a:extLst>
              <a:ext uri="{FF2B5EF4-FFF2-40B4-BE49-F238E27FC236}">
                <a16:creationId xmlns:a16="http://schemas.microsoft.com/office/drawing/2014/main" id="{E71A5085-2018-4F57-849D-5A9290484E4F}"/>
              </a:ext>
            </a:extLst>
          </p:cNvPr>
          <p:cNvSpPr>
            <a:spLocks noGrp="1"/>
          </p:cNvSpPr>
          <p:nvPr>
            <p:ph type="body" sz="quarter" idx="13"/>
          </p:nvPr>
        </p:nvSpPr>
        <p:spPr>
          <a:xfrm>
            <a:off x="466725" y="1149937"/>
            <a:ext cx="8004613" cy="507831"/>
          </a:xfrm>
        </p:spPr>
        <p:txBody>
          <a:bodyPr/>
          <a:lstStyle/>
          <a:p>
            <a:r>
              <a:rPr lang="en-US" sz="2000" dirty="0"/>
              <a:t>There is NO End-of-Course exam in AP </a:t>
            </a:r>
            <a:r>
              <a:rPr lang="en-US" sz="2000" dirty="0" smtClean="0"/>
              <a:t>Research!!!!</a:t>
            </a:r>
            <a:endParaRPr lang="en-US" sz="2000" dirty="0"/>
          </a:p>
        </p:txBody>
      </p:sp>
      <p:sp>
        <p:nvSpPr>
          <p:cNvPr id="4" name="Content Placeholder 3">
            <a:extLst>
              <a:ext uri="{FF2B5EF4-FFF2-40B4-BE49-F238E27FC236}">
                <a16:creationId xmlns:a16="http://schemas.microsoft.com/office/drawing/2014/main" id="{579A2293-AE0B-4CB0-B02A-C527B5042180}"/>
              </a:ext>
            </a:extLst>
          </p:cNvPr>
          <p:cNvSpPr>
            <a:spLocks noGrp="1"/>
          </p:cNvSpPr>
          <p:nvPr>
            <p:ph idx="1"/>
          </p:nvPr>
        </p:nvSpPr>
        <p:spPr>
          <a:xfrm>
            <a:off x="1060362" y="1917290"/>
            <a:ext cx="4884018" cy="4185943"/>
          </a:xfrm>
        </p:spPr>
        <p:txBody>
          <a:bodyPr/>
          <a:lstStyle/>
          <a:p>
            <a:pPr marL="0" indent="0" algn="ctr">
              <a:buNone/>
            </a:pPr>
            <a:r>
              <a:rPr lang="en-US" sz="2000" b="1" dirty="0"/>
              <a:t>4,000-5,000 word Academic Paper (75%)</a:t>
            </a:r>
          </a:p>
          <a:p>
            <a:pPr marL="0" indent="0" algn="ctr">
              <a:buNone/>
            </a:pPr>
            <a:r>
              <a:rPr lang="en-US" sz="2000" b="1" dirty="0"/>
              <a:t>(Nov – Apr)</a:t>
            </a:r>
          </a:p>
        </p:txBody>
      </p:sp>
      <p:sp>
        <p:nvSpPr>
          <p:cNvPr id="5" name="Content Placeholder 4">
            <a:extLst>
              <a:ext uri="{FF2B5EF4-FFF2-40B4-BE49-F238E27FC236}">
                <a16:creationId xmlns:a16="http://schemas.microsoft.com/office/drawing/2014/main" id="{6CF8A4AD-F606-4850-86CD-A2E24E0BA9E9}"/>
              </a:ext>
            </a:extLst>
          </p:cNvPr>
          <p:cNvSpPr>
            <a:spLocks noGrp="1"/>
          </p:cNvSpPr>
          <p:nvPr>
            <p:ph idx="14"/>
          </p:nvPr>
        </p:nvSpPr>
        <p:spPr>
          <a:xfrm>
            <a:off x="6230467" y="1917290"/>
            <a:ext cx="4884018" cy="4185943"/>
          </a:xfrm>
        </p:spPr>
        <p:txBody>
          <a:bodyPr/>
          <a:lstStyle/>
          <a:p>
            <a:pPr marL="0" indent="0" algn="ctr">
              <a:buNone/>
            </a:pPr>
            <a:r>
              <a:rPr lang="en-US" sz="2000" b="1" dirty="0"/>
              <a:t>Presentation and Oral Defense (25%)</a:t>
            </a:r>
          </a:p>
          <a:p>
            <a:pPr marL="0" indent="0" algn="ctr">
              <a:buNone/>
            </a:pPr>
            <a:r>
              <a:rPr lang="en-US" sz="2000" b="1" dirty="0"/>
              <a:t>(Apr)</a:t>
            </a:r>
          </a:p>
        </p:txBody>
      </p:sp>
      <p:sp>
        <p:nvSpPr>
          <p:cNvPr id="6" name="Text Placeholder 5">
            <a:extLst>
              <a:ext uri="{FF2B5EF4-FFF2-40B4-BE49-F238E27FC236}">
                <a16:creationId xmlns:a16="http://schemas.microsoft.com/office/drawing/2014/main" id="{BD01BE0D-AFFD-4B76-8174-3AAB145DD04F}"/>
              </a:ext>
            </a:extLst>
          </p:cNvPr>
          <p:cNvSpPr>
            <a:spLocks noGrp="1"/>
          </p:cNvSpPr>
          <p:nvPr>
            <p:ph type="body" sz="quarter" idx="15"/>
          </p:nvPr>
        </p:nvSpPr>
        <p:spPr>
          <a:xfrm>
            <a:off x="466724" y="646979"/>
            <a:ext cx="10338927" cy="494764"/>
          </a:xfrm>
        </p:spPr>
        <p:txBody>
          <a:bodyPr/>
          <a:lstStyle/>
          <a:p>
            <a:r>
              <a:rPr lang="en-US" dirty="0"/>
              <a:t>AP Research assessment</a:t>
            </a:r>
          </a:p>
        </p:txBody>
      </p:sp>
      <p:pic>
        <p:nvPicPr>
          <p:cNvPr id="153602" name="Picture 2" descr="Image result for ap research academic paper">
            <a:extLst>
              <a:ext uri="{FF2B5EF4-FFF2-40B4-BE49-F238E27FC236}">
                <a16:creationId xmlns:a16="http://schemas.microsoft.com/office/drawing/2014/main" id="{D09B4F79-C28E-4414-B8A9-9C2CA45670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7912" y="3005989"/>
            <a:ext cx="4268918" cy="3205032"/>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8" name="Picture 4" descr="Image result for presentation">
            <a:extLst>
              <a:ext uri="{FF2B5EF4-FFF2-40B4-BE49-F238E27FC236}">
                <a16:creationId xmlns:a16="http://schemas.microsoft.com/office/drawing/2014/main" id="{F7835031-1972-4E77-88A4-0C1CA3B4753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24357" y="3005989"/>
            <a:ext cx="4065332" cy="3142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14191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30657" t="17232" r="30992" b="9554"/>
          <a:stretch/>
        </p:blipFill>
        <p:spPr>
          <a:xfrm>
            <a:off x="3174522" y="0"/>
            <a:ext cx="6533400" cy="7012288"/>
          </a:xfrm>
          <a:prstGeom prst="rect">
            <a:avLst/>
          </a:prstGeom>
        </p:spPr>
      </p:pic>
    </p:spTree>
    <p:extLst>
      <p:ext uri="{BB962C8B-B14F-4D97-AF65-F5344CB8AC3E}">
        <p14:creationId xmlns:p14="http://schemas.microsoft.com/office/powerpoint/2010/main" val="12118044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E1F78CF-62A2-4228-9DAC-D18DC799F3AB}"/>
              </a:ext>
            </a:extLst>
          </p:cNvPr>
          <p:cNvSpPr>
            <a:spLocks noGrp="1"/>
          </p:cNvSpPr>
          <p:nvPr>
            <p:ph type="sldNum" sz="quarter" idx="10"/>
          </p:nvPr>
        </p:nvSpPr>
        <p:spPr/>
        <p:txBody>
          <a:bodyPr/>
          <a:lstStyle/>
          <a:p>
            <a:fld id="{C1E9C267-FC72-D447-BF05-09A3351C68CB}" type="slidenum">
              <a:rPr lang="en-US" smtClean="0"/>
              <a:t>11</a:t>
            </a:fld>
            <a:endParaRPr lang="en-US" dirty="0"/>
          </a:p>
        </p:txBody>
      </p:sp>
      <p:sp>
        <p:nvSpPr>
          <p:cNvPr id="6" name="Text Placeholder 5">
            <a:extLst>
              <a:ext uri="{FF2B5EF4-FFF2-40B4-BE49-F238E27FC236}">
                <a16:creationId xmlns:a16="http://schemas.microsoft.com/office/drawing/2014/main" id="{4BDC8854-B06C-44D6-9371-BAFA042A8695}"/>
              </a:ext>
            </a:extLst>
          </p:cNvPr>
          <p:cNvSpPr>
            <a:spLocks noGrp="1"/>
          </p:cNvSpPr>
          <p:nvPr>
            <p:ph type="body" sz="quarter" idx="15"/>
          </p:nvPr>
        </p:nvSpPr>
        <p:spPr>
          <a:xfrm>
            <a:off x="466724" y="646979"/>
            <a:ext cx="10368423" cy="494764"/>
          </a:xfrm>
        </p:spPr>
        <p:txBody>
          <a:bodyPr/>
          <a:lstStyle/>
          <a:p>
            <a:r>
              <a:rPr lang="en-US" dirty="0"/>
              <a:t>AP Research discussion: research topics</a:t>
            </a:r>
          </a:p>
        </p:txBody>
      </p:sp>
      <p:sp>
        <p:nvSpPr>
          <p:cNvPr id="5" name="Text Placeholder 4">
            <a:extLst>
              <a:ext uri="{FF2B5EF4-FFF2-40B4-BE49-F238E27FC236}">
                <a16:creationId xmlns:a16="http://schemas.microsoft.com/office/drawing/2014/main" id="{2601A5D9-A89F-441D-BABF-CFED10A0E810}"/>
              </a:ext>
            </a:extLst>
          </p:cNvPr>
          <p:cNvSpPr>
            <a:spLocks noGrp="1"/>
          </p:cNvSpPr>
          <p:nvPr>
            <p:ph type="body" sz="quarter" idx="13"/>
          </p:nvPr>
        </p:nvSpPr>
        <p:spPr/>
        <p:txBody>
          <a:bodyPr/>
          <a:lstStyle/>
          <a:p>
            <a:endParaRPr lang="en-US"/>
          </a:p>
        </p:txBody>
      </p:sp>
      <p:sp>
        <p:nvSpPr>
          <p:cNvPr id="9" name="TextBox 8">
            <a:extLst>
              <a:ext uri="{FF2B5EF4-FFF2-40B4-BE49-F238E27FC236}">
                <a16:creationId xmlns:a16="http://schemas.microsoft.com/office/drawing/2014/main" id="{D3A733B5-D9EB-438D-8631-7066FCCA16AB}"/>
              </a:ext>
            </a:extLst>
          </p:cNvPr>
          <p:cNvSpPr txBox="1"/>
          <p:nvPr/>
        </p:nvSpPr>
        <p:spPr>
          <a:xfrm>
            <a:off x="2139043" y="2912036"/>
            <a:ext cx="7913914" cy="769441"/>
          </a:xfrm>
          <a:prstGeom prst="rect">
            <a:avLst/>
          </a:prstGeom>
          <a:noFill/>
          <a:ln>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What would you research?</a:t>
            </a:r>
          </a:p>
        </p:txBody>
      </p:sp>
    </p:spTree>
    <p:extLst>
      <p:ext uri="{BB962C8B-B14F-4D97-AF65-F5344CB8AC3E}">
        <p14:creationId xmlns:p14="http://schemas.microsoft.com/office/powerpoint/2010/main" val="34158183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1219" t="22411" r="21053" b="6697"/>
          <a:stretch/>
        </p:blipFill>
        <p:spPr>
          <a:xfrm>
            <a:off x="666974" y="-121441"/>
            <a:ext cx="10553251" cy="7286332"/>
          </a:xfrm>
          <a:prstGeom prst="rect">
            <a:avLst/>
          </a:prstGeom>
        </p:spPr>
      </p:pic>
    </p:spTree>
    <p:extLst>
      <p:ext uri="{BB962C8B-B14F-4D97-AF65-F5344CB8AC3E}">
        <p14:creationId xmlns:p14="http://schemas.microsoft.com/office/powerpoint/2010/main" val="19404172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9814" t="21875" r="20951" b="9375"/>
          <a:stretch/>
        </p:blipFill>
        <p:spPr>
          <a:xfrm>
            <a:off x="943655" y="0"/>
            <a:ext cx="10370372" cy="6767107"/>
          </a:xfrm>
          <a:prstGeom prst="rect">
            <a:avLst/>
          </a:prstGeom>
        </p:spPr>
      </p:pic>
    </p:spTree>
    <p:extLst>
      <p:ext uri="{BB962C8B-B14F-4D97-AF65-F5344CB8AC3E}">
        <p14:creationId xmlns:p14="http://schemas.microsoft.com/office/powerpoint/2010/main" val="29681054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Content Placeholder 3"/>
          <p:cNvSpPr>
            <a:spLocks noGrp="1"/>
          </p:cNvSpPr>
          <p:nvPr>
            <p:ph idx="14"/>
          </p:nvPr>
        </p:nvSpPr>
        <p:spPr/>
        <p:txBody>
          <a:bodyPr/>
          <a:lstStyle/>
          <a:p>
            <a:endParaRPr lang="en-US"/>
          </a:p>
        </p:txBody>
      </p:sp>
      <p:sp>
        <p:nvSpPr>
          <p:cNvPr id="5" name="Text Placeholder 4"/>
          <p:cNvSpPr>
            <a:spLocks noGrp="1"/>
          </p:cNvSpPr>
          <p:nvPr>
            <p:ph type="body" sz="quarter" idx="15"/>
          </p:nvPr>
        </p:nvSpPr>
        <p:spPr/>
        <p:txBody>
          <a:bodyPr/>
          <a:lstStyle/>
          <a:p>
            <a:endParaRPr lang="en-US"/>
          </a:p>
        </p:txBody>
      </p:sp>
      <p:pic>
        <p:nvPicPr>
          <p:cNvPr id="6" name="Picture 5"/>
          <p:cNvPicPr>
            <a:picLocks noChangeAspect="1"/>
          </p:cNvPicPr>
          <p:nvPr/>
        </p:nvPicPr>
        <p:blipFill rotWithShape="1">
          <a:blip r:embed="rId2"/>
          <a:srcRect l="23166" t="23484" r="24633" b="36667"/>
          <a:stretch/>
        </p:blipFill>
        <p:spPr>
          <a:xfrm>
            <a:off x="-500333" y="362309"/>
            <a:ext cx="13343496" cy="6366295"/>
          </a:xfrm>
          <a:prstGeom prst="rect">
            <a:avLst/>
          </a:prstGeom>
        </p:spPr>
      </p:pic>
    </p:spTree>
    <p:extLst>
      <p:ext uri="{BB962C8B-B14F-4D97-AF65-F5344CB8AC3E}">
        <p14:creationId xmlns:p14="http://schemas.microsoft.com/office/powerpoint/2010/main" val="2830378125"/>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E1F78CF-62A2-4228-9DAC-D18DC799F3A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E9C267-FC72-D447-BF05-09A3351C68C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Text Placeholder 5">
            <a:extLst>
              <a:ext uri="{FF2B5EF4-FFF2-40B4-BE49-F238E27FC236}">
                <a16:creationId xmlns:a16="http://schemas.microsoft.com/office/drawing/2014/main" id="{4BDC8854-B06C-44D6-9371-BAFA042A8695}"/>
              </a:ext>
            </a:extLst>
          </p:cNvPr>
          <p:cNvSpPr>
            <a:spLocks noGrp="1"/>
          </p:cNvSpPr>
          <p:nvPr>
            <p:ph type="body" sz="quarter" idx="15"/>
          </p:nvPr>
        </p:nvSpPr>
        <p:spPr>
          <a:xfrm>
            <a:off x="466724" y="646979"/>
            <a:ext cx="10928863" cy="494764"/>
          </a:xfrm>
        </p:spPr>
        <p:txBody>
          <a:bodyPr/>
          <a:lstStyle/>
          <a:p>
            <a:r>
              <a:rPr lang="en-US" dirty="0"/>
              <a:t>Students become experts in a topic of their choice</a:t>
            </a:r>
          </a:p>
        </p:txBody>
      </p:sp>
      <p:sp>
        <p:nvSpPr>
          <p:cNvPr id="7" name="Content Placeholder 3">
            <a:extLst>
              <a:ext uri="{FF2B5EF4-FFF2-40B4-BE49-F238E27FC236}">
                <a16:creationId xmlns:a16="http://schemas.microsoft.com/office/drawing/2014/main" id="{B9464DEF-86D2-4DF8-98B6-1AD2C7F45EBC}"/>
              </a:ext>
            </a:extLst>
          </p:cNvPr>
          <p:cNvSpPr txBox="1">
            <a:spLocks/>
          </p:cNvSpPr>
          <p:nvPr/>
        </p:nvSpPr>
        <p:spPr>
          <a:xfrm>
            <a:off x="412894" y="1917290"/>
            <a:ext cx="3446514" cy="4185943"/>
          </a:xfrm>
          <a:prstGeom prst="rect">
            <a:avLst/>
          </a:prstGeom>
        </p:spPr>
        <p:txBody>
          <a:bodyPr lIns="0" tIns="228600" rIns="0" bIns="0"/>
          <a:lstStyle>
            <a:lvl1pPr marL="2857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1pPr>
            <a:lvl2pPr marL="7429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2pPr>
            <a:lvl3pPr marL="12001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3pPr>
            <a:lvl4pPr marL="16573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4pPr>
            <a:lvl5pPr marL="21145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ct val="20000"/>
              </a:spcBef>
              <a:spcAft>
                <a:spcPts val="0"/>
              </a:spcAft>
              <a:buClr>
                <a:srgbClr val="009CDE"/>
              </a:buClr>
              <a:buSzTx/>
              <a:buFont typeface="Arial"/>
              <a:buNone/>
              <a:tabLst/>
              <a:defRPr/>
            </a:pPr>
            <a:r>
              <a:rPr kumimoji="0" lang="en-US" sz="2400" b="1" i="0" u="none" strike="noStrike" kern="1200" cap="none" spc="0" normalizeH="0" baseline="0" noProof="0" dirty="0">
                <a:ln>
                  <a:noFill/>
                </a:ln>
                <a:solidFill>
                  <a:prstClr val="black"/>
                </a:solidFill>
                <a:effectLst/>
                <a:uLnTx/>
                <a:uFillTx/>
                <a:latin typeface="Roboto" charset="0"/>
                <a:ea typeface="Roboto" charset="0"/>
                <a:cs typeface="Roboto" charset="0"/>
              </a:rPr>
              <a:t>Engineering</a:t>
            </a:r>
          </a:p>
        </p:txBody>
      </p:sp>
      <p:pic>
        <p:nvPicPr>
          <p:cNvPr id="14" name="Picture 20" descr="Image result for macrotermes mound">
            <a:extLst>
              <a:ext uri="{FF2B5EF4-FFF2-40B4-BE49-F238E27FC236}">
                <a16:creationId xmlns:a16="http://schemas.microsoft.com/office/drawing/2014/main" id="{C56C6F24-2A2D-4C3E-886C-7B639DD7621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682" r="16406" b="11537"/>
          <a:stretch/>
        </p:blipFill>
        <p:spPr bwMode="auto">
          <a:xfrm>
            <a:off x="655138" y="2651354"/>
            <a:ext cx="2862636" cy="2838498"/>
          </a:xfrm>
          <a:prstGeom prst="rect">
            <a:avLst/>
          </a:prstGeom>
          <a:noFill/>
          <a:ln>
            <a:solidFill>
              <a:srgbClr val="0070C0"/>
            </a:solidFill>
          </a:ln>
          <a:extLst>
            <a:ext uri="{909E8E84-426E-40DD-AFC4-6F175D3DCCD1}">
              <a14:hiddenFill xmlns:a14="http://schemas.microsoft.com/office/drawing/2010/main">
                <a:solidFill>
                  <a:srgbClr val="FFFFFF"/>
                </a:solidFill>
              </a14:hiddenFill>
            </a:ext>
          </a:extLst>
        </p:spPr>
      </p:pic>
      <p:sp>
        <p:nvSpPr>
          <p:cNvPr id="18" name="TextBox 8">
            <a:extLst>
              <a:ext uri="{FF2B5EF4-FFF2-40B4-BE49-F238E27FC236}">
                <a16:creationId xmlns:a16="http://schemas.microsoft.com/office/drawing/2014/main" id="{820E3BFF-87AC-47D1-916E-BABC00918308}"/>
              </a:ext>
            </a:extLst>
          </p:cNvPr>
          <p:cNvSpPr txBox="1"/>
          <p:nvPr/>
        </p:nvSpPr>
        <p:spPr>
          <a:xfrm>
            <a:off x="255517" y="5511055"/>
            <a:ext cx="3661878"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Designing energy efficient buildings based on termite colonies</a:t>
            </a:r>
          </a:p>
        </p:txBody>
      </p:sp>
      <p:sp>
        <p:nvSpPr>
          <p:cNvPr id="8" name="Content Placeholder 3">
            <a:extLst>
              <a:ext uri="{FF2B5EF4-FFF2-40B4-BE49-F238E27FC236}">
                <a16:creationId xmlns:a16="http://schemas.microsoft.com/office/drawing/2014/main" id="{C3313956-D7A8-493F-980F-03D509EF35E2}"/>
              </a:ext>
            </a:extLst>
          </p:cNvPr>
          <p:cNvSpPr txBox="1">
            <a:spLocks/>
          </p:cNvSpPr>
          <p:nvPr/>
        </p:nvSpPr>
        <p:spPr>
          <a:xfrm>
            <a:off x="4338721" y="1917290"/>
            <a:ext cx="3446514" cy="4185943"/>
          </a:xfrm>
          <a:prstGeom prst="rect">
            <a:avLst/>
          </a:prstGeom>
        </p:spPr>
        <p:txBody>
          <a:bodyPr lIns="0" tIns="228600" rIns="0" bIns="0"/>
          <a:lstStyle>
            <a:lvl1pPr marL="2857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1pPr>
            <a:lvl2pPr marL="7429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2pPr>
            <a:lvl3pPr marL="12001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3pPr>
            <a:lvl4pPr marL="16573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4pPr>
            <a:lvl5pPr marL="21145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ct val="20000"/>
              </a:spcBef>
              <a:spcAft>
                <a:spcPts val="0"/>
              </a:spcAft>
              <a:buClr>
                <a:srgbClr val="009CDE"/>
              </a:buClr>
              <a:buSzTx/>
              <a:buFont typeface="Arial"/>
              <a:buNone/>
              <a:tabLst/>
              <a:defRPr/>
            </a:pPr>
            <a:r>
              <a:rPr kumimoji="0" lang="en-US" sz="2400" b="1" i="0" u="none" strike="noStrike" kern="1200" cap="none" spc="0" normalizeH="0" baseline="0" noProof="0" dirty="0">
                <a:ln>
                  <a:noFill/>
                </a:ln>
                <a:solidFill>
                  <a:prstClr val="black"/>
                </a:solidFill>
                <a:effectLst/>
                <a:uLnTx/>
                <a:uFillTx/>
                <a:latin typeface="Roboto" charset="0"/>
                <a:ea typeface="Roboto" charset="0"/>
                <a:cs typeface="Roboto" charset="0"/>
              </a:rPr>
              <a:t>Healthcare</a:t>
            </a:r>
          </a:p>
        </p:txBody>
      </p:sp>
      <p:pic>
        <p:nvPicPr>
          <p:cNvPr id="15" name="Picture 2">
            <a:extLst>
              <a:ext uri="{FF2B5EF4-FFF2-40B4-BE49-F238E27FC236}">
                <a16:creationId xmlns:a16="http://schemas.microsoft.com/office/drawing/2014/main" id="{56158643-D285-417B-BC76-92F6F24EE07C}"/>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r="50785" b="17556"/>
          <a:stretch/>
        </p:blipFill>
        <p:spPr bwMode="auto">
          <a:xfrm>
            <a:off x="4592911" y="2651354"/>
            <a:ext cx="2938134" cy="282590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9" name="TextBox 8">
            <a:extLst>
              <a:ext uri="{FF2B5EF4-FFF2-40B4-BE49-F238E27FC236}">
                <a16:creationId xmlns:a16="http://schemas.microsoft.com/office/drawing/2014/main" id="{5DC26345-A7DA-46BE-999F-0B47FB237FED}"/>
              </a:ext>
            </a:extLst>
          </p:cNvPr>
          <p:cNvSpPr txBox="1"/>
          <p:nvPr/>
        </p:nvSpPr>
        <p:spPr>
          <a:xfrm>
            <a:off x="4261036" y="5511055"/>
            <a:ext cx="3661878"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Evaluating alternative addiction therapies which include families</a:t>
            </a:r>
          </a:p>
        </p:txBody>
      </p:sp>
      <p:sp>
        <p:nvSpPr>
          <p:cNvPr id="17" name="TextBox 8">
            <a:extLst>
              <a:ext uri="{FF2B5EF4-FFF2-40B4-BE49-F238E27FC236}">
                <a16:creationId xmlns:a16="http://schemas.microsoft.com/office/drawing/2014/main" id="{8D462705-7453-4D95-BEA0-D060BDDC9893}"/>
              </a:ext>
            </a:extLst>
          </p:cNvPr>
          <p:cNvSpPr txBox="1"/>
          <p:nvPr/>
        </p:nvSpPr>
        <p:spPr>
          <a:xfrm>
            <a:off x="7819257" y="5511055"/>
            <a:ext cx="4237706"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dirty="0">
                <a:latin typeface="Roboto" panose="02000000000000000000" pitchFamily="2" charset="0"/>
                <a:ea typeface="Roboto" panose="02000000000000000000" pitchFamily="2" charset="0"/>
                <a:cs typeface="Roboto" panose="02000000000000000000" pitchFamily="2" charset="0"/>
              </a:rPr>
              <a:t>Goal scoring patterns in the </a:t>
            </a:r>
          </a:p>
          <a:p>
            <a:pPr algn="ctr"/>
            <a:r>
              <a:rPr lang="en-US" sz="1600" b="1" dirty="0">
                <a:latin typeface="Roboto" panose="02000000000000000000" pitchFamily="2" charset="0"/>
                <a:ea typeface="Roboto" panose="02000000000000000000" pitchFamily="2" charset="0"/>
                <a:cs typeface="Roboto" panose="02000000000000000000" pitchFamily="2" charset="0"/>
              </a:rPr>
              <a:t>English Premier League</a:t>
            </a:r>
          </a:p>
        </p:txBody>
      </p:sp>
      <p:sp>
        <p:nvSpPr>
          <p:cNvPr id="20" name="Content Placeholder 3">
            <a:extLst>
              <a:ext uri="{FF2B5EF4-FFF2-40B4-BE49-F238E27FC236}">
                <a16:creationId xmlns:a16="http://schemas.microsoft.com/office/drawing/2014/main" id="{CF7A0407-358F-4351-9233-E2E9D298F3A7}"/>
              </a:ext>
            </a:extLst>
          </p:cNvPr>
          <p:cNvSpPr txBox="1">
            <a:spLocks/>
          </p:cNvSpPr>
          <p:nvPr/>
        </p:nvSpPr>
        <p:spPr>
          <a:xfrm>
            <a:off x="8264548" y="1917290"/>
            <a:ext cx="3446514" cy="4185943"/>
          </a:xfrm>
          <a:prstGeom prst="rect">
            <a:avLst/>
          </a:prstGeom>
        </p:spPr>
        <p:txBody>
          <a:bodyPr lIns="0" tIns="228600" rIns="0" bIns="0"/>
          <a:lstStyle>
            <a:lvl1pPr marL="2857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1pPr>
            <a:lvl2pPr marL="7429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2pPr>
            <a:lvl3pPr marL="12001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3pPr>
            <a:lvl4pPr marL="16573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4pPr>
            <a:lvl5pPr marL="2114550" indent="-285750" algn="l" defTabSz="457200" rtl="0" eaLnBrk="1" latinLnBrk="0" hangingPunct="1">
              <a:spcBef>
                <a:spcPct val="20000"/>
              </a:spcBef>
              <a:buClr>
                <a:srgbClr val="009CDE"/>
              </a:buClr>
              <a:buFont typeface="Arial"/>
              <a:buChar char="•"/>
              <a:defRPr sz="1600" kern="1200">
                <a:solidFill>
                  <a:schemeClr val="tx1"/>
                </a:solidFill>
                <a:latin typeface="Roboto" charset="0"/>
                <a:ea typeface="Roboto" charset="0"/>
                <a:cs typeface="Roboto"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ct val="20000"/>
              </a:spcBef>
              <a:spcAft>
                <a:spcPts val="0"/>
              </a:spcAft>
              <a:buClr>
                <a:srgbClr val="009CDE"/>
              </a:buClr>
              <a:buSzTx/>
              <a:buFont typeface="Arial"/>
              <a:buNone/>
              <a:tabLst/>
              <a:defRPr/>
            </a:pPr>
            <a:r>
              <a:rPr kumimoji="0" lang="en-US" sz="2400" b="1" i="0" u="none" strike="noStrike" kern="1200" cap="none" spc="0" normalizeH="0" baseline="0" noProof="0" dirty="0">
                <a:ln>
                  <a:noFill/>
                </a:ln>
                <a:solidFill>
                  <a:prstClr val="black"/>
                </a:solidFill>
                <a:effectLst/>
                <a:uLnTx/>
                <a:uFillTx/>
                <a:latin typeface="Roboto" charset="0"/>
                <a:ea typeface="Roboto" charset="0"/>
                <a:cs typeface="Roboto" charset="0"/>
              </a:rPr>
              <a:t>Sports</a:t>
            </a:r>
          </a:p>
        </p:txBody>
      </p:sp>
      <p:sp>
        <p:nvSpPr>
          <p:cNvPr id="22" name="Text Placeholder 4">
            <a:extLst>
              <a:ext uri="{FF2B5EF4-FFF2-40B4-BE49-F238E27FC236}">
                <a16:creationId xmlns:a16="http://schemas.microsoft.com/office/drawing/2014/main" id="{92465E2F-B9BC-4DA3-A9C6-00FB344EAD76}"/>
              </a:ext>
            </a:extLst>
          </p:cNvPr>
          <p:cNvSpPr>
            <a:spLocks noGrp="1"/>
          </p:cNvSpPr>
          <p:nvPr>
            <p:ph type="body" sz="quarter" idx="13"/>
          </p:nvPr>
        </p:nvSpPr>
        <p:spPr>
          <a:xfrm>
            <a:off x="466725" y="1149937"/>
            <a:ext cx="8704734" cy="477054"/>
          </a:xfrm>
        </p:spPr>
        <p:txBody>
          <a:bodyPr/>
          <a:lstStyle/>
          <a:p>
            <a:r>
              <a:rPr lang="en-US" dirty="0"/>
              <a:t>Sample AP Research topics</a:t>
            </a:r>
          </a:p>
        </p:txBody>
      </p:sp>
      <p:pic>
        <p:nvPicPr>
          <p:cNvPr id="243714" name="Picture 2" descr="Image result for english premier league">
            <a:extLst>
              <a:ext uri="{FF2B5EF4-FFF2-40B4-BE49-F238E27FC236}">
                <a16:creationId xmlns:a16="http://schemas.microsoft.com/office/drawing/2014/main" id="{5BF2C1C5-FEF6-45B5-8EB4-BE4DC5FD5DA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4203" r="25707"/>
          <a:stretch/>
        </p:blipFill>
        <p:spPr bwMode="auto">
          <a:xfrm>
            <a:off x="8556487" y="2653555"/>
            <a:ext cx="2862636" cy="285750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48102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endParaRPr lang="en-US" dirty="0"/>
          </a:p>
        </p:txBody>
      </p:sp>
      <p:sp>
        <p:nvSpPr>
          <p:cNvPr id="3" name="Content Placeholder 2"/>
          <p:cNvSpPr>
            <a:spLocks noGrp="1"/>
          </p:cNvSpPr>
          <p:nvPr>
            <p:ph idx="14"/>
          </p:nvPr>
        </p:nvSpPr>
        <p:spPr/>
        <p:txBody>
          <a:bodyPr/>
          <a:lstStyle/>
          <a:p>
            <a:endParaRPr lang="en-US" dirty="0"/>
          </a:p>
        </p:txBody>
      </p:sp>
      <p:sp>
        <p:nvSpPr>
          <p:cNvPr id="4" name="Content Placeholder 3"/>
          <p:cNvSpPr>
            <a:spLocks noGrp="1"/>
          </p:cNvSpPr>
          <p:nvPr>
            <p:ph idx="15"/>
          </p:nvPr>
        </p:nvSpPr>
        <p:spPr/>
        <p:txBody>
          <a:bodyPr/>
          <a:lstStyle/>
          <a:p>
            <a:endParaRPr lang="en-US" dirty="0"/>
          </a:p>
        </p:txBody>
      </p:sp>
      <p:sp>
        <p:nvSpPr>
          <p:cNvPr id="5" name="Text Placeholder 4"/>
          <p:cNvSpPr>
            <a:spLocks noGrp="1"/>
          </p:cNvSpPr>
          <p:nvPr>
            <p:ph type="body" sz="quarter" idx="16"/>
          </p:nvPr>
        </p:nvSpPr>
        <p:spPr>
          <a:xfrm>
            <a:off x="328702" y="440031"/>
            <a:ext cx="7697872" cy="494764"/>
          </a:xfrm>
        </p:spPr>
        <p:txBody>
          <a:bodyPr>
            <a:noAutofit/>
          </a:bodyPr>
          <a:lstStyle/>
          <a:p>
            <a:r>
              <a:rPr lang="en-US" sz="6000" b="1" dirty="0" smtClean="0"/>
              <a:t>Is it for me?</a:t>
            </a:r>
            <a:endParaRPr lang="en-US" sz="6000" b="1" dirty="0"/>
          </a:p>
        </p:txBody>
      </p:sp>
      <p:sp>
        <p:nvSpPr>
          <p:cNvPr id="6" name="Rectangle 5"/>
          <p:cNvSpPr/>
          <p:nvPr/>
        </p:nvSpPr>
        <p:spPr>
          <a:xfrm>
            <a:off x="5350743" y="541809"/>
            <a:ext cx="4978158"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Personal Passion</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7" name="Rectangle 6"/>
          <p:cNvSpPr/>
          <p:nvPr/>
        </p:nvSpPr>
        <p:spPr>
          <a:xfrm>
            <a:off x="862111" y="4298887"/>
            <a:ext cx="7913961"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Research and Writing Skills</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Rectangle 7"/>
          <p:cNvSpPr/>
          <p:nvPr/>
        </p:nvSpPr>
        <p:spPr>
          <a:xfrm>
            <a:off x="7663931" y="3086931"/>
            <a:ext cx="4069577"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Collaboration</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9" name="Rectangle 8"/>
          <p:cNvSpPr/>
          <p:nvPr/>
        </p:nvSpPr>
        <p:spPr>
          <a:xfrm>
            <a:off x="1535410" y="2882359"/>
            <a:ext cx="4312976"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College Bound</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0" name="Rectangle 9"/>
          <p:cNvSpPr/>
          <p:nvPr/>
        </p:nvSpPr>
        <p:spPr>
          <a:xfrm>
            <a:off x="588544" y="1723094"/>
            <a:ext cx="3068148"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Stand Out</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1" name="Rectangle 10"/>
          <p:cNvSpPr/>
          <p:nvPr/>
        </p:nvSpPr>
        <p:spPr>
          <a:xfrm>
            <a:off x="5744928" y="1959063"/>
            <a:ext cx="4839338"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Problem Solving</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2" name="Rectangle 11"/>
          <p:cNvSpPr/>
          <p:nvPr/>
        </p:nvSpPr>
        <p:spPr>
          <a:xfrm>
            <a:off x="3691898" y="5591273"/>
            <a:ext cx="4737964"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Communication</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8903812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6"/>
                                        </p:tgtEl>
                                        <p:attrNameLst>
                                          <p:attrName>fillcolor</p:attrName>
                                        </p:attrNameLst>
                                      </p:cBhvr>
                                      <p:to>
                                        <a:srgbClr val="5B9BD5"/>
                                      </p:to>
                                    </p:animClr>
                                    <p:set>
                                      <p:cBhvr>
                                        <p:cTn id="7" dur="2000" fill="hold"/>
                                        <p:tgtEl>
                                          <p:spTgt spid="6"/>
                                        </p:tgtEl>
                                        <p:attrNameLst>
                                          <p:attrName>fill.type</p:attrName>
                                        </p:attrNameLst>
                                      </p:cBhvr>
                                      <p:to>
                                        <p:strVal val="solid"/>
                                      </p:to>
                                    </p:set>
                                    <p:set>
                                      <p:cBhvr>
                                        <p:cTn id="8" dur="2000" fill="hold"/>
                                        <p:tgtEl>
                                          <p:spTgt spid="6"/>
                                        </p:tgtEl>
                                        <p:attrNameLst>
                                          <p:attrName>fill.on</p:attrName>
                                        </p:attrNameLst>
                                      </p:cBhvr>
                                      <p:to>
                                        <p:strVal val="true"/>
                                      </p:to>
                                    </p:set>
                                  </p:childTnLst>
                                </p:cTn>
                              </p:par>
                            </p:childTnLst>
                          </p:cTn>
                        </p:par>
                      </p:childTnLst>
                    </p:cTn>
                  </p:par>
                  <p:par>
                    <p:cTn id="9" fill="hold">
                      <p:stCondLst>
                        <p:cond delay="indefinite"/>
                      </p:stCondLst>
                      <p:childTnLst>
                        <p:par>
                          <p:cTn id="10" fill="hold">
                            <p:stCondLst>
                              <p:cond delay="0"/>
                            </p:stCondLst>
                            <p:childTnLst>
                              <p:par>
                                <p:cTn id="11" presetID="1" presetClass="emph" presetSubtype="2" fill="hold" nodeType="clickEffect">
                                  <p:stCondLst>
                                    <p:cond delay="0"/>
                                  </p:stCondLst>
                                  <p:childTnLst>
                                    <p:animClr clrSpc="rgb" dir="cw">
                                      <p:cBhvr>
                                        <p:cTn id="12" dur="2000" fill="hold"/>
                                        <p:tgtEl>
                                          <p:spTgt spid="10"/>
                                        </p:tgtEl>
                                        <p:attrNameLst>
                                          <p:attrName>fillcolor</p:attrName>
                                        </p:attrNameLst>
                                      </p:cBhvr>
                                      <p:to>
                                        <a:srgbClr val="5B9BD5"/>
                                      </p:to>
                                    </p:animClr>
                                    <p:set>
                                      <p:cBhvr>
                                        <p:cTn id="13" dur="2000" fill="hold"/>
                                        <p:tgtEl>
                                          <p:spTgt spid="10"/>
                                        </p:tgtEl>
                                        <p:attrNameLst>
                                          <p:attrName>fill.type</p:attrName>
                                        </p:attrNameLst>
                                      </p:cBhvr>
                                      <p:to>
                                        <p:strVal val="solid"/>
                                      </p:to>
                                    </p:set>
                                    <p:set>
                                      <p:cBhvr>
                                        <p:cTn id="14" dur="2000" fill="hold"/>
                                        <p:tgtEl>
                                          <p:spTgt spid="10"/>
                                        </p:tgtEl>
                                        <p:attrNameLst>
                                          <p:attrName>fill.on</p:attrName>
                                        </p:attrNameLst>
                                      </p:cBhvr>
                                      <p:to>
                                        <p:strVal val="true"/>
                                      </p:to>
                                    </p:set>
                                  </p:childTnLst>
                                </p:cTn>
                              </p:par>
                            </p:childTnLst>
                          </p:cTn>
                        </p:par>
                      </p:childTnLst>
                    </p:cTn>
                  </p:par>
                  <p:par>
                    <p:cTn id="15" fill="hold">
                      <p:stCondLst>
                        <p:cond delay="indefinite"/>
                      </p:stCondLst>
                      <p:childTnLst>
                        <p:par>
                          <p:cTn id="16" fill="hold">
                            <p:stCondLst>
                              <p:cond delay="0"/>
                            </p:stCondLst>
                            <p:childTnLst>
                              <p:par>
                                <p:cTn id="17" presetID="1" presetClass="emph" presetSubtype="2" fill="hold" nodeType="clickEffect">
                                  <p:stCondLst>
                                    <p:cond delay="0"/>
                                  </p:stCondLst>
                                  <p:childTnLst>
                                    <p:animClr clrSpc="rgb" dir="cw">
                                      <p:cBhvr>
                                        <p:cTn id="18" dur="2000" fill="hold"/>
                                        <p:tgtEl>
                                          <p:spTgt spid="6"/>
                                        </p:tgtEl>
                                        <p:attrNameLst>
                                          <p:attrName>fillcolor</p:attrName>
                                        </p:attrNameLst>
                                      </p:cBhvr>
                                      <p:to>
                                        <a:srgbClr val="5B9BD5"/>
                                      </p:to>
                                    </p:animClr>
                                    <p:set>
                                      <p:cBhvr>
                                        <p:cTn id="19" dur="2000" fill="hold"/>
                                        <p:tgtEl>
                                          <p:spTgt spid="6"/>
                                        </p:tgtEl>
                                        <p:attrNameLst>
                                          <p:attrName>fill.type</p:attrName>
                                        </p:attrNameLst>
                                      </p:cBhvr>
                                      <p:to>
                                        <p:strVal val="solid"/>
                                      </p:to>
                                    </p:set>
                                    <p:set>
                                      <p:cBhvr>
                                        <p:cTn id="20" dur="2000" fill="hold"/>
                                        <p:tgtEl>
                                          <p:spTgt spid="6"/>
                                        </p:tgtEl>
                                        <p:attrNameLst>
                                          <p:attrName>fill.on</p:attrName>
                                        </p:attrNameLst>
                                      </p:cBhvr>
                                      <p:to>
                                        <p:strVal val="true"/>
                                      </p:to>
                                    </p:set>
                                  </p:childTnLst>
                                </p:cTn>
                              </p:par>
                            </p:childTnLst>
                          </p:cTn>
                        </p:par>
                      </p:childTnLst>
                    </p:cTn>
                  </p:par>
                  <p:par>
                    <p:cTn id="21" fill="hold">
                      <p:stCondLst>
                        <p:cond delay="indefinite"/>
                      </p:stCondLst>
                      <p:childTnLst>
                        <p:par>
                          <p:cTn id="22" fill="hold">
                            <p:stCondLst>
                              <p:cond delay="0"/>
                            </p:stCondLst>
                            <p:childTnLst>
                              <p:par>
                                <p:cTn id="23" presetID="1" presetClass="emph" presetSubtype="2" fill="hold" nodeType="clickEffect">
                                  <p:stCondLst>
                                    <p:cond delay="0"/>
                                  </p:stCondLst>
                                  <p:childTnLst>
                                    <p:animClr clrSpc="rgb" dir="cw">
                                      <p:cBhvr>
                                        <p:cTn id="24" dur="2000" fill="hold"/>
                                        <p:tgtEl>
                                          <p:spTgt spid="12"/>
                                        </p:tgtEl>
                                        <p:attrNameLst>
                                          <p:attrName>fillcolor</p:attrName>
                                        </p:attrNameLst>
                                      </p:cBhvr>
                                      <p:to>
                                        <a:srgbClr val="5B9BD5"/>
                                      </p:to>
                                    </p:animClr>
                                    <p:set>
                                      <p:cBhvr>
                                        <p:cTn id="25" dur="2000" fill="hold"/>
                                        <p:tgtEl>
                                          <p:spTgt spid="12"/>
                                        </p:tgtEl>
                                        <p:attrNameLst>
                                          <p:attrName>fill.type</p:attrName>
                                        </p:attrNameLst>
                                      </p:cBhvr>
                                      <p:to>
                                        <p:strVal val="solid"/>
                                      </p:to>
                                    </p:set>
                                    <p:set>
                                      <p:cBhvr>
                                        <p:cTn id="26" dur="2000" fill="hold"/>
                                        <p:tgtEl>
                                          <p:spTgt spid="12"/>
                                        </p:tgtEl>
                                        <p:attrNameLst>
                                          <p:attrName>fill.on</p:attrName>
                                        </p:attrNameLst>
                                      </p:cBhvr>
                                      <p:to>
                                        <p:strVal val="true"/>
                                      </p:to>
                                    </p:set>
                                  </p:childTnLst>
                                </p:cTn>
                              </p:par>
                            </p:childTnLst>
                          </p:cTn>
                        </p:par>
                      </p:childTnLst>
                    </p:cTn>
                  </p:par>
                  <p:par>
                    <p:cTn id="27" fill="hold">
                      <p:stCondLst>
                        <p:cond delay="indefinite"/>
                      </p:stCondLst>
                      <p:childTnLst>
                        <p:par>
                          <p:cTn id="28" fill="hold">
                            <p:stCondLst>
                              <p:cond delay="0"/>
                            </p:stCondLst>
                            <p:childTnLst>
                              <p:par>
                                <p:cTn id="29" presetID="1" presetClass="emph" presetSubtype="2" fill="hold" nodeType="clickEffect">
                                  <p:stCondLst>
                                    <p:cond delay="0"/>
                                  </p:stCondLst>
                                  <p:childTnLst>
                                    <p:animClr clrSpc="rgb" dir="cw">
                                      <p:cBhvr>
                                        <p:cTn id="30" dur="2000" fill="hold"/>
                                        <p:tgtEl>
                                          <p:spTgt spid="9"/>
                                        </p:tgtEl>
                                        <p:attrNameLst>
                                          <p:attrName>fillcolor</p:attrName>
                                        </p:attrNameLst>
                                      </p:cBhvr>
                                      <p:to>
                                        <a:srgbClr val="5B9BD5"/>
                                      </p:to>
                                    </p:animClr>
                                    <p:set>
                                      <p:cBhvr>
                                        <p:cTn id="31" dur="2000" fill="hold"/>
                                        <p:tgtEl>
                                          <p:spTgt spid="9"/>
                                        </p:tgtEl>
                                        <p:attrNameLst>
                                          <p:attrName>fill.type</p:attrName>
                                        </p:attrNameLst>
                                      </p:cBhvr>
                                      <p:to>
                                        <p:strVal val="solid"/>
                                      </p:to>
                                    </p:set>
                                    <p:set>
                                      <p:cBhvr>
                                        <p:cTn id="32" dur="2000" fill="hold"/>
                                        <p:tgtEl>
                                          <p:spTgt spid="9"/>
                                        </p:tgtEl>
                                        <p:attrNameLst>
                                          <p:attrName>fill.on</p:attrName>
                                        </p:attrNameLst>
                                      </p:cBhvr>
                                      <p:to>
                                        <p:strVal val="true"/>
                                      </p:to>
                                    </p:set>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2000" fill="hold"/>
                                        <p:tgtEl>
                                          <p:spTgt spid="8"/>
                                        </p:tgtEl>
                                        <p:attrNameLst>
                                          <p:attrName>fillcolor</p:attrName>
                                        </p:attrNameLst>
                                      </p:cBhvr>
                                      <p:to>
                                        <a:srgbClr val="5B9BD5"/>
                                      </p:to>
                                    </p:animClr>
                                    <p:set>
                                      <p:cBhvr>
                                        <p:cTn id="37" dur="2000" fill="hold"/>
                                        <p:tgtEl>
                                          <p:spTgt spid="8"/>
                                        </p:tgtEl>
                                        <p:attrNameLst>
                                          <p:attrName>fill.type</p:attrName>
                                        </p:attrNameLst>
                                      </p:cBhvr>
                                      <p:to>
                                        <p:strVal val="solid"/>
                                      </p:to>
                                    </p:set>
                                    <p:set>
                                      <p:cBhvr>
                                        <p:cTn id="38" dur="2000" fill="hold"/>
                                        <p:tgtEl>
                                          <p:spTgt spid="8"/>
                                        </p:tgtEl>
                                        <p:attrNameLst>
                                          <p:attrName>fill.on</p:attrName>
                                        </p:attrNameLst>
                                      </p:cBhvr>
                                      <p:to>
                                        <p:strVal val="tru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2000" fill="hold"/>
                                        <p:tgtEl>
                                          <p:spTgt spid="7"/>
                                        </p:tgtEl>
                                        <p:attrNameLst>
                                          <p:attrName>fillcolor</p:attrName>
                                        </p:attrNameLst>
                                      </p:cBhvr>
                                      <p:to>
                                        <a:srgbClr val="5B9BD5"/>
                                      </p:to>
                                    </p:animClr>
                                    <p:set>
                                      <p:cBhvr>
                                        <p:cTn id="43" dur="2000" fill="hold"/>
                                        <p:tgtEl>
                                          <p:spTgt spid="7"/>
                                        </p:tgtEl>
                                        <p:attrNameLst>
                                          <p:attrName>fill.type</p:attrName>
                                        </p:attrNameLst>
                                      </p:cBhvr>
                                      <p:to>
                                        <p:strVal val="solid"/>
                                      </p:to>
                                    </p:set>
                                    <p:set>
                                      <p:cBhvr>
                                        <p:cTn id="44" dur="2000" fill="hold"/>
                                        <p:tgtEl>
                                          <p:spTgt spid="7"/>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 presetClass="emph" presetSubtype="2" fill="hold" nodeType="clickEffect">
                                  <p:stCondLst>
                                    <p:cond delay="0"/>
                                  </p:stCondLst>
                                  <p:childTnLst>
                                    <p:animClr clrSpc="rgb" dir="cw">
                                      <p:cBhvr>
                                        <p:cTn id="48" dur="2000" fill="hold"/>
                                        <p:tgtEl>
                                          <p:spTgt spid="11"/>
                                        </p:tgtEl>
                                        <p:attrNameLst>
                                          <p:attrName>fillcolor</p:attrName>
                                        </p:attrNameLst>
                                      </p:cBhvr>
                                      <p:to>
                                        <a:srgbClr val="5B9BD5"/>
                                      </p:to>
                                    </p:animClr>
                                    <p:set>
                                      <p:cBhvr>
                                        <p:cTn id="49" dur="2000" fill="hold"/>
                                        <p:tgtEl>
                                          <p:spTgt spid="11"/>
                                        </p:tgtEl>
                                        <p:attrNameLst>
                                          <p:attrName>fill.type</p:attrName>
                                        </p:attrNameLst>
                                      </p:cBhvr>
                                      <p:to>
                                        <p:strVal val="solid"/>
                                      </p:to>
                                    </p:set>
                                    <p:set>
                                      <p:cBhvr>
                                        <p:cTn id="50" dur="200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A5B765F-ADB2-4D2B-ADB2-627FB8CF660B}"/>
              </a:ext>
            </a:extLst>
          </p:cNvPr>
          <p:cNvSpPr>
            <a:spLocks noGrp="1"/>
          </p:cNvSpPr>
          <p:nvPr>
            <p:ph type="sldNum" sz="quarter" idx="10"/>
          </p:nvPr>
        </p:nvSpPr>
        <p:spPr/>
        <p:txBody>
          <a:bodyPr/>
          <a:lstStyle/>
          <a:p>
            <a:fld id="{C1E9C267-FC72-D447-BF05-09A3351C68CB}" type="slidenum">
              <a:rPr lang="en-US" smtClean="0"/>
              <a:t>17</a:t>
            </a:fld>
            <a:endParaRPr lang="en-US" dirty="0"/>
          </a:p>
        </p:txBody>
      </p:sp>
      <p:sp>
        <p:nvSpPr>
          <p:cNvPr id="3" name="Text Placeholder 2">
            <a:extLst>
              <a:ext uri="{FF2B5EF4-FFF2-40B4-BE49-F238E27FC236}">
                <a16:creationId xmlns:a16="http://schemas.microsoft.com/office/drawing/2014/main" id="{8122234C-B527-42F8-AEF8-2C6DC4B46C54}"/>
              </a:ext>
            </a:extLst>
          </p:cNvPr>
          <p:cNvSpPr>
            <a:spLocks noGrp="1"/>
          </p:cNvSpPr>
          <p:nvPr>
            <p:ph type="body" sz="quarter" idx="13"/>
          </p:nvPr>
        </p:nvSpPr>
        <p:spPr/>
        <p:txBody>
          <a:bodyPr/>
          <a:lstStyle/>
          <a:p>
            <a:endParaRPr lang="en-US" dirty="0"/>
          </a:p>
        </p:txBody>
      </p:sp>
      <p:sp>
        <p:nvSpPr>
          <p:cNvPr id="6" name="Text Placeholder 5">
            <a:extLst>
              <a:ext uri="{FF2B5EF4-FFF2-40B4-BE49-F238E27FC236}">
                <a16:creationId xmlns:a16="http://schemas.microsoft.com/office/drawing/2014/main" id="{ED9D1DF6-350A-4294-A27F-4BA700CFB117}"/>
              </a:ext>
            </a:extLst>
          </p:cNvPr>
          <p:cNvSpPr>
            <a:spLocks noGrp="1"/>
          </p:cNvSpPr>
          <p:nvPr>
            <p:ph type="body" sz="quarter" idx="15"/>
          </p:nvPr>
        </p:nvSpPr>
        <p:spPr>
          <a:xfrm>
            <a:off x="304800" y="322210"/>
            <a:ext cx="11049000" cy="494764"/>
          </a:xfrm>
        </p:spPr>
        <p:txBody>
          <a:bodyPr/>
          <a:lstStyle/>
          <a:p>
            <a:r>
              <a:rPr lang="en-US" dirty="0"/>
              <a:t>Students stand out in college admissions process</a:t>
            </a:r>
          </a:p>
        </p:txBody>
      </p:sp>
      <p:pic>
        <p:nvPicPr>
          <p:cNvPr id="11" name="Picture 3">
            <a:extLst>
              <a:ext uri="{FF2B5EF4-FFF2-40B4-BE49-F238E27FC236}">
                <a16:creationId xmlns:a16="http://schemas.microsoft.com/office/drawing/2014/main" id="{9A6B970E-81FA-470F-9447-4AFAC736CA5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0436"/>
          <a:stretch/>
        </p:blipFill>
        <p:spPr bwMode="auto">
          <a:xfrm>
            <a:off x="940059" y="4094927"/>
            <a:ext cx="3966238" cy="813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4">
            <a:extLst>
              <a:ext uri="{FF2B5EF4-FFF2-40B4-BE49-F238E27FC236}">
                <a16:creationId xmlns:a16="http://schemas.microsoft.com/office/drawing/2014/main" id="{EFACEA67-36B3-42D7-97F6-3C425E570C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2131" y="2226406"/>
            <a:ext cx="3342094" cy="12025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a:extLst>
              <a:ext uri="{FF2B5EF4-FFF2-40B4-BE49-F238E27FC236}">
                <a16:creationId xmlns:a16="http://schemas.microsoft.com/office/drawing/2014/main" id="{78FAB6C8-6FF7-4715-A1EE-971DE7461577}"/>
              </a:ext>
            </a:extLst>
          </p:cNvPr>
          <p:cNvPicPr>
            <a:picLocks noChangeAspect="1"/>
          </p:cNvPicPr>
          <p:nvPr/>
        </p:nvPicPr>
        <p:blipFill rotWithShape="1">
          <a:blip r:embed="rId4"/>
          <a:srcRect l="4081"/>
          <a:stretch/>
        </p:blipFill>
        <p:spPr>
          <a:xfrm>
            <a:off x="5614218" y="885749"/>
            <a:ext cx="4988701" cy="5499409"/>
          </a:xfrm>
          <a:prstGeom prst="rect">
            <a:avLst/>
          </a:prstGeom>
        </p:spPr>
      </p:pic>
      <p:sp>
        <p:nvSpPr>
          <p:cNvPr id="15" name="Freeform: Shape 14">
            <a:extLst>
              <a:ext uri="{FF2B5EF4-FFF2-40B4-BE49-F238E27FC236}">
                <a16:creationId xmlns:a16="http://schemas.microsoft.com/office/drawing/2014/main" id="{4F53FC0E-8CA9-4B9A-8396-79E81EDD504F}"/>
              </a:ext>
            </a:extLst>
          </p:cNvPr>
          <p:cNvSpPr/>
          <p:nvPr/>
        </p:nvSpPr>
        <p:spPr>
          <a:xfrm>
            <a:off x="4562168" y="1376516"/>
            <a:ext cx="1052051" cy="5014452"/>
          </a:xfrm>
          <a:custGeom>
            <a:avLst/>
            <a:gdLst>
              <a:gd name="connsiteX0" fmla="*/ 0 w 1052051"/>
              <a:gd name="connsiteY0" fmla="*/ 845574 h 5014452"/>
              <a:gd name="connsiteX1" fmla="*/ 1052051 w 1052051"/>
              <a:gd name="connsiteY1" fmla="*/ 0 h 5014452"/>
              <a:gd name="connsiteX2" fmla="*/ 1052051 w 1052051"/>
              <a:gd name="connsiteY2" fmla="*/ 5014452 h 5014452"/>
              <a:gd name="connsiteX3" fmla="*/ 19664 w 1052051"/>
              <a:gd name="connsiteY3" fmla="*/ 2064774 h 5014452"/>
              <a:gd name="connsiteX4" fmla="*/ 0 w 1052051"/>
              <a:gd name="connsiteY4" fmla="*/ 845574 h 5014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2051" h="5014452">
                <a:moveTo>
                  <a:pt x="0" y="845574"/>
                </a:moveTo>
                <a:lnTo>
                  <a:pt x="1052051" y="0"/>
                </a:lnTo>
                <a:lnTo>
                  <a:pt x="1052051" y="5014452"/>
                </a:lnTo>
                <a:lnTo>
                  <a:pt x="19664" y="2064774"/>
                </a:lnTo>
                <a:lnTo>
                  <a:pt x="0" y="845574"/>
                </a:lnTo>
                <a:close/>
              </a:path>
            </a:pathLst>
          </a:cu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D7A741FD-5161-4D69-86F5-508E700BE058}"/>
              </a:ext>
            </a:extLst>
          </p:cNvPr>
          <p:cNvSpPr/>
          <p:nvPr/>
        </p:nvSpPr>
        <p:spPr>
          <a:xfrm>
            <a:off x="5991225" y="5161228"/>
            <a:ext cx="4611694" cy="998019"/>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Down Arrow 3"/>
          <p:cNvSpPr/>
          <p:nvPr/>
        </p:nvSpPr>
        <p:spPr>
          <a:xfrm rot="2678162">
            <a:off x="10451517" y="3013528"/>
            <a:ext cx="780681" cy="26753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69960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51" name="think-cell Slide" r:id="rId14" imgW="216" imgH="216" progId="TCLayout.ActiveDocument.1">
                  <p:embed/>
                </p:oleObj>
              </mc:Choice>
              <mc:Fallback>
                <p:oleObj name="think-cell Slide" r:id="rId14" imgW="216" imgH="216" progId="TCLayout.ActiveDocument.1">
                  <p:embed/>
                  <p:pic>
                    <p:nvPicPr>
                      <p:cNvPr id="11" name="Object 10" hidden="1"/>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D6B10E9B-A445-4B08-81A6-55AA1ED1D0E7}"/>
              </a:ext>
            </a:extLst>
          </p:cNvPr>
          <p:cNvSpPr/>
          <p:nvPr>
            <p:custDataLst>
              <p:tags r:id="rId3"/>
            </p:custDataLst>
          </p:nvPr>
        </p:nvSpPr>
        <p:spPr>
          <a:xfrm>
            <a:off x="0" y="0"/>
            <a:ext cx="158750" cy="158750"/>
          </a:xfrm>
          <a:prstGeom prst="rect">
            <a:avLst/>
          </a:prstGeom>
        </p:spPr>
        <p:style>
          <a:lnRef idx="1">
            <a:schemeClr val="accent1"/>
          </a:lnRef>
          <a:fillRef idx="3">
            <a:schemeClr val="accent1"/>
          </a:fillRef>
          <a:effectRef idx="2">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1400" dirty="0">
              <a:sym typeface="+mn-lt"/>
            </a:endParaRPr>
          </a:p>
        </p:txBody>
      </p:sp>
      <p:sp>
        <p:nvSpPr>
          <p:cNvPr id="6" name="Slide Number Placeholder 5"/>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E9C267-FC72-D447-BF05-09A3351C68C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Text Placeholder 6">
            <a:extLst>
              <a:ext uri="{FF2B5EF4-FFF2-40B4-BE49-F238E27FC236}">
                <a16:creationId xmlns:a16="http://schemas.microsoft.com/office/drawing/2014/main" id="{1A9A9877-5B78-40EF-97CF-59210FE13A99}"/>
              </a:ext>
            </a:extLst>
          </p:cNvPr>
          <p:cNvSpPr>
            <a:spLocks noGrp="1"/>
          </p:cNvSpPr>
          <p:nvPr>
            <p:ph type="body" sz="quarter" idx="15"/>
          </p:nvPr>
        </p:nvSpPr>
        <p:spPr>
          <a:xfrm>
            <a:off x="466725" y="646979"/>
            <a:ext cx="11144250" cy="494764"/>
          </a:xfrm>
        </p:spPr>
        <p:txBody>
          <a:bodyPr/>
          <a:lstStyle/>
          <a:p>
            <a:r>
              <a:rPr lang="en-US" dirty="0"/>
              <a:t>Students earn AP Capstone awards</a:t>
            </a:r>
          </a:p>
        </p:txBody>
      </p:sp>
      <p:sp>
        <p:nvSpPr>
          <p:cNvPr id="5" name="Text Placeholder 4">
            <a:extLst>
              <a:ext uri="{FF2B5EF4-FFF2-40B4-BE49-F238E27FC236}">
                <a16:creationId xmlns:a16="http://schemas.microsoft.com/office/drawing/2014/main" id="{7703756D-B1C5-4A3A-B1FC-246146636028}"/>
              </a:ext>
            </a:extLst>
          </p:cNvPr>
          <p:cNvSpPr>
            <a:spLocks noGrp="1"/>
          </p:cNvSpPr>
          <p:nvPr>
            <p:ph type="body" sz="quarter" idx="13"/>
          </p:nvPr>
        </p:nvSpPr>
        <p:spPr/>
        <p:txBody>
          <a:bodyPr/>
          <a:lstStyle/>
          <a:p>
            <a:r>
              <a:rPr lang="en-US" dirty="0"/>
              <a:t>Over 7,000 AP Capstone awards earned in 2018 (67% Diplomas)</a:t>
            </a:r>
          </a:p>
        </p:txBody>
      </p:sp>
      <p:graphicFrame>
        <p:nvGraphicFramePr>
          <p:cNvPr id="77" name="Chart 76">
            <a:extLst>
              <a:ext uri="{FF2B5EF4-FFF2-40B4-BE49-F238E27FC236}">
                <a16:creationId xmlns:a16="http://schemas.microsoft.com/office/drawing/2014/main" id="{F404D387-DF90-4834-B8EF-E2932A68FF96}"/>
              </a:ext>
            </a:extLst>
          </p:cNvPr>
          <p:cNvGraphicFramePr/>
          <p:nvPr>
            <p:custDataLst>
              <p:tags r:id="rId4"/>
            </p:custDataLst>
            <p:extLst/>
          </p:nvPr>
        </p:nvGraphicFramePr>
        <p:xfrm>
          <a:off x="1477963" y="2408238"/>
          <a:ext cx="8134350" cy="3714750"/>
        </p:xfrm>
        <a:graphic>
          <a:graphicData uri="http://schemas.openxmlformats.org/drawingml/2006/chart">
            <c:chart xmlns:c="http://schemas.openxmlformats.org/drawingml/2006/chart" xmlns:r="http://schemas.openxmlformats.org/officeDocument/2006/relationships" r:id="rId16"/>
          </a:graphicData>
        </a:graphic>
      </p:graphicFrame>
      <p:sp>
        <p:nvSpPr>
          <p:cNvPr id="45" name="Rectangle 44">
            <a:extLst>
              <a:ext uri="{FF2B5EF4-FFF2-40B4-BE49-F238E27FC236}">
                <a16:creationId xmlns:a16="http://schemas.microsoft.com/office/drawing/2014/main" id="{82477BDB-43C3-48B8-A244-192DE66A16F1}"/>
              </a:ext>
            </a:extLst>
          </p:cNvPr>
          <p:cNvSpPr/>
          <p:nvPr>
            <p:custDataLst>
              <p:tags r:id="rId5"/>
            </p:custDataLst>
          </p:nvPr>
        </p:nvSpPr>
        <p:spPr bwMode="gray">
          <a:xfrm>
            <a:off x="3816350" y="6127750"/>
            <a:ext cx="361950" cy="19208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tint val="100000"/>
                    <a:shade val="100000"/>
                    <a:satMod val="130000"/>
                  </a:schemeClr>
                </a:solidFill>
              </a14:hiddenFill>
            </a:ext>
            <a:ext uri="{91240B29-F687-4F45-9708-019B960494DF}">
              <a14:hiddenLine xmlns:a14="http://schemas.microsoft.com/office/drawing/2010/main" w="9525" cap="flat" cmpd="sng" algn="ctr">
                <a:solidFill>
                  <a:schemeClr val="accent1">
                    <a:shade val="95000"/>
                    <a:satMod val="105000"/>
                  </a:schemeClr>
                </a:solidFill>
                <a:prstDash val="solid"/>
                <a:round/>
                <a:headEnd type="none" w="med" len="med"/>
                <a:tailEnd type="none" w="med" len="med"/>
              </a14:hiddenLine>
            </a:ext>
            <a:ext uri="{AF507438-7753-43E0-B8FC-AC1667EBCBE1}">
              <a14:hiddenEffects xmlns:a14="http://schemas.microsoft.com/office/drawing/2010/main">
                <a:effectLst>
                  <a:outerShdw blurRad="40000" dist="23000" dir="5400000" rotWithShape="0">
                    <a:srgbClr val="000000">
                      <a:alpha val="35000"/>
                    </a:srgbClr>
                  </a:outerShdw>
                </a:effectLst>
              </a14:hiddenEffects>
            </a:ext>
          </a:extLst>
        </p:spPr>
        <p:style>
          <a:lnRef idx="1">
            <a:schemeClr val="accent1"/>
          </a:lnRef>
          <a:fillRef idx="3">
            <a:schemeClr val="accent1"/>
          </a:fillRef>
          <a:effectRef idx="2">
            <a:schemeClr val="accent1"/>
          </a:effectRef>
          <a:fontRef idx="minor">
            <a:schemeClr val="lt1"/>
          </a:fontRef>
        </p:style>
        <p:txBody>
          <a:bodyPr wrap="none" lIns="0" tIns="0" rIns="0" bIns="0" numCol="1" spcCol="0" rtlCol="0" anchor="t" anchorCtr="0">
            <a:noAutofit/>
          </a:bodyPr>
          <a:lstStyle/>
          <a:p>
            <a:pPr algn="ctr">
              <a:lnSpc>
                <a:spcPct val="90000"/>
              </a:lnSpc>
              <a:spcBef>
                <a:spcPct val="0"/>
              </a:spcBef>
              <a:spcAft>
                <a:spcPct val="0"/>
              </a:spcAft>
            </a:pPr>
            <a:fld id="{4BACD5F7-9225-4F2D-B862-73572BC875AC}" type="datetime'2''''''''''''''''''''''0''1''''6'''''''''''''''''''''">
              <a:rPr lang="en-US" altLang="en-US" sz="1400" smtClean="0">
                <a:solidFill>
                  <a:schemeClr val="tx1"/>
                </a:solidFill>
                <a:sym typeface="+mn-lt"/>
              </a:rPr>
              <a:pPr algn="ctr">
                <a:lnSpc>
                  <a:spcPct val="90000"/>
                </a:lnSpc>
                <a:spcBef>
                  <a:spcPct val="0"/>
                </a:spcBef>
                <a:spcAft>
                  <a:spcPct val="0"/>
                </a:spcAft>
              </a:pPr>
              <a:t>2016</a:t>
            </a:fld>
            <a:endParaRPr lang="en-US" sz="1400">
              <a:solidFill>
                <a:schemeClr val="tx1"/>
              </a:solidFill>
              <a:sym typeface="+mn-lt"/>
            </a:endParaRPr>
          </a:p>
        </p:txBody>
      </p:sp>
      <p:sp>
        <p:nvSpPr>
          <p:cNvPr id="46" name="Rectangle 45">
            <a:extLst>
              <a:ext uri="{FF2B5EF4-FFF2-40B4-BE49-F238E27FC236}">
                <a16:creationId xmlns:a16="http://schemas.microsoft.com/office/drawing/2014/main" id="{CF5EC232-A413-4A75-9DF4-30C47AEFDCD2}"/>
              </a:ext>
            </a:extLst>
          </p:cNvPr>
          <p:cNvSpPr/>
          <p:nvPr>
            <p:custDataLst>
              <p:tags r:id="rId6"/>
            </p:custDataLst>
          </p:nvPr>
        </p:nvSpPr>
        <p:spPr bwMode="gray">
          <a:xfrm>
            <a:off x="5661025" y="6127750"/>
            <a:ext cx="361950" cy="19208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tint val="100000"/>
                    <a:shade val="100000"/>
                    <a:satMod val="130000"/>
                  </a:schemeClr>
                </a:solidFill>
              </a14:hiddenFill>
            </a:ext>
            <a:ext uri="{91240B29-F687-4F45-9708-019B960494DF}">
              <a14:hiddenLine xmlns:a14="http://schemas.microsoft.com/office/drawing/2010/main" w="9525" cap="flat" cmpd="sng" algn="ctr">
                <a:solidFill>
                  <a:schemeClr val="accent1">
                    <a:shade val="95000"/>
                    <a:satMod val="105000"/>
                  </a:schemeClr>
                </a:solidFill>
                <a:prstDash val="solid"/>
                <a:round/>
                <a:headEnd type="none" w="med" len="med"/>
                <a:tailEnd type="none" w="med" len="med"/>
              </a14:hiddenLine>
            </a:ext>
            <a:ext uri="{AF507438-7753-43E0-B8FC-AC1667EBCBE1}">
              <a14:hiddenEffects xmlns:a14="http://schemas.microsoft.com/office/drawing/2010/main">
                <a:effectLst>
                  <a:outerShdw blurRad="40000" dist="23000" dir="5400000" rotWithShape="0">
                    <a:srgbClr val="000000">
                      <a:alpha val="35000"/>
                    </a:srgbClr>
                  </a:outerShdw>
                </a:effectLst>
              </a14:hiddenEffects>
            </a:ext>
          </a:extLst>
        </p:spPr>
        <p:style>
          <a:lnRef idx="1">
            <a:schemeClr val="accent1"/>
          </a:lnRef>
          <a:fillRef idx="3">
            <a:schemeClr val="accent1"/>
          </a:fillRef>
          <a:effectRef idx="2">
            <a:schemeClr val="accent1"/>
          </a:effectRef>
          <a:fontRef idx="minor">
            <a:schemeClr val="lt1"/>
          </a:fontRef>
        </p:style>
        <p:txBody>
          <a:bodyPr wrap="none" lIns="0" tIns="0" rIns="0" bIns="0" numCol="1" spcCol="0" rtlCol="0" anchor="t" anchorCtr="0">
            <a:noAutofit/>
          </a:bodyPr>
          <a:lstStyle/>
          <a:p>
            <a:pPr algn="ctr">
              <a:lnSpc>
                <a:spcPct val="90000"/>
              </a:lnSpc>
              <a:spcBef>
                <a:spcPct val="0"/>
              </a:spcBef>
              <a:spcAft>
                <a:spcPct val="0"/>
              </a:spcAft>
            </a:pPr>
            <a:fld id="{F75414EA-37CD-4857-AFA7-A059892F8C93}" type="datetime'''''''2''''''''0''17'''''''''''''''''''">
              <a:rPr lang="en-US" altLang="en-US" sz="1400" smtClean="0">
                <a:solidFill>
                  <a:schemeClr val="tx1"/>
                </a:solidFill>
                <a:sym typeface="+mn-lt"/>
              </a:rPr>
              <a:pPr algn="ctr">
                <a:lnSpc>
                  <a:spcPct val="90000"/>
                </a:lnSpc>
                <a:spcBef>
                  <a:spcPct val="0"/>
                </a:spcBef>
                <a:spcAft>
                  <a:spcPct val="0"/>
                </a:spcAft>
              </a:pPr>
              <a:t>2017</a:t>
            </a:fld>
            <a:endParaRPr lang="en-US" sz="1400">
              <a:solidFill>
                <a:schemeClr val="tx1"/>
              </a:solidFill>
              <a:sym typeface="+mn-lt"/>
            </a:endParaRPr>
          </a:p>
        </p:txBody>
      </p:sp>
      <p:sp>
        <p:nvSpPr>
          <p:cNvPr id="47" name="Rectangle 46">
            <a:extLst>
              <a:ext uri="{FF2B5EF4-FFF2-40B4-BE49-F238E27FC236}">
                <a16:creationId xmlns:a16="http://schemas.microsoft.com/office/drawing/2014/main" id="{9992DFCD-5D6C-4526-9FAC-6FCF53EB93A5}"/>
              </a:ext>
            </a:extLst>
          </p:cNvPr>
          <p:cNvSpPr/>
          <p:nvPr>
            <p:custDataLst>
              <p:tags r:id="rId7"/>
            </p:custDataLst>
          </p:nvPr>
        </p:nvSpPr>
        <p:spPr bwMode="gray">
          <a:xfrm>
            <a:off x="7504113" y="6127750"/>
            <a:ext cx="361950" cy="19208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tint val="100000"/>
                    <a:shade val="100000"/>
                    <a:satMod val="130000"/>
                  </a:schemeClr>
                </a:solidFill>
              </a14:hiddenFill>
            </a:ext>
            <a:ext uri="{91240B29-F687-4F45-9708-019B960494DF}">
              <a14:hiddenLine xmlns:a14="http://schemas.microsoft.com/office/drawing/2010/main" w="9525" cap="flat" cmpd="sng" algn="ctr">
                <a:solidFill>
                  <a:schemeClr val="accent1">
                    <a:shade val="95000"/>
                    <a:satMod val="105000"/>
                  </a:schemeClr>
                </a:solidFill>
                <a:prstDash val="solid"/>
                <a:round/>
                <a:headEnd type="none" w="med" len="med"/>
                <a:tailEnd type="none" w="med" len="med"/>
              </a14:hiddenLine>
            </a:ext>
            <a:ext uri="{AF507438-7753-43E0-B8FC-AC1667EBCBE1}">
              <a14:hiddenEffects xmlns:a14="http://schemas.microsoft.com/office/drawing/2010/main">
                <a:effectLst>
                  <a:outerShdw blurRad="40000" dist="23000" dir="5400000" rotWithShape="0">
                    <a:srgbClr val="000000">
                      <a:alpha val="35000"/>
                    </a:srgbClr>
                  </a:outerShdw>
                </a:effectLst>
              </a14:hiddenEffects>
            </a:ext>
          </a:extLst>
        </p:spPr>
        <p:style>
          <a:lnRef idx="1">
            <a:schemeClr val="accent1"/>
          </a:lnRef>
          <a:fillRef idx="3">
            <a:schemeClr val="accent1"/>
          </a:fillRef>
          <a:effectRef idx="2">
            <a:schemeClr val="accent1"/>
          </a:effectRef>
          <a:fontRef idx="minor">
            <a:schemeClr val="lt1"/>
          </a:fontRef>
        </p:style>
        <p:txBody>
          <a:bodyPr wrap="none" lIns="0" tIns="0" rIns="0" bIns="0" numCol="1" spcCol="0" rtlCol="0" anchor="t" anchorCtr="0">
            <a:noAutofit/>
          </a:bodyPr>
          <a:lstStyle/>
          <a:p>
            <a:pPr algn="ctr">
              <a:lnSpc>
                <a:spcPct val="90000"/>
              </a:lnSpc>
              <a:spcBef>
                <a:spcPct val="0"/>
              </a:spcBef>
              <a:spcAft>
                <a:spcPct val="0"/>
              </a:spcAft>
            </a:pPr>
            <a:fld id="{46C7C101-AFD9-4CFB-A233-A373094FBE49}" type="datetime'''2''''''''''0''1''''''''''''''''8'''">
              <a:rPr lang="en-US" altLang="en-US" sz="1400" smtClean="0">
                <a:solidFill>
                  <a:schemeClr val="tx1"/>
                </a:solidFill>
                <a:sym typeface="+mn-lt"/>
              </a:rPr>
              <a:pPr algn="ctr">
                <a:lnSpc>
                  <a:spcPct val="90000"/>
                </a:lnSpc>
                <a:spcBef>
                  <a:spcPct val="0"/>
                </a:spcBef>
                <a:spcAft>
                  <a:spcPct val="0"/>
                </a:spcAft>
              </a:pPr>
              <a:t>2018</a:t>
            </a:fld>
            <a:endParaRPr lang="en-US" sz="1400">
              <a:solidFill>
                <a:schemeClr val="tx1"/>
              </a:solidFill>
              <a:sym typeface="+mn-lt"/>
            </a:endParaRPr>
          </a:p>
        </p:txBody>
      </p:sp>
      <p:sp useBgFill="1">
        <p:nvSpPr>
          <p:cNvPr id="57" name="Rectangle 56">
            <a:extLst>
              <a:ext uri="{FF2B5EF4-FFF2-40B4-BE49-F238E27FC236}">
                <a16:creationId xmlns:a16="http://schemas.microsoft.com/office/drawing/2014/main" id="{CF26BD78-85A5-441B-A484-0662C1E17167}"/>
              </a:ext>
            </a:extLst>
          </p:cNvPr>
          <p:cNvSpPr/>
          <p:nvPr>
            <p:custDataLst>
              <p:tags r:id="rId8"/>
            </p:custDataLst>
          </p:nvPr>
        </p:nvSpPr>
        <p:spPr bwMode="gray">
          <a:xfrm>
            <a:off x="5613400" y="4927600"/>
            <a:ext cx="457200" cy="192088"/>
          </a:xfrm>
          <a:prstGeom prst="rect">
            <a:avLst/>
          </a:prstGeom>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accent1">
                    <a:shade val="95000"/>
                    <a:satMod val="105000"/>
                  </a:schemeClr>
                </a:solidFill>
                <a:prstDash val="solid"/>
                <a:round/>
                <a:headEnd type="none" w="med" len="med"/>
                <a:tailEnd type="none" w="med" len="med"/>
              </a14:hiddenLine>
            </a:ext>
            <a:ext uri="{AF507438-7753-43E0-B8FC-AC1667EBCBE1}">
              <a14:hiddenEffects xmlns:a14="http://schemas.microsoft.com/office/drawing/2010/main">
                <a:effectLst>
                  <a:outerShdw blurRad="40000" dist="23000" dir="5400000" rotWithShape="0">
                    <a:srgbClr val="000000">
                      <a:alpha val="35000"/>
                    </a:srgbClr>
                  </a:outerShdw>
                </a:effectLst>
              </a14:hiddenEffects>
            </a:ext>
          </a:extLst>
        </p:spPr>
        <p:style>
          <a:lnRef idx="1">
            <a:schemeClr val="accent1"/>
          </a:lnRef>
          <a:fillRef idx="3">
            <a:schemeClr val="accent1"/>
          </a:fillRef>
          <a:effectRef idx="2">
            <a:schemeClr val="accent1"/>
          </a:effectRef>
          <a:fontRef idx="minor">
            <a:schemeClr val="lt1"/>
          </a:fontRef>
        </p:style>
        <p:txBody>
          <a:bodyPr wrap="none" lIns="25400" tIns="0" rIns="25400" bIns="0" numCol="1" spcCol="0" rtlCol="0" anchor="b" anchorCtr="0">
            <a:noAutofit/>
          </a:bodyPr>
          <a:lstStyle/>
          <a:p>
            <a:pPr algn="ctr">
              <a:lnSpc>
                <a:spcPct val="90000"/>
              </a:lnSpc>
              <a:spcBef>
                <a:spcPct val="0"/>
              </a:spcBef>
              <a:spcAft>
                <a:spcPct val="0"/>
              </a:spcAft>
            </a:pPr>
            <a:fld id="{6B52CD75-E6CB-40EE-B5EB-AA1B11FAFC59}" type="datetime'''''1,''''''''1''8''''''''''''''5'''''''''''''''''''''''">
              <a:rPr lang="en-US" altLang="en-US" sz="1400" smtClean="0">
                <a:solidFill>
                  <a:schemeClr val="tx1"/>
                </a:solidFill>
                <a:sym typeface="+mn-lt"/>
              </a:rPr>
              <a:pPr algn="ctr">
                <a:lnSpc>
                  <a:spcPct val="90000"/>
                </a:lnSpc>
                <a:spcBef>
                  <a:spcPct val="0"/>
                </a:spcBef>
                <a:spcAft>
                  <a:spcPct val="0"/>
                </a:spcAft>
              </a:pPr>
              <a:t>1,185</a:t>
            </a:fld>
            <a:endParaRPr lang="en-US" sz="1400">
              <a:solidFill>
                <a:schemeClr val="tx1"/>
              </a:solidFill>
              <a:sym typeface="+mn-lt"/>
            </a:endParaRPr>
          </a:p>
        </p:txBody>
      </p:sp>
      <p:sp useBgFill="1">
        <p:nvSpPr>
          <p:cNvPr id="54" name="Rectangle 53">
            <a:extLst>
              <a:ext uri="{FF2B5EF4-FFF2-40B4-BE49-F238E27FC236}">
                <a16:creationId xmlns:a16="http://schemas.microsoft.com/office/drawing/2014/main" id="{8DCF81C1-FE2B-41A8-AC25-222542CCA6EC}"/>
              </a:ext>
            </a:extLst>
          </p:cNvPr>
          <p:cNvSpPr/>
          <p:nvPr>
            <p:custDataLst>
              <p:tags r:id="rId9"/>
            </p:custDataLst>
          </p:nvPr>
        </p:nvSpPr>
        <p:spPr bwMode="gray">
          <a:xfrm>
            <a:off x="3768725" y="4929188"/>
            <a:ext cx="457200" cy="192088"/>
          </a:xfrm>
          <a:prstGeom prst="rect">
            <a:avLst/>
          </a:prstGeom>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accent1">
                    <a:shade val="95000"/>
                    <a:satMod val="105000"/>
                  </a:schemeClr>
                </a:solidFill>
                <a:prstDash val="solid"/>
                <a:round/>
                <a:headEnd type="none" w="med" len="med"/>
                <a:tailEnd type="none" w="med" len="med"/>
              </a14:hiddenLine>
            </a:ext>
            <a:ext uri="{AF507438-7753-43E0-B8FC-AC1667EBCBE1}">
              <a14:hiddenEffects xmlns:a14="http://schemas.microsoft.com/office/drawing/2010/main">
                <a:effectLst>
                  <a:outerShdw blurRad="40000" dist="23000" dir="5400000" rotWithShape="0">
                    <a:srgbClr val="000000">
                      <a:alpha val="35000"/>
                    </a:srgbClr>
                  </a:outerShdw>
                </a:effectLst>
              </a14:hiddenEffects>
            </a:ext>
          </a:extLst>
        </p:spPr>
        <p:style>
          <a:lnRef idx="1">
            <a:schemeClr val="accent1"/>
          </a:lnRef>
          <a:fillRef idx="3">
            <a:schemeClr val="accent1"/>
          </a:fillRef>
          <a:effectRef idx="2">
            <a:schemeClr val="accent1"/>
          </a:effectRef>
          <a:fontRef idx="minor">
            <a:schemeClr val="lt1"/>
          </a:fontRef>
        </p:style>
        <p:txBody>
          <a:bodyPr wrap="none" lIns="25400" tIns="0" rIns="25400" bIns="0" numCol="1" spcCol="0" rtlCol="0" anchor="b" anchorCtr="0">
            <a:noAutofit/>
          </a:bodyPr>
          <a:lstStyle/>
          <a:p>
            <a:pPr algn="ctr">
              <a:lnSpc>
                <a:spcPct val="90000"/>
              </a:lnSpc>
              <a:spcBef>
                <a:spcPct val="0"/>
              </a:spcBef>
              <a:spcAft>
                <a:spcPct val="0"/>
              </a:spcAft>
            </a:pPr>
            <a:fld id="{C8A8E9DD-79AE-4FCC-BB48-9A353B855FE0}" type="datetime'''''1,''''''''''1''''''8''''''3'">
              <a:rPr lang="en-US" altLang="en-US" sz="1400" smtClean="0">
                <a:solidFill>
                  <a:schemeClr val="tx1"/>
                </a:solidFill>
                <a:sym typeface="+mn-lt"/>
              </a:rPr>
              <a:pPr algn="ctr">
                <a:lnSpc>
                  <a:spcPct val="90000"/>
                </a:lnSpc>
                <a:spcBef>
                  <a:spcPct val="0"/>
                </a:spcBef>
                <a:spcAft>
                  <a:spcPct val="0"/>
                </a:spcAft>
              </a:pPr>
              <a:t>1,183</a:t>
            </a:fld>
            <a:endParaRPr lang="en-US" sz="1400">
              <a:solidFill>
                <a:schemeClr val="tx1"/>
              </a:solidFill>
              <a:sym typeface="+mn-lt"/>
            </a:endParaRPr>
          </a:p>
        </p:txBody>
      </p:sp>
      <p:sp useBgFill="1">
        <p:nvSpPr>
          <p:cNvPr id="55" name="Rectangle 54">
            <a:extLst>
              <a:ext uri="{FF2B5EF4-FFF2-40B4-BE49-F238E27FC236}">
                <a16:creationId xmlns:a16="http://schemas.microsoft.com/office/drawing/2014/main" id="{A7F2F39C-C125-4F6D-A22E-C73EFF3059CE}"/>
              </a:ext>
            </a:extLst>
          </p:cNvPr>
          <p:cNvSpPr/>
          <p:nvPr>
            <p:custDataLst>
              <p:tags r:id="rId10"/>
            </p:custDataLst>
          </p:nvPr>
        </p:nvSpPr>
        <p:spPr bwMode="gray">
          <a:xfrm>
            <a:off x="5613400" y="3700463"/>
            <a:ext cx="457200" cy="192088"/>
          </a:xfrm>
          <a:prstGeom prst="rect">
            <a:avLst/>
          </a:prstGeom>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accent1">
                    <a:shade val="95000"/>
                    <a:satMod val="105000"/>
                  </a:schemeClr>
                </a:solidFill>
                <a:prstDash val="solid"/>
                <a:round/>
                <a:headEnd type="none" w="med" len="med"/>
                <a:tailEnd type="none" w="med" len="med"/>
              </a14:hiddenLine>
            </a:ext>
            <a:ext uri="{AF507438-7753-43E0-B8FC-AC1667EBCBE1}">
              <a14:hiddenEffects xmlns:a14="http://schemas.microsoft.com/office/drawing/2010/main">
                <a:effectLst>
                  <a:outerShdw blurRad="40000" dist="23000" dir="5400000" rotWithShape="0">
                    <a:srgbClr val="000000">
                      <a:alpha val="35000"/>
                    </a:srgbClr>
                  </a:outerShdw>
                </a:effectLst>
              </a14:hiddenEffects>
            </a:ext>
          </a:extLst>
        </p:spPr>
        <p:style>
          <a:lnRef idx="1">
            <a:schemeClr val="accent1"/>
          </a:lnRef>
          <a:fillRef idx="3">
            <a:schemeClr val="accent1"/>
          </a:fillRef>
          <a:effectRef idx="2">
            <a:schemeClr val="accent1"/>
          </a:effectRef>
          <a:fontRef idx="minor">
            <a:schemeClr val="lt1"/>
          </a:fontRef>
        </p:style>
        <p:txBody>
          <a:bodyPr wrap="none" lIns="25400" tIns="0" rIns="25400" bIns="0" numCol="1" spcCol="0" rtlCol="0" anchor="b" anchorCtr="0">
            <a:noAutofit/>
          </a:bodyPr>
          <a:lstStyle/>
          <a:p>
            <a:pPr algn="ctr">
              <a:lnSpc>
                <a:spcPct val="90000"/>
              </a:lnSpc>
              <a:spcBef>
                <a:spcPct val="0"/>
              </a:spcBef>
              <a:spcAft>
                <a:spcPct val="0"/>
              </a:spcAft>
            </a:pPr>
            <a:fld id="{42DA020B-BE39-40A0-B8CF-0413C6FA8E3E}" type="datetime'''2'''''''',''''''''9''''''''''6''''''6'">
              <a:rPr lang="en-US" altLang="en-US" sz="1400" smtClean="0">
                <a:solidFill>
                  <a:schemeClr val="tx1"/>
                </a:solidFill>
                <a:sym typeface="+mn-lt"/>
              </a:rPr>
              <a:pPr algn="ctr">
                <a:lnSpc>
                  <a:spcPct val="90000"/>
                </a:lnSpc>
                <a:spcBef>
                  <a:spcPct val="0"/>
                </a:spcBef>
                <a:spcAft>
                  <a:spcPct val="0"/>
                </a:spcAft>
              </a:pPr>
              <a:t>2,966</a:t>
            </a:fld>
            <a:endParaRPr lang="en-US" sz="1400">
              <a:solidFill>
                <a:schemeClr val="tx1"/>
              </a:solidFill>
              <a:sym typeface="+mn-lt"/>
            </a:endParaRPr>
          </a:p>
        </p:txBody>
      </p:sp>
      <p:sp>
        <p:nvSpPr>
          <p:cNvPr id="73" name="Rectangle 72">
            <a:extLst>
              <a:ext uri="{FF2B5EF4-FFF2-40B4-BE49-F238E27FC236}">
                <a16:creationId xmlns:a16="http://schemas.microsoft.com/office/drawing/2014/main" id="{08E56A06-5097-46BB-BDC5-B4D5BD400796}"/>
              </a:ext>
            </a:extLst>
          </p:cNvPr>
          <p:cNvSpPr/>
          <p:nvPr>
            <p:custDataLst>
              <p:tags r:id="rId11"/>
            </p:custDataLst>
          </p:nvPr>
        </p:nvSpPr>
        <p:spPr bwMode="auto">
          <a:xfrm>
            <a:off x="1417638" y="2103438"/>
            <a:ext cx="1470025" cy="212725"/>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tint val="100000"/>
                    <a:shade val="100000"/>
                    <a:satMod val="130000"/>
                  </a:schemeClr>
                </a:solidFill>
              </a14:hiddenFill>
            </a:ext>
            <a:ext uri="{91240B29-F687-4F45-9708-019B960494DF}">
              <a14:hiddenLine xmlns:a14="http://schemas.microsoft.com/office/drawing/2010/main" w="9525" cap="flat" cmpd="sng" algn="ctr">
                <a:solidFill>
                  <a:schemeClr val="accent1">
                    <a:shade val="95000"/>
                    <a:satMod val="105000"/>
                  </a:schemeClr>
                </a:solidFill>
                <a:prstDash val="solid"/>
                <a:round/>
                <a:headEnd type="none" w="med" len="med"/>
                <a:tailEnd type="none" w="med" len="med"/>
              </a14:hiddenLine>
            </a:ext>
            <a:ext uri="{AF507438-7753-43E0-B8FC-AC1667EBCBE1}">
              <a14:hiddenEffects xmlns:a14="http://schemas.microsoft.com/office/drawing/2010/main">
                <a:effectLst>
                  <a:outerShdw blurRad="40000" dist="23000" dir="5400000" rotWithShape="0">
                    <a:srgbClr val="000000">
                      <a:alpha val="35000"/>
                    </a:srgbClr>
                  </a:outerShdw>
                </a:effectLst>
              </a14:hiddenEffects>
            </a:ext>
          </a:extLst>
        </p:spPr>
        <p:style>
          <a:lnRef idx="1">
            <a:schemeClr val="accent1"/>
          </a:lnRef>
          <a:fillRef idx="3">
            <a:schemeClr val="accent1"/>
          </a:fillRef>
          <a:effectRef idx="2">
            <a:schemeClr val="accent1"/>
          </a:effectRef>
          <a:fontRef idx="minor">
            <a:schemeClr val="lt1"/>
          </a:fontRef>
        </p:style>
        <p:txBody>
          <a:bodyPr wrap="none" lIns="0" tIns="0" rIns="0" bIns="0" numCol="1" spcCol="0" rtlCol="0" anchor="b" anchorCtr="0">
            <a:noAutofit/>
          </a:bodyPr>
          <a:lstStyle/>
          <a:p>
            <a:pPr algn="ctr">
              <a:spcBef>
                <a:spcPct val="0"/>
              </a:spcBef>
              <a:spcAft>
                <a:spcPct val="0"/>
              </a:spcAft>
            </a:pPr>
            <a:r>
              <a:rPr lang="en-US" altLang="en-US" sz="1400" dirty="0">
                <a:solidFill>
                  <a:schemeClr val="tx1"/>
                </a:solidFill>
                <a:sym typeface="+mn-lt"/>
              </a:rPr>
              <a:t>AP Capstone awards</a:t>
            </a:r>
            <a:endParaRPr lang="en-US" sz="1400" dirty="0">
              <a:solidFill>
                <a:schemeClr val="tx1"/>
              </a:solidFill>
              <a:sym typeface="+mn-lt"/>
            </a:endParaRPr>
          </a:p>
        </p:txBody>
      </p:sp>
      <p:pic>
        <p:nvPicPr>
          <p:cNvPr id="13" name="Picture 12">
            <a:extLst>
              <a:ext uri="{FF2B5EF4-FFF2-40B4-BE49-F238E27FC236}">
                <a16:creationId xmlns:a16="http://schemas.microsoft.com/office/drawing/2014/main" id="{D6C5A0F2-5A8D-443B-8061-497F1F241CFC}"/>
              </a:ext>
            </a:extLst>
          </p:cNvPr>
          <p:cNvPicPr>
            <a:picLocks noChangeAspect="1"/>
          </p:cNvPicPr>
          <p:nvPr/>
        </p:nvPicPr>
        <p:blipFill rotWithShape="1">
          <a:blip r:embed="rId17"/>
          <a:srcRect l="75813" t="1867" b="46450"/>
          <a:stretch/>
        </p:blipFill>
        <p:spPr>
          <a:xfrm>
            <a:off x="8202613" y="3395710"/>
            <a:ext cx="1676400" cy="2037111"/>
          </a:xfrm>
          <a:prstGeom prst="rect">
            <a:avLst/>
          </a:prstGeom>
          <a:ln>
            <a:solidFill>
              <a:srgbClr val="C00000"/>
            </a:solidFill>
          </a:ln>
        </p:spPr>
      </p:pic>
      <p:pic>
        <p:nvPicPr>
          <p:cNvPr id="50" name="Picture 49">
            <a:extLst>
              <a:ext uri="{FF2B5EF4-FFF2-40B4-BE49-F238E27FC236}">
                <a16:creationId xmlns:a16="http://schemas.microsoft.com/office/drawing/2014/main" id="{60D4E8CE-EC56-4F53-9C15-DE2A1AEE5BFB}"/>
              </a:ext>
            </a:extLst>
          </p:cNvPr>
          <p:cNvPicPr>
            <a:picLocks noChangeAspect="1"/>
          </p:cNvPicPr>
          <p:nvPr/>
        </p:nvPicPr>
        <p:blipFill rotWithShape="1">
          <a:blip r:embed="rId17"/>
          <a:srcRect r="75813" b="51738"/>
          <a:stretch/>
        </p:blipFill>
        <p:spPr>
          <a:xfrm>
            <a:off x="8202613" y="1360866"/>
            <a:ext cx="1676400" cy="1902273"/>
          </a:xfrm>
          <a:prstGeom prst="rect">
            <a:avLst/>
          </a:prstGeom>
          <a:ln>
            <a:solidFill>
              <a:schemeClr val="accent1"/>
            </a:solidFill>
          </a:ln>
        </p:spPr>
      </p:pic>
    </p:spTree>
    <p:extLst>
      <p:ext uri="{BB962C8B-B14F-4D97-AF65-F5344CB8AC3E}">
        <p14:creationId xmlns:p14="http://schemas.microsoft.com/office/powerpoint/2010/main" val="21489104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Object 18" hidden="1">
            <a:extLst>
              <a:ext uri="{FF2B5EF4-FFF2-40B4-BE49-F238E27FC236}">
                <a16:creationId xmlns:a16="http://schemas.microsoft.com/office/drawing/2014/main" id="{1EE8E53D-5969-4166-ABCD-B5D17D1B3694}"/>
              </a:ext>
            </a:extLst>
          </p:cNvPr>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275" name="think-cell Slide" r:id="rId9" imgW="216" imgH="216" progId="TCLayout.ActiveDocument.1">
                  <p:embed/>
                </p:oleObj>
              </mc:Choice>
              <mc:Fallback>
                <p:oleObj name="think-cell Slide" r:id="rId9" imgW="216" imgH="216" progId="TCLayout.ActiveDocument.1">
                  <p:embed/>
                  <p:pic>
                    <p:nvPicPr>
                      <p:cNvPr id="19" name="Object 18" hidden="1">
                        <a:extLst>
                          <a:ext uri="{FF2B5EF4-FFF2-40B4-BE49-F238E27FC236}">
                            <a16:creationId xmlns:a16="http://schemas.microsoft.com/office/drawing/2014/main" id="{1EE8E53D-5969-4166-ABCD-B5D17D1B3694}"/>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625D8D0-7ADF-46D8-88F5-08D67D840F44}"/>
              </a:ext>
            </a:extLst>
          </p:cNvPr>
          <p:cNvSpPr/>
          <p:nvPr>
            <p:custDataLst>
              <p:tags r:id="rId3"/>
            </p:custDataLst>
          </p:nvPr>
        </p:nvSpPr>
        <p:spPr>
          <a:xfrm>
            <a:off x="0" y="0"/>
            <a:ext cx="158750" cy="158750"/>
          </a:xfrm>
          <a:prstGeom prst="rect">
            <a:avLst/>
          </a:prstGeom>
        </p:spPr>
        <p:style>
          <a:lnRef idx="1">
            <a:schemeClr val="accent1"/>
          </a:lnRef>
          <a:fillRef idx="3">
            <a:schemeClr val="accent1"/>
          </a:fillRef>
          <a:effectRef idx="2">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defRPr/>
            </a:pPr>
            <a:endParaRPr kumimoji="0" lang="en-US" sz="1600" u="none" strike="noStrike" kern="1200" cap="none" spc="0" normalizeH="0" noProof="0" dirty="0">
              <a:ln>
                <a:noFill/>
              </a:ln>
              <a:solidFill>
                <a:prstClr val="white"/>
              </a:solidFill>
              <a:effectLst/>
              <a:uLnTx/>
              <a:uFillTx/>
              <a:sym typeface="+mn-lt"/>
            </a:endParaRPr>
          </a:p>
        </p:txBody>
      </p:sp>
      <p:sp>
        <p:nvSpPr>
          <p:cNvPr id="2" name="Slide Number Placeholder 1">
            <a:extLst>
              <a:ext uri="{FF2B5EF4-FFF2-40B4-BE49-F238E27FC236}">
                <a16:creationId xmlns:a16="http://schemas.microsoft.com/office/drawing/2014/main" id="{D496C2C6-64FB-4321-BA5C-97C3D7DF155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E9C267-FC72-D447-BF05-09A3351C68C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Text Placeholder 2">
            <a:extLst>
              <a:ext uri="{FF2B5EF4-FFF2-40B4-BE49-F238E27FC236}">
                <a16:creationId xmlns:a16="http://schemas.microsoft.com/office/drawing/2014/main" id="{97431A15-3746-487D-A384-E735B71FBB0B}"/>
              </a:ext>
            </a:extLst>
          </p:cNvPr>
          <p:cNvSpPr>
            <a:spLocks noGrp="1"/>
          </p:cNvSpPr>
          <p:nvPr>
            <p:ph type="body" sz="quarter" idx="13"/>
          </p:nvPr>
        </p:nvSpPr>
        <p:spPr/>
        <p:txBody>
          <a:bodyPr/>
          <a:lstStyle/>
          <a:p>
            <a:endParaRPr lang="en-US" dirty="0"/>
          </a:p>
        </p:txBody>
      </p:sp>
      <p:sp>
        <p:nvSpPr>
          <p:cNvPr id="6" name="Text Placeholder 5">
            <a:extLst>
              <a:ext uri="{FF2B5EF4-FFF2-40B4-BE49-F238E27FC236}">
                <a16:creationId xmlns:a16="http://schemas.microsoft.com/office/drawing/2014/main" id="{D5956DA0-AF4F-4782-8B5F-A6E9536B0E5E}"/>
              </a:ext>
            </a:extLst>
          </p:cNvPr>
          <p:cNvSpPr>
            <a:spLocks noGrp="1"/>
          </p:cNvSpPr>
          <p:nvPr>
            <p:ph type="body" sz="quarter" idx="15"/>
          </p:nvPr>
        </p:nvSpPr>
        <p:spPr>
          <a:xfrm>
            <a:off x="466724" y="646979"/>
            <a:ext cx="10909199" cy="494764"/>
          </a:xfrm>
        </p:spPr>
        <p:txBody>
          <a:bodyPr/>
          <a:lstStyle/>
          <a:p>
            <a:r>
              <a:rPr lang="en-US" dirty="0"/>
              <a:t>AP Capstone alumni report high scholarship rates</a:t>
            </a:r>
          </a:p>
        </p:txBody>
      </p:sp>
      <p:graphicFrame>
        <p:nvGraphicFramePr>
          <p:cNvPr id="24" name="Chart 23">
            <a:extLst>
              <a:ext uri="{FF2B5EF4-FFF2-40B4-BE49-F238E27FC236}">
                <a16:creationId xmlns:a16="http://schemas.microsoft.com/office/drawing/2014/main" id="{56E21A1D-C21B-4C9F-9579-BBCB6CBE5BA8}"/>
              </a:ext>
            </a:extLst>
          </p:cNvPr>
          <p:cNvGraphicFramePr/>
          <p:nvPr>
            <p:custDataLst>
              <p:tags r:id="rId4"/>
            </p:custDataLst>
            <p:extLst/>
          </p:nvPr>
        </p:nvGraphicFramePr>
        <p:xfrm>
          <a:off x="3268663" y="2284413"/>
          <a:ext cx="5054600" cy="3414712"/>
        </p:xfrm>
        <a:graphic>
          <a:graphicData uri="http://schemas.openxmlformats.org/drawingml/2006/chart">
            <c:chart xmlns:c="http://schemas.openxmlformats.org/drawingml/2006/chart" xmlns:r="http://schemas.openxmlformats.org/officeDocument/2006/relationships" r:id="rId11"/>
          </a:graphicData>
        </a:graphic>
      </p:graphicFrame>
      <p:sp>
        <p:nvSpPr>
          <p:cNvPr id="22" name="Rectangle 21">
            <a:extLst>
              <a:ext uri="{FF2B5EF4-FFF2-40B4-BE49-F238E27FC236}">
                <a16:creationId xmlns:a16="http://schemas.microsoft.com/office/drawing/2014/main" id="{D564C304-679E-4308-B6CE-0F62A88846B5}"/>
              </a:ext>
            </a:extLst>
          </p:cNvPr>
          <p:cNvSpPr/>
          <p:nvPr>
            <p:custDataLst>
              <p:tags r:id="rId5"/>
            </p:custDataLst>
          </p:nvPr>
        </p:nvSpPr>
        <p:spPr bwMode="auto">
          <a:xfrm>
            <a:off x="6191250" y="5622925"/>
            <a:ext cx="1914525" cy="48895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tint val="100000"/>
                    <a:shade val="100000"/>
                    <a:satMod val="130000"/>
                  </a:schemeClr>
                </a:solidFill>
              </a14:hiddenFill>
            </a:ext>
            <a:ext uri="{91240B29-F687-4F45-9708-019B960494DF}">
              <a14:hiddenLine xmlns:a14="http://schemas.microsoft.com/office/drawing/2010/main" w="9525" cap="flat" cmpd="sng" algn="ctr">
                <a:solidFill>
                  <a:schemeClr val="accent1">
                    <a:shade val="95000"/>
                    <a:satMod val="105000"/>
                  </a:schemeClr>
                </a:solidFill>
                <a:prstDash val="solid"/>
                <a:round/>
                <a:headEnd type="none" w="med" len="med"/>
                <a:tailEnd type="none" w="med" len="med"/>
              </a14:hiddenLine>
            </a:ext>
            <a:ext uri="{AF507438-7753-43E0-B8FC-AC1667EBCBE1}">
              <a14:hiddenEffects xmlns:a14="http://schemas.microsoft.com/office/drawing/2010/main">
                <a:effectLst>
                  <a:outerShdw blurRad="40000" dist="23000" dir="5400000" rotWithShape="0">
                    <a:srgbClr val="000000">
                      <a:alpha val="35000"/>
                    </a:srgbClr>
                  </a:outerShdw>
                </a:effectLst>
              </a14:hiddenEffects>
            </a:ext>
          </a:extLst>
        </p:spPr>
        <p:style>
          <a:lnRef idx="1">
            <a:schemeClr val="accent1"/>
          </a:lnRef>
          <a:fillRef idx="3">
            <a:schemeClr val="accent1"/>
          </a:fillRef>
          <a:effectRef idx="2">
            <a:schemeClr val="accent1"/>
          </a:effectRef>
          <a:fontRef idx="minor">
            <a:schemeClr val="lt1"/>
          </a:fontRef>
        </p:style>
        <p:txBody>
          <a:bodyPr wrap="none" lIns="0" tIns="0" rIns="0" bIns="0" numCol="1" spcCol="0" rtlCol="0" anchor="t" anchorCtr="0">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fld id="{39C775FE-32EE-4EE1-A7F6-9FCB66DEA9E1}" type="datetime'Col''l''''ege'' ''Stu''d''''''''en''t Su''rv''ey''''&#10;(n''='''">
              <a:rPr kumimoji="0" lang="en-US" altLang="en-US" sz="1600" b="0" i="0" u="none" strike="noStrike" kern="1200" cap="none" spc="0" normalizeH="0" baseline="0" noProof="0" smtClean="0">
                <a:ln>
                  <a:noFill/>
                </a:ln>
                <a:solidFill>
                  <a:prstClr val="black"/>
                </a:solidFill>
                <a:effectLst/>
                <a:uLnTx/>
                <a:uFillTx/>
                <a:latin typeface="Calibri"/>
                <a:ea typeface="+mn-ea"/>
                <a:cs typeface="+mn-cs"/>
                <a:sym typeface="+mn-lt"/>
              </a:rPr>
              <a:pPr marL="0" marR="0" lvl="0" indent="0" algn="ctr" defTabSz="914400" rtl="0" eaLnBrk="1" fontAlgn="auto" latinLnBrk="0" hangingPunct="1">
                <a:lnSpc>
                  <a:spcPct val="100000"/>
                </a:lnSpc>
                <a:spcBef>
                  <a:spcPct val="0"/>
                </a:spcBef>
                <a:spcAft>
                  <a:spcPct val="0"/>
                </a:spcAft>
                <a:buClrTx/>
                <a:buSzTx/>
                <a:buFontTx/>
                <a:buNone/>
                <a:tabLst/>
                <a:defRPr/>
              </a:pPr>
              <a:t>College Student Survey
(n=</a:t>
            </a:fld>
            <a:r>
              <a:rPr kumimoji="0" lang="en-US" altLang="en-US" sz="1600" b="0" i="0" u="none" strike="noStrike" kern="1200" cap="none" spc="0" normalizeH="0" baseline="0" noProof="0" dirty="0">
                <a:ln>
                  <a:noFill/>
                </a:ln>
                <a:solidFill>
                  <a:prstClr val="black"/>
                </a:solidFill>
                <a:effectLst/>
                <a:uLnTx/>
                <a:uFillTx/>
                <a:latin typeface="Calibri"/>
                <a:ea typeface="+mn-ea"/>
                <a:cs typeface="+mn-cs"/>
                <a:sym typeface="+mn-lt"/>
              </a:rPr>
              <a:t>15,837)</a:t>
            </a:r>
            <a:endParaRPr kumimoji="0" lang="en-US" sz="1600" b="0" i="0" u="none" strike="noStrike" kern="1200" cap="none" spc="0" normalizeH="0" baseline="0" noProof="0" dirty="0">
              <a:ln>
                <a:noFill/>
              </a:ln>
              <a:solidFill>
                <a:prstClr val="black"/>
              </a:solidFill>
              <a:effectLst/>
              <a:uLnTx/>
              <a:uFillTx/>
              <a:latin typeface="Calibri"/>
              <a:ea typeface="+mn-ea"/>
              <a:cs typeface="+mn-cs"/>
              <a:sym typeface="+mn-lt"/>
            </a:endParaRPr>
          </a:p>
        </p:txBody>
      </p:sp>
      <p:sp>
        <p:nvSpPr>
          <p:cNvPr id="8" name="Rectangle 7">
            <a:extLst>
              <a:ext uri="{FF2B5EF4-FFF2-40B4-BE49-F238E27FC236}">
                <a16:creationId xmlns:a16="http://schemas.microsoft.com/office/drawing/2014/main" id="{2CBF8A31-91B3-4B92-8FD1-9A1633A03729}"/>
              </a:ext>
            </a:extLst>
          </p:cNvPr>
          <p:cNvSpPr/>
          <p:nvPr>
            <p:custDataLst>
              <p:tags r:id="rId6"/>
            </p:custDataLst>
          </p:nvPr>
        </p:nvSpPr>
        <p:spPr bwMode="auto">
          <a:xfrm>
            <a:off x="4125913" y="5622925"/>
            <a:ext cx="1681163" cy="48895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tint val="100000"/>
                    <a:shade val="100000"/>
                    <a:satMod val="130000"/>
                  </a:schemeClr>
                </a:solidFill>
              </a14:hiddenFill>
            </a:ext>
            <a:ext uri="{91240B29-F687-4F45-9708-019B960494DF}">
              <a14:hiddenLine xmlns:a14="http://schemas.microsoft.com/office/drawing/2010/main" w="9525" cap="flat" cmpd="sng" algn="ctr">
                <a:solidFill>
                  <a:schemeClr val="accent1">
                    <a:shade val="95000"/>
                    <a:satMod val="105000"/>
                  </a:schemeClr>
                </a:solidFill>
                <a:prstDash val="solid"/>
                <a:round/>
                <a:headEnd type="none" w="med" len="med"/>
                <a:tailEnd type="none" w="med" len="med"/>
              </a14:hiddenLine>
            </a:ext>
            <a:ext uri="{AF507438-7753-43E0-B8FC-AC1667EBCBE1}">
              <a14:hiddenEffects xmlns:a14="http://schemas.microsoft.com/office/drawing/2010/main">
                <a:effectLst>
                  <a:outerShdw blurRad="40000" dist="23000" dir="5400000" rotWithShape="0">
                    <a:srgbClr val="000000">
                      <a:alpha val="35000"/>
                    </a:srgbClr>
                  </a:outerShdw>
                </a:effectLst>
              </a14:hiddenEffects>
            </a:ext>
          </a:extLst>
        </p:spPr>
        <p:style>
          <a:lnRef idx="1">
            <a:schemeClr val="accent1"/>
          </a:lnRef>
          <a:fillRef idx="3">
            <a:schemeClr val="accent1"/>
          </a:fillRef>
          <a:effectRef idx="2">
            <a:schemeClr val="accent1"/>
          </a:effectRef>
          <a:fontRef idx="minor">
            <a:schemeClr val="lt1"/>
          </a:fontRef>
        </p:style>
        <p:txBody>
          <a:bodyPr wrap="none" lIns="0" tIns="0" rIns="0" bIns="0" numCol="1" spcCol="0" rtlCol="0" anchor="t" anchorCtr="0">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fld id="{83F42257-016E-4EFD-8B6B-40322DE4DAC0}" type="datetime'''AP C''ap''s''t''''o''''''n''''''e ''Al''um''ni&#10;(n'' ''= 1'">
              <a:rPr kumimoji="0" lang="en-US" altLang="en-US" sz="1600" b="0" i="0" u="none" strike="noStrike" kern="1200" cap="none" spc="0" normalizeH="0" baseline="0" noProof="0" smtClean="0">
                <a:ln>
                  <a:noFill/>
                </a:ln>
                <a:solidFill>
                  <a:prstClr val="black"/>
                </a:solidFill>
                <a:effectLst/>
                <a:uLnTx/>
                <a:uFillTx/>
                <a:latin typeface="Calibri"/>
                <a:ea typeface="+mn-ea"/>
                <a:cs typeface="+mn-cs"/>
                <a:sym typeface="+mn-lt"/>
              </a:rPr>
              <a:pPr marL="0" marR="0" lvl="0" indent="0" algn="ctr" defTabSz="914400" rtl="0" eaLnBrk="1" fontAlgn="auto" latinLnBrk="0" hangingPunct="1">
                <a:lnSpc>
                  <a:spcPct val="100000"/>
                </a:lnSpc>
                <a:spcBef>
                  <a:spcPct val="0"/>
                </a:spcBef>
                <a:spcAft>
                  <a:spcPct val="0"/>
                </a:spcAft>
                <a:buClrTx/>
                <a:buSzTx/>
                <a:buFontTx/>
                <a:buNone/>
                <a:tabLst/>
                <a:defRPr/>
              </a:pPr>
              <a:t>AP Capstone Alumni
(n = 1</a:t>
            </a:fld>
            <a:r>
              <a:rPr kumimoji="0" lang="en-US" altLang="en-US" sz="1600" b="0" i="0" u="none" strike="noStrike" kern="1200" cap="none" spc="0" normalizeH="0" baseline="0" noProof="0" dirty="0">
                <a:ln>
                  <a:noFill/>
                </a:ln>
                <a:solidFill>
                  <a:prstClr val="black"/>
                </a:solidFill>
                <a:effectLst/>
                <a:uLnTx/>
                <a:uFillTx/>
                <a:latin typeface="Calibri"/>
                <a:ea typeface="+mn-ea"/>
                <a:cs typeface="+mn-cs"/>
                <a:sym typeface="+mn-lt"/>
              </a:rPr>
              <a:t>,210)</a:t>
            </a:r>
            <a:endParaRPr kumimoji="0" lang="en-US" sz="1600" b="0" i="0" u="none" strike="noStrike" kern="1200" cap="none" spc="0" normalizeH="0" baseline="0" noProof="0" dirty="0">
              <a:ln>
                <a:noFill/>
              </a:ln>
              <a:solidFill>
                <a:prstClr val="black"/>
              </a:solidFill>
              <a:effectLst/>
              <a:uLnTx/>
              <a:uFillTx/>
              <a:latin typeface="Calibri"/>
              <a:ea typeface="+mn-ea"/>
              <a:cs typeface="+mn-cs"/>
              <a:sym typeface="+mn-lt"/>
            </a:endParaRPr>
          </a:p>
        </p:txBody>
      </p:sp>
      <p:sp>
        <p:nvSpPr>
          <p:cNvPr id="37" name="Rectangle 36">
            <a:extLst>
              <a:ext uri="{FF2B5EF4-FFF2-40B4-BE49-F238E27FC236}">
                <a16:creationId xmlns:a16="http://schemas.microsoft.com/office/drawing/2014/main" id="{CEB7EC33-92D3-4414-BA66-387CB1E397A3}"/>
              </a:ext>
            </a:extLst>
          </p:cNvPr>
          <p:cNvSpPr/>
          <p:nvPr>
            <p:custDataLst>
              <p:tags r:id="rId7"/>
            </p:custDataLst>
          </p:nvPr>
        </p:nvSpPr>
        <p:spPr bwMode="auto">
          <a:xfrm>
            <a:off x="2152650" y="1938338"/>
            <a:ext cx="3444875" cy="244475"/>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tint val="100000"/>
                    <a:shade val="100000"/>
                    <a:satMod val="130000"/>
                  </a:schemeClr>
                </a:solidFill>
              </a14:hiddenFill>
            </a:ext>
            <a:ext uri="{91240B29-F687-4F45-9708-019B960494DF}">
              <a14:hiddenLine xmlns:a14="http://schemas.microsoft.com/office/drawing/2010/main" w="9525" cap="flat" cmpd="sng" algn="ctr">
                <a:solidFill>
                  <a:schemeClr val="accent1">
                    <a:shade val="95000"/>
                    <a:satMod val="105000"/>
                  </a:schemeClr>
                </a:solidFill>
                <a:prstDash val="solid"/>
                <a:round/>
                <a:headEnd type="none" w="med" len="med"/>
                <a:tailEnd type="none" w="med" len="med"/>
              </a14:hiddenLine>
            </a:ext>
            <a:ext uri="{AF507438-7753-43E0-B8FC-AC1667EBCBE1}">
              <a14:hiddenEffects xmlns:a14="http://schemas.microsoft.com/office/drawing/2010/main">
                <a:effectLst>
                  <a:outerShdw blurRad="40000" dist="23000" dir="5400000" rotWithShape="0">
                    <a:srgbClr val="000000">
                      <a:alpha val="35000"/>
                    </a:srgbClr>
                  </a:outerShdw>
                </a:effectLst>
              </a14:hiddenEffects>
            </a:ext>
          </a:extLst>
        </p:spPr>
        <p:style>
          <a:lnRef idx="1">
            <a:schemeClr val="accent1"/>
          </a:lnRef>
          <a:fillRef idx="3">
            <a:schemeClr val="accent1"/>
          </a:fillRef>
          <a:effectRef idx="2">
            <a:schemeClr val="accent1"/>
          </a:effectRef>
          <a:fontRef idx="minor">
            <a:schemeClr val="lt1"/>
          </a:fontRef>
        </p:style>
        <p:txBody>
          <a:bodyPr wrap="none" lIns="0" tIns="0" rIns="0" bIns="0" numCol="1" spcCol="0" rtlCol="0" anchor="b" anchorCtr="0">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Calibri"/>
                <a:ea typeface="+mn-ea"/>
                <a:cs typeface="+mn-cs"/>
                <a:sym typeface="+mn-lt"/>
              </a:rPr>
              <a:t>% respondents self-reporting scholarships</a:t>
            </a:r>
            <a:endParaRPr kumimoji="0" lang="en-US" sz="1600" b="0" i="0" u="none" strike="noStrike" kern="1200" cap="none" spc="0" normalizeH="0" baseline="0" noProof="0" dirty="0">
              <a:ln>
                <a:noFill/>
              </a:ln>
              <a:solidFill>
                <a:prstClr val="black"/>
              </a:solidFill>
              <a:effectLst/>
              <a:uLnTx/>
              <a:uFillTx/>
              <a:latin typeface="Calibri"/>
              <a:ea typeface="+mn-ea"/>
              <a:cs typeface="+mn-cs"/>
              <a:sym typeface="+mn-lt"/>
            </a:endParaRPr>
          </a:p>
        </p:txBody>
      </p:sp>
      <p:sp>
        <p:nvSpPr>
          <p:cNvPr id="11" name="Content Placeholder 1">
            <a:extLst>
              <a:ext uri="{FF2B5EF4-FFF2-40B4-BE49-F238E27FC236}">
                <a16:creationId xmlns:a16="http://schemas.microsoft.com/office/drawing/2014/main" id="{444A8347-983D-4307-9D83-48F6D0B50CF2}"/>
              </a:ext>
            </a:extLst>
          </p:cNvPr>
          <p:cNvSpPr txBox="1">
            <a:spLocks/>
          </p:cNvSpPr>
          <p:nvPr/>
        </p:nvSpPr>
        <p:spPr>
          <a:xfrm>
            <a:off x="2615985" y="6465171"/>
            <a:ext cx="6960030" cy="365124"/>
          </a:xfrm>
          <a:prstGeom prst="rect">
            <a:avLst/>
          </a:prstGeom>
        </p:spPr>
        <p:txBody>
          <a:bodyPr tIns="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 typeface="Arial"/>
              <a:buNone/>
              <a:tabLst/>
              <a:defRPr/>
            </a:pPr>
            <a:r>
              <a:rPr lang="en-US" sz="1100" b="1" dirty="0">
                <a:solidFill>
                  <a:prstClr val="black"/>
                </a:solidFill>
                <a:latin typeface="Roboto" panose="02000000000000000000" pitchFamily="2" charset="0"/>
                <a:ea typeface="Roboto" panose="02000000000000000000" pitchFamily="2" charset="0"/>
                <a:cs typeface="Roboto" panose="02000000000000000000" pitchFamily="2" charset="0"/>
              </a:rPr>
              <a:t>Source: </a:t>
            </a:r>
            <a:r>
              <a:rPr lang="en-US" sz="1100" dirty="0">
                <a:solidFill>
                  <a:prstClr val="black"/>
                </a:solidFill>
                <a:latin typeface="Roboto" panose="02000000000000000000" pitchFamily="2" charset="0"/>
                <a:ea typeface="Roboto" panose="02000000000000000000" pitchFamily="2" charset="0"/>
                <a:cs typeface="Roboto" panose="02000000000000000000" pitchFamily="2" charset="0"/>
              </a:rPr>
              <a:t>2018 AP Capstone alumni survey</a:t>
            </a:r>
            <a:endParaRPr kumimoji="0" lang="en-US" sz="110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5820306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C1E9C267-FC72-D447-BF05-09A3351C68CB}" type="slidenum">
              <a:rPr lang="en-US" smtClean="0">
                <a:solidFill>
                  <a:prstClr val="black">
                    <a:tint val="75000"/>
                  </a:prstClr>
                </a:solidFill>
              </a:rPr>
              <a:pPr/>
              <a:t>20</a:t>
            </a:fld>
            <a:endParaRPr lang="en-US" dirty="0">
              <a:solidFill>
                <a:prstClr val="black">
                  <a:tint val="75000"/>
                </a:prstClr>
              </a:solidFill>
            </a:endParaRPr>
          </a:p>
        </p:txBody>
      </p:sp>
      <p:sp>
        <p:nvSpPr>
          <p:cNvPr id="5" name="Text Placeholder 4"/>
          <p:cNvSpPr>
            <a:spLocks noGrp="1"/>
          </p:cNvSpPr>
          <p:nvPr>
            <p:ph type="body" sz="quarter" idx="16"/>
          </p:nvPr>
        </p:nvSpPr>
        <p:spPr>
          <a:xfrm>
            <a:off x="466724" y="646979"/>
            <a:ext cx="11368384" cy="494764"/>
          </a:xfrm>
        </p:spPr>
        <p:txBody>
          <a:bodyPr>
            <a:noAutofit/>
          </a:bodyPr>
          <a:lstStyle/>
          <a:p>
            <a:r>
              <a:rPr lang="en-US" dirty="0"/>
              <a:t>AP Capstone alumni are enrolled all over the world</a:t>
            </a:r>
          </a:p>
        </p:txBody>
      </p:sp>
      <p:pic>
        <p:nvPicPr>
          <p:cNvPr id="182" name="Picture 1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57051" y="2601955"/>
            <a:ext cx="930826" cy="720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3" name="Picture 1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76167" y="4461309"/>
            <a:ext cx="930827" cy="4044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 name="Picture 1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25823" y="2053004"/>
            <a:ext cx="993284" cy="3667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5" name="Picture 1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20441" y="1339430"/>
            <a:ext cx="604046" cy="5945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62"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580743" y="3497432"/>
            <a:ext cx="683442" cy="7384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63"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330370" y="5033485"/>
            <a:ext cx="1222422" cy="5531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6" name="Freeform 541"/>
          <p:cNvSpPr>
            <a:spLocks/>
          </p:cNvSpPr>
          <p:nvPr/>
        </p:nvSpPr>
        <p:spPr bwMode="gray">
          <a:xfrm rot="21417209">
            <a:off x="7193667" y="2098690"/>
            <a:ext cx="554433" cy="711306"/>
          </a:xfrm>
          <a:custGeom>
            <a:avLst/>
            <a:gdLst>
              <a:gd name="T0" fmla="*/ 0 w 693"/>
              <a:gd name="T1" fmla="*/ 191 h 762"/>
              <a:gd name="T2" fmla="*/ 20 w 693"/>
              <a:gd name="T3" fmla="*/ 163 h 762"/>
              <a:gd name="T4" fmla="*/ 20 w 693"/>
              <a:gd name="T5" fmla="*/ 135 h 762"/>
              <a:gd name="T6" fmla="*/ 0 w 693"/>
              <a:gd name="T7" fmla="*/ 117 h 762"/>
              <a:gd name="T8" fmla="*/ 6 w 693"/>
              <a:gd name="T9" fmla="*/ 56 h 762"/>
              <a:gd name="T10" fmla="*/ 33 w 693"/>
              <a:gd name="T11" fmla="*/ 28 h 762"/>
              <a:gd name="T12" fmla="*/ 47 w 693"/>
              <a:gd name="T13" fmla="*/ 23 h 762"/>
              <a:gd name="T14" fmla="*/ 47 w 693"/>
              <a:gd name="T15" fmla="*/ 6 h 762"/>
              <a:gd name="T16" fmla="*/ 60 w 693"/>
              <a:gd name="T17" fmla="*/ 0 h 762"/>
              <a:gd name="T18" fmla="*/ 87 w 693"/>
              <a:gd name="T19" fmla="*/ 11 h 762"/>
              <a:gd name="T20" fmla="*/ 99 w 693"/>
              <a:gd name="T21" fmla="*/ 11 h 762"/>
              <a:gd name="T22" fmla="*/ 120 w 693"/>
              <a:gd name="T23" fmla="*/ 23 h 762"/>
              <a:gd name="T24" fmla="*/ 120 w 693"/>
              <a:gd name="T25" fmla="*/ 61 h 762"/>
              <a:gd name="T26" fmla="*/ 99 w 693"/>
              <a:gd name="T27" fmla="*/ 90 h 762"/>
              <a:gd name="T28" fmla="*/ 106 w 693"/>
              <a:gd name="T29" fmla="*/ 101 h 762"/>
              <a:gd name="T30" fmla="*/ 120 w 693"/>
              <a:gd name="T31" fmla="*/ 90 h 762"/>
              <a:gd name="T32" fmla="*/ 140 w 693"/>
              <a:gd name="T33" fmla="*/ 73 h 762"/>
              <a:gd name="T34" fmla="*/ 153 w 693"/>
              <a:gd name="T35" fmla="*/ 84 h 762"/>
              <a:gd name="T36" fmla="*/ 173 w 693"/>
              <a:gd name="T37" fmla="*/ 123 h 762"/>
              <a:gd name="T38" fmla="*/ 173 w 693"/>
              <a:gd name="T39" fmla="*/ 140 h 762"/>
              <a:gd name="T40" fmla="*/ 160 w 693"/>
              <a:gd name="T41" fmla="*/ 146 h 762"/>
              <a:gd name="T42" fmla="*/ 140 w 693"/>
              <a:gd name="T43" fmla="*/ 186 h 762"/>
              <a:gd name="T44" fmla="*/ 79 w 693"/>
              <a:gd name="T45" fmla="*/ 191 h 762"/>
              <a:gd name="T46" fmla="*/ 0 w 693"/>
              <a:gd name="T47" fmla="*/ 191 h 76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93"/>
              <a:gd name="T73" fmla="*/ 0 h 762"/>
              <a:gd name="T74" fmla="*/ 693 w 693"/>
              <a:gd name="T75" fmla="*/ 762 h 76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93" h="762">
                <a:moveTo>
                  <a:pt x="0" y="762"/>
                </a:moveTo>
                <a:lnTo>
                  <a:pt x="81" y="650"/>
                </a:lnTo>
                <a:lnTo>
                  <a:pt x="81" y="539"/>
                </a:lnTo>
                <a:lnTo>
                  <a:pt x="0" y="470"/>
                </a:lnTo>
                <a:lnTo>
                  <a:pt x="27" y="224"/>
                </a:lnTo>
                <a:lnTo>
                  <a:pt x="133" y="113"/>
                </a:lnTo>
                <a:lnTo>
                  <a:pt x="188" y="90"/>
                </a:lnTo>
                <a:lnTo>
                  <a:pt x="188" y="23"/>
                </a:lnTo>
                <a:lnTo>
                  <a:pt x="240" y="0"/>
                </a:lnTo>
                <a:lnTo>
                  <a:pt x="348" y="44"/>
                </a:lnTo>
                <a:lnTo>
                  <a:pt x="399" y="44"/>
                </a:lnTo>
                <a:lnTo>
                  <a:pt x="480" y="90"/>
                </a:lnTo>
                <a:lnTo>
                  <a:pt x="480" y="247"/>
                </a:lnTo>
                <a:lnTo>
                  <a:pt x="399" y="359"/>
                </a:lnTo>
                <a:lnTo>
                  <a:pt x="426" y="405"/>
                </a:lnTo>
                <a:lnTo>
                  <a:pt x="480" y="359"/>
                </a:lnTo>
                <a:lnTo>
                  <a:pt x="561" y="292"/>
                </a:lnTo>
                <a:lnTo>
                  <a:pt x="613" y="336"/>
                </a:lnTo>
                <a:lnTo>
                  <a:pt x="693" y="495"/>
                </a:lnTo>
                <a:lnTo>
                  <a:pt x="693" y="560"/>
                </a:lnTo>
                <a:lnTo>
                  <a:pt x="641" y="583"/>
                </a:lnTo>
                <a:lnTo>
                  <a:pt x="561" y="741"/>
                </a:lnTo>
                <a:lnTo>
                  <a:pt x="319" y="762"/>
                </a:lnTo>
                <a:lnTo>
                  <a:pt x="0" y="762"/>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07" name="Freeform 542"/>
          <p:cNvSpPr>
            <a:spLocks/>
          </p:cNvSpPr>
          <p:nvPr/>
        </p:nvSpPr>
        <p:spPr bwMode="gray">
          <a:xfrm rot="21417209">
            <a:off x="6638364" y="1850602"/>
            <a:ext cx="788384" cy="418195"/>
          </a:xfrm>
          <a:custGeom>
            <a:avLst/>
            <a:gdLst>
              <a:gd name="T0" fmla="*/ 0 w 985"/>
              <a:gd name="T1" fmla="*/ 56 h 449"/>
              <a:gd name="T2" fmla="*/ 13 w 985"/>
              <a:gd name="T3" fmla="*/ 67 h 449"/>
              <a:gd name="T4" fmla="*/ 73 w 985"/>
              <a:gd name="T5" fmla="*/ 73 h 449"/>
              <a:gd name="T6" fmla="*/ 106 w 985"/>
              <a:gd name="T7" fmla="*/ 89 h 449"/>
              <a:gd name="T8" fmla="*/ 113 w 985"/>
              <a:gd name="T9" fmla="*/ 112 h 449"/>
              <a:gd name="T10" fmla="*/ 133 w 985"/>
              <a:gd name="T11" fmla="*/ 95 h 449"/>
              <a:gd name="T12" fmla="*/ 133 w 985"/>
              <a:gd name="T13" fmla="*/ 84 h 449"/>
              <a:gd name="T14" fmla="*/ 160 w 985"/>
              <a:gd name="T15" fmla="*/ 78 h 449"/>
              <a:gd name="T16" fmla="*/ 193 w 985"/>
              <a:gd name="T17" fmla="*/ 61 h 449"/>
              <a:gd name="T18" fmla="*/ 219 w 985"/>
              <a:gd name="T19" fmla="*/ 67 h 449"/>
              <a:gd name="T20" fmla="*/ 246 w 985"/>
              <a:gd name="T21" fmla="*/ 61 h 449"/>
              <a:gd name="T22" fmla="*/ 226 w 985"/>
              <a:gd name="T23" fmla="*/ 39 h 449"/>
              <a:gd name="T24" fmla="*/ 206 w 985"/>
              <a:gd name="T25" fmla="*/ 39 h 449"/>
              <a:gd name="T26" fmla="*/ 206 w 985"/>
              <a:gd name="T27" fmla="*/ 28 h 449"/>
              <a:gd name="T28" fmla="*/ 193 w 985"/>
              <a:gd name="T29" fmla="*/ 28 h 449"/>
              <a:gd name="T30" fmla="*/ 186 w 985"/>
              <a:gd name="T31" fmla="*/ 39 h 449"/>
              <a:gd name="T32" fmla="*/ 166 w 985"/>
              <a:gd name="T33" fmla="*/ 33 h 449"/>
              <a:gd name="T34" fmla="*/ 146 w 985"/>
              <a:gd name="T35" fmla="*/ 45 h 449"/>
              <a:gd name="T36" fmla="*/ 120 w 985"/>
              <a:gd name="T37" fmla="*/ 51 h 449"/>
              <a:gd name="T38" fmla="*/ 99 w 985"/>
              <a:gd name="T39" fmla="*/ 28 h 449"/>
              <a:gd name="T40" fmla="*/ 73 w 985"/>
              <a:gd name="T41" fmla="*/ 28 h 449"/>
              <a:gd name="T42" fmla="*/ 93 w 985"/>
              <a:gd name="T43" fmla="*/ 11 h 449"/>
              <a:gd name="T44" fmla="*/ 93 w 985"/>
              <a:gd name="T45" fmla="*/ 0 h 449"/>
              <a:gd name="T46" fmla="*/ 79 w 985"/>
              <a:gd name="T47" fmla="*/ 5 h 449"/>
              <a:gd name="T48" fmla="*/ 40 w 985"/>
              <a:gd name="T49" fmla="*/ 33 h 449"/>
              <a:gd name="T50" fmla="*/ 27 w 985"/>
              <a:gd name="T51" fmla="*/ 39 h 449"/>
              <a:gd name="T52" fmla="*/ 13 w 985"/>
              <a:gd name="T53" fmla="*/ 39 h 449"/>
              <a:gd name="T54" fmla="*/ 0 w 985"/>
              <a:gd name="T55" fmla="*/ 56 h 4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85"/>
              <a:gd name="T85" fmla="*/ 0 h 449"/>
              <a:gd name="T86" fmla="*/ 985 w 985"/>
              <a:gd name="T87" fmla="*/ 449 h 4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85" h="449">
                <a:moveTo>
                  <a:pt x="0" y="225"/>
                </a:moveTo>
                <a:lnTo>
                  <a:pt x="54" y="271"/>
                </a:lnTo>
                <a:lnTo>
                  <a:pt x="294" y="292"/>
                </a:lnTo>
                <a:lnTo>
                  <a:pt x="426" y="359"/>
                </a:lnTo>
                <a:lnTo>
                  <a:pt x="453" y="449"/>
                </a:lnTo>
                <a:lnTo>
                  <a:pt x="532" y="382"/>
                </a:lnTo>
                <a:lnTo>
                  <a:pt x="532" y="336"/>
                </a:lnTo>
                <a:lnTo>
                  <a:pt x="641" y="315"/>
                </a:lnTo>
                <a:lnTo>
                  <a:pt x="772" y="246"/>
                </a:lnTo>
                <a:lnTo>
                  <a:pt x="879" y="271"/>
                </a:lnTo>
                <a:lnTo>
                  <a:pt x="985" y="246"/>
                </a:lnTo>
                <a:lnTo>
                  <a:pt x="904" y="159"/>
                </a:lnTo>
                <a:lnTo>
                  <a:pt x="827" y="159"/>
                </a:lnTo>
                <a:lnTo>
                  <a:pt x="827" y="113"/>
                </a:lnTo>
                <a:lnTo>
                  <a:pt x="772" y="113"/>
                </a:lnTo>
                <a:lnTo>
                  <a:pt x="747" y="159"/>
                </a:lnTo>
                <a:lnTo>
                  <a:pt x="666" y="134"/>
                </a:lnTo>
                <a:lnTo>
                  <a:pt x="586" y="180"/>
                </a:lnTo>
                <a:lnTo>
                  <a:pt x="480" y="204"/>
                </a:lnTo>
                <a:lnTo>
                  <a:pt x="399" y="113"/>
                </a:lnTo>
                <a:lnTo>
                  <a:pt x="294" y="113"/>
                </a:lnTo>
                <a:lnTo>
                  <a:pt x="374" y="44"/>
                </a:lnTo>
                <a:lnTo>
                  <a:pt x="374" y="0"/>
                </a:lnTo>
                <a:lnTo>
                  <a:pt x="319" y="23"/>
                </a:lnTo>
                <a:lnTo>
                  <a:pt x="161" y="134"/>
                </a:lnTo>
                <a:lnTo>
                  <a:pt x="108" y="159"/>
                </a:lnTo>
                <a:lnTo>
                  <a:pt x="54" y="159"/>
                </a:lnTo>
                <a:lnTo>
                  <a:pt x="0" y="225"/>
                </a:lnTo>
                <a:close/>
              </a:path>
            </a:pathLst>
          </a:custGeom>
          <a:solidFill>
            <a:srgbClr val="DCDCDC"/>
          </a:solidFill>
          <a:ln w="9525">
            <a:solidFill>
              <a:srgbClr val="BBAD87"/>
            </a:solidFill>
            <a:prstDash val="solid"/>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08" name="Freeform 543"/>
          <p:cNvSpPr>
            <a:spLocks/>
          </p:cNvSpPr>
          <p:nvPr/>
        </p:nvSpPr>
        <p:spPr bwMode="gray">
          <a:xfrm rot="21417209">
            <a:off x="8797081" y="1855682"/>
            <a:ext cx="233953" cy="438733"/>
          </a:xfrm>
          <a:custGeom>
            <a:avLst/>
            <a:gdLst>
              <a:gd name="T0" fmla="*/ 66 w 292"/>
              <a:gd name="T1" fmla="*/ 112 h 471"/>
              <a:gd name="T2" fmla="*/ 33 w 292"/>
              <a:gd name="T3" fmla="*/ 117 h 471"/>
              <a:gd name="T4" fmla="*/ 26 w 292"/>
              <a:gd name="T5" fmla="*/ 84 h 471"/>
              <a:gd name="T6" fmla="*/ 13 w 292"/>
              <a:gd name="T7" fmla="*/ 73 h 471"/>
              <a:gd name="T8" fmla="*/ 13 w 292"/>
              <a:gd name="T9" fmla="*/ 39 h 471"/>
              <a:gd name="T10" fmla="*/ 0 w 292"/>
              <a:gd name="T11" fmla="*/ 11 h 471"/>
              <a:gd name="T12" fmla="*/ 39 w 292"/>
              <a:gd name="T13" fmla="*/ 5 h 471"/>
              <a:gd name="T14" fmla="*/ 73 w 292"/>
              <a:gd name="T15" fmla="*/ 0 h 471"/>
              <a:gd name="T16" fmla="*/ 73 w 292"/>
              <a:gd name="T17" fmla="*/ 22 h 471"/>
              <a:gd name="T18" fmla="*/ 66 w 292"/>
              <a:gd name="T19" fmla="*/ 39 h 471"/>
              <a:gd name="T20" fmla="*/ 66 w 292"/>
              <a:gd name="T21" fmla="*/ 112 h 4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2"/>
              <a:gd name="T34" fmla="*/ 0 h 471"/>
              <a:gd name="T35" fmla="*/ 292 w 292"/>
              <a:gd name="T36" fmla="*/ 471 h 47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2" h="471">
                <a:moveTo>
                  <a:pt x="263" y="448"/>
                </a:moveTo>
                <a:lnTo>
                  <a:pt x="131" y="471"/>
                </a:lnTo>
                <a:lnTo>
                  <a:pt x="106" y="336"/>
                </a:lnTo>
                <a:lnTo>
                  <a:pt x="52" y="292"/>
                </a:lnTo>
                <a:lnTo>
                  <a:pt x="52" y="158"/>
                </a:lnTo>
                <a:lnTo>
                  <a:pt x="0" y="46"/>
                </a:lnTo>
                <a:lnTo>
                  <a:pt x="158" y="21"/>
                </a:lnTo>
                <a:lnTo>
                  <a:pt x="292" y="0"/>
                </a:lnTo>
                <a:lnTo>
                  <a:pt x="292" y="91"/>
                </a:lnTo>
                <a:lnTo>
                  <a:pt x="263" y="158"/>
                </a:lnTo>
                <a:lnTo>
                  <a:pt x="263" y="448"/>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09" name="Freeform 544"/>
          <p:cNvSpPr>
            <a:spLocks/>
          </p:cNvSpPr>
          <p:nvPr/>
        </p:nvSpPr>
        <p:spPr bwMode="gray">
          <a:xfrm rot="21417209">
            <a:off x="8913240" y="2179672"/>
            <a:ext cx="469505" cy="227767"/>
          </a:xfrm>
          <a:custGeom>
            <a:avLst/>
            <a:gdLst>
              <a:gd name="T0" fmla="*/ 0 w 585"/>
              <a:gd name="T1" fmla="*/ 28 h 246"/>
              <a:gd name="T2" fmla="*/ 0 w 585"/>
              <a:gd name="T3" fmla="*/ 61 h 246"/>
              <a:gd name="T4" fmla="*/ 74 w 585"/>
              <a:gd name="T5" fmla="*/ 44 h 246"/>
              <a:gd name="T6" fmla="*/ 87 w 585"/>
              <a:gd name="T7" fmla="*/ 38 h 246"/>
              <a:gd name="T8" fmla="*/ 107 w 585"/>
              <a:gd name="T9" fmla="*/ 61 h 246"/>
              <a:gd name="T10" fmla="*/ 147 w 585"/>
              <a:gd name="T11" fmla="*/ 50 h 246"/>
              <a:gd name="T12" fmla="*/ 140 w 585"/>
              <a:gd name="T13" fmla="*/ 22 h 246"/>
              <a:gd name="T14" fmla="*/ 134 w 585"/>
              <a:gd name="T15" fmla="*/ 44 h 246"/>
              <a:gd name="T16" fmla="*/ 127 w 585"/>
              <a:gd name="T17" fmla="*/ 44 h 246"/>
              <a:gd name="T18" fmla="*/ 100 w 585"/>
              <a:gd name="T19" fmla="*/ 22 h 246"/>
              <a:gd name="T20" fmla="*/ 107 w 585"/>
              <a:gd name="T21" fmla="*/ 5 h 246"/>
              <a:gd name="T22" fmla="*/ 94 w 585"/>
              <a:gd name="T23" fmla="*/ 0 h 246"/>
              <a:gd name="T24" fmla="*/ 33 w 585"/>
              <a:gd name="T25" fmla="*/ 22 h 246"/>
              <a:gd name="T26" fmla="*/ 0 w 585"/>
              <a:gd name="T27" fmla="*/ 28 h 24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85"/>
              <a:gd name="T43" fmla="*/ 0 h 246"/>
              <a:gd name="T44" fmla="*/ 585 w 585"/>
              <a:gd name="T45" fmla="*/ 246 h 24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85" h="246">
                <a:moveTo>
                  <a:pt x="0" y="112"/>
                </a:moveTo>
                <a:lnTo>
                  <a:pt x="0" y="246"/>
                </a:lnTo>
                <a:lnTo>
                  <a:pt x="293" y="179"/>
                </a:lnTo>
                <a:lnTo>
                  <a:pt x="347" y="156"/>
                </a:lnTo>
                <a:lnTo>
                  <a:pt x="428" y="246"/>
                </a:lnTo>
                <a:lnTo>
                  <a:pt x="585" y="202"/>
                </a:lnTo>
                <a:lnTo>
                  <a:pt x="560" y="89"/>
                </a:lnTo>
                <a:lnTo>
                  <a:pt x="533" y="179"/>
                </a:lnTo>
                <a:lnTo>
                  <a:pt x="507" y="179"/>
                </a:lnTo>
                <a:lnTo>
                  <a:pt x="399" y="89"/>
                </a:lnTo>
                <a:lnTo>
                  <a:pt x="428" y="23"/>
                </a:lnTo>
                <a:lnTo>
                  <a:pt x="374" y="0"/>
                </a:lnTo>
                <a:lnTo>
                  <a:pt x="132" y="89"/>
                </a:lnTo>
                <a:lnTo>
                  <a:pt x="0" y="112"/>
                </a:lnTo>
                <a:close/>
              </a:path>
            </a:pathLst>
          </a:custGeom>
          <a:solidFill>
            <a:srgbClr val="DCDCDC"/>
          </a:solidFill>
          <a:ln w="9525">
            <a:solidFill>
              <a:srgbClr val="BBAD87"/>
            </a:solidFill>
            <a:prstDash val="solid"/>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10" name="Freeform 545"/>
          <p:cNvSpPr>
            <a:spLocks/>
          </p:cNvSpPr>
          <p:nvPr/>
        </p:nvSpPr>
        <p:spPr bwMode="gray">
          <a:xfrm rot="21417209">
            <a:off x="8104319" y="1919791"/>
            <a:ext cx="830048" cy="731844"/>
          </a:xfrm>
          <a:custGeom>
            <a:avLst/>
            <a:gdLst>
              <a:gd name="T0" fmla="*/ 212 w 1037"/>
              <a:gd name="T1" fmla="*/ 185 h 783"/>
              <a:gd name="T2" fmla="*/ 179 w 1037"/>
              <a:gd name="T3" fmla="*/ 157 h 783"/>
              <a:gd name="T4" fmla="*/ 6 w 1037"/>
              <a:gd name="T5" fmla="*/ 190 h 783"/>
              <a:gd name="T6" fmla="*/ 0 w 1037"/>
              <a:gd name="T7" fmla="*/ 174 h 783"/>
              <a:gd name="T8" fmla="*/ 26 w 1037"/>
              <a:gd name="T9" fmla="*/ 146 h 783"/>
              <a:gd name="T10" fmla="*/ 26 w 1037"/>
              <a:gd name="T11" fmla="*/ 123 h 783"/>
              <a:gd name="T12" fmla="*/ 46 w 1037"/>
              <a:gd name="T13" fmla="*/ 112 h 783"/>
              <a:gd name="T14" fmla="*/ 93 w 1037"/>
              <a:gd name="T15" fmla="*/ 112 h 783"/>
              <a:gd name="T16" fmla="*/ 126 w 1037"/>
              <a:gd name="T17" fmla="*/ 95 h 783"/>
              <a:gd name="T18" fmla="*/ 126 w 1037"/>
              <a:gd name="T19" fmla="*/ 56 h 783"/>
              <a:gd name="T20" fmla="*/ 146 w 1037"/>
              <a:gd name="T21" fmla="*/ 28 h 783"/>
              <a:gd name="T22" fmla="*/ 179 w 1037"/>
              <a:gd name="T23" fmla="*/ 6 h 783"/>
              <a:gd name="T24" fmla="*/ 219 w 1037"/>
              <a:gd name="T25" fmla="*/ 0 h 783"/>
              <a:gd name="T26" fmla="*/ 232 w 1037"/>
              <a:gd name="T27" fmla="*/ 28 h 783"/>
              <a:gd name="T28" fmla="*/ 232 w 1037"/>
              <a:gd name="T29" fmla="*/ 62 h 783"/>
              <a:gd name="T30" fmla="*/ 246 w 1037"/>
              <a:gd name="T31" fmla="*/ 73 h 783"/>
              <a:gd name="T32" fmla="*/ 252 w 1037"/>
              <a:gd name="T33" fmla="*/ 107 h 783"/>
              <a:gd name="T34" fmla="*/ 252 w 1037"/>
              <a:gd name="T35" fmla="*/ 140 h 783"/>
              <a:gd name="T36" fmla="*/ 259 w 1037"/>
              <a:gd name="T37" fmla="*/ 185 h 783"/>
              <a:gd name="T38" fmla="*/ 246 w 1037"/>
              <a:gd name="T39" fmla="*/ 196 h 783"/>
              <a:gd name="T40" fmla="*/ 212 w 1037"/>
              <a:gd name="T41" fmla="*/ 185 h 78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37"/>
              <a:gd name="T64" fmla="*/ 0 h 783"/>
              <a:gd name="T65" fmla="*/ 1037 w 1037"/>
              <a:gd name="T66" fmla="*/ 783 h 78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37" h="783">
                <a:moveTo>
                  <a:pt x="850" y="739"/>
                </a:moveTo>
                <a:lnTo>
                  <a:pt x="718" y="628"/>
                </a:lnTo>
                <a:lnTo>
                  <a:pt x="27" y="760"/>
                </a:lnTo>
                <a:lnTo>
                  <a:pt x="0" y="693"/>
                </a:lnTo>
                <a:lnTo>
                  <a:pt x="106" y="582"/>
                </a:lnTo>
                <a:lnTo>
                  <a:pt x="106" y="492"/>
                </a:lnTo>
                <a:lnTo>
                  <a:pt x="186" y="448"/>
                </a:lnTo>
                <a:lnTo>
                  <a:pt x="373" y="448"/>
                </a:lnTo>
                <a:lnTo>
                  <a:pt x="507" y="380"/>
                </a:lnTo>
                <a:lnTo>
                  <a:pt x="507" y="223"/>
                </a:lnTo>
                <a:lnTo>
                  <a:pt x="584" y="112"/>
                </a:lnTo>
                <a:lnTo>
                  <a:pt x="718" y="21"/>
                </a:lnTo>
                <a:lnTo>
                  <a:pt x="879" y="0"/>
                </a:lnTo>
                <a:lnTo>
                  <a:pt x="931" y="112"/>
                </a:lnTo>
                <a:lnTo>
                  <a:pt x="931" y="246"/>
                </a:lnTo>
                <a:lnTo>
                  <a:pt x="985" y="290"/>
                </a:lnTo>
                <a:lnTo>
                  <a:pt x="1010" y="425"/>
                </a:lnTo>
                <a:lnTo>
                  <a:pt x="1010" y="559"/>
                </a:lnTo>
                <a:lnTo>
                  <a:pt x="1037" y="739"/>
                </a:lnTo>
                <a:lnTo>
                  <a:pt x="985" y="783"/>
                </a:lnTo>
                <a:lnTo>
                  <a:pt x="850" y="739"/>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11" name="Freeform 546"/>
          <p:cNvSpPr>
            <a:spLocks/>
          </p:cNvSpPr>
          <p:nvPr/>
        </p:nvSpPr>
        <p:spPr bwMode="gray">
          <a:xfrm rot="21417209">
            <a:off x="8044706" y="2510387"/>
            <a:ext cx="809215" cy="502208"/>
          </a:xfrm>
          <a:custGeom>
            <a:avLst/>
            <a:gdLst>
              <a:gd name="T0" fmla="*/ 213 w 1009"/>
              <a:gd name="T1" fmla="*/ 107 h 537"/>
              <a:gd name="T2" fmla="*/ 67 w 1009"/>
              <a:gd name="T3" fmla="*/ 135 h 537"/>
              <a:gd name="T4" fmla="*/ 20 w 1009"/>
              <a:gd name="T5" fmla="*/ 135 h 537"/>
              <a:gd name="T6" fmla="*/ 14 w 1009"/>
              <a:gd name="T7" fmla="*/ 95 h 537"/>
              <a:gd name="T8" fmla="*/ 0 w 1009"/>
              <a:gd name="T9" fmla="*/ 39 h 537"/>
              <a:gd name="T10" fmla="*/ 27 w 1009"/>
              <a:gd name="T11" fmla="*/ 17 h 537"/>
              <a:gd name="T12" fmla="*/ 33 w 1009"/>
              <a:gd name="T13" fmla="*/ 33 h 537"/>
              <a:gd name="T14" fmla="*/ 206 w 1009"/>
              <a:gd name="T15" fmla="*/ 0 h 537"/>
              <a:gd name="T16" fmla="*/ 239 w 1009"/>
              <a:gd name="T17" fmla="*/ 28 h 537"/>
              <a:gd name="T18" fmla="*/ 226 w 1009"/>
              <a:gd name="T19" fmla="*/ 45 h 537"/>
              <a:gd name="T20" fmla="*/ 226 w 1009"/>
              <a:gd name="T21" fmla="*/ 62 h 537"/>
              <a:gd name="T22" fmla="*/ 253 w 1009"/>
              <a:gd name="T23" fmla="*/ 79 h 537"/>
              <a:gd name="T24" fmla="*/ 233 w 1009"/>
              <a:gd name="T25" fmla="*/ 95 h 537"/>
              <a:gd name="T26" fmla="*/ 219 w 1009"/>
              <a:gd name="T27" fmla="*/ 95 h 537"/>
              <a:gd name="T28" fmla="*/ 213 w 1009"/>
              <a:gd name="T29" fmla="*/ 107 h 53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09"/>
              <a:gd name="T46" fmla="*/ 0 h 537"/>
              <a:gd name="T47" fmla="*/ 1009 w 1009"/>
              <a:gd name="T48" fmla="*/ 537 h 53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09" h="537">
                <a:moveTo>
                  <a:pt x="850" y="426"/>
                </a:moveTo>
                <a:lnTo>
                  <a:pt x="266" y="537"/>
                </a:lnTo>
                <a:lnTo>
                  <a:pt x="80" y="537"/>
                </a:lnTo>
                <a:lnTo>
                  <a:pt x="53" y="380"/>
                </a:lnTo>
                <a:lnTo>
                  <a:pt x="0" y="155"/>
                </a:lnTo>
                <a:lnTo>
                  <a:pt x="105" y="65"/>
                </a:lnTo>
                <a:lnTo>
                  <a:pt x="132" y="132"/>
                </a:lnTo>
                <a:lnTo>
                  <a:pt x="823" y="0"/>
                </a:lnTo>
                <a:lnTo>
                  <a:pt x="955" y="111"/>
                </a:lnTo>
                <a:lnTo>
                  <a:pt x="904" y="177"/>
                </a:lnTo>
                <a:lnTo>
                  <a:pt x="904" y="246"/>
                </a:lnTo>
                <a:lnTo>
                  <a:pt x="1009" y="313"/>
                </a:lnTo>
                <a:lnTo>
                  <a:pt x="929" y="380"/>
                </a:lnTo>
                <a:lnTo>
                  <a:pt x="875" y="380"/>
                </a:lnTo>
                <a:lnTo>
                  <a:pt x="850" y="426"/>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12" name="Freeform 547"/>
          <p:cNvSpPr>
            <a:spLocks/>
          </p:cNvSpPr>
          <p:nvPr/>
        </p:nvSpPr>
        <p:spPr bwMode="gray">
          <a:xfrm rot="21417209">
            <a:off x="7872933" y="2878684"/>
            <a:ext cx="661795" cy="606758"/>
          </a:xfrm>
          <a:custGeom>
            <a:avLst/>
            <a:gdLst>
              <a:gd name="T0" fmla="*/ 74 w 825"/>
              <a:gd name="T1" fmla="*/ 0 h 651"/>
              <a:gd name="T2" fmla="*/ 60 w 825"/>
              <a:gd name="T3" fmla="*/ 5 h 651"/>
              <a:gd name="T4" fmla="*/ 67 w 825"/>
              <a:gd name="T5" fmla="*/ 50 h 651"/>
              <a:gd name="T6" fmla="*/ 27 w 825"/>
              <a:gd name="T7" fmla="*/ 73 h 651"/>
              <a:gd name="T8" fmla="*/ 14 w 825"/>
              <a:gd name="T9" fmla="*/ 106 h 651"/>
              <a:gd name="T10" fmla="*/ 0 w 825"/>
              <a:gd name="T11" fmla="*/ 112 h 651"/>
              <a:gd name="T12" fmla="*/ 0 w 825"/>
              <a:gd name="T13" fmla="*/ 128 h 651"/>
              <a:gd name="T14" fmla="*/ 34 w 825"/>
              <a:gd name="T15" fmla="*/ 157 h 651"/>
              <a:gd name="T16" fmla="*/ 41 w 825"/>
              <a:gd name="T17" fmla="*/ 162 h 651"/>
              <a:gd name="T18" fmla="*/ 67 w 825"/>
              <a:gd name="T19" fmla="*/ 162 h 651"/>
              <a:gd name="T20" fmla="*/ 107 w 825"/>
              <a:gd name="T21" fmla="*/ 146 h 651"/>
              <a:gd name="T22" fmla="*/ 127 w 825"/>
              <a:gd name="T23" fmla="*/ 95 h 651"/>
              <a:gd name="T24" fmla="*/ 174 w 825"/>
              <a:gd name="T25" fmla="*/ 55 h 651"/>
              <a:gd name="T26" fmla="*/ 186 w 825"/>
              <a:gd name="T27" fmla="*/ 44 h 651"/>
              <a:gd name="T28" fmla="*/ 200 w 825"/>
              <a:gd name="T29" fmla="*/ 50 h 651"/>
              <a:gd name="T30" fmla="*/ 207 w 825"/>
              <a:gd name="T31" fmla="*/ 39 h 651"/>
              <a:gd name="T32" fmla="*/ 186 w 825"/>
              <a:gd name="T33" fmla="*/ 33 h 651"/>
              <a:gd name="T34" fmla="*/ 174 w 825"/>
              <a:gd name="T35" fmla="*/ 44 h 651"/>
              <a:gd name="T36" fmla="*/ 154 w 825"/>
              <a:gd name="T37" fmla="*/ 39 h 651"/>
              <a:gd name="T38" fmla="*/ 127 w 825"/>
              <a:gd name="T39" fmla="*/ 62 h 651"/>
              <a:gd name="T40" fmla="*/ 127 w 825"/>
              <a:gd name="T41" fmla="*/ 39 h 651"/>
              <a:gd name="T42" fmla="*/ 80 w 825"/>
              <a:gd name="T43" fmla="*/ 39 h 651"/>
              <a:gd name="T44" fmla="*/ 74 w 825"/>
              <a:gd name="T45" fmla="*/ 0 h 6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25"/>
              <a:gd name="T70" fmla="*/ 0 h 651"/>
              <a:gd name="T71" fmla="*/ 825 w 825"/>
              <a:gd name="T72" fmla="*/ 651 h 65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25" h="651">
                <a:moveTo>
                  <a:pt x="295" y="0"/>
                </a:moveTo>
                <a:lnTo>
                  <a:pt x="240" y="23"/>
                </a:lnTo>
                <a:lnTo>
                  <a:pt x="267" y="202"/>
                </a:lnTo>
                <a:lnTo>
                  <a:pt x="107" y="292"/>
                </a:lnTo>
                <a:lnTo>
                  <a:pt x="53" y="424"/>
                </a:lnTo>
                <a:lnTo>
                  <a:pt x="0" y="449"/>
                </a:lnTo>
                <a:lnTo>
                  <a:pt x="0" y="514"/>
                </a:lnTo>
                <a:lnTo>
                  <a:pt x="134" y="628"/>
                </a:lnTo>
                <a:lnTo>
                  <a:pt x="161" y="651"/>
                </a:lnTo>
                <a:lnTo>
                  <a:pt x="267" y="651"/>
                </a:lnTo>
                <a:lnTo>
                  <a:pt x="426" y="584"/>
                </a:lnTo>
                <a:lnTo>
                  <a:pt x="506" y="382"/>
                </a:lnTo>
                <a:lnTo>
                  <a:pt x="693" y="223"/>
                </a:lnTo>
                <a:lnTo>
                  <a:pt x="744" y="179"/>
                </a:lnTo>
                <a:lnTo>
                  <a:pt x="800" y="202"/>
                </a:lnTo>
                <a:lnTo>
                  <a:pt x="825" y="157"/>
                </a:lnTo>
                <a:lnTo>
                  <a:pt x="744" y="134"/>
                </a:lnTo>
                <a:lnTo>
                  <a:pt x="693" y="179"/>
                </a:lnTo>
                <a:lnTo>
                  <a:pt x="614" y="157"/>
                </a:lnTo>
                <a:lnTo>
                  <a:pt x="506" y="248"/>
                </a:lnTo>
                <a:lnTo>
                  <a:pt x="506" y="157"/>
                </a:lnTo>
                <a:lnTo>
                  <a:pt x="320" y="157"/>
                </a:lnTo>
                <a:lnTo>
                  <a:pt x="295" y="0"/>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13" name="Freeform 548"/>
          <p:cNvSpPr>
            <a:spLocks/>
          </p:cNvSpPr>
          <p:nvPr/>
        </p:nvSpPr>
        <p:spPr bwMode="gray">
          <a:xfrm rot="21417209">
            <a:off x="7478358" y="2691259"/>
            <a:ext cx="621736" cy="629161"/>
          </a:xfrm>
          <a:custGeom>
            <a:avLst/>
            <a:gdLst>
              <a:gd name="T0" fmla="*/ 181 w 775"/>
              <a:gd name="T1" fmla="*/ 0 h 674"/>
              <a:gd name="T2" fmla="*/ 154 w 775"/>
              <a:gd name="T3" fmla="*/ 5 h 674"/>
              <a:gd name="T4" fmla="*/ 127 w 775"/>
              <a:gd name="T5" fmla="*/ 17 h 674"/>
              <a:gd name="T6" fmla="*/ 94 w 775"/>
              <a:gd name="T7" fmla="*/ 28 h 674"/>
              <a:gd name="T8" fmla="*/ 74 w 775"/>
              <a:gd name="T9" fmla="*/ 22 h 674"/>
              <a:gd name="T10" fmla="*/ 61 w 775"/>
              <a:gd name="T11" fmla="*/ 22 h 674"/>
              <a:gd name="T12" fmla="*/ 0 w 775"/>
              <a:gd name="T13" fmla="*/ 28 h 674"/>
              <a:gd name="T14" fmla="*/ 14 w 775"/>
              <a:gd name="T15" fmla="*/ 152 h 674"/>
              <a:gd name="T16" fmla="*/ 34 w 775"/>
              <a:gd name="T17" fmla="*/ 152 h 674"/>
              <a:gd name="T18" fmla="*/ 47 w 775"/>
              <a:gd name="T19" fmla="*/ 163 h 674"/>
              <a:gd name="T20" fmla="*/ 107 w 775"/>
              <a:gd name="T21" fmla="*/ 163 h 674"/>
              <a:gd name="T22" fmla="*/ 120 w 775"/>
              <a:gd name="T23" fmla="*/ 169 h 674"/>
              <a:gd name="T24" fmla="*/ 134 w 775"/>
              <a:gd name="T25" fmla="*/ 163 h 674"/>
              <a:gd name="T26" fmla="*/ 148 w 775"/>
              <a:gd name="T27" fmla="*/ 130 h 674"/>
              <a:gd name="T28" fmla="*/ 187 w 775"/>
              <a:gd name="T29" fmla="*/ 106 h 674"/>
              <a:gd name="T30" fmla="*/ 181 w 775"/>
              <a:gd name="T31" fmla="*/ 62 h 674"/>
              <a:gd name="T32" fmla="*/ 194 w 775"/>
              <a:gd name="T33" fmla="*/ 56 h 674"/>
              <a:gd name="T34" fmla="*/ 181 w 775"/>
              <a:gd name="T35" fmla="*/ 0 h 67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75"/>
              <a:gd name="T55" fmla="*/ 0 h 674"/>
              <a:gd name="T56" fmla="*/ 775 w 775"/>
              <a:gd name="T57" fmla="*/ 674 h 67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75" h="674">
                <a:moveTo>
                  <a:pt x="722" y="0"/>
                </a:moveTo>
                <a:lnTo>
                  <a:pt x="614" y="22"/>
                </a:lnTo>
                <a:lnTo>
                  <a:pt x="508" y="68"/>
                </a:lnTo>
                <a:lnTo>
                  <a:pt x="374" y="112"/>
                </a:lnTo>
                <a:lnTo>
                  <a:pt x="294" y="91"/>
                </a:lnTo>
                <a:lnTo>
                  <a:pt x="242" y="91"/>
                </a:lnTo>
                <a:lnTo>
                  <a:pt x="0" y="112"/>
                </a:lnTo>
                <a:lnTo>
                  <a:pt x="54" y="607"/>
                </a:lnTo>
                <a:lnTo>
                  <a:pt x="134" y="607"/>
                </a:lnTo>
                <a:lnTo>
                  <a:pt x="186" y="649"/>
                </a:lnTo>
                <a:lnTo>
                  <a:pt x="428" y="649"/>
                </a:lnTo>
                <a:lnTo>
                  <a:pt x="480" y="674"/>
                </a:lnTo>
                <a:lnTo>
                  <a:pt x="533" y="649"/>
                </a:lnTo>
                <a:lnTo>
                  <a:pt x="589" y="517"/>
                </a:lnTo>
                <a:lnTo>
                  <a:pt x="747" y="427"/>
                </a:lnTo>
                <a:lnTo>
                  <a:pt x="722" y="248"/>
                </a:lnTo>
                <a:lnTo>
                  <a:pt x="775" y="225"/>
                </a:lnTo>
                <a:lnTo>
                  <a:pt x="722" y="0"/>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14" name="Freeform 549"/>
          <p:cNvSpPr>
            <a:spLocks/>
          </p:cNvSpPr>
          <p:nvPr/>
        </p:nvSpPr>
        <p:spPr bwMode="gray">
          <a:xfrm rot="21417209">
            <a:off x="7124607" y="2818606"/>
            <a:ext cx="405410" cy="713173"/>
          </a:xfrm>
          <a:custGeom>
            <a:avLst/>
            <a:gdLst>
              <a:gd name="T0" fmla="*/ 113 w 505"/>
              <a:gd name="T1" fmla="*/ 0 h 764"/>
              <a:gd name="T2" fmla="*/ 33 w 505"/>
              <a:gd name="T3" fmla="*/ 0 h 764"/>
              <a:gd name="T4" fmla="*/ 20 w 505"/>
              <a:gd name="T5" fmla="*/ 12 h 764"/>
              <a:gd name="T6" fmla="*/ 7 w 505"/>
              <a:gd name="T7" fmla="*/ 12 h 764"/>
              <a:gd name="T8" fmla="*/ 14 w 505"/>
              <a:gd name="T9" fmla="*/ 152 h 764"/>
              <a:gd name="T10" fmla="*/ 0 w 505"/>
              <a:gd name="T11" fmla="*/ 180 h 764"/>
              <a:gd name="T12" fmla="*/ 0 w 505"/>
              <a:gd name="T13" fmla="*/ 191 h 764"/>
              <a:gd name="T14" fmla="*/ 46 w 505"/>
              <a:gd name="T15" fmla="*/ 186 h 764"/>
              <a:gd name="T16" fmla="*/ 80 w 505"/>
              <a:gd name="T17" fmla="*/ 175 h 764"/>
              <a:gd name="T18" fmla="*/ 106 w 505"/>
              <a:gd name="T19" fmla="*/ 141 h 764"/>
              <a:gd name="T20" fmla="*/ 127 w 505"/>
              <a:gd name="T21" fmla="*/ 135 h 764"/>
              <a:gd name="T22" fmla="*/ 127 w 505"/>
              <a:gd name="T23" fmla="*/ 123 h 764"/>
              <a:gd name="T24" fmla="*/ 113 w 505"/>
              <a:gd name="T25" fmla="*/ 0 h 76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5"/>
              <a:gd name="T40" fmla="*/ 0 h 764"/>
              <a:gd name="T41" fmla="*/ 505 w 505"/>
              <a:gd name="T42" fmla="*/ 764 h 76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5" h="764">
                <a:moveTo>
                  <a:pt x="451" y="0"/>
                </a:moveTo>
                <a:lnTo>
                  <a:pt x="132" y="0"/>
                </a:lnTo>
                <a:lnTo>
                  <a:pt x="78" y="46"/>
                </a:lnTo>
                <a:lnTo>
                  <a:pt x="27" y="46"/>
                </a:lnTo>
                <a:lnTo>
                  <a:pt x="53" y="606"/>
                </a:lnTo>
                <a:lnTo>
                  <a:pt x="0" y="718"/>
                </a:lnTo>
                <a:lnTo>
                  <a:pt x="0" y="764"/>
                </a:lnTo>
                <a:lnTo>
                  <a:pt x="184" y="741"/>
                </a:lnTo>
                <a:lnTo>
                  <a:pt x="318" y="697"/>
                </a:lnTo>
                <a:lnTo>
                  <a:pt x="424" y="562"/>
                </a:lnTo>
                <a:lnTo>
                  <a:pt x="505" y="537"/>
                </a:lnTo>
                <a:lnTo>
                  <a:pt x="505" y="495"/>
                </a:lnTo>
                <a:lnTo>
                  <a:pt x="451" y="0"/>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15" name="Freeform 550"/>
          <p:cNvSpPr>
            <a:spLocks/>
          </p:cNvSpPr>
          <p:nvPr/>
        </p:nvSpPr>
        <p:spPr bwMode="gray">
          <a:xfrm rot="21417209">
            <a:off x="7752189" y="3434460"/>
            <a:ext cx="1235455" cy="545145"/>
          </a:xfrm>
          <a:custGeom>
            <a:avLst/>
            <a:gdLst>
              <a:gd name="T0" fmla="*/ 100 w 1543"/>
              <a:gd name="T1" fmla="*/ 45 h 583"/>
              <a:gd name="T2" fmla="*/ 100 w 1543"/>
              <a:gd name="T3" fmla="*/ 56 h 583"/>
              <a:gd name="T4" fmla="*/ 73 w 1543"/>
              <a:gd name="T5" fmla="*/ 73 h 583"/>
              <a:gd name="T6" fmla="*/ 0 w 1543"/>
              <a:gd name="T7" fmla="*/ 118 h 583"/>
              <a:gd name="T8" fmla="*/ 0 w 1543"/>
              <a:gd name="T9" fmla="*/ 129 h 583"/>
              <a:gd name="T10" fmla="*/ 53 w 1543"/>
              <a:gd name="T11" fmla="*/ 124 h 583"/>
              <a:gd name="T12" fmla="*/ 86 w 1543"/>
              <a:gd name="T13" fmla="*/ 113 h 583"/>
              <a:gd name="T14" fmla="*/ 146 w 1543"/>
              <a:gd name="T15" fmla="*/ 107 h 583"/>
              <a:gd name="T16" fmla="*/ 159 w 1543"/>
              <a:gd name="T17" fmla="*/ 118 h 583"/>
              <a:gd name="T18" fmla="*/ 219 w 1543"/>
              <a:gd name="T19" fmla="*/ 118 h 583"/>
              <a:gd name="T20" fmla="*/ 259 w 1543"/>
              <a:gd name="T21" fmla="*/ 146 h 583"/>
              <a:gd name="T22" fmla="*/ 273 w 1543"/>
              <a:gd name="T23" fmla="*/ 141 h 583"/>
              <a:gd name="T24" fmla="*/ 286 w 1543"/>
              <a:gd name="T25" fmla="*/ 141 h 583"/>
              <a:gd name="T26" fmla="*/ 299 w 1543"/>
              <a:gd name="T27" fmla="*/ 135 h 583"/>
              <a:gd name="T28" fmla="*/ 299 w 1543"/>
              <a:gd name="T29" fmla="*/ 118 h 583"/>
              <a:gd name="T30" fmla="*/ 333 w 1543"/>
              <a:gd name="T31" fmla="*/ 96 h 583"/>
              <a:gd name="T32" fmla="*/ 352 w 1543"/>
              <a:gd name="T33" fmla="*/ 96 h 583"/>
              <a:gd name="T34" fmla="*/ 385 w 1543"/>
              <a:gd name="T35" fmla="*/ 62 h 583"/>
              <a:gd name="T36" fmla="*/ 385 w 1543"/>
              <a:gd name="T37" fmla="*/ 40 h 583"/>
              <a:gd name="T38" fmla="*/ 359 w 1543"/>
              <a:gd name="T39" fmla="*/ 0 h 583"/>
              <a:gd name="T40" fmla="*/ 246 w 1543"/>
              <a:gd name="T41" fmla="*/ 23 h 583"/>
              <a:gd name="T42" fmla="*/ 100 w 1543"/>
              <a:gd name="T43" fmla="*/ 45 h 58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543"/>
              <a:gd name="T67" fmla="*/ 0 h 583"/>
              <a:gd name="T68" fmla="*/ 1543 w 1543"/>
              <a:gd name="T69" fmla="*/ 583 h 58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543" h="583">
                <a:moveTo>
                  <a:pt x="401" y="180"/>
                </a:moveTo>
                <a:lnTo>
                  <a:pt x="401" y="224"/>
                </a:lnTo>
                <a:lnTo>
                  <a:pt x="295" y="291"/>
                </a:lnTo>
                <a:lnTo>
                  <a:pt x="0" y="472"/>
                </a:lnTo>
                <a:lnTo>
                  <a:pt x="0" y="516"/>
                </a:lnTo>
                <a:lnTo>
                  <a:pt x="214" y="495"/>
                </a:lnTo>
                <a:lnTo>
                  <a:pt x="347" y="449"/>
                </a:lnTo>
                <a:lnTo>
                  <a:pt x="587" y="426"/>
                </a:lnTo>
                <a:lnTo>
                  <a:pt x="639" y="472"/>
                </a:lnTo>
                <a:lnTo>
                  <a:pt x="879" y="472"/>
                </a:lnTo>
                <a:lnTo>
                  <a:pt x="1038" y="583"/>
                </a:lnTo>
                <a:lnTo>
                  <a:pt x="1092" y="562"/>
                </a:lnTo>
                <a:lnTo>
                  <a:pt x="1145" y="562"/>
                </a:lnTo>
                <a:lnTo>
                  <a:pt x="1197" y="537"/>
                </a:lnTo>
                <a:lnTo>
                  <a:pt x="1197" y="472"/>
                </a:lnTo>
                <a:lnTo>
                  <a:pt x="1332" y="382"/>
                </a:lnTo>
                <a:lnTo>
                  <a:pt x="1410" y="382"/>
                </a:lnTo>
                <a:lnTo>
                  <a:pt x="1543" y="247"/>
                </a:lnTo>
                <a:lnTo>
                  <a:pt x="1543" y="159"/>
                </a:lnTo>
                <a:lnTo>
                  <a:pt x="1437" y="0"/>
                </a:lnTo>
                <a:lnTo>
                  <a:pt x="984" y="90"/>
                </a:lnTo>
                <a:lnTo>
                  <a:pt x="401" y="180"/>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16" name="Freeform 551"/>
          <p:cNvSpPr>
            <a:spLocks/>
          </p:cNvSpPr>
          <p:nvPr/>
        </p:nvSpPr>
        <p:spPr bwMode="gray">
          <a:xfrm rot="21417209">
            <a:off x="6903893" y="3651004"/>
            <a:ext cx="1174564" cy="375257"/>
          </a:xfrm>
          <a:custGeom>
            <a:avLst/>
            <a:gdLst>
              <a:gd name="T0" fmla="*/ 26 w 1467"/>
              <a:gd name="T1" fmla="*/ 27 h 403"/>
              <a:gd name="T2" fmla="*/ 13 w 1467"/>
              <a:gd name="T3" fmla="*/ 33 h 403"/>
              <a:gd name="T4" fmla="*/ 13 w 1467"/>
              <a:gd name="T5" fmla="*/ 56 h 403"/>
              <a:gd name="T6" fmla="*/ 0 w 1467"/>
              <a:gd name="T7" fmla="*/ 78 h 403"/>
              <a:gd name="T8" fmla="*/ 0 w 1467"/>
              <a:gd name="T9" fmla="*/ 100 h 403"/>
              <a:gd name="T10" fmla="*/ 87 w 1467"/>
              <a:gd name="T11" fmla="*/ 95 h 403"/>
              <a:gd name="T12" fmla="*/ 206 w 1467"/>
              <a:gd name="T13" fmla="*/ 89 h 403"/>
              <a:gd name="T14" fmla="*/ 266 w 1467"/>
              <a:gd name="T15" fmla="*/ 84 h 403"/>
              <a:gd name="T16" fmla="*/ 266 w 1467"/>
              <a:gd name="T17" fmla="*/ 73 h 403"/>
              <a:gd name="T18" fmla="*/ 340 w 1467"/>
              <a:gd name="T19" fmla="*/ 27 h 403"/>
              <a:gd name="T20" fmla="*/ 366 w 1467"/>
              <a:gd name="T21" fmla="*/ 11 h 403"/>
              <a:gd name="T22" fmla="*/ 366 w 1467"/>
              <a:gd name="T23" fmla="*/ 0 h 403"/>
              <a:gd name="T24" fmla="*/ 286 w 1467"/>
              <a:gd name="T25" fmla="*/ 5 h 403"/>
              <a:gd name="T26" fmla="*/ 93 w 1467"/>
              <a:gd name="T27" fmla="*/ 16 h 403"/>
              <a:gd name="T28" fmla="*/ 79 w 1467"/>
              <a:gd name="T29" fmla="*/ 27 h 403"/>
              <a:gd name="T30" fmla="*/ 26 w 1467"/>
              <a:gd name="T31" fmla="*/ 27 h 4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67"/>
              <a:gd name="T49" fmla="*/ 0 h 403"/>
              <a:gd name="T50" fmla="*/ 1467 w 1467"/>
              <a:gd name="T51" fmla="*/ 403 h 4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67" h="403">
                <a:moveTo>
                  <a:pt x="106" y="111"/>
                </a:moveTo>
                <a:lnTo>
                  <a:pt x="54" y="134"/>
                </a:lnTo>
                <a:lnTo>
                  <a:pt x="54" y="225"/>
                </a:lnTo>
                <a:lnTo>
                  <a:pt x="0" y="315"/>
                </a:lnTo>
                <a:lnTo>
                  <a:pt x="0" y="403"/>
                </a:lnTo>
                <a:lnTo>
                  <a:pt x="348" y="382"/>
                </a:lnTo>
                <a:lnTo>
                  <a:pt x="827" y="357"/>
                </a:lnTo>
                <a:lnTo>
                  <a:pt x="1066" y="336"/>
                </a:lnTo>
                <a:lnTo>
                  <a:pt x="1066" y="292"/>
                </a:lnTo>
                <a:lnTo>
                  <a:pt x="1361" y="111"/>
                </a:lnTo>
                <a:lnTo>
                  <a:pt x="1467" y="44"/>
                </a:lnTo>
                <a:lnTo>
                  <a:pt x="1467" y="0"/>
                </a:lnTo>
                <a:lnTo>
                  <a:pt x="1146" y="21"/>
                </a:lnTo>
                <a:lnTo>
                  <a:pt x="373" y="67"/>
                </a:lnTo>
                <a:lnTo>
                  <a:pt x="319" y="111"/>
                </a:lnTo>
                <a:lnTo>
                  <a:pt x="106" y="111"/>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17" name="Freeform 552"/>
          <p:cNvSpPr>
            <a:spLocks/>
          </p:cNvSpPr>
          <p:nvPr/>
        </p:nvSpPr>
        <p:spPr bwMode="gray">
          <a:xfrm rot="21417209">
            <a:off x="7922133" y="3838265"/>
            <a:ext cx="684228" cy="526478"/>
          </a:xfrm>
          <a:custGeom>
            <a:avLst/>
            <a:gdLst>
              <a:gd name="T0" fmla="*/ 7 w 854"/>
              <a:gd name="T1" fmla="*/ 18 h 562"/>
              <a:gd name="T2" fmla="*/ 0 w 854"/>
              <a:gd name="T3" fmla="*/ 34 h 562"/>
              <a:gd name="T4" fmla="*/ 101 w 854"/>
              <a:gd name="T5" fmla="*/ 107 h 562"/>
              <a:gd name="T6" fmla="*/ 126 w 854"/>
              <a:gd name="T7" fmla="*/ 142 h 562"/>
              <a:gd name="T8" fmla="*/ 153 w 854"/>
              <a:gd name="T9" fmla="*/ 124 h 562"/>
              <a:gd name="T10" fmla="*/ 200 w 854"/>
              <a:gd name="T11" fmla="*/ 79 h 562"/>
              <a:gd name="T12" fmla="*/ 214 w 854"/>
              <a:gd name="T13" fmla="*/ 40 h 562"/>
              <a:gd name="T14" fmla="*/ 174 w 854"/>
              <a:gd name="T15" fmla="*/ 12 h 562"/>
              <a:gd name="T16" fmla="*/ 113 w 854"/>
              <a:gd name="T17" fmla="*/ 12 h 562"/>
              <a:gd name="T18" fmla="*/ 101 w 854"/>
              <a:gd name="T19" fmla="*/ 0 h 562"/>
              <a:gd name="T20" fmla="*/ 41 w 854"/>
              <a:gd name="T21" fmla="*/ 6 h 562"/>
              <a:gd name="T22" fmla="*/ 7 w 854"/>
              <a:gd name="T23" fmla="*/ 18 h 56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54"/>
              <a:gd name="T37" fmla="*/ 0 h 562"/>
              <a:gd name="T38" fmla="*/ 854 w 854"/>
              <a:gd name="T39" fmla="*/ 562 h 56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54" h="562">
                <a:moveTo>
                  <a:pt x="28" y="69"/>
                </a:moveTo>
                <a:lnTo>
                  <a:pt x="0" y="136"/>
                </a:lnTo>
                <a:lnTo>
                  <a:pt x="401" y="426"/>
                </a:lnTo>
                <a:lnTo>
                  <a:pt x="506" y="562"/>
                </a:lnTo>
                <a:lnTo>
                  <a:pt x="612" y="493"/>
                </a:lnTo>
                <a:lnTo>
                  <a:pt x="800" y="315"/>
                </a:lnTo>
                <a:lnTo>
                  <a:pt x="854" y="157"/>
                </a:lnTo>
                <a:lnTo>
                  <a:pt x="693" y="46"/>
                </a:lnTo>
                <a:lnTo>
                  <a:pt x="453" y="46"/>
                </a:lnTo>
                <a:lnTo>
                  <a:pt x="401" y="0"/>
                </a:lnTo>
                <a:lnTo>
                  <a:pt x="161" y="23"/>
                </a:lnTo>
                <a:lnTo>
                  <a:pt x="28" y="69"/>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18" name="Freeform 553"/>
          <p:cNvSpPr>
            <a:spLocks/>
          </p:cNvSpPr>
          <p:nvPr/>
        </p:nvSpPr>
        <p:spPr bwMode="gray">
          <a:xfrm rot="21417209">
            <a:off x="7591381" y="3919693"/>
            <a:ext cx="748325" cy="774782"/>
          </a:xfrm>
          <a:custGeom>
            <a:avLst/>
            <a:gdLst>
              <a:gd name="T0" fmla="*/ 114 w 934"/>
              <a:gd name="T1" fmla="*/ 0 h 829"/>
              <a:gd name="T2" fmla="*/ 107 w 934"/>
              <a:gd name="T3" fmla="*/ 17 h 829"/>
              <a:gd name="T4" fmla="*/ 207 w 934"/>
              <a:gd name="T5" fmla="*/ 90 h 829"/>
              <a:gd name="T6" fmla="*/ 234 w 934"/>
              <a:gd name="T7" fmla="*/ 124 h 829"/>
              <a:gd name="T8" fmla="*/ 227 w 934"/>
              <a:gd name="T9" fmla="*/ 151 h 829"/>
              <a:gd name="T10" fmla="*/ 220 w 934"/>
              <a:gd name="T11" fmla="*/ 190 h 829"/>
              <a:gd name="T12" fmla="*/ 194 w 934"/>
              <a:gd name="T13" fmla="*/ 190 h 829"/>
              <a:gd name="T14" fmla="*/ 194 w 934"/>
              <a:gd name="T15" fmla="*/ 208 h 829"/>
              <a:gd name="T16" fmla="*/ 60 w 934"/>
              <a:gd name="T17" fmla="*/ 208 h 829"/>
              <a:gd name="T18" fmla="*/ 47 w 934"/>
              <a:gd name="T19" fmla="*/ 197 h 829"/>
              <a:gd name="T20" fmla="*/ 47 w 934"/>
              <a:gd name="T21" fmla="*/ 168 h 829"/>
              <a:gd name="T22" fmla="*/ 41 w 934"/>
              <a:gd name="T23" fmla="*/ 124 h 829"/>
              <a:gd name="T24" fmla="*/ 0 w 934"/>
              <a:gd name="T25" fmla="*/ 11 h 829"/>
              <a:gd name="T26" fmla="*/ 60 w 934"/>
              <a:gd name="T27" fmla="*/ 6 h 829"/>
              <a:gd name="T28" fmla="*/ 114 w 934"/>
              <a:gd name="T29" fmla="*/ 0 h 82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34"/>
              <a:gd name="T46" fmla="*/ 0 h 829"/>
              <a:gd name="T47" fmla="*/ 934 w 934"/>
              <a:gd name="T48" fmla="*/ 829 h 82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34" h="829">
                <a:moveTo>
                  <a:pt x="454" y="0"/>
                </a:moveTo>
                <a:lnTo>
                  <a:pt x="426" y="67"/>
                </a:lnTo>
                <a:lnTo>
                  <a:pt x="827" y="357"/>
                </a:lnTo>
                <a:lnTo>
                  <a:pt x="934" y="493"/>
                </a:lnTo>
                <a:lnTo>
                  <a:pt x="907" y="604"/>
                </a:lnTo>
                <a:lnTo>
                  <a:pt x="879" y="760"/>
                </a:lnTo>
                <a:lnTo>
                  <a:pt x="773" y="760"/>
                </a:lnTo>
                <a:lnTo>
                  <a:pt x="773" y="829"/>
                </a:lnTo>
                <a:lnTo>
                  <a:pt x="240" y="829"/>
                </a:lnTo>
                <a:lnTo>
                  <a:pt x="186" y="785"/>
                </a:lnTo>
                <a:lnTo>
                  <a:pt x="186" y="672"/>
                </a:lnTo>
                <a:lnTo>
                  <a:pt x="161" y="493"/>
                </a:lnTo>
                <a:lnTo>
                  <a:pt x="0" y="42"/>
                </a:lnTo>
                <a:lnTo>
                  <a:pt x="240" y="21"/>
                </a:lnTo>
                <a:lnTo>
                  <a:pt x="454" y="0"/>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19" name="Freeform 554"/>
          <p:cNvSpPr>
            <a:spLocks/>
          </p:cNvSpPr>
          <p:nvPr/>
        </p:nvSpPr>
        <p:spPr bwMode="gray">
          <a:xfrm rot="21417209">
            <a:off x="7212890" y="3984767"/>
            <a:ext cx="531999" cy="838257"/>
          </a:xfrm>
          <a:custGeom>
            <a:avLst/>
            <a:gdLst>
              <a:gd name="T0" fmla="*/ 119 w 664"/>
              <a:gd name="T1" fmla="*/ 0 h 898"/>
              <a:gd name="T2" fmla="*/ 160 w 664"/>
              <a:gd name="T3" fmla="*/ 112 h 898"/>
              <a:gd name="T4" fmla="*/ 166 w 664"/>
              <a:gd name="T5" fmla="*/ 158 h 898"/>
              <a:gd name="T6" fmla="*/ 166 w 664"/>
              <a:gd name="T7" fmla="*/ 186 h 898"/>
              <a:gd name="T8" fmla="*/ 53 w 664"/>
              <a:gd name="T9" fmla="*/ 191 h 898"/>
              <a:gd name="T10" fmla="*/ 46 w 664"/>
              <a:gd name="T11" fmla="*/ 208 h 898"/>
              <a:gd name="T12" fmla="*/ 59 w 664"/>
              <a:gd name="T13" fmla="*/ 208 h 898"/>
              <a:gd name="T14" fmla="*/ 59 w 664"/>
              <a:gd name="T15" fmla="*/ 225 h 898"/>
              <a:gd name="T16" fmla="*/ 20 w 664"/>
              <a:gd name="T17" fmla="*/ 225 h 898"/>
              <a:gd name="T18" fmla="*/ 6 w 664"/>
              <a:gd name="T19" fmla="*/ 214 h 898"/>
              <a:gd name="T20" fmla="*/ 0 w 664"/>
              <a:gd name="T21" fmla="*/ 175 h 898"/>
              <a:gd name="T22" fmla="*/ 0 w 664"/>
              <a:gd name="T23" fmla="*/ 7 h 898"/>
              <a:gd name="T24" fmla="*/ 119 w 664"/>
              <a:gd name="T25" fmla="*/ 0 h 89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64"/>
              <a:gd name="T40" fmla="*/ 0 h 898"/>
              <a:gd name="T41" fmla="*/ 664 w 664"/>
              <a:gd name="T42" fmla="*/ 898 h 89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64" h="898">
                <a:moveTo>
                  <a:pt x="478" y="0"/>
                </a:moveTo>
                <a:lnTo>
                  <a:pt x="637" y="451"/>
                </a:lnTo>
                <a:lnTo>
                  <a:pt x="664" y="630"/>
                </a:lnTo>
                <a:lnTo>
                  <a:pt x="664" y="743"/>
                </a:lnTo>
                <a:lnTo>
                  <a:pt x="213" y="764"/>
                </a:lnTo>
                <a:lnTo>
                  <a:pt x="186" y="831"/>
                </a:lnTo>
                <a:lnTo>
                  <a:pt x="238" y="831"/>
                </a:lnTo>
                <a:lnTo>
                  <a:pt x="238" y="898"/>
                </a:lnTo>
                <a:lnTo>
                  <a:pt x="80" y="898"/>
                </a:lnTo>
                <a:lnTo>
                  <a:pt x="26" y="854"/>
                </a:lnTo>
                <a:lnTo>
                  <a:pt x="0" y="697"/>
                </a:lnTo>
                <a:lnTo>
                  <a:pt x="0" y="25"/>
                </a:lnTo>
                <a:lnTo>
                  <a:pt x="478" y="0"/>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20" name="Freeform 555"/>
          <p:cNvSpPr>
            <a:spLocks/>
          </p:cNvSpPr>
          <p:nvPr/>
        </p:nvSpPr>
        <p:spPr bwMode="gray">
          <a:xfrm rot="21417209">
            <a:off x="6745791" y="4033778"/>
            <a:ext cx="533601" cy="855062"/>
          </a:xfrm>
          <a:custGeom>
            <a:avLst/>
            <a:gdLst>
              <a:gd name="T0" fmla="*/ 147 w 666"/>
              <a:gd name="T1" fmla="*/ 0 h 917"/>
              <a:gd name="T2" fmla="*/ 147 w 666"/>
              <a:gd name="T3" fmla="*/ 168 h 917"/>
              <a:gd name="T4" fmla="*/ 153 w 666"/>
              <a:gd name="T5" fmla="*/ 207 h 917"/>
              <a:gd name="T6" fmla="*/ 167 w 666"/>
              <a:gd name="T7" fmla="*/ 218 h 917"/>
              <a:gd name="T8" fmla="*/ 126 w 666"/>
              <a:gd name="T9" fmla="*/ 218 h 917"/>
              <a:gd name="T10" fmla="*/ 99 w 666"/>
              <a:gd name="T11" fmla="*/ 229 h 917"/>
              <a:gd name="T12" fmla="*/ 86 w 666"/>
              <a:gd name="T13" fmla="*/ 213 h 917"/>
              <a:gd name="T14" fmla="*/ 86 w 666"/>
              <a:gd name="T15" fmla="*/ 195 h 917"/>
              <a:gd name="T16" fmla="*/ 0 w 666"/>
              <a:gd name="T17" fmla="*/ 201 h 917"/>
              <a:gd name="T18" fmla="*/ 0 w 666"/>
              <a:gd name="T19" fmla="*/ 184 h 917"/>
              <a:gd name="T20" fmla="*/ 26 w 666"/>
              <a:gd name="T21" fmla="*/ 145 h 917"/>
              <a:gd name="T22" fmla="*/ 26 w 666"/>
              <a:gd name="T23" fmla="*/ 134 h 917"/>
              <a:gd name="T24" fmla="*/ 13 w 666"/>
              <a:gd name="T25" fmla="*/ 111 h 917"/>
              <a:gd name="T26" fmla="*/ 13 w 666"/>
              <a:gd name="T27" fmla="*/ 56 h 917"/>
              <a:gd name="T28" fmla="*/ 40 w 666"/>
              <a:gd name="T29" fmla="*/ 38 h 917"/>
              <a:gd name="T30" fmla="*/ 40 w 666"/>
              <a:gd name="T31" fmla="*/ 22 h 917"/>
              <a:gd name="T32" fmla="*/ 59 w 666"/>
              <a:gd name="T33" fmla="*/ 5 h 917"/>
              <a:gd name="T34" fmla="*/ 147 w 666"/>
              <a:gd name="T35" fmla="*/ 0 h 9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66"/>
              <a:gd name="T55" fmla="*/ 0 h 917"/>
              <a:gd name="T56" fmla="*/ 666 w 666"/>
              <a:gd name="T57" fmla="*/ 917 h 9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66" h="917">
                <a:moveTo>
                  <a:pt x="586" y="0"/>
                </a:moveTo>
                <a:lnTo>
                  <a:pt x="586" y="672"/>
                </a:lnTo>
                <a:lnTo>
                  <a:pt x="612" y="829"/>
                </a:lnTo>
                <a:lnTo>
                  <a:pt x="666" y="873"/>
                </a:lnTo>
                <a:lnTo>
                  <a:pt x="505" y="873"/>
                </a:lnTo>
                <a:lnTo>
                  <a:pt x="399" y="917"/>
                </a:lnTo>
                <a:lnTo>
                  <a:pt x="346" y="852"/>
                </a:lnTo>
                <a:lnTo>
                  <a:pt x="346" y="783"/>
                </a:lnTo>
                <a:lnTo>
                  <a:pt x="0" y="806"/>
                </a:lnTo>
                <a:lnTo>
                  <a:pt x="0" y="739"/>
                </a:lnTo>
                <a:lnTo>
                  <a:pt x="106" y="582"/>
                </a:lnTo>
                <a:lnTo>
                  <a:pt x="106" y="537"/>
                </a:lnTo>
                <a:lnTo>
                  <a:pt x="52" y="447"/>
                </a:lnTo>
                <a:lnTo>
                  <a:pt x="52" y="225"/>
                </a:lnTo>
                <a:lnTo>
                  <a:pt x="158" y="155"/>
                </a:lnTo>
                <a:lnTo>
                  <a:pt x="158" y="88"/>
                </a:lnTo>
                <a:lnTo>
                  <a:pt x="238" y="21"/>
                </a:lnTo>
                <a:lnTo>
                  <a:pt x="586" y="0"/>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21" name="Freeform 556"/>
          <p:cNvSpPr>
            <a:spLocks/>
          </p:cNvSpPr>
          <p:nvPr/>
        </p:nvSpPr>
        <p:spPr bwMode="gray">
          <a:xfrm rot="21417209">
            <a:off x="6377832" y="4444606"/>
            <a:ext cx="788384" cy="668365"/>
          </a:xfrm>
          <a:custGeom>
            <a:avLst/>
            <a:gdLst>
              <a:gd name="T0" fmla="*/ 0 w 985"/>
              <a:gd name="T1" fmla="*/ 0 h 718"/>
              <a:gd name="T2" fmla="*/ 0 w 985"/>
              <a:gd name="T3" fmla="*/ 39 h 718"/>
              <a:gd name="T4" fmla="*/ 27 w 985"/>
              <a:gd name="T5" fmla="*/ 84 h 718"/>
              <a:gd name="T6" fmla="*/ 27 w 985"/>
              <a:gd name="T7" fmla="*/ 106 h 718"/>
              <a:gd name="T8" fmla="*/ 20 w 985"/>
              <a:gd name="T9" fmla="*/ 111 h 718"/>
              <a:gd name="T10" fmla="*/ 20 w 985"/>
              <a:gd name="T11" fmla="*/ 139 h 718"/>
              <a:gd name="T12" fmla="*/ 13 w 985"/>
              <a:gd name="T13" fmla="*/ 156 h 718"/>
              <a:gd name="T14" fmla="*/ 100 w 985"/>
              <a:gd name="T15" fmla="*/ 156 h 718"/>
              <a:gd name="T16" fmla="*/ 100 w 985"/>
              <a:gd name="T17" fmla="*/ 145 h 718"/>
              <a:gd name="T18" fmla="*/ 126 w 985"/>
              <a:gd name="T19" fmla="*/ 145 h 718"/>
              <a:gd name="T20" fmla="*/ 153 w 985"/>
              <a:gd name="T21" fmla="*/ 179 h 718"/>
              <a:gd name="T22" fmla="*/ 173 w 985"/>
              <a:gd name="T23" fmla="*/ 179 h 718"/>
              <a:gd name="T24" fmla="*/ 173 w 985"/>
              <a:gd name="T25" fmla="*/ 167 h 718"/>
              <a:gd name="T26" fmla="*/ 206 w 985"/>
              <a:gd name="T27" fmla="*/ 173 h 718"/>
              <a:gd name="T28" fmla="*/ 206 w 985"/>
              <a:gd name="T29" fmla="*/ 156 h 718"/>
              <a:gd name="T30" fmla="*/ 240 w 985"/>
              <a:gd name="T31" fmla="*/ 179 h 718"/>
              <a:gd name="T32" fmla="*/ 246 w 985"/>
              <a:gd name="T33" fmla="*/ 167 h 718"/>
              <a:gd name="T34" fmla="*/ 226 w 985"/>
              <a:gd name="T35" fmla="*/ 151 h 718"/>
              <a:gd name="T36" fmla="*/ 246 w 985"/>
              <a:gd name="T37" fmla="*/ 139 h 718"/>
              <a:gd name="T38" fmla="*/ 232 w 985"/>
              <a:gd name="T39" fmla="*/ 128 h 718"/>
              <a:gd name="T40" fmla="*/ 219 w 985"/>
              <a:gd name="T41" fmla="*/ 139 h 718"/>
              <a:gd name="T42" fmla="*/ 193 w 985"/>
              <a:gd name="T43" fmla="*/ 134 h 718"/>
              <a:gd name="T44" fmla="*/ 180 w 985"/>
              <a:gd name="T45" fmla="*/ 128 h 718"/>
              <a:gd name="T46" fmla="*/ 186 w 985"/>
              <a:gd name="T47" fmla="*/ 116 h 718"/>
              <a:gd name="T48" fmla="*/ 206 w 985"/>
              <a:gd name="T49" fmla="*/ 116 h 718"/>
              <a:gd name="T50" fmla="*/ 206 w 985"/>
              <a:gd name="T51" fmla="*/ 122 h 718"/>
              <a:gd name="T52" fmla="*/ 219 w 985"/>
              <a:gd name="T53" fmla="*/ 122 h 718"/>
              <a:gd name="T54" fmla="*/ 206 w 985"/>
              <a:gd name="T55" fmla="*/ 106 h 718"/>
              <a:gd name="T56" fmla="*/ 206 w 985"/>
              <a:gd name="T57" fmla="*/ 89 h 718"/>
              <a:gd name="T58" fmla="*/ 120 w 985"/>
              <a:gd name="T59" fmla="*/ 94 h 718"/>
              <a:gd name="T60" fmla="*/ 120 w 985"/>
              <a:gd name="T61" fmla="*/ 78 h 718"/>
              <a:gd name="T62" fmla="*/ 147 w 985"/>
              <a:gd name="T63" fmla="*/ 39 h 718"/>
              <a:gd name="T64" fmla="*/ 147 w 985"/>
              <a:gd name="T65" fmla="*/ 27 h 718"/>
              <a:gd name="T66" fmla="*/ 133 w 985"/>
              <a:gd name="T67" fmla="*/ 5 h 718"/>
              <a:gd name="T68" fmla="*/ 133 w 985"/>
              <a:gd name="T69" fmla="*/ 0 h 718"/>
              <a:gd name="T70" fmla="*/ 0 w 985"/>
              <a:gd name="T71" fmla="*/ 0 h 71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85"/>
              <a:gd name="T109" fmla="*/ 0 h 718"/>
              <a:gd name="T110" fmla="*/ 985 w 985"/>
              <a:gd name="T111" fmla="*/ 718 h 71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85" h="718">
                <a:moveTo>
                  <a:pt x="0" y="0"/>
                </a:moveTo>
                <a:lnTo>
                  <a:pt x="0" y="156"/>
                </a:lnTo>
                <a:lnTo>
                  <a:pt x="108" y="336"/>
                </a:lnTo>
                <a:lnTo>
                  <a:pt x="108" y="426"/>
                </a:lnTo>
                <a:lnTo>
                  <a:pt x="81" y="447"/>
                </a:lnTo>
                <a:lnTo>
                  <a:pt x="81" y="559"/>
                </a:lnTo>
                <a:lnTo>
                  <a:pt x="54" y="628"/>
                </a:lnTo>
                <a:lnTo>
                  <a:pt x="401" y="628"/>
                </a:lnTo>
                <a:lnTo>
                  <a:pt x="401" y="582"/>
                </a:lnTo>
                <a:lnTo>
                  <a:pt x="507" y="582"/>
                </a:lnTo>
                <a:lnTo>
                  <a:pt x="613" y="718"/>
                </a:lnTo>
                <a:lnTo>
                  <a:pt x="693" y="718"/>
                </a:lnTo>
                <a:lnTo>
                  <a:pt x="693" y="672"/>
                </a:lnTo>
                <a:lnTo>
                  <a:pt x="826" y="693"/>
                </a:lnTo>
                <a:lnTo>
                  <a:pt x="826" y="628"/>
                </a:lnTo>
                <a:lnTo>
                  <a:pt x="960" y="718"/>
                </a:lnTo>
                <a:lnTo>
                  <a:pt x="985" y="672"/>
                </a:lnTo>
                <a:lnTo>
                  <a:pt x="906" y="605"/>
                </a:lnTo>
                <a:lnTo>
                  <a:pt x="985" y="559"/>
                </a:lnTo>
                <a:lnTo>
                  <a:pt x="931" y="515"/>
                </a:lnTo>
                <a:lnTo>
                  <a:pt x="879" y="559"/>
                </a:lnTo>
                <a:lnTo>
                  <a:pt x="774" y="538"/>
                </a:lnTo>
                <a:lnTo>
                  <a:pt x="720" y="515"/>
                </a:lnTo>
                <a:lnTo>
                  <a:pt x="745" y="468"/>
                </a:lnTo>
                <a:lnTo>
                  <a:pt x="826" y="468"/>
                </a:lnTo>
                <a:lnTo>
                  <a:pt x="826" y="491"/>
                </a:lnTo>
                <a:lnTo>
                  <a:pt x="879" y="491"/>
                </a:lnTo>
                <a:lnTo>
                  <a:pt x="826" y="426"/>
                </a:lnTo>
                <a:lnTo>
                  <a:pt x="826" y="357"/>
                </a:lnTo>
                <a:lnTo>
                  <a:pt x="480" y="380"/>
                </a:lnTo>
                <a:lnTo>
                  <a:pt x="480" y="313"/>
                </a:lnTo>
                <a:lnTo>
                  <a:pt x="588" y="156"/>
                </a:lnTo>
                <a:lnTo>
                  <a:pt x="588" y="111"/>
                </a:lnTo>
                <a:lnTo>
                  <a:pt x="532" y="21"/>
                </a:lnTo>
                <a:lnTo>
                  <a:pt x="532" y="0"/>
                </a:lnTo>
                <a:lnTo>
                  <a:pt x="0" y="0"/>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22" name="Freeform 557"/>
          <p:cNvSpPr>
            <a:spLocks/>
          </p:cNvSpPr>
          <p:nvPr/>
        </p:nvSpPr>
        <p:spPr bwMode="gray">
          <a:xfrm rot="21417209">
            <a:off x="7399768" y="4626359"/>
            <a:ext cx="1278721" cy="942808"/>
          </a:xfrm>
          <a:custGeom>
            <a:avLst/>
            <a:gdLst>
              <a:gd name="T0" fmla="*/ 292 w 1597"/>
              <a:gd name="T1" fmla="*/ 0 h 1010"/>
              <a:gd name="T2" fmla="*/ 299 w 1597"/>
              <a:gd name="T3" fmla="*/ 18 h 1010"/>
              <a:gd name="T4" fmla="*/ 326 w 1597"/>
              <a:gd name="T5" fmla="*/ 63 h 1010"/>
              <a:gd name="T6" fmla="*/ 359 w 1597"/>
              <a:gd name="T7" fmla="*/ 91 h 1010"/>
              <a:gd name="T8" fmla="*/ 359 w 1597"/>
              <a:gd name="T9" fmla="*/ 107 h 1010"/>
              <a:gd name="T10" fmla="*/ 399 w 1597"/>
              <a:gd name="T11" fmla="*/ 164 h 1010"/>
              <a:gd name="T12" fmla="*/ 399 w 1597"/>
              <a:gd name="T13" fmla="*/ 236 h 1010"/>
              <a:gd name="T14" fmla="*/ 379 w 1597"/>
              <a:gd name="T15" fmla="*/ 253 h 1010"/>
              <a:gd name="T16" fmla="*/ 359 w 1597"/>
              <a:gd name="T17" fmla="*/ 253 h 1010"/>
              <a:gd name="T18" fmla="*/ 359 w 1597"/>
              <a:gd name="T19" fmla="*/ 231 h 1010"/>
              <a:gd name="T20" fmla="*/ 319 w 1597"/>
              <a:gd name="T21" fmla="*/ 220 h 1010"/>
              <a:gd name="T22" fmla="*/ 306 w 1597"/>
              <a:gd name="T23" fmla="*/ 191 h 1010"/>
              <a:gd name="T24" fmla="*/ 299 w 1597"/>
              <a:gd name="T25" fmla="*/ 175 h 1010"/>
              <a:gd name="T26" fmla="*/ 286 w 1597"/>
              <a:gd name="T27" fmla="*/ 186 h 1010"/>
              <a:gd name="T28" fmla="*/ 266 w 1597"/>
              <a:gd name="T29" fmla="*/ 164 h 1010"/>
              <a:gd name="T30" fmla="*/ 266 w 1597"/>
              <a:gd name="T31" fmla="*/ 136 h 1010"/>
              <a:gd name="T32" fmla="*/ 252 w 1597"/>
              <a:gd name="T33" fmla="*/ 136 h 1010"/>
              <a:gd name="T34" fmla="*/ 259 w 1597"/>
              <a:gd name="T35" fmla="*/ 96 h 1010"/>
              <a:gd name="T36" fmla="*/ 226 w 1597"/>
              <a:gd name="T37" fmla="*/ 79 h 1010"/>
              <a:gd name="T38" fmla="*/ 192 w 1597"/>
              <a:gd name="T39" fmla="*/ 45 h 1010"/>
              <a:gd name="T40" fmla="*/ 166 w 1597"/>
              <a:gd name="T41" fmla="*/ 45 h 1010"/>
              <a:gd name="T42" fmla="*/ 139 w 1597"/>
              <a:gd name="T43" fmla="*/ 63 h 1010"/>
              <a:gd name="T44" fmla="*/ 120 w 1597"/>
              <a:gd name="T45" fmla="*/ 63 h 1010"/>
              <a:gd name="T46" fmla="*/ 99 w 1597"/>
              <a:gd name="T47" fmla="*/ 51 h 1010"/>
              <a:gd name="T48" fmla="*/ 66 w 1597"/>
              <a:gd name="T49" fmla="*/ 40 h 1010"/>
              <a:gd name="T50" fmla="*/ 46 w 1597"/>
              <a:gd name="T51" fmla="*/ 40 h 1010"/>
              <a:gd name="T52" fmla="*/ 33 w 1597"/>
              <a:gd name="T53" fmla="*/ 45 h 1010"/>
              <a:gd name="T54" fmla="*/ 13 w 1597"/>
              <a:gd name="T55" fmla="*/ 45 h 1010"/>
              <a:gd name="T56" fmla="*/ 13 w 1597"/>
              <a:gd name="T57" fmla="*/ 29 h 1010"/>
              <a:gd name="T58" fmla="*/ 0 w 1597"/>
              <a:gd name="T59" fmla="*/ 29 h 1010"/>
              <a:gd name="T60" fmla="*/ 6 w 1597"/>
              <a:gd name="T61" fmla="*/ 12 h 1010"/>
              <a:gd name="T62" fmla="*/ 120 w 1597"/>
              <a:gd name="T63" fmla="*/ 7 h 1010"/>
              <a:gd name="T64" fmla="*/ 133 w 1597"/>
              <a:gd name="T65" fmla="*/ 18 h 1010"/>
              <a:gd name="T66" fmla="*/ 266 w 1597"/>
              <a:gd name="T67" fmla="*/ 18 h 1010"/>
              <a:gd name="T68" fmla="*/ 266 w 1597"/>
              <a:gd name="T69" fmla="*/ 0 h 1010"/>
              <a:gd name="T70" fmla="*/ 292 w 1597"/>
              <a:gd name="T71" fmla="*/ 0 h 10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597"/>
              <a:gd name="T109" fmla="*/ 0 h 1010"/>
              <a:gd name="T110" fmla="*/ 1597 w 1597"/>
              <a:gd name="T111" fmla="*/ 1010 h 10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597" h="1010">
                <a:moveTo>
                  <a:pt x="1171" y="0"/>
                </a:moveTo>
                <a:lnTo>
                  <a:pt x="1199" y="69"/>
                </a:lnTo>
                <a:lnTo>
                  <a:pt x="1305" y="249"/>
                </a:lnTo>
                <a:lnTo>
                  <a:pt x="1438" y="361"/>
                </a:lnTo>
                <a:lnTo>
                  <a:pt x="1438" y="426"/>
                </a:lnTo>
                <a:lnTo>
                  <a:pt x="1597" y="653"/>
                </a:lnTo>
                <a:lnTo>
                  <a:pt x="1597" y="942"/>
                </a:lnTo>
                <a:lnTo>
                  <a:pt x="1518" y="1010"/>
                </a:lnTo>
                <a:lnTo>
                  <a:pt x="1438" y="1010"/>
                </a:lnTo>
                <a:lnTo>
                  <a:pt x="1438" y="921"/>
                </a:lnTo>
                <a:lnTo>
                  <a:pt x="1276" y="877"/>
                </a:lnTo>
                <a:lnTo>
                  <a:pt x="1224" y="764"/>
                </a:lnTo>
                <a:lnTo>
                  <a:pt x="1199" y="697"/>
                </a:lnTo>
                <a:lnTo>
                  <a:pt x="1144" y="741"/>
                </a:lnTo>
                <a:lnTo>
                  <a:pt x="1065" y="653"/>
                </a:lnTo>
                <a:lnTo>
                  <a:pt x="1065" y="541"/>
                </a:lnTo>
                <a:lnTo>
                  <a:pt x="1011" y="541"/>
                </a:lnTo>
                <a:lnTo>
                  <a:pt x="1038" y="382"/>
                </a:lnTo>
                <a:lnTo>
                  <a:pt x="904" y="315"/>
                </a:lnTo>
                <a:lnTo>
                  <a:pt x="771" y="180"/>
                </a:lnTo>
                <a:lnTo>
                  <a:pt x="666" y="180"/>
                </a:lnTo>
                <a:lnTo>
                  <a:pt x="558" y="249"/>
                </a:lnTo>
                <a:lnTo>
                  <a:pt x="480" y="249"/>
                </a:lnTo>
                <a:lnTo>
                  <a:pt x="399" y="203"/>
                </a:lnTo>
                <a:lnTo>
                  <a:pt x="267" y="159"/>
                </a:lnTo>
                <a:lnTo>
                  <a:pt x="186" y="159"/>
                </a:lnTo>
                <a:lnTo>
                  <a:pt x="132" y="180"/>
                </a:lnTo>
                <a:lnTo>
                  <a:pt x="52" y="180"/>
                </a:lnTo>
                <a:lnTo>
                  <a:pt x="52" y="113"/>
                </a:lnTo>
                <a:lnTo>
                  <a:pt x="0" y="113"/>
                </a:lnTo>
                <a:lnTo>
                  <a:pt x="27" y="46"/>
                </a:lnTo>
                <a:lnTo>
                  <a:pt x="480" y="25"/>
                </a:lnTo>
                <a:lnTo>
                  <a:pt x="532" y="69"/>
                </a:lnTo>
                <a:lnTo>
                  <a:pt x="1065" y="69"/>
                </a:lnTo>
                <a:lnTo>
                  <a:pt x="1065" y="0"/>
                </a:lnTo>
                <a:lnTo>
                  <a:pt x="1171" y="0"/>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23" name="Freeform 558"/>
          <p:cNvSpPr>
            <a:spLocks/>
          </p:cNvSpPr>
          <p:nvPr/>
        </p:nvSpPr>
        <p:spPr bwMode="gray">
          <a:xfrm rot="21417209">
            <a:off x="6357458" y="2012093"/>
            <a:ext cx="767551" cy="752379"/>
          </a:xfrm>
          <a:custGeom>
            <a:avLst/>
            <a:gdLst>
              <a:gd name="T0" fmla="*/ 233 w 957"/>
              <a:gd name="T1" fmla="*/ 62 h 807"/>
              <a:gd name="T2" fmla="*/ 240 w 957"/>
              <a:gd name="T3" fmla="*/ 67 h 807"/>
              <a:gd name="T4" fmla="*/ 213 w 957"/>
              <a:gd name="T5" fmla="*/ 106 h 807"/>
              <a:gd name="T6" fmla="*/ 207 w 957"/>
              <a:gd name="T7" fmla="*/ 157 h 807"/>
              <a:gd name="T8" fmla="*/ 213 w 957"/>
              <a:gd name="T9" fmla="*/ 196 h 807"/>
              <a:gd name="T10" fmla="*/ 93 w 957"/>
              <a:gd name="T11" fmla="*/ 201 h 807"/>
              <a:gd name="T12" fmla="*/ 73 w 957"/>
              <a:gd name="T13" fmla="*/ 190 h 807"/>
              <a:gd name="T14" fmla="*/ 73 w 957"/>
              <a:gd name="T15" fmla="*/ 157 h 807"/>
              <a:gd name="T16" fmla="*/ 67 w 957"/>
              <a:gd name="T17" fmla="*/ 140 h 807"/>
              <a:gd name="T18" fmla="*/ 0 w 957"/>
              <a:gd name="T19" fmla="*/ 101 h 807"/>
              <a:gd name="T20" fmla="*/ 0 w 957"/>
              <a:gd name="T21" fmla="*/ 50 h 807"/>
              <a:gd name="T22" fmla="*/ 20 w 957"/>
              <a:gd name="T23" fmla="*/ 39 h 807"/>
              <a:gd name="T24" fmla="*/ 20 w 957"/>
              <a:gd name="T25" fmla="*/ 17 h 807"/>
              <a:gd name="T26" fmla="*/ 40 w 957"/>
              <a:gd name="T27" fmla="*/ 11 h 807"/>
              <a:gd name="T28" fmla="*/ 53 w 957"/>
              <a:gd name="T29" fmla="*/ 0 h 807"/>
              <a:gd name="T30" fmla="*/ 73 w 957"/>
              <a:gd name="T31" fmla="*/ 0 h 807"/>
              <a:gd name="T32" fmla="*/ 93 w 957"/>
              <a:gd name="T33" fmla="*/ 17 h 807"/>
              <a:gd name="T34" fmla="*/ 106 w 957"/>
              <a:gd name="T35" fmla="*/ 28 h 807"/>
              <a:gd name="T36" fmla="*/ 166 w 957"/>
              <a:gd name="T37" fmla="*/ 33 h 807"/>
              <a:gd name="T38" fmla="*/ 199 w 957"/>
              <a:gd name="T39" fmla="*/ 50 h 807"/>
              <a:gd name="T40" fmla="*/ 207 w 957"/>
              <a:gd name="T41" fmla="*/ 73 h 807"/>
              <a:gd name="T42" fmla="*/ 199 w 957"/>
              <a:gd name="T43" fmla="*/ 84 h 807"/>
              <a:gd name="T44" fmla="*/ 193 w 957"/>
              <a:gd name="T45" fmla="*/ 101 h 807"/>
              <a:gd name="T46" fmla="*/ 233 w 957"/>
              <a:gd name="T47" fmla="*/ 62 h 80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57"/>
              <a:gd name="T73" fmla="*/ 0 h 807"/>
              <a:gd name="T74" fmla="*/ 957 w 957"/>
              <a:gd name="T75" fmla="*/ 807 h 80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57" h="807">
                <a:moveTo>
                  <a:pt x="931" y="248"/>
                </a:moveTo>
                <a:lnTo>
                  <a:pt x="957" y="269"/>
                </a:lnTo>
                <a:lnTo>
                  <a:pt x="850" y="427"/>
                </a:lnTo>
                <a:lnTo>
                  <a:pt x="825" y="630"/>
                </a:lnTo>
                <a:lnTo>
                  <a:pt x="850" y="785"/>
                </a:lnTo>
                <a:lnTo>
                  <a:pt x="372" y="807"/>
                </a:lnTo>
                <a:lnTo>
                  <a:pt x="291" y="762"/>
                </a:lnTo>
                <a:lnTo>
                  <a:pt x="291" y="630"/>
                </a:lnTo>
                <a:lnTo>
                  <a:pt x="265" y="561"/>
                </a:lnTo>
                <a:lnTo>
                  <a:pt x="0" y="404"/>
                </a:lnTo>
                <a:lnTo>
                  <a:pt x="0" y="202"/>
                </a:lnTo>
                <a:lnTo>
                  <a:pt x="78" y="158"/>
                </a:lnTo>
                <a:lnTo>
                  <a:pt x="78" y="68"/>
                </a:lnTo>
                <a:lnTo>
                  <a:pt x="159" y="45"/>
                </a:lnTo>
                <a:lnTo>
                  <a:pt x="211" y="0"/>
                </a:lnTo>
                <a:lnTo>
                  <a:pt x="291" y="0"/>
                </a:lnTo>
                <a:lnTo>
                  <a:pt x="372" y="68"/>
                </a:lnTo>
                <a:lnTo>
                  <a:pt x="424" y="114"/>
                </a:lnTo>
                <a:lnTo>
                  <a:pt x="664" y="135"/>
                </a:lnTo>
                <a:lnTo>
                  <a:pt x="796" y="202"/>
                </a:lnTo>
                <a:lnTo>
                  <a:pt x="825" y="292"/>
                </a:lnTo>
                <a:lnTo>
                  <a:pt x="796" y="336"/>
                </a:lnTo>
                <a:lnTo>
                  <a:pt x="769" y="404"/>
                </a:lnTo>
                <a:lnTo>
                  <a:pt x="931" y="248"/>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24" name="Freeform 559"/>
          <p:cNvSpPr>
            <a:spLocks/>
          </p:cNvSpPr>
          <p:nvPr/>
        </p:nvSpPr>
        <p:spPr bwMode="gray">
          <a:xfrm rot="21417209">
            <a:off x="6615205" y="2738982"/>
            <a:ext cx="554433" cy="961475"/>
          </a:xfrm>
          <a:custGeom>
            <a:avLst/>
            <a:gdLst>
              <a:gd name="T0" fmla="*/ 147 w 692"/>
              <a:gd name="T1" fmla="*/ 0 h 1031"/>
              <a:gd name="T2" fmla="*/ 153 w 692"/>
              <a:gd name="T3" fmla="*/ 22 h 1031"/>
              <a:gd name="T4" fmla="*/ 167 w 692"/>
              <a:gd name="T5" fmla="*/ 39 h 1031"/>
              <a:gd name="T6" fmla="*/ 173 w 692"/>
              <a:gd name="T7" fmla="*/ 179 h 1031"/>
              <a:gd name="T8" fmla="*/ 160 w 692"/>
              <a:gd name="T9" fmla="*/ 207 h 1031"/>
              <a:gd name="T10" fmla="*/ 160 w 692"/>
              <a:gd name="T11" fmla="*/ 219 h 1031"/>
              <a:gd name="T12" fmla="*/ 140 w 692"/>
              <a:gd name="T13" fmla="*/ 252 h 1031"/>
              <a:gd name="T14" fmla="*/ 119 w 692"/>
              <a:gd name="T15" fmla="*/ 246 h 1031"/>
              <a:gd name="T16" fmla="*/ 113 w 692"/>
              <a:gd name="T17" fmla="*/ 252 h 1031"/>
              <a:gd name="T18" fmla="*/ 113 w 692"/>
              <a:gd name="T19" fmla="*/ 257 h 1031"/>
              <a:gd name="T20" fmla="*/ 99 w 692"/>
              <a:gd name="T21" fmla="*/ 257 h 1031"/>
              <a:gd name="T22" fmla="*/ 87 w 692"/>
              <a:gd name="T23" fmla="*/ 224 h 1031"/>
              <a:gd name="T24" fmla="*/ 53 w 692"/>
              <a:gd name="T25" fmla="*/ 202 h 1031"/>
              <a:gd name="T26" fmla="*/ 59 w 692"/>
              <a:gd name="T27" fmla="*/ 179 h 1031"/>
              <a:gd name="T28" fmla="*/ 53 w 692"/>
              <a:gd name="T29" fmla="*/ 168 h 1031"/>
              <a:gd name="T30" fmla="*/ 40 w 692"/>
              <a:gd name="T31" fmla="*/ 173 h 1031"/>
              <a:gd name="T32" fmla="*/ 33 w 692"/>
              <a:gd name="T33" fmla="*/ 162 h 1031"/>
              <a:gd name="T34" fmla="*/ 6 w 692"/>
              <a:gd name="T35" fmla="*/ 134 h 1031"/>
              <a:gd name="T36" fmla="*/ 0 w 692"/>
              <a:gd name="T37" fmla="*/ 101 h 1031"/>
              <a:gd name="T38" fmla="*/ 20 w 692"/>
              <a:gd name="T39" fmla="*/ 78 h 1031"/>
              <a:gd name="T40" fmla="*/ 20 w 692"/>
              <a:gd name="T41" fmla="*/ 55 h 1031"/>
              <a:gd name="T42" fmla="*/ 46 w 692"/>
              <a:gd name="T43" fmla="*/ 45 h 1031"/>
              <a:gd name="T44" fmla="*/ 46 w 692"/>
              <a:gd name="T45" fmla="*/ 28 h 1031"/>
              <a:gd name="T46" fmla="*/ 26 w 692"/>
              <a:gd name="T47" fmla="*/ 5 h 1031"/>
              <a:gd name="T48" fmla="*/ 147 w 692"/>
              <a:gd name="T49" fmla="*/ 0 h 10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92"/>
              <a:gd name="T76" fmla="*/ 0 h 1031"/>
              <a:gd name="T77" fmla="*/ 692 w 692"/>
              <a:gd name="T78" fmla="*/ 1031 h 103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92" h="1031">
                <a:moveTo>
                  <a:pt x="585" y="0"/>
                </a:moveTo>
                <a:lnTo>
                  <a:pt x="612" y="91"/>
                </a:lnTo>
                <a:lnTo>
                  <a:pt x="666" y="158"/>
                </a:lnTo>
                <a:lnTo>
                  <a:pt x="692" y="718"/>
                </a:lnTo>
                <a:lnTo>
                  <a:pt x="637" y="830"/>
                </a:lnTo>
                <a:lnTo>
                  <a:pt x="637" y="876"/>
                </a:lnTo>
                <a:lnTo>
                  <a:pt x="560" y="1010"/>
                </a:lnTo>
                <a:lnTo>
                  <a:pt x="479" y="987"/>
                </a:lnTo>
                <a:lnTo>
                  <a:pt x="453" y="1010"/>
                </a:lnTo>
                <a:lnTo>
                  <a:pt x="453" y="1031"/>
                </a:lnTo>
                <a:lnTo>
                  <a:pt x="399" y="1031"/>
                </a:lnTo>
                <a:lnTo>
                  <a:pt x="345" y="899"/>
                </a:lnTo>
                <a:lnTo>
                  <a:pt x="213" y="809"/>
                </a:lnTo>
                <a:lnTo>
                  <a:pt x="238" y="718"/>
                </a:lnTo>
                <a:lnTo>
                  <a:pt x="213" y="674"/>
                </a:lnTo>
                <a:lnTo>
                  <a:pt x="159" y="695"/>
                </a:lnTo>
                <a:lnTo>
                  <a:pt x="132" y="649"/>
                </a:lnTo>
                <a:lnTo>
                  <a:pt x="26" y="538"/>
                </a:lnTo>
                <a:lnTo>
                  <a:pt x="0" y="404"/>
                </a:lnTo>
                <a:lnTo>
                  <a:pt x="80" y="313"/>
                </a:lnTo>
                <a:lnTo>
                  <a:pt x="80" y="223"/>
                </a:lnTo>
                <a:lnTo>
                  <a:pt x="186" y="181"/>
                </a:lnTo>
                <a:lnTo>
                  <a:pt x="186" y="112"/>
                </a:lnTo>
                <a:lnTo>
                  <a:pt x="107" y="22"/>
                </a:lnTo>
                <a:lnTo>
                  <a:pt x="585" y="0"/>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25" name="Freeform 560"/>
          <p:cNvSpPr>
            <a:spLocks/>
          </p:cNvSpPr>
          <p:nvPr/>
        </p:nvSpPr>
        <p:spPr bwMode="gray">
          <a:xfrm rot="21417209">
            <a:off x="5785476" y="1619208"/>
            <a:ext cx="940612" cy="1026819"/>
          </a:xfrm>
          <a:custGeom>
            <a:avLst/>
            <a:gdLst>
              <a:gd name="T0" fmla="*/ 27 w 1175"/>
              <a:gd name="T1" fmla="*/ 275 h 1100"/>
              <a:gd name="T2" fmla="*/ 27 w 1175"/>
              <a:gd name="T3" fmla="*/ 264 h 1100"/>
              <a:gd name="T4" fmla="*/ 27 w 1175"/>
              <a:gd name="T5" fmla="*/ 185 h 1100"/>
              <a:gd name="T6" fmla="*/ 20 w 1175"/>
              <a:gd name="T7" fmla="*/ 185 h 1100"/>
              <a:gd name="T8" fmla="*/ 20 w 1175"/>
              <a:gd name="T9" fmla="*/ 174 h 1100"/>
              <a:gd name="T10" fmla="*/ 27 w 1175"/>
              <a:gd name="T11" fmla="*/ 174 h 1100"/>
              <a:gd name="T12" fmla="*/ 20 w 1175"/>
              <a:gd name="T13" fmla="*/ 162 h 1100"/>
              <a:gd name="T14" fmla="*/ 27 w 1175"/>
              <a:gd name="T15" fmla="*/ 146 h 1100"/>
              <a:gd name="T16" fmla="*/ 13 w 1175"/>
              <a:gd name="T17" fmla="*/ 123 h 1100"/>
              <a:gd name="T18" fmla="*/ 0 w 1175"/>
              <a:gd name="T19" fmla="*/ 17 h 1100"/>
              <a:gd name="T20" fmla="*/ 73 w 1175"/>
              <a:gd name="T21" fmla="*/ 17 h 1100"/>
              <a:gd name="T22" fmla="*/ 73 w 1175"/>
              <a:gd name="T23" fmla="*/ 0 h 1100"/>
              <a:gd name="T24" fmla="*/ 86 w 1175"/>
              <a:gd name="T25" fmla="*/ 0 h 1100"/>
              <a:gd name="T26" fmla="*/ 93 w 1175"/>
              <a:gd name="T27" fmla="*/ 11 h 1100"/>
              <a:gd name="T28" fmla="*/ 100 w 1175"/>
              <a:gd name="T29" fmla="*/ 28 h 1100"/>
              <a:gd name="T30" fmla="*/ 140 w 1175"/>
              <a:gd name="T31" fmla="*/ 39 h 1100"/>
              <a:gd name="T32" fmla="*/ 167 w 1175"/>
              <a:gd name="T33" fmla="*/ 34 h 1100"/>
              <a:gd name="T34" fmla="*/ 193 w 1175"/>
              <a:gd name="T35" fmla="*/ 45 h 1100"/>
              <a:gd name="T36" fmla="*/ 220 w 1175"/>
              <a:gd name="T37" fmla="*/ 56 h 1100"/>
              <a:gd name="T38" fmla="*/ 233 w 1175"/>
              <a:gd name="T39" fmla="*/ 50 h 1100"/>
              <a:gd name="T40" fmla="*/ 266 w 1175"/>
              <a:gd name="T41" fmla="*/ 50 h 1100"/>
              <a:gd name="T42" fmla="*/ 293 w 1175"/>
              <a:gd name="T43" fmla="*/ 62 h 1100"/>
              <a:gd name="T44" fmla="*/ 266 w 1175"/>
              <a:gd name="T45" fmla="*/ 73 h 1100"/>
              <a:gd name="T46" fmla="*/ 253 w 1175"/>
              <a:gd name="T47" fmla="*/ 73 h 1100"/>
              <a:gd name="T48" fmla="*/ 193 w 1175"/>
              <a:gd name="T49" fmla="*/ 130 h 1100"/>
              <a:gd name="T50" fmla="*/ 193 w 1175"/>
              <a:gd name="T51" fmla="*/ 151 h 1100"/>
              <a:gd name="T52" fmla="*/ 173 w 1175"/>
              <a:gd name="T53" fmla="*/ 162 h 1100"/>
              <a:gd name="T54" fmla="*/ 173 w 1175"/>
              <a:gd name="T55" fmla="*/ 213 h 1100"/>
              <a:gd name="T56" fmla="*/ 240 w 1175"/>
              <a:gd name="T57" fmla="*/ 252 h 1100"/>
              <a:gd name="T58" fmla="*/ 246 w 1175"/>
              <a:gd name="T59" fmla="*/ 270 h 1100"/>
              <a:gd name="T60" fmla="*/ 27 w 1175"/>
              <a:gd name="T61" fmla="*/ 275 h 11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175"/>
              <a:gd name="T94" fmla="*/ 0 h 1100"/>
              <a:gd name="T95" fmla="*/ 1175 w 1175"/>
              <a:gd name="T96" fmla="*/ 1100 h 11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175" h="1100">
                <a:moveTo>
                  <a:pt x="109" y="1100"/>
                </a:moveTo>
                <a:lnTo>
                  <a:pt x="109" y="1054"/>
                </a:lnTo>
                <a:lnTo>
                  <a:pt x="109" y="741"/>
                </a:lnTo>
                <a:lnTo>
                  <a:pt x="80" y="741"/>
                </a:lnTo>
                <a:lnTo>
                  <a:pt x="80" y="697"/>
                </a:lnTo>
                <a:lnTo>
                  <a:pt x="109" y="697"/>
                </a:lnTo>
                <a:lnTo>
                  <a:pt x="80" y="651"/>
                </a:lnTo>
                <a:lnTo>
                  <a:pt x="109" y="584"/>
                </a:lnTo>
                <a:lnTo>
                  <a:pt x="54" y="494"/>
                </a:lnTo>
                <a:lnTo>
                  <a:pt x="0" y="69"/>
                </a:lnTo>
                <a:lnTo>
                  <a:pt x="295" y="69"/>
                </a:lnTo>
                <a:lnTo>
                  <a:pt x="295" y="0"/>
                </a:lnTo>
                <a:lnTo>
                  <a:pt x="347" y="0"/>
                </a:lnTo>
                <a:lnTo>
                  <a:pt x="374" y="46"/>
                </a:lnTo>
                <a:lnTo>
                  <a:pt x="401" y="112"/>
                </a:lnTo>
                <a:lnTo>
                  <a:pt x="560" y="158"/>
                </a:lnTo>
                <a:lnTo>
                  <a:pt x="668" y="135"/>
                </a:lnTo>
                <a:lnTo>
                  <a:pt x="775" y="181"/>
                </a:lnTo>
                <a:lnTo>
                  <a:pt x="881" y="225"/>
                </a:lnTo>
                <a:lnTo>
                  <a:pt x="933" y="202"/>
                </a:lnTo>
                <a:lnTo>
                  <a:pt x="1067" y="202"/>
                </a:lnTo>
                <a:lnTo>
                  <a:pt x="1175" y="248"/>
                </a:lnTo>
                <a:lnTo>
                  <a:pt x="1067" y="292"/>
                </a:lnTo>
                <a:lnTo>
                  <a:pt x="1013" y="292"/>
                </a:lnTo>
                <a:lnTo>
                  <a:pt x="775" y="517"/>
                </a:lnTo>
                <a:lnTo>
                  <a:pt x="775" y="607"/>
                </a:lnTo>
                <a:lnTo>
                  <a:pt x="695" y="651"/>
                </a:lnTo>
                <a:lnTo>
                  <a:pt x="695" y="853"/>
                </a:lnTo>
                <a:lnTo>
                  <a:pt x="962" y="1010"/>
                </a:lnTo>
                <a:lnTo>
                  <a:pt x="986" y="1079"/>
                </a:lnTo>
                <a:lnTo>
                  <a:pt x="109" y="1100"/>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26" name="Freeform 561"/>
          <p:cNvSpPr>
            <a:spLocks/>
          </p:cNvSpPr>
          <p:nvPr/>
        </p:nvSpPr>
        <p:spPr bwMode="gray">
          <a:xfrm rot="21417209">
            <a:off x="4925731" y="1707448"/>
            <a:ext cx="939010" cy="563816"/>
          </a:xfrm>
          <a:custGeom>
            <a:avLst/>
            <a:gdLst>
              <a:gd name="T0" fmla="*/ 266 w 1171"/>
              <a:gd name="T1" fmla="*/ 5 h 605"/>
              <a:gd name="T2" fmla="*/ 14 w 1171"/>
              <a:gd name="T3" fmla="*/ 0 h 605"/>
              <a:gd name="T4" fmla="*/ 0 w 1171"/>
              <a:gd name="T5" fmla="*/ 145 h 605"/>
              <a:gd name="T6" fmla="*/ 286 w 1171"/>
              <a:gd name="T7" fmla="*/ 151 h 605"/>
              <a:gd name="T8" fmla="*/ 293 w 1171"/>
              <a:gd name="T9" fmla="*/ 134 h 605"/>
              <a:gd name="T10" fmla="*/ 280 w 1171"/>
              <a:gd name="T11" fmla="*/ 112 h 605"/>
              <a:gd name="T12" fmla="*/ 266 w 1171"/>
              <a:gd name="T13" fmla="*/ 5 h 605"/>
              <a:gd name="T14" fmla="*/ 0 60000 65536"/>
              <a:gd name="T15" fmla="*/ 0 60000 65536"/>
              <a:gd name="T16" fmla="*/ 0 60000 65536"/>
              <a:gd name="T17" fmla="*/ 0 60000 65536"/>
              <a:gd name="T18" fmla="*/ 0 60000 65536"/>
              <a:gd name="T19" fmla="*/ 0 60000 65536"/>
              <a:gd name="T20" fmla="*/ 0 60000 65536"/>
              <a:gd name="T21" fmla="*/ 0 w 1171"/>
              <a:gd name="T22" fmla="*/ 0 h 605"/>
              <a:gd name="T23" fmla="*/ 1171 w 1171"/>
              <a:gd name="T24" fmla="*/ 605 h 60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71" h="605">
                <a:moveTo>
                  <a:pt x="1064" y="23"/>
                </a:moveTo>
                <a:lnTo>
                  <a:pt x="54" y="0"/>
                </a:lnTo>
                <a:lnTo>
                  <a:pt x="0" y="582"/>
                </a:lnTo>
                <a:lnTo>
                  <a:pt x="1144" y="605"/>
                </a:lnTo>
                <a:lnTo>
                  <a:pt x="1171" y="538"/>
                </a:lnTo>
                <a:lnTo>
                  <a:pt x="1118" y="448"/>
                </a:lnTo>
                <a:lnTo>
                  <a:pt x="1064" y="23"/>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27" name="Freeform 562"/>
          <p:cNvSpPr>
            <a:spLocks/>
          </p:cNvSpPr>
          <p:nvPr/>
        </p:nvSpPr>
        <p:spPr bwMode="gray">
          <a:xfrm rot="21417209">
            <a:off x="4912663" y="2249206"/>
            <a:ext cx="982276" cy="610490"/>
          </a:xfrm>
          <a:custGeom>
            <a:avLst/>
            <a:gdLst>
              <a:gd name="T0" fmla="*/ 14 w 1224"/>
              <a:gd name="T1" fmla="*/ 0 h 653"/>
              <a:gd name="T2" fmla="*/ 7 w 1224"/>
              <a:gd name="T3" fmla="*/ 40 h 653"/>
              <a:gd name="T4" fmla="*/ 0 w 1224"/>
              <a:gd name="T5" fmla="*/ 135 h 653"/>
              <a:gd name="T6" fmla="*/ 220 w 1224"/>
              <a:gd name="T7" fmla="*/ 141 h 653"/>
              <a:gd name="T8" fmla="*/ 240 w 1224"/>
              <a:gd name="T9" fmla="*/ 152 h 653"/>
              <a:gd name="T10" fmla="*/ 280 w 1224"/>
              <a:gd name="T11" fmla="*/ 146 h 653"/>
              <a:gd name="T12" fmla="*/ 300 w 1224"/>
              <a:gd name="T13" fmla="*/ 164 h 653"/>
              <a:gd name="T14" fmla="*/ 307 w 1224"/>
              <a:gd name="T15" fmla="*/ 118 h 653"/>
              <a:gd name="T16" fmla="*/ 307 w 1224"/>
              <a:gd name="T17" fmla="*/ 29 h 653"/>
              <a:gd name="T18" fmla="*/ 300 w 1224"/>
              <a:gd name="T19" fmla="*/ 29 h 653"/>
              <a:gd name="T20" fmla="*/ 300 w 1224"/>
              <a:gd name="T21" fmla="*/ 18 h 653"/>
              <a:gd name="T22" fmla="*/ 307 w 1224"/>
              <a:gd name="T23" fmla="*/ 18 h 653"/>
              <a:gd name="T24" fmla="*/ 300 w 1224"/>
              <a:gd name="T25" fmla="*/ 6 h 653"/>
              <a:gd name="T26" fmla="*/ 14 w 1224"/>
              <a:gd name="T27" fmla="*/ 0 h 6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24"/>
              <a:gd name="T43" fmla="*/ 0 h 653"/>
              <a:gd name="T44" fmla="*/ 1224 w 1224"/>
              <a:gd name="T45" fmla="*/ 653 h 65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24" h="653">
                <a:moveTo>
                  <a:pt x="53" y="0"/>
                </a:moveTo>
                <a:lnTo>
                  <a:pt x="28" y="157"/>
                </a:lnTo>
                <a:lnTo>
                  <a:pt x="0" y="537"/>
                </a:lnTo>
                <a:lnTo>
                  <a:pt x="879" y="562"/>
                </a:lnTo>
                <a:lnTo>
                  <a:pt x="959" y="606"/>
                </a:lnTo>
                <a:lnTo>
                  <a:pt x="1117" y="583"/>
                </a:lnTo>
                <a:lnTo>
                  <a:pt x="1197" y="653"/>
                </a:lnTo>
                <a:lnTo>
                  <a:pt x="1224" y="472"/>
                </a:lnTo>
                <a:lnTo>
                  <a:pt x="1224" y="113"/>
                </a:lnTo>
                <a:lnTo>
                  <a:pt x="1197" y="113"/>
                </a:lnTo>
                <a:lnTo>
                  <a:pt x="1197" y="69"/>
                </a:lnTo>
                <a:lnTo>
                  <a:pt x="1224" y="69"/>
                </a:lnTo>
                <a:lnTo>
                  <a:pt x="1197" y="23"/>
                </a:lnTo>
                <a:lnTo>
                  <a:pt x="53" y="0"/>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28" name="Freeform 563"/>
          <p:cNvSpPr>
            <a:spLocks/>
          </p:cNvSpPr>
          <p:nvPr/>
        </p:nvSpPr>
        <p:spPr bwMode="gray">
          <a:xfrm rot="21417209">
            <a:off x="5889780" y="2623279"/>
            <a:ext cx="855685" cy="520878"/>
          </a:xfrm>
          <a:custGeom>
            <a:avLst/>
            <a:gdLst>
              <a:gd name="T0" fmla="*/ 6 w 1068"/>
              <a:gd name="T1" fmla="*/ 5 h 559"/>
              <a:gd name="T2" fmla="*/ 0 w 1068"/>
              <a:gd name="T3" fmla="*/ 50 h 559"/>
              <a:gd name="T4" fmla="*/ 40 w 1068"/>
              <a:gd name="T5" fmla="*/ 139 h 559"/>
              <a:gd name="T6" fmla="*/ 220 w 1068"/>
              <a:gd name="T7" fmla="*/ 139 h 559"/>
              <a:gd name="T8" fmla="*/ 240 w 1068"/>
              <a:gd name="T9" fmla="*/ 117 h 559"/>
              <a:gd name="T10" fmla="*/ 240 w 1068"/>
              <a:gd name="T11" fmla="*/ 94 h 559"/>
              <a:gd name="T12" fmla="*/ 267 w 1068"/>
              <a:gd name="T13" fmla="*/ 84 h 559"/>
              <a:gd name="T14" fmla="*/ 267 w 1068"/>
              <a:gd name="T15" fmla="*/ 66 h 559"/>
              <a:gd name="T16" fmla="*/ 246 w 1068"/>
              <a:gd name="T17" fmla="*/ 44 h 559"/>
              <a:gd name="T18" fmla="*/ 226 w 1068"/>
              <a:gd name="T19" fmla="*/ 33 h 559"/>
              <a:gd name="T20" fmla="*/ 226 w 1068"/>
              <a:gd name="T21" fmla="*/ 0 h 559"/>
              <a:gd name="T22" fmla="*/ 6 w 1068"/>
              <a:gd name="T23" fmla="*/ 5 h 5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68"/>
              <a:gd name="T37" fmla="*/ 0 h 559"/>
              <a:gd name="T38" fmla="*/ 1068 w 1068"/>
              <a:gd name="T39" fmla="*/ 559 h 55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68" h="559">
                <a:moveTo>
                  <a:pt x="27" y="21"/>
                </a:moveTo>
                <a:lnTo>
                  <a:pt x="0" y="202"/>
                </a:lnTo>
                <a:lnTo>
                  <a:pt x="160" y="559"/>
                </a:lnTo>
                <a:lnTo>
                  <a:pt x="882" y="559"/>
                </a:lnTo>
                <a:lnTo>
                  <a:pt x="962" y="468"/>
                </a:lnTo>
                <a:lnTo>
                  <a:pt x="962" y="378"/>
                </a:lnTo>
                <a:lnTo>
                  <a:pt x="1068" y="336"/>
                </a:lnTo>
                <a:lnTo>
                  <a:pt x="1068" y="267"/>
                </a:lnTo>
                <a:lnTo>
                  <a:pt x="987" y="177"/>
                </a:lnTo>
                <a:lnTo>
                  <a:pt x="906" y="132"/>
                </a:lnTo>
                <a:lnTo>
                  <a:pt x="906" y="0"/>
                </a:lnTo>
                <a:lnTo>
                  <a:pt x="27" y="21"/>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29" name="Freeform 564"/>
          <p:cNvSpPr>
            <a:spLocks/>
          </p:cNvSpPr>
          <p:nvPr/>
        </p:nvSpPr>
        <p:spPr bwMode="gray">
          <a:xfrm rot="21417209">
            <a:off x="6055589" y="3134089"/>
            <a:ext cx="939010" cy="776649"/>
          </a:xfrm>
          <a:custGeom>
            <a:avLst/>
            <a:gdLst>
              <a:gd name="T0" fmla="*/ 0 w 1172"/>
              <a:gd name="T1" fmla="*/ 0 h 831"/>
              <a:gd name="T2" fmla="*/ 13 w 1172"/>
              <a:gd name="T3" fmla="*/ 29 h 831"/>
              <a:gd name="T4" fmla="*/ 33 w 1172"/>
              <a:gd name="T5" fmla="*/ 34 h 831"/>
              <a:gd name="T6" fmla="*/ 26 w 1172"/>
              <a:gd name="T7" fmla="*/ 51 h 831"/>
              <a:gd name="T8" fmla="*/ 46 w 1172"/>
              <a:gd name="T9" fmla="*/ 73 h 831"/>
              <a:gd name="T10" fmla="*/ 46 w 1172"/>
              <a:gd name="T11" fmla="*/ 169 h 831"/>
              <a:gd name="T12" fmla="*/ 46 w 1172"/>
              <a:gd name="T13" fmla="*/ 191 h 831"/>
              <a:gd name="T14" fmla="*/ 252 w 1172"/>
              <a:gd name="T15" fmla="*/ 191 h 831"/>
              <a:gd name="T16" fmla="*/ 239 w 1172"/>
              <a:gd name="T17" fmla="*/ 208 h 831"/>
              <a:gd name="T18" fmla="*/ 273 w 1172"/>
              <a:gd name="T19" fmla="*/ 208 h 831"/>
              <a:gd name="T20" fmla="*/ 273 w 1172"/>
              <a:gd name="T21" fmla="*/ 185 h 831"/>
              <a:gd name="T22" fmla="*/ 286 w 1172"/>
              <a:gd name="T23" fmla="*/ 180 h 831"/>
              <a:gd name="T24" fmla="*/ 293 w 1172"/>
              <a:gd name="T25" fmla="*/ 157 h 831"/>
              <a:gd name="T26" fmla="*/ 280 w 1172"/>
              <a:gd name="T27" fmla="*/ 157 h 831"/>
              <a:gd name="T28" fmla="*/ 266 w 1172"/>
              <a:gd name="T29" fmla="*/ 124 h 831"/>
              <a:gd name="T30" fmla="*/ 232 w 1172"/>
              <a:gd name="T31" fmla="*/ 102 h 831"/>
              <a:gd name="T32" fmla="*/ 239 w 1172"/>
              <a:gd name="T33" fmla="*/ 79 h 831"/>
              <a:gd name="T34" fmla="*/ 232 w 1172"/>
              <a:gd name="T35" fmla="*/ 68 h 831"/>
              <a:gd name="T36" fmla="*/ 219 w 1172"/>
              <a:gd name="T37" fmla="*/ 73 h 831"/>
              <a:gd name="T38" fmla="*/ 213 w 1172"/>
              <a:gd name="T39" fmla="*/ 62 h 831"/>
              <a:gd name="T40" fmla="*/ 186 w 1172"/>
              <a:gd name="T41" fmla="*/ 34 h 831"/>
              <a:gd name="T42" fmla="*/ 179 w 1172"/>
              <a:gd name="T43" fmla="*/ 0 h 831"/>
              <a:gd name="T44" fmla="*/ 0 w 1172"/>
              <a:gd name="T45" fmla="*/ 0 h 83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72"/>
              <a:gd name="T70" fmla="*/ 0 h 831"/>
              <a:gd name="T71" fmla="*/ 1172 w 1172"/>
              <a:gd name="T72" fmla="*/ 831 h 83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72" h="831">
                <a:moveTo>
                  <a:pt x="0" y="0"/>
                </a:moveTo>
                <a:lnTo>
                  <a:pt x="53" y="113"/>
                </a:lnTo>
                <a:lnTo>
                  <a:pt x="132" y="134"/>
                </a:lnTo>
                <a:lnTo>
                  <a:pt x="105" y="201"/>
                </a:lnTo>
                <a:lnTo>
                  <a:pt x="186" y="291"/>
                </a:lnTo>
                <a:lnTo>
                  <a:pt x="186" y="673"/>
                </a:lnTo>
                <a:lnTo>
                  <a:pt x="186" y="762"/>
                </a:lnTo>
                <a:lnTo>
                  <a:pt x="1011" y="762"/>
                </a:lnTo>
                <a:lnTo>
                  <a:pt x="957" y="831"/>
                </a:lnTo>
                <a:lnTo>
                  <a:pt x="1092" y="831"/>
                </a:lnTo>
                <a:lnTo>
                  <a:pt x="1092" y="740"/>
                </a:lnTo>
                <a:lnTo>
                  <a:pt x="1144" y="717"/>
                </a:lnTo>
                <a:lnTo>
                  <a:pt x="1172" y="627"/>
                </a:lnTo>
                <a:lnTo>
                  <a:pt x="1117" y="627"/>
                </a:lnTo>
                <a:lnTo>
                  <a:pt x="1063" y="495"/>
                </a:lnTo>
                <a:lnTo>
                  <a:pt x="931" y="405"/>
                </a:lnTo>
                <a:lnTo>
                  <a:pt x="957" y="314"/>
                </a:lnTo>
                <a:lnTo>
                  <a:pt x="931" y="270"/>
                </a:lnTo>
                <a:lnTo>
                  <a:pt x="877" y="291"/>
                </a:lnTo>
                <a:lnTo>
                  <a:pt x="852" y="245"/>
                </a:lnTo>
                <a:lnTo>
                  <a:pt x="744" y="134"/>
                </a:lnTo>
                <a:lnTo>
                  <a:pt x="719" y="0"/>
                </a:lnTo>
                <a:lnTo>
                  <a:pt x="0" y="0"/>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30" name="Freeform 565"/>
          <p:cNvSpPr>
            <a:spLocks/>
          </p:cNvSpPr>
          <p:nvPr/>
        </p:nvSpPr>
        <p:spPr bwMode="gray">
          <a:xfrm rot="21417209">
            <a:off x="4896054" y="2747869"/>
            <a:ext cx="1174564" cy="547015"/>
          </a:xfrm>
          <a:custGeom>
            <a:avLst/>
            <a:gdLst>
              <a:gd name="T0" fmla="*/ 313 w 1464"/>
              <a:gd name="T1" fmla="*/ 29 h 586"/>
              <a:gd name="T2" fmla="*/ 293 w 1464"/>
              <a:gd name="T3" fmla="*/ 11 h 586"/>
              <a:gd name="T4" fmla="*/ 253 w 1464"/>
              <a:gd name="T5" fmla="*/ 18 h 586"/>
              <a:gd name="T6" fmla="*/ 233 w 1464"/>
              <a:gd name="T7" fmla="*/ 6 h 586"/>
              <a:gd name="T8" fmla="*/ 13 w 1464"/>
              <a:gd name="T9" fmla="*/ 0 h 586"/>
              <a:gd name="T10" fmla="*/ 0 w 1464"/>
              <a:gd name="T11" fmla="*/ 90 h 586"/>
              <a:gd name="T12" fmla="*/ 87 w 1464"/>
              <a:gd name="T13" fmla="*/ 95 h 586"/>
              <a:gd name="T14" fmla="*/ 87 w 1464"/>
              <a:gd name="T15" fmla="*/ 141 h 586"/>
              <a:gd name="T16" fmla="*/ 367 w 1464"/>
              <a:gd name="T17" fmla="*/ 147 h 586"/>
              <a:gd name="T18" fmla="*/ 353 w 1464"/>
              <a:gd name="T19" fmla="*/ 118 h 586"/>
              <a:gd name="T20" fmla="*/ 313 w 1464"/>
              <a:gd name="T21" fmla="*/ 29 h 5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64"/>
              <a:gd name="T34" fmla="*/ 0 h 586"/>
              <a:gd name="T35" fmla="*/ 1464 w 1464"/>
              <a:gd name="T36" fmla="*/ 586 h 58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64" h="586">
                <a:moveTo>
                  <a:pt x="1251" y="116"/>
                </a:moveTo>
                <a:lnTo>
                  <a:pt x="1171" y="46"/>
                </a:lnTo>
                <a:lnTo>
                  <a:pt x="1011" y="69"/>
                </a:lnTo>
                <a:lnTo>
                  <a:pt x="931" y="25"/>
                </a:lnTo>
                <a:lnTo>
                  <a:pt x="52" y="0"/>
                </a:lnTo>
                <a:lnTo>
                  <a:pt x="0" y="361"/>
                </a:lnTo>
                <a:lnTo>
                  <a:pt x="347" y="382"/>
                </a:lnTo>
                <a:lnTo>
                  <a:pt x="347" y="563"/>
                </a:lnTo>
                <a:lnTo>
                  <a:pt x="1464" y="586"/>
                </a:lnTo>
                <a:lnTo>
                  <a:pt x="1411" y="473"/>
                </a:lnTo>
                <a:lnTo>
                  <a:pt x="1251" y="116"/>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31" name="Freeform 566"/>
          <p:cNvSpPr>
            <a:spLocks/>
          </p:cNvSpPr>
          <p:nvPr/>
        </p:nvSpPr>
        <p:spPr bwMode="gray">
          <a:xfrm rot="21417209">
            <a:off x="5157738" y="3262759"/>
            <a:ext cx="1046373" cy="545145"/>
          </a:xfrm>
          <a:custGeom>
            <a:avLst/>
            <a:gdLst>
              <a:gd name="T0" fmla="*/ 14 w 1305"/>
              <a:gd name="T1" fmla="*/ 0 h 583"/>
              <a:gd name="T2" fmla="*/ 0 w 1305"/>
              <a:gd name="T3" fmla="*/ 140 h 583"/>
              <a:gd name="T4" fmla="*/ 327 w 1305"/>
              <a:gd name="T5" fmla="*/ 146 h 583"/>
              <a:gd name="T6" fmla="*/ 327 w 1305"/>
              <a:gd name="T7" fmla="*/ 51 h 583"/>
              <a:gd name="T8" fmla="*/ 306 w 1305"/>
              <a:gd name="T9" fmla="*/ 28 h 583"/>
              <a:gd name="T10" fmla="*/ 313 w 1305"/>
              <a:gd name="T11" fmla="*/ 11 h 583"/>
              <a:gd name="T12" fmla="*/ 293 w 1305"/>
              <a:gd name="T13" fmla="*/ 6 h 583"/>
              <a:gd name="T14" fmla="*/ 14 w 1305"/>
              <a:gd name="T15" fmla="*/ 0 h 583"/>
              <a:gd name="T16" fmla="*/ 0 60000 65536"/>
              <a:gd name="T17" fmla="*/ 0 60000 65536"/>
              <a:gd name="T18" fmla="*/ 0 60000 65536"/>
              <a:gd name="T19" fmla="*/ 0 60000 65536"/>
              <a:gd name="T20" fmla="*/ 0 60000 65536"/>
              <a:gd name="T21" fmla="*/ 0 60000 65536"/>
              <a:gd name="T22" fmla="*/ 0 60000 65536"/>
              <a:gd name="T23" fmla="*/ 0 60000 65536"/>
              <a:gd name="T24" fmla="*/ 0 w 1305"/>
              <a:gd name="T25" fmla="*/ 0 h 583"/>
              <a:gd name="T26" fmla="*/ 1305 w 1305"/>
              <a:gd name="T27" fmla="*/ 583 h 58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5" h="583">
                <a:moveTo>
                  <a:pt x="53" y="0"/>
                </a:moveTo>
                <a:lnTo>
                  <a:pt x="0" y="560"/>
                </a:lnTo>
                <a:lnTo>
                  <a:pt x="1305" y="583"/>
                </a:lnTo>
                <a:lnTo>
                  <a:pt x="1305" y="201"/>
                </a:lnTo>
                <a:lnTo>
                  <a:pt x="1224" y="111"/>
                </a:lnTo>
                <a:lnTo>
                  <a:pt x="1251" y="44"/>
                </a:lnTo>
                <a:lnTo>
                  <a:pt x="1172" y="23"/>
                </a:lnTo>
                <a:lnTo>
                  <a:pt x="53" y="0"/>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32" name="Freeform 567"/>
          <p:cNvSpPr>
            <a:spLocks/>
          </p:cNvSpPr>
          <p:nvPr/>
        </p:nvSpPr>
        <p:spPr bwMode="gray">
          <a:xfrm rot="21417209">
            <a:off x="5037859" y="3789399"/>
            <a:ext cx="1238661" cy="584354"/>
          </a:xfrm>
          <a:custGeom>
            <a:avLst/>
            <a:gdLst>
              <a:gd name="T0" fmla="*/ 380 w 1546"/>
              <a:gd name="T1" fmla="*/ 156 h 628"/>
              <a:gd name="T2" fmla="*/ 367 w 1546"/>
              <a:gd name="T3" fmla="*/ 156 h 628"/>
              <a:gd name="T4" fmla="*/ 367 w 1546"/>
              <a:gd name="T5" fmla="*/ 151 h 628"/>
              <a:gd name="T6" fmla="*/ 320 w 1546"/>
              <a:gd name="T7" fmla="*/ 151 h 628"/>
              <a:gd name="T8" fmla="*/ 246 w 1546"/>
              <a:gd name="T9" fmla="*/ 151 h 628"/>
              <a:gd name="T10" fmla="*/ 213 w 1546"/>
              <a:gd name="T11" fmla="*/ 140 h 628"/>
              <a:gd name="T12" fmla="*/ 187 w 1546"/>
              <a:gd name="T13" fmla="*/ 140 h 628"/>
              <a:gd name="T14" fmla="*/ 160 w 1546"/>
              <a:gd name="T15" fmla="*/ 129 h 628"/>
              <a:gd name="T16" fmla="*/ 147 w 1546"/>
              <a:gd name="T17" fmla="*/ 129 h 628"/>
              <a:gd name="T18" fmla="*/ 134 w 1546"/>
              <a:gd name="T19" fmla="*/ 112 h 628"/>
              <a:gd name="T20" fmla="*/ 134 w 1546"/>
              <a:gd name="T21" fmla="*/ 28 h 628"/>
              <a:gd name="T22" fmla="*/ 0 w 1546"/>
              <a:gd name="T23" fmla="*/ 22 h 628"/>
              <a:gd name="T24" fmla="*/ 0 w 1546"/>
              <a:gd name="T25" fmla="*/ 0 h 628"/>
              <a:gd name="T26" fmla="*/ 47 w 1546"/>
              <a:gd name="T27" fmla="*/ 0 h 628"/>
              <a:gd name="T28" fmla="*/ 373 w 1546"/>
              <a:gd name="T29" fmla="*/ 5 h 628"/>
              <a:gd name="T30" fmla="*/ 373 w 1546"/>
              <a:gd name="T31" fmla="*/ 28 h 628"/>
              <a:gd name="T32" fmla="*/ 387 w 1546"/>
              <a:gd name="T33" fmla="*/ 156 h 628"/>
              <a:gd name="T34" fmla="*/ 380 w 1546"/>
              <a:gd name="T35" fmla="*/ 156 h 6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46"/>
              <a:gd name="T55" fmla="*/ 0 h 628"/>
              <a:gd name="T56" fmla="*/ 1546 w 1546"/>
              <a:gd name="T57" fmla="*/ 628 h 6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46" h="628">
                <a:moveTo>
                  <a:pt x="1519" y="628"/>
                </a:moveTo>
                <a:lnTo>
                  <a:pt x="1465" y="628"/>
                </a:lnTo>
                <a:lnTo>
                  <a:pt x="1465" y="605"/>
                </a:lnTo>
                <a:lnTo>
                  <a:pt x="1279" y="605"/>
                </a:lnTo>
                <a:lnTo>
                  <a:pt x="987" y="605"/>
                </a:lnTo>
                <a:lnTo>
                  <a:pt x="853" y="561"/>
                </a:lnTo>
                <a:lnTo>
                  <a:pt x="745" y="561"/>
                </a:lnTo>
                <a:lnTo>
                  <a:pt x="640" y="517"/>
                </a:lnTo>
                <a:lnTo>
                  <a:pt x="586" y="517"/>
                </a:lnTo>
                <a:lnTo>
                  <a:pt x="534" y="449"/>
                </a:lnTo>
                <a:lnTo>
                  <a:pt x="534" y="112"/>
                </a:lnTo>
                <a:lnTo>
                  <a:pt x="0" y="90"/>
                </a:lnTo>
                <a:lnTo>
                  <a:pt x="0" y="0"/>
                </a:lnTo>
                <a:lnTo>
                  <a:pt x="187" y="0"/>
                </a:lnTo>
                <a:lnTo>
                  <a:pt x="1492" y="23"/>
                </a:lnTo>
                <a:lnTo>
                  <a:pt x="1492" y="112"/>
                </a:lnTo>
                <a:lnTo>
                  <a:pt x="1546" y="628"/>
                </a:lnTo>
                <a:lnTo>
                  <a:pt x="1519" y="628"/>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33" name="Freeform 568"/>
          <p:cNvSpPr>
            <a:spLocks/>
          </p:cNvSpPr>
          <p:nvPr/>
        </p:nvSpPr>
        <p:spPr bwMode="gray">
          <a:xfrm rot="21417209">
            <a:off x="6238112" y="3842306"/>
            <a:ext cx="724287" cy="610490"/>
          </a:xfrm>
          <a:custGeom>
            <a:avLst/>
            <a:gdLst>
              <a:gd name="T0" fmla="*/ 0 w 904"/>
              <a:gd name="T1" fmla="*/ 0 h 652"/>
              <a:gd name="T2" fmla="*/ 14 w 904"/>
              <a:gd name="T3" fmla="*/ 130 h 652"/>
              <a:gd name="T4" fmla="*/ 14 w 904"/>
              <a:gd name="T5" fmla="*/ 135 h 652"/>
              <a:gd name="T6" fmla="*/ 33 w 904"/>
              <a:gd name="T7" fmla="*/ 135 h 652"/>
              <a:gd name="T8" fmla="*/ 33 w 904"/>
              <a:gd name="T9" fmla="*/ 164 h 652"/>
              <a:gd name="T10" fmla="*/ 166 w 904"/>
              <a:gd name="T11" fmla="*/ 164 h 652"/>
              <a:gd name="T12" fmla="*/ 166 w 904"/>
              <a:gd name="T13" fmla="*/ 113 h 652"/>
              <a:gd name="T14" fmla="*/ 193 w 904"/>
              <a:gd name="T15" fmla="*/ 96 h 652"/>
              <a:gd name="T16" fmla="*/ 193 w 904"/>
              <a:gd name="T17" fmla="*/ 79 h 652"/>
              <a:gd name="T18" fmla="*/ 213 w 904"/>
              <a:gd name="T19" fmla="*/ 62 h 652"/>
              <a:gd name="T20" fmla="*/ 213 w 904"/>
              <a:gd name="T21" fmla="*/ 40 h 652"/>
              <a:gd name="T22" fmla="*/ 226 w 904"/>
              <a:gd name="T23" fmla="*/ 18 h 652"/>
              <a:gd name="T24" fmla="*/ 193 w 904"/>
              <a:gd name="T25" fmla="*/ 18 h 652"/>
              <a:gd name="T26" fmla="*/ 206 w 904"/>
              <a:gd name="T27" fmla="*/ 0 h 652"/>
              <a:gd name="T28" fmla="*/ 0 w 904"/>
              <a:gd name="T29" fmla="*/ 0 h 65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04"/>
              <a:gd name="T46" fmla="*/ 0 h 652"/>
              <a:gd name="T47" fmla="*/ 904 w 904"/>
              <a:gd name="T48" fmla="*/ 652 h 65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04" h="652">
                <a:moveTo>
                  <a:pt x="0" y="0"/>
                </a:moveTo>
                <a:lnTo>
                  <a:pt x="54" y="516"/>
                </a:lnTo>
                <a:lnTo>
                  <a:pt x="54" y="539"/>
                </a:lnTo>
                <a:lnTo>
                  <a:pt x="132" y="539"/>
                </a:lnTo>
                <a:lnTo>
                  <a:pt x="132" y="652"/>
                </a:lnTo>
                <a:lnTo>
                  <a:pt x="664" y="652"/>
                </a:lnTo>
                <a:lnTo>
                  <a:pt x="664" y="449"/>
                </a:lnTo>
                <a:lnTo>
                  <a:pt x="770" y="381"/>
                </a:lnTo>
                <a:lnTo>
                  <a:pt x="770" y="314"/>
                </a:lnTo>
                <a:lnTo>
                  <a:pt x="850" y="247"/>
                </a:lnTo>
                <a:lnTo>
                  <a:pt x="850" y="157"/>
                </a:lnTo>
                <a:lnTo>
                  <a:pt x="904" y="69"/>
                </a:lnTo>
                <a:lnTo>
                  <a:pt x="770" y="69"/>
                </a:lnTo>
                <a:lnTo>
                  <a:pt x="823" y="0"/>
                </a:lnTo>
                <a:lnTo>
                  <a:pt x="0" y="0"/>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34" name="Freeform 569"/>
          <p:cNvSpPr>
            <a:spLocks/>
          </p:cNvSpPr>
          <p:nvPr/>
        </p:nvSpPr>
        <p:spPr bwMode="gray">
          <a:xfrm rot="21417209">
            <a:off x="4479670" y="3884234"/>
            <a:ext cx="1985382" cy="1883750"/>
          </a:xfrm>
          <a:custGeom>
            <a:avLst/>
            <a:gdLst>
              <a:gd name="T0" fmla="*/ 0 w 2478"/>
              <a:gd name="T1" fmla="*/ 196 h 2020"/>
              <a:gd name="T2" fmla="*/ 166 w 2478"/>
              <a:gd name="T3" fmla="*/ 207 h 2020"/>
              <a:gd name="T4" fmla="*/ 186 w 2478"/>
              <a:gd name="T5" fmla="*/ 0 h 2020"/>
              <a:gd name="T6" fmla="*/ 320 w 2478"/>
              <a:gd name="T7" fmla="*/ 5 h 2020"/>
              <a:gd name="T8" fmla="*/ 320 w 2478"/>
              <a:gd name="T9" fmla="*/ 89 h 2020"/>
              <a:gd name="T10" fmla="*/ 333 w 2478"/>
              <a:gd name="T11" fmla="*/ 106 h 2020"/>
              <a:gd name="T12" fmla="*/ 346 w 2478"/>
              <a:gd name="T13" fmla="*/ 106 h 2020"/>
              <a:gd name="T14" fmla="*/ 372 w 2478"/>
              <a:gd name="T15" fmla="*/ 117 h 2020"/>
              <a:gd name="T16" fmla="*/ 399 w 2478"/>
              <a:gd name="T17" fmla="*/ 117 h 2020"/>
              <a:gd name="T18" fmla="*/ 433 w 2478"/>
              <a:gd name="T19" fmla="*/ 128 h 2020"/>
              <a:gd name="T20" fmla="*/ 553 w 2478"/>
              <a:gd name="T21" fmla="*/ 128 h 2020"/>
              <a:gd name="T22" fmla="*/ 553 w 2478"/>
              <a:gd name="T23" fmla="*/ 134 h 2020"/>
              <a:gd name="T24" fmla="*/ 573 w 2478"/>
              <a:gd name="T25" fmla="*/ 134 h 2020"/>
              <a:gd name="T26" fmla="*/ 573 w 2478"/>
              <a:gd name="T27" fmla="*/ 140 h 2020"/>
              <a:gd name="T28" fmla="*/ 593 w 2478"/>
              <a:gd name="T29" fmla="*/ 140 h 2020"/>
              <a:gd name="T30" fmla="*/ 593 w 2478"/>
              <a:gd name="T31" fmla="*/ 168 h 2020"/>
              <a:gd name="T32" fmla="*/ 593 w 2478"/>
              <a:gd name="T33" fmla="*/ 207 h 2020"/>
              <a:gd name="T34" fmla="*/ 620 w 2478"/>
              <a:gd name="T35" fmla="*/ 252 h 2020"/>
              <a:gd name="T36" fmla="*/ 620 w 2478"/>
              <a:gd name="T37" fmla="*/ 274 h 2020"/>
              <a:gd name="T38" fmla="*/ 613 w 2478"/>
              <a:gd name="T39" fmla="*/ 280 h 2020"/>
              <a:gd name="T40" fmla="*/ 613 w 2478"/>
              <a:gd name="T41" fmla="*/ 308 h 2020"/>
              <a:gd name="T42" fmla="*/ 606 w 2478"/>
              <a:gd name="T43" fmla="*/ 325 h 2020"/>
              <a:gd name="T44" fmla="*/ 580 w 2478"/>
              <a:gd name="T45" fmla="*/ 330 h 2020"/>
              <a:gd name="T46" fmla="*/ 566 w 2478"/>
              <a:gd name="T47" fmla="*/ 336 h 2020"/>
              <a:gd name="T48" fmla="*/ 560 w 2478"/>
              <a:gd name="T49" fmla="*/ 319 h 2020"/>
              <a:gd name="T50" fmla="*/ 546 w 2478"/>
              <a:gd name="T51" fmla="*/ 330 h 2020"/>
              <a:gd name="T52" fmla="*/ 553 w 2478"/>
              <a:gd name="T53" fmla="*/ 347 h 2020"/>
              <a:gd name="T54" fmla="*/ 533 w 2478"/>
              <a:gd name="T55" fmla="*/ 364 h 2020"/>
              <a:gd name="T56" fmla="*/ 520 w 2478"/>
              <a:gd name="T57" fmla="*/ 364 h 2020"/>
              <a:gd name="T58" fmla="*/ 513 w 2478"/>
              <a:gd name="T59" fmla="*/ 370 h 2020"/>
              <a:gd name="T60" fmla="*/ 492 w 2478"/>
              <a:gd name="T61" fmla="*/ 375 h 2020"/>
              <a:gd name="T62" fmla="*/ 459 w 2478"/>
              <a:gd name="T63" fmla="*/ 398 h 2020"/>
              <a:gd name="T64" fmla="*/ 433 w 2478"/>
              <a:gd name="T65" fmla="*/ 437 h 2020"/>
              <a:gd name="T66" fmla="*/ 439 w 2478"/>
              <a:gd name="T67" fmla="*/ 499 h 2020"/>
              <a:gd name="T68" fmla="*/ 413 w 2478"/>
              <a:gd name="T69" fmla="*/ 504 h 2020"/>
              <a:gd name="T70" fmla="*/ 393 w 2478"/>
              <a:gd name="T71" fmla="*/ 499 h 2020"/>
              <a:gd name="T72" fmla="*/ 379 w 2478"/>
              <a:gd name="T73" fmla="*/ 493 h 2020"/>
              <a:gd name="T74" fmla="*/ 339 w 2478"/>
              <a:gd name="T75" fmla="*/ 470 h 2020"/>
              <a:gd name="T76" fmla="*/ 339 w 2478"/>
              <a:gd name="T77" fmla="*/ 459 h 2020"/>
              <a:gd name="T78" fmla="*/ 326 w 2478"/>
              <a:gd name="T79" fmla="*/ 448 h 2020"/>
              <a:gd name="T80" fmla="*/ 326 w 2478"/>
              <a:gd name="T81" fmla="*/ 420 h 2020"/>
              <a:gd name="T82" fmla="*/ 280 w 2478"/>
              <a:gd name="T83" fmla="*/ 375 h 2020"/>
              <a:gd name="T84" fmla="*/ 280 w 2478"/>
              <a:gd name="T85" fmla="*/ 358 h 2020"/>
              <a:gd name="T86" fmla="*/ 233 w 2478"/>
              <a:gd name="T87" fmla="*/ 319 h 2020"/>
              <a:gd name="T88" fmla="*/ 173 w 2478"/>
              <a:gd name="T89" fmla="*/ 319 h 2020"/>
              <a:gd name="T90" fmla="*/ 166 w 2478"/>
              <a:gd name="T91" fmla="*/ 336 h 2020"/>
              <a:gd name="T92" fmla="*/ 147 w 2478"/>
              <a:gd name="T93" fmla="*/ 353 h 2020"/>
              <a:gd name="T94" fmla="*/ 140 w 2478"/>
              <a:gd name="T95" fmla="*/ 353 h 2020"/>
              <a:gd name="T96" fmla="*/ 126 w 2478"/>
              <a:gd name="T97" fmla="*/ 341 h 2020"/>
              <a:gd name="T98" fmla="*/ 107 w 2478"/>
              <a:gd name="T99" fmla="*/ 341 h 2020"/>
              <a:gd name="T100" fmla="*/ 86 w 2478"/>
              <a:gd name="T101" fmla="*/ 308 h 2020"/>
              <a:gd name="T102" fmla="*/ 86 w 2478"/>
              <a:gd name="T103" fmla="*/ 280 h 2020"/>
              <a:gd name="T104" fmla="*/ 6 w 2478"/>
              <a:gd name="T105" fmla="*/ 212 h 2020"/>
              <a:gd name="T106" fmla="*/ 0 w 2478"/>
              <a:gd name="T107" fmla="*/ 207 h 2020"/>
              <a:gd name="T108" fmla="*/ 0 w 2478"/>
              <a:gd name="T109" fmla="*/ 196 h 202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478"/>
              <a:gd name="T166" fmla="*/ 0 h 2020"/>
              <a:gd name="T167" fmla="*/ 2478 w 2478"/>
              <a:gd name="T168" fmla="*/ 2020 h 202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478" h="2020">
                <a:moveTo>
                  <a:pt x="0" y="785"/>
                </a:moveTo>
                <a:lnTo>
                  <a:pt x="666" y="830"/>
                </a:lnTo>
                <a:lnTo>
                  <a:pt x="746" y="0"/>
                </a:lnTo>
                <a:lnTo>
                  <a:pt x="1280" y="22"/>
                </a:lnTo>
                <a:lnTo>
                  <a:pt x="1280" y="359"/>
                </a:lnTo>
                <a:lnTo>
                  <a:pt x="1332" y="427"/>
                </a:lnTo>
                <a:lnTo>
                  <a:pt x="1386" y="427"/>
                </a:lnTo>
                <a:lnTo>
                  <a:pt x="1491" y="471"/>
                </a:lnTo>
                <a:lnTo>
                  <a:pt x="1599" y="471"/>
                </a:lnTo>
                <a:lnTo>
                  <a:pt x="1733" y="515"/>
                </a:lnTo>
                <a:lnTo>
                  <a:pt x="2211" y="515"/>
                </a:lnTo>
                <a:lnTo>
                  <a:pt x="2211" y="538"/>
                </a:lnTo>
                <a:lnTo>
                  <a:pt x="2292" y="538"/>
                </a:lnTo>
                <a:lnTo>
                  <a:pt x="2292" y="561"/>
                </a:lnTo>
                <a:lnTo>
                  <a:pt x="2370" y="561"/>
                </a:lnTo>
                <a:lnTo>
                  <a:pt x="2370" y="674"/>
                </a:lnTo>
                <a:lnTo>
                  <a:pt x="2370" y="830"/>
                </a:lnTo>
                <a:lnTo>
                  <a:pt x="2478" y="1010"/>
                </a:lnTo>
                <a:lnTo>
                  <a:pt x="2478" y="1100"/>
                </a:lnTo>
                <a:lnTo>
                  <a:pt x="2449" y="1121"/>
                </a:lnTo>
                <a:lnTo>
                  <a:pt x="2449" y="1233"/>
                </a:lnTo>
                <a:lnTo>
                  <a:pt x="2424" y="1302"/>
                </a:lnTo>
                <a:lnTo>
                  <a:pt x="2318" y="1323"/>
                </a:lnTo>
                <a:lnTo>
                  <a:pt x="2263" y="1346"/>
                </a:lnTo>
                <a:lnTo>
                  <a:pt x="2238" y="1279"/>
                </a:lnTo>
                <a:lnTo>
                  <a:pt x="2184" y="1323"/>
                </a:lnTo>
                <a:lnTo>
                  <a:pt x="2211" y="1392"/>
                </a:lnTo>
                <a:lnTo>
                  <a:pt x="2130" y="1457"/>
                </a:lnTo>
                <a:lnTo>
                  <a:pt x="2077" y="1457"/>
                </a:lnTo>
                <a:lnTo>
                  <a:pt x="2052" y="1482"/>
                </a:lnTo>
                <a:lnTo>
                  <a:pt x="1971" y="1503"/>
                </a:lnTo>
                <a:lnTo>
                  <a:pt x="1839" y="1594"/>
                </a:lnTo>
                <a:lnTo>
                  <a:pt x="1733" y="1749"/>
                </a:lnTo>
                <a:lnTo>
                  <a:pt x="1758" y="1997"/>
                </a:lnTo>
                <a:lnTo>
                  <a:pt x="1652" y="2020"/>
                </a:lnTo>
                <a:lnTo>
                  <a:pt x="1572" y="1997"/>
                </a:lnTo>
                <a:lnTo>
                  <a:pt x="1518" y="1974"/>
                </a:lnTo>
                <a:lnTo>
                  <a:pt x="1359" y="1883"/>
                </a:lnTo>
                <a:lnTo>
                  <a:pt x="1359" y="1839"/>
                </a:lnTo>
                <a:lnTo>
                  <a:pt x="1305" y="1795"/>
                </a:lnTo>
                <a:lnTo>
                  <a:pt x="1305" y="1682"/>
                </a:lnTo>
                <a:lnTo>
                  <a:pt x="1119" y="1503"/>
                </a:lnTo>
                <a:lnTo>
                  <a:pt x="1119" y="1436"/>
                </a:lnTo>
                <a:lnTo>
                  <a:pt x="933" y="1279"/>
                </a:lnTo>
                <a:lnTo>
                  <a:pt x="693" y="1279"/>
                </a:lnTo>
                <a:lnTo>
                  <a:pt x="666" y="1346"/>
                </a:lnTo>
                <a:lnTo>
                  <a:pt x="585" y="1413"/>
                </a:lnTo>
                <a:lnTo>
                  <a:pt x="560" y="1413"/>
                </a:lnTo>
                <a:lnTo>
                  <a:pt x="506" y="1367"/>
                </a:lnTo>
                <a:lnTo>
                  <a:pt x="428" y="1367"/>
                </a:lnTo>
                <a:lnTo>
                  <a:pt x="347" y="1233"/>
                </a:lnTo>
                <a:lnTo>
                  <a:pt x="347" y="1121"/>
                </a:lnTo>
                <a:lnTo>
                  <a:pt x="27" y="851"/>
                </a:lnTo>
                <a:lnTo>
                  <a:pt x="0" y="830"/>
                </a:lnTo>
                <a:lnTo>
                  <a:pt x="0" y="785"/>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35" name="Freeform 570"/>
          <p:cNvSpPr>
            <a:spLocks/>
          </p:cNvSpPr>
          <p:nvPr/>
        </p:nvSpPr>
        <p:spPr bwMode="gray">
          <a:xfrm rot="21417209">
            <a:off x="6971453" y="3273789"/>
            <a:ext cx="1025541" cy="479805"/>
          </a:xfrm>
          <a:custGeom>
            <a:avLst/>
            <a:gdLst>
              <a:gd name="T0" fmla="*/ 13 w 1280"/>
              <a:gd name="T1" fmla="*/ 95 h 514"/>
              <a:gd name="T2" fmla="*/ 7 w 1280"/>
              <a:gd name="T3" fmla="*/ 100 h 514"/>
              <a:gd name="T4" fmla="*/ 7 w 1280"/>
              <a:gd name="T5" fmla="*/ 106 h 514"/>
              <a:gd name="T6" fmla="*/ 0 w 1280"/>
              <a:gd name="T7" fmla="*/ 129 h 514"/>
              <a:gd name="T8" fmla="*/ 53 w 1280"/>
              <a:gd name="T9" fmla="*/ 129 h 514"/>
              <a:gd name="T10" fmla="*/ 67 w 1280"/>
              <a:gd name="T11" fmla="*/ 117 h 514"/>
              <a:gd name="T12" fmla="*/ 260 w 1280"/>
              <a:gd name="T13" fmla="*/ 106 h 514"/>
              <a:gd name="T14" fmla="*/ 320 w 1280"/>
              <a:gd name="T15" fmla="*/ 61 h 514"/>
              <a:gd name="T16" fmla="*/ 287 w 1280"/>
              <a:gd name="T17" fmla="*/ 33 h 514"/>
              <a:gd name="T18" fmla="*/ 287 w 1280"/>
              <a:gd name="T19" fmla="*/ 16 h 514"/>
              <a:gd name="T20" fmla="*/ 274 w 1280"/>
              <a:gd name="T21" fmla="*/ 10 h 514"/>
              <a:gd name="T22" fmla="*/ 213 w 1280"/>
              <a:gd name="T23" fmla="*/ 10 h 514"/>
              <a:gd name="T24" fmla="*/ 200 w 1280"/>
              <a:gd name="T25" fmla="*/ 0 h 514"/>
              <a:gd name="T26" fmla="*/ 180 w 1280"/>
              <a:gd name="T27" fmla="*/ 0 h 514"/>
              <a:gd name="T28" fmla="*/ 180 w 1280"/>
              <a:gd name="T29" fmla="*/ 10 h 514"/>
              <a:gd name="T30" fmla="*/ 160 w 1280"/>
              <a:gd name="T31" fmla="*/ 16 h 514"/>
              <a:gd name="T32" fmla="*/ 134 w 1280"/>
              <a:gd name="T33" fmla="*/ 50 h 514"/>
              <a:gd name="T34" fmla="*/ 99 w 1280"/>
              <a:gd name="T35" fmla="*/ 61 h 514"/>
              <a:gd name="T36" fmla="*/ 53 w 1280"/>
              <a:gd name="T37" fmla="*/ 67 h 514"/>
              <a:gd name="T38" fmla="*/ 34 w 1280"/>
              <a:gd name="T39" fmla="*/ 100 h 514"/>
              <a:gd name="T40" fmla="*/ 13 w 1280"/>
              <a:gd name="T41" fmla="*/ 95 h 51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80"/>
              <a:gd name="T64" fmla="*/ 0 h 514"/>
              <a:gd name="T65" fmla="*/ 1280 w 1280"/>
              <a:gd name="T66" fmla="*/ 514 h 51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80" h="514">
                <a:moveTo>
                  <a:pt x="53" y="382"/>
                </a:moveTo>
                <a:lnTo>
                  <a:pt x="29" y="403"/>
                </a:lnTo>
                <a:lnTo>
                  <a:pt x="29" y="424"/>
                </a:lnTo>
                <a:lnTo>
                  <a:pt x="0" y="514"/>
                </a:lnTo>
                <a:lnTo>
                  <a:pt x="213" y="514"/>
                </a:lnTo>
                <a:lnTo>
                  <a:pt x="267" y="470"/>
                </a:lnTo>
                <a:lnTo>
                  <a:pt x="1038" y="424"/>
                </a:lnTo>
                <a:lnTo>
                  <a:pt x="1280" y="246"/>
                </a:lnTo>
                <a:lnTo>
                  <a:pt x="1146" y="132"/>
                </a:lnTo>
                <a:lnTo>
                  <a:pt x="1146" y="67"/>
                </a:lnTo>
                <a:lnTo>
                  <a:pt x="1094" y="42"/>
                </a:lnTo>
                <a:lnTo>
                  <a:pt x="852" y="42"/>
                </a:lnTo>
                <a:lnTo>
                  <a:pt x="800" y="0"/>
                </a:lnTo>
                <a:lnTo>
                  <a:pt x="720" y="0"/>
                </a:lnTo>
                <a:lnTo>
                  <a:pt x="720" y="42"/>
                </a:lnTo>
                <a:lnTo>
                  <a:pt x="639" y="67"/>
                </a:lnTo>
                <a:lnTo>
                  <a:pt x="533" y="202"/>
                </a:lnTo>
                <a:lnTo>
                  <a:pt x="399" y="246"/>
                </a:lnTo>
                <a:lnTo>
                  <a:pt x="213" y="269"/>
                </a:lnTo>
                <a:lnTo>
                  <a:pt x="134" y="403"/>
                </a:lnTo>
                <a:lnTo>
                  <a:pt x="53" y="382"/>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36" name="Freeform 571"/>
          <p:cNvSpPr>
            <a:spLocks/>
          </p:cNvSpPr>
          <p:nvPr/>
        </p:nvSpPr>
        <p:spPr bwMode="gray">
          <a:xfrm rot="21417209">
            <a:off x="9006683" y="1804529"/>
            <a:ext cx="193890" cy="459267"/>
          </a:xfrm>
          <a:custGeom>
            <a:avLst/>
            <a:gdLst>
              <a:gd name="T0" fmla="*/ 21 w 242"/>
              <a:gd name="T1" fmla="*/ 0 h 492"/>
              <a:gd name="T2" fmla="*/ 14 w 242"/>
              <a:gd name="T3" fmla="*/ 0 h 492"/>
              <a:gd name="T4" fmla="*/ 8 w 242"/>
              <a:gd name="T5" fmla="*/ 11 h 492"/>
              <a:gd name="T6" fmla="*/ 8 w 242"/>
              <a:gd name="T7" fmla="*/ 34 h 492"/>
              <a:gd name="T8" fmla="*/ 0 w 242"/>
              <a:gd name="T9" fmla="*/ 51 h 492"/>
              <a:gd name="T10" fmla="*/ 0 w 242"/>
              <a:gd name="T11" fmla="*/ 123 h 492"/>
              <a:gd name="T12" fmla="*/ 61 w 242"/>
              <a:gd name="T13" fmla="*/ 101 h 492"/>
              <a:gd name="T14" fmla="*/ 61 w 242"/>
              <a:gd name="T15" fmla="*/ 90 h 492"/>
              <a:gd name="T16" fmla="*/ 47 w 242"/>
              <a:gd name="T17" fmla="*/ 67 h 492"/>
              <a:gd name="T18" fmla="*/ 34 w 242"/>
              <a:gd name="T19" fmla="*/ 34 h 492"/>
              <a:gd name="T20" fmla="*/ 21 w 242"/>
              <a:gd name="T21" fmla="*/ 0 h 49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2"/>
              <a:gd name="T34" fmla="*/ 0 h 492"/>
              <a:gd name="T35" fmla="*/ 242 w 242"/>
              <a:gd name="T36" fmla="*/ 492 h 49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2" h="492">
                <a:moveTo>
                  <a:pt x="81" y="0"/>
                </a:moveTo>
                <a:lnTo>
                  <a:pt x="54" y="0"/>
                </a:lnTo>
                <a:lnTo>
                  <a:pt x="29" y="44"/>
                </a:lnTo>
                <a:lnTo>
                  <a:pt x="29" y="135"/>
                </a:lnTo>
                <a:lnTo>
                  <a:pt x="0" y="202"/>
                </a:lnTo>
                <a:lnTo>
                  <a:pt x="0" y="492"/>
                </a:lnTo>
                <a:lnTo>
                  <a:pt x="242" y="403"/>
                </a:lnTo>
                <a:lnTo>
                  <a:pt x="242" y="357"/>
                </a:lnTo>
                <a:lnTo>
                  <a:pt x="188" y="267"/>
                </a:lnTo>
                <a:lnTo>
                  <a:pt x="135" y="135"/>
                </a:lnTo>
                <a:lnTo>
                  <a:pt x="81" y="0"/>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37" name="Freeform 572"/>
          <p:cNvSpPr>
            <a:spLocks/>
          </p:cNvSpPr>
          <p:nvPr/>
        </p:nvSpPr>
        <p:spPr bwMode="gray">
          <a:xfrm rot="21417209">
            <a:off x="9055355" y="1352509"/>
            <a:ext cx="512769" cy="774782"/>
          </a:xfrm>
          <a:custGeom>
            <a:avLst/>
            <a:gdLst>
              <a:gd name="T0" fmla="*/ 40 w 639"/>
              <a:gd name="T1" fmla="*/ 208 h 829"/>
              <a:gd name="T2" fmla="*/ 27 w 639"/>
              <a:gd name="T3" fmla="*/ 185 h 829"/>
              <a:gd name="T4" fmla="*/ 14 w 639"/>
              <a:gd name="T5" fmla="*/ 152 h 829"/>
              <a:gd name="T6" fmla="*/ 0 w 639"/>
              <a:gd name="T7" fmla="*/ 118 h 829"/>
              <a:gd name="T8" fmla="*/ 20 w 639"/>
              <a:gd name="T9" fmla="*/ 84 h 829"/>
              <a:gd name="T10" fmla="*/ 20 w 639"/>
              <a:gd name="T11" fmla="*/ 12 h 829"/>
              <a:gd name="T12" fmla="*/ 40 w 639"/>
              <a:gd name="T13" fmla="*/ 0 h 829"/>
              <a:gd name="T14" fmla="*/ 87 w 639"/>
              <a:gd name="T15" fmla="*/ 0 h 829"/>
              <a:gd name="T16" fmla="*/ 93 w 639"/>
              <a:gd name="T17" fmla="*/ 12 h 829"/>
              <a:gd name="T18" fmla="*/ 101 w 639"/>
              <a:gd name="T19" fmla="*/ 34 h 829"/>
              <a:gd name="T20" fmla="*/ 120 w 639"/>
              <a:gd name="T21" fmla="*/ 68 h 829"/>
              <a:gd name="T22" fmla="*/ 160 w 639"/>
              <a:gd name="T23" fmla="*/ 90 h 829"/>
              <a:gd name="T24" fmla="*/ 160 w 639"/>
              <a:gd name="T25" fmla="*/ 101 h 829"/>
              <a:gd name="T26" fmla="*/ 93 w 639"/>
              <a:gd name="T27" fmla="*/ 141 h 829"/>
              <a:gd name="T28" fmla="*/ 93 w 639"/>
              <a:gd name="T29" fmla="*/ 157 h 829"/>
              <a:gd name="T30" fmla="*/ 54 w 639"/>
              <a:gd name="T31" fmla="*/ 174 h 829"/>
              <a:gd name="T32" fmla="*/ 54 w 639"/>
              <a:gd name="T33" fmla="*/ 197 h 829"/>
              <a:gd name="T34" fmla="*/ 40 w 639"/>
              <a:gd name="T35" fmla="*/ 208 h 82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39"/>
              <a:gd name="T55" fmla="*/ 0 h 829"/>
              <a:gd name="T56" fmla="*/ 639 w 639"/>
              <a:gd name="T57" fmla="*/ 829 h 82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39" h="829">
                <a:moveTo>
                  <a:pt x="159" y="829"/>
                </a:moveTo>
                <a:lnTo>
                  <a:pt x="105" y="739"/>
                </a:lnTo>
                <a:lnTo>
                  <a:pt x="54" y="607"/>
                </a:lnTo>
                <a:lnTo>
                  <a:pt x="0" y="472"/>
                </a:lnTo>
                <a:lnTo>
                  <a:pt x="80" y="336"/>
                </a:lnTo>
                <a:lnTo>
                  <a:pt x="80" y="46"/>
                </a:lnTo>
                <a:lnTo>
                  <a:pt x="159" y="0"/>
                </a:lnTo>
                <a:lnTo>
                  <a:pt x="345" y="0"/>
                </a:lnTo>
                <a:lnTo>
                  <a:pt x="372" y="46"/>
                </a:lnTo>
                <a:lnTo>
                  <a:pt x="401" y="134"/>
                </a:lnTo>
                <a:lnTo>
                  <a:pt x="478" y="271"/>
                </a:lnTo>
                <a:lnTo>
                  <a:pt x="639" y="359"/>
                </a:lnTo>
                <a:lnTo>
                  <a:pt x="639" y="403"/>
                </a:lnTo>
                <a:lnTo>
                  <a:pt x="372" y="562"/>
                </a:lnTo>
                <a:lnTo>
                  <a:pt x="372" y="628"/>
                </a:lnTo>
                <a:lnTo>
                  <a:pt x="215" y="695"/>
                </a:lnTo>
                <a:lnTo>
                  <a:pt x="215" y="785"/>
                </a:lnTo>
                <a:lnTo>
                  <a:pt x="159" y="829"/>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38" name="Freeform 573"/>
          <p:cNvSpPr>
            <a:spLocks/>
          </p:cNvSpPr>
          <p:nvPr/>
        </p:nvSpPr>
        <p:spPr bwMode="gray">
          <a:xfrm rot="21417209">
            <a:off x="3558781" y="1578753"/>
            <a:ext cx="1410119" cy="877465"/>
          </a:xfrm>
          <a:custGeom>
            <a:avLst/>
            <a:gdLst>
              <a:gd name="T0" fmla="*/ 440 w 1760"/>
              <a:gd name="T1" fmla="*/ 51 h 940"/>
              <a:gd name="T2" fmla="*/ 427 w 1760"/>
              <a:gd name="T3" fmla="*/ 196 h 940"/>
              <a:gd name="T4" fmla="*/ 420 w 1760"/>
              <a:gd name="T5" fmla="*/ 235 h 940"/>
              <a:gd name="T6" fmla="*/ 147 w 1760"/>
              <a:gd name="T7" fmla="*/ 208 h 940"/>
              <a:gd name="T8" fmla="*/ 147 w 1760"/>
              <a:gd name="T9" fmla="*/ 224 h 940"/>
              <a:gd name="T10" fmla="*/ 74 w 1760"/>
              <a:gd name="T11" fmla="*/ 224 h 940"/>
              <a:gd name="T12" fmla="*/ 74 w 1760"/>
              <a:gd name="T13" fmla="*/ 208 h 940"/>
              <a:gd name="T14" fmla="*/ 60 w 1760"/>
              <a:gd name="T15" fmla="*/ 202 h 940"/>
              <a:gd name="T16" fmla="*/ 54 w 1760"/>
              <a:gd name="T17" fmla="*/ 163 h 940"/>
              <a:gd name="T18" fmla="*/ 21 w 1760"/>
              <a:gd name="T19" fmla="*/ 168 h 940"/>
              <a:gd name="T20" fmla="*/ 40 w 1760"/>
              <a:gd name="T21" fmla="*/ 118 h 940"/>
              <a:gd name="T22" fmla="*/ 0 w 1760"/>
              <a:gd name="T23" fmla="*/ 67 h 940"/>
              <a:gd name="T24" fmla="*/ 7 w 1760"/>
              <a:gd name="T25" fmla="*/ 0 h 940"/>
              <a:gd name="T26" fmla="*/ 87 w 1760"/>
              <a:gd name="T27" fmla="*/ 11 h 940"/>
              <a:gd name="T28" fmla="*/ 307 w 1760"/>
              <a:gd name="T29" fmla="*/ 39 h 940"/>
              <a:gd name="T30" fmla="*/ 440 w 1760"/>
              <a:gd name="T31" fmla="*/ 51 h 9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60"/>
              <a:gd name="T49" fmla="*/ 0 h 940"/>
              <a:gd name="T50" fmla="*/ 1760 w 1760"/>
              <a:gd name="T51" fmla="*/ 940 h 94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60" h="940">
                <a:moveTo>
                  <a:pt x="1760" y="201"/>
                </a:moveTo>
                <a:lnTo>
                  <a:pt x="1706" y="783"/>
                </a:lnTo>
                <a:lnTo>
                  <a:pt x="1680" y="940"/>
                </a:lnTo>
                <a:lnTo>
                  <a:pt x="587" y="829"/>
                </a:lnTo>
                <a:lnTo>
                  <a:pt x="587" y="896"/>
                </a:lnTo>
                <a:lnTo>
                  <a:pt x="294" y="896"/>
                </a:lnTo>
                <a:lnTo>
                  <a:pt x="294" y="829"/>
                </a:lnTo>
                <a:lnTo>
                  <a:pt x="240" y="806"/>
                </a:lnTo>
                <a:lnTo>
                  <a:pt x="213" y="649"/>
                </a:lnTo>
                <a:lnTo>
                  <a:pt x="81" y="672"/>
                </a:lnTo>
                <a:lnTo>
                  <a:pt x="159" y="470"/>
                </a:lnTo>
                <a:lnTo>
                  <a:pt x="0" y="267"/>
                </a:lnTo>
                <a:lnTo>
                  <a:pt x="27" y="0"/>
                </a:lnTo>
                <a:lnTo>
                  <a:pt x="345" y="44"/>
                </a:lnTo>
                <a:lnTo>
                  <a:pt x="1227" y="155"/>
                </a:lnTo>
                <a:lnTo>
                  <a:pt x="1760" y="201"/>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39" name="Freeform 574"/>
          <p:cNvSpPr>
            <a:spLocks/>
          </p:cNvSpPr>
          <p:nvPr/>
        </p:nvSpPr>
        <p:spPr bwMode="gray">
          <a:xfrm rot="21417209">
            <a:off x="3983925" y="2343980"/>
            <a:ext cx="959841" cy="795319"/>
          </a:xfrm>
          <a:custGeom>
            <a:avLst/>
            <a:gdLst>
              <a:gd name="T0" fmla="*/ 26 w 1198"/>
              <a:gd name="T1" fmla="*/ 0 h 852"/>
              <a:gd name="T2" fmla="*/ 26 w 1198"/>
              <a:gd name="T3" fmla="*/ 17 h 852"/>
              <a:gd name="T4" fmla="*/ 6 w 1198"/>
              <a:gd name="T5" fmla="*/ 135 h 852"/>
              <a:gd name="T6" fmla="*/ 0 w 1198"/>
              <a:gd name="T7" fmla="*/ 186 h 852"/>
              <a:gd name="T8" fmla="*/ 74 w 1198"/>
              <a:gd name="T9" fmla="*/ 191 h 852"/>
              <a:gd name="T10" fmla="*/ 280 w 1198"/>
              <a:gd name="T11" fmla="*/ 213 h 852"/>
              <a:gd name="T12" fmla="*/ 293 w 1198"/>
              <a:gd name="T13" fmla="*/ 122 h 852"/>
              <a:gd name="T14" fmla="*/ 300 w 1198"/>
              <a:gd name="T15" fmla="*/ 27 h 852"/>
              <a:gd name="T16" fmla="*/ 26 w 1198"/>
              <a:gd name="T17" fmla="*/ 0 h 8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98"/>
              <a:gd name="T28" fmla="*/ 0 h 852"/>
              <a:gd name="T29" fmla="*/ 1198 w 1198"/>
              <a:gd name="T30" fmla="*/ 852 h 8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98" h="852">
                <a:moveTo>
                  <a:pt x="107" y="0"/>
                </a:moveTo>
                <a:lnTo>
                  <a:pt x="107" y="67"/>
                </a:lnTo>
                <a:lnTo>
                  <a:pt x="27" y="537"/>
                </a:lnTo>
                <a:lnTo>
                  <a:pt x="0" y="741"/>
                </a:lnTo>
                <a:lnTo>
                  <a:pt x="293" y="762"/>
                </a:lnTo>
                <a:lnTo>
                  <a:pt x="1119" y="852"/>
                </a:lnTo>
                <a:lnTo>
                  <a:pt x="1171" y="491"/>
                </a:lnTo>
                <a:lnTo>
                  <a:pt x="1198" y="111"/>
                </a:lnTo>
                <a:lnTo>
                  <a:pt x="107" y="0"/>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40" name="Freeform 575"/>
          <p:cNvSpPr>
            <a:spLocks/>
          </p:cNvSpPr>
          <p:nvPr/>
        </p:nvSpPr>
        <p:spPr bwMode="gray">
          <a:xfrm rot="21417209">
            <a:off x="4170690" y="3044707"/>
            <a:ext cx="1023938" cy="795319"/>
          </a:xfrm>
          <a:custGeom>
            <a:avLst/>
            <a:gdLst>
              <a:gd name="T0" fmla="*/ 320 w 1278"/>
              <a:gd name="T1" fmla="*/ 27 h 852"/>
              <a:gd name="T2" fmla="*/ 320 w 1278"/>
              <a:gd name="T3" fmla="*/ 73 h 852"/>
              <a:gd name="T4" fmla="*/ 307 w 1278"/>
              <a:gd name="T5" fmla="*/ 213 h 852"/>
              <a:gd name="T6" fmla="*/ 260 w 1278"/>
              <a:gd name="T7" fmla="*/ 213 h 852"/>
              <a:gd name="T8" fmla="*/ 0 w 1278"/>
              <a:gd name="T9" fmla="*/ 191 h 852"/>
              <a:gd name="T10" fmla="*/ 26 w 1278"/>
              <a:gd name="T11" fmla="*/ 0 h 852"/>
              <a:gd name="T12" fmla="*/ 232 w 1278"/>
              <a:gd name="T13" fmla="*/ 23 h 852"/>
              <a:gd name="T14" fmla="*/ 320 w 1278"/>
              <a:gd name="T15" fmla="*/ 27 h 852"/>
              <a:gd name="T16" fmla="*/ 0 60000 65536"/>
              <a:gd name="T17" fmla="*/ 0 60000 65536"/>
              <a:gd name="T18" fmla="*/ 0 60000 65536"/>
              <a:gd name="T19" fmla="*/ 0 60000 65536"/>
              <a:gd name="T20" fmla="*/ 0 60000 65536"/>
              <a:gd name="T21" fmla="*/ 0 60000 65536"/>
              <a:gd name="T22" fmla="*/ 0 60000 65536"/>
              <a:gd name="T23" fmla="*/ 0 60000 65536"/>
              <a:gd name="T24" fmla="*/ 0 w 1278"/>
              <a:gd name="T25" fmla="*/ 0 h 852"/>
              <a:gd name="T26" fmla="*/ 1278 w 1278"/>
              <a:gd name="T27" fmla="*/ 852 h 8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8" h="852">
                <a:moveTo>
                  <a:pt x="1278" y="111"/>
                </a:moveTo>
                <a:lnTo>
                  <a:pt x="1278" y="292"/>
                </a:lnTo>
                <a:lnTo>
                  <a:pt x="1225" y="852"/>
                </a:lnTo>
                <a:lnTo>
                  <a:pt x="1038" y="852"/>
                </a:lnTo>
                <a:lnTo>
                  <a:pt x="0" y="762"/>
                </a:lnTo>
                <a:lnTo>
                  <a:pt x="107" y="0"/>
                </a:lnTo>
                <a:lnTo>
                  <a:pt x="931" y="90"/>
                </a:lnTo>
                <a:lnTo>
                  <a:pt x="1278" y="111"/>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41" name="Freeform 576"/>
          <p:cNvSpPr>
            <a:spLocks/>
          </p:cNvSpPr>
          <p:nvPr/>
        </p:nvSpPr>
        <p:spPr bwMode="gray">
          <a:xfrm rot="21417209">
            <a:off x="4085755" y="3763347"/>
            <a:ext cx="959841" cy="983881"/>
          </a:xfrm>
          <a:custGeom>
            <a:avLst/>
            <a:gdLst>
              <a:gd name="T0" fmla="*/ 300 w 1197"/>
              <a:gd name="T1" fmla="*/ 22 h 1056"/>
              <a:gd name="T2" fmla="*/ 300 w 1197"/>
              <a:gd name="T3" fmla="*/ 45 h 1056"/>
              <a:gd name="T4" fmla="*/ 280 w 1197"/>
              <a:gd name="T5" fmla="*/ 252 h 1056"/>
              <a:gd name="T6" fmla="*/ 114 w 1197"/>
              <a:gd name="T7" fmla="*/ 241 h 1056"/>
              <a:gd name="T8" fmla="*/ 114 w 1197"/>
              <a:gd name="T9" fmla="*/ 252 h 1056"/>
              <a:gd name="T10" fmla="*/ 34 w 1197"/>
              <a:gd name="T11" fmla="*/ 246 h 1056"/>
              <a:gd name="T12" fmla="*/ 34 w 1197"/>
              <a:gd name="T13" fmla="*/ 263 h 1056"/>
              <a:gd name="T14" fmla="*/ 20 w 1197"/>
              <a:gd name="T15" fmla="*/ 263 h 1056"/>
              <a:gd name="T16" fmla="*/ 0 w 1197"/>
              <a:gd name="T17" fmla="*/ 257 h 1056"/>
              <a:gd name="T18" fmla="*/ 41 w 1197"/>
              <a:gd name="T19" fmla="*/ 0 h 1056"/>
              <a:gd name="T20" fmla="*/ 300 w 1197"/>
              <a:gd name="T21" fmla="*/ 22 h 10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97"/>
              <a:gd name="T34" fmla="*/ 0 h 1056"/>
              <a:gd name="T35" fmla="*/ 1197 w 1197"/>
              <a:gd name="T36" fmla="*/ 1056 h 105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97" h="1056">
                <a:moveTo>
                  <a:pt x="1197" y="90"/>
                </a:moveTo>
                <a:lnTo>
                  <a:pt x="1197" y="180"/>
                </a:lnTo>
                <a:lnTo>
                  <a:pt x="1117" y="1010"/>
                </a:lnTo>
                <a:lnTo>
                  <a:pt x="453" y="965"/>
                </a:lnTo>
                <a:lnTo>
                  <a:pt x="453" y="1010"/>
                </a:lnTo>
                <a:lnTo>
                  <a:pt x="134" y="987"/>
                </a:lnTo>
                <a:lnTo>
                  <a:pt x="134" y="1056"/>
                </a:lnTo>
                <a:lnTo>
                  <a:pt x="80" y="1056"/>
                </a:lnTo>
                <a:lnTo>
                  <a:pt x="0" y="1031"/>
                </a:lnTo>
                <a:lnTo>
                  <a:pt x="161" y="0"/>
                </a:lnTo>
                <a:lnTo>
                  <a:pt x="1197" y="90"/>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42" name="Freeform 577"/>
          <p:cNvSpPr>
            <a:spLocks/>
          </p:cNvSpPr>
          <p:nvPr/>
        </p:nvSpPr>
        <p:spPr bwMode="gray">
          <a:xfrm rot="21417209">
            <a:off x="3479685" y="2815218"/>
            <a:ext cx="769156" cy="983881"/>
          </a:xfrm>
          <a:custGeom>
            <a:avLst/>
            <a:gdLst>
              <a:gd name="T0" fmla="*/ 240 w 959"/>
              <a:gd name="T1" fmla="*/ 73 h 1054"/>
              <a:gd name="T2" fmla="*/ 213 w 959"/>
              <a:gd name="T3" fmla="*/ 264 h 1054"/>
              <a:gd name="T4" fmla="*/ 0 w 959"/>
              <a:gd name="T5" fmla="*/ 230 h 1054"/>
              <a:gd name="T6" fmla="*/ 53 w 959"/>
              <a:gd name="T7" fmla="*/ 0 h 1054"/>
              <a:gd name="T8" fmla="*/ 173 w 959"/>
              <a:gd name="T9" fmla="*/ 16 h 1054"/>
              <a:gd name="T10" fmla="*/ 167 w 959"/>
              <a:gd name="T11" fmla="*/ 67 h 1054"/>
              <a:gd name="T12" fmla="*/ 240 w 959"/>
              <a:gd name="T13" fmla="*/ 73 h 1054"/>
              <a:gd name="T14" fmla="*/ 0 60000 65536"/>
              <a:gd name="T15" fmla="*/ 0 60000 65536"/>
              <a:gd name="T16" fmla="*/ 0 60000 65536"/>
              <a:gd name="T17" fmla="*/ 0 60000 65536"/>
              <a:gd name="T18" fmla="*/ 0 60000 65536"/>
              <a:gd name="T19" fmla="*/ 0 60000 65536"/>
              <a:gd name="T20" fmla="*/ 0 60000 65536"/>
              <a:gd name="T21" fmla="*/ 0 w 959"/>
              <a:gd name="T22" fmla="*/ 0 h 1054"/>
              <a:gd name="T23" fmla="*/ 959 w 959"/>
              <a:gd name="T24" fmla="*/ 1054 h 10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59" h="1054">
                <a:moveTo>
                  <a:pt x="959" y="292"/>
                </a:moveTo>
                <a:lnTo>
                  <a:pt x="852" y="1054"/>
                </a:lnTo>
                <a:lnTo>
                  <a:pt x="0" y="920"/>
                </a:lnTo>
                <a:lnTo>
                  <a:pt x="211" y="0"/>
                </a:lnTo>
                <a:lnTo>
                  <a:pt x="691" y="67"/>
                </a:lnTo>
                <a:lnTo>
                  <a:pt x="666" y="271"/>
                </a:lnTo>
                <a:lnTo>
                  <a:pt x="959" y="292"/>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43" name="Freeform 578"/>
          <p:cNvSpPr>
            <a:spLocks/>
          </p:cNvSpPr>
          <p:nvPr/>
        </p:nvSpPr>
        <p:spPr bwMode="gray">
          <a:xfrm rot="21417209">
            <a:off x="3272109" y="3679926"/>
            <a:ext cx="939010" cy="1088430"/>
          </a:xfrm>
          <a:custGeom>
            <a:avLst/>
            <a:gdLst>
              <a:gd name="T0" fmla="*/ 293 w 1173"/>
              <a:gd name="T1" fmla="*/ 34 h 1165"/>
              <a:gd name="T2" fmla="*/ 253 w 1173"/>
              <a:gd name="T3" fmla="*/ 292 h 1165"/>
              <a:gd name="T4" fmla="*/ 159 w 1173"/>
              <a:gd name="T5" fmla="*/ 281 h 1165"/>
              <a:gd name="T6" fmla="*/ 0 w 1173"/>
              <a:gd name="T7" fmla="*/ 197 h 1165"/>
              <a:gd name="T8" fmla="*/ 0 w 1173"/>
              <a:gd name="T9" fmla="*/ 186 h 1165"/>
              <a:gd name="T10" fmla="*/ 20 w 1173"/>
              <a:gd name="T11" fmla="*/ 186 h 1165"/>
              <a:gd name="T12" fmla="*/ 26 w 1173"/>
              <a:gd name="T13" fmla="*/ 174 h 1165"/>
              <a:gd name="T14" fmla="*/ 13 w 1173"/>
              <a:gd name="T15" fmla="*/ 169 h 1165"/>
              <a:gd name="T16" fmla="*/ 13 w 1173"/>
              <a:gd name="T17" fmla="*/ 157 h 1165"/>
              <a:gd name="T18" fmla="*/ 26 w 1173"/>
              <a:gd name="T19" fmla="*/ 135 h 1165"/>
              <a:gd name="T20" fmla="*/ 53 w 1173"/>
              <a:gd name="T21" fmla="*/ 124 h 1165"/>
              <a:gd name="T22" fmla="*/ 33 w 1173"/>
              <a:gd name="T23" fmla="*/ 79 h 1165"/>
              <a:gd name="T24" fmla="*/ 46 w 1173"/>
              <a:gd name="T25" fmla="*/ 79 h 1165"/>
              <a:gd name="T26" fmla="*/ 46 w 1173"/>
              <a:gd name="T27" fmla="*/ 34 h 1165"/>
              <a:gd name="T28" fmla="*/ 60 w 1173"/>
              <a:gd name="T29" fmla="*/ 34 h 1165"/>
              <a:gd name="T30" fmla="*/ 66 w 1173"/>
              <a:gd name="T31" fmla="*/ 45 h 1165"/>
              <a:gd name="T32" fmla="*/ 80 w 1173"/>
              <a:gd name="T33" fmla="*/ 40 h 1165"/>
              <a:gd name="T34" fmla="*/ 80 w 1173"/>
              <a:gd name="T35" fmla="*/ 0 h 1165"/>
              <a:gd name="T36" fmla="*/ 293 w 1173"/>
              <a:gd name="T37" fmla="*/ 34 h 116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73"/>
              <a:gd name="T58" fmla="*/ 0 h 1165"/>
              <a:gd name="T59" fmla="*/ 1173 w 1173"/>
              <a:gd name="T60" fmla="*/ 1165 h 116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73" h="1165">
                <a:moveTo>
                  <a:pt x="1173" y="134"/>
                </a:moveTo>
                <a:lnTo>
                  <a:pt x="1014" y="1165"/>
                </a:lnTo>
                <a:lnTo>
                  <a:pt x="639" y="1121"/>
                </a:lnTo>
                <a:lnTo>
                  <a:pt x="0" y="785"/>
                </a:lnTo>
                <a:lnTo>
                  <a:pt x="0" y="741"/>
                </a:lnTo>
                <a:lnTo>
                  <a:pt x="81" y="741"/>
                </a:lnTo>
                <a:lnTo>
                  <a:pt x="106" y="696"/>
                </a:lnTo>
                <a:lnTo>
                  <a:pt x="54" y="673"/>
                </a:lnTo>
                <a:lnTo>
                  <a:pt x="54" y="627"/>
                </a:lnTo>
                <a:lnTo>
                  <a:pt x="106" y="537"/>
                </a:lnTo>
                <a:lnTo>
                  <a:pt x="215" y="493"/>
                </a:lnTo>
                <a:lnTo>
                  <a:pt x="134" y="314"/>
                </a:lnTo>
                <a:lnTo>
                  <a:pt x="186" y="314"/>
                </a:lnTo>
                <a:lnTo>
                  <a:pt x="186" y="134"/>
                </a:lnTo>
                <a:lnTo>
                  <a:pt x="240" y="134"/>
                </a:lnTo>
                <a:lnTo>
                  <a:pt x="267" y="180"/>
                </a:lnTo>
                <a:lnTo>
                  <a:pt x="321" y="157"/>
                </a:lnTo>
                <a:lnTo>
                  <a:pt x="321" y="0"/>
                </a:lnTo>
                <a:lnTo>
                  <a:pt x="1173" y="134"/>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44" name="Freeform 579"/>
          <p:cNvSpPr>
            <a:spLocks/>
          </p:cNvSpPr>
          <p:nvPr/>
        </p:nvSpPr>
        <p:spPr bwMode="gray">
          <a:xfrm rot="21417209">
            <a:off x="2799019" y="2660564"/>
            <a:ext cx="849275" cy="1340466"/>
          </a:xfrm>
          <a:custGeom>
            <a:avLst/>
            <a:gdLst>
              <a:gd name="T0" fmla="*/ 265 w 1062"/>
              <a:gd name="T1" fmla="*/ 51 h 1435"/>
              <a:gd name="T2" fmla="*/ 212 w 1062"/>
              <a:gd name="T3" fmla="*/ 281 h 1435"/>
              <a:gd name="T4" fmla="*/ 212 w 1062"/>
              <a:gd name="T5" fmla="*/ 320 h 1435"/>
              <a:gd name="T6" fmla="*/ 198 w 1062"/>
              <a:gd name="T7" fmla="*/ 326 h 1435"/>
              <a:gd name="T8" fmla="*/ 192 w 1062"/>
              <a:gd name="T9" fmla="*/ 314 h 1435"/>
              <a:gd name="T10" fmla="*/ 178 w 1062"/>
              <a:gd name="T11" fmla="*/ 314 h 1435"/>
              <a:gd name="T12" fmla="*/ 178 w 1062"/>
              <a:gd name="T13" fmla="*/ 359 h 1435"/>
              <a:gd name="T14" fmla="*/ 165 w 1062"/>
              <a:gd name="T15" fmla="*/ 359 h 1435"/>
              <a:gd name="T16" fmla="*/ 0 w 1062"/>
              <a:gd name="T17" fmla="*/ 135 h 1435"/>
              <a:gd name="T18" fmla="*/ 33 w 1062"/>
              <a:gd name="T19" fmla="*/ 0 h 1435"/>
              <a:gd name="T20" fmla="*/ 152 w 1062"/>
              <a:gd name="T21" fmla="*/ 28 h 1435"/>
              <a:gd name="T22" fmla="*/ 265 w 1062"/>
              <a:gd name="T23" fmla="*/ 51 h 143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62"/>
              <a:gd name="T37" fmla="*/ 0 h 1435"/>
              <a:gd name="T38" fmla="*/ 1062 w 1062"/>
              <a:gd name="T39" fmla="*/ 1435 h 143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62" h="1435">
                <a:moveTo>
                  <a:pt x="1062" y="201"/>
                </a:moveTo>
                <a:lnTo>
                  <a:pt x="851" y="1121"/>
                </a:lnTo>
                <a:lnTo>
                  <a:pt x="851" y="1278"/>
                </a:lnTo>
                <a:lnTo>
                  <a:pt x="795" y="1301"/>
                </a:lnTo>
                <a:lnTo>
                  <a:pt x="770" y="1255"/>
                </a:lnTo>
                <a:lnTo>
                  <a:pt x="716" y="1255"/>
                </a:lnTo>
                <a:lnTo>
                  <a:pt x="716" y="1435"/>
                </a:lnTo>
                <a:lnTo>
                  <a:pt x="664" y="1435"/>
                </a:lnTo>
                <a:lnTo>
                  <a:pt x="0" y="539"/>
                </a:lnTo>
                <a:lnTo>
                  <a:pt x="133" y="0"/>
                </a:lnTo>
                <a:lnTo>
                  <a:pt x="611" y="111"/>
                </a:lnTo>
                <a:lnTo>
                  <a:pt x="1062" y="201"/>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45" name="Freeform 580"/>
          <p:cNvSpPr>
            <a:spLocks/>
          </p:cNvSpPr>
          <p:nvPr/>
        </p:nvSpPr>
        <p:spPr bwMode="gray">
          <a:xfrm rot="21417209">
            <a:off x="2314292" y="2532642"/>
            <a:ext cx="1086432" cy="1885615"/>
          </a:xfrm>
          <a:custGeom>
            <a:avLst/>
            <a:gdLst>
              <a:gd name="T0" fmla="*/ 286 w 1357"/>
              <a:gd name="T1" fmla="*/ 505 h 2020"/>
              <a:gd name="T2" fmla="*/ 305 w 1357"/>
              <a:gd name="T3" fmla="*/ 505 h 2020"/>
              <a:gd name="T4" fmla="*/ 312 w 1357"/>
              <a:gd name="T5" fmla="*/ 494 h 2020"/>
              <a:gd name="T6" fmla="*/ 299 w 1357"/>
              <a:gd name="T7" fmla="*/ 488 h 2020"/>
              <a:gd name="T8" fmla="*/ 299 w 1357"/>
              <a:gd name="T9" fmla="*/ 477 h 2020"/>
              <a:gd name="T10" fmla="*/ 312 w 1357"/>
              <a:gd name="T11" fmla="*/ 454 h 2020"/>
              <a:gd name="T12" fmla="*/ 339 w 1357"/>
              <a:gd name="T13" fmla="*/ 443 h 2020"/>
              <a:gd name="T14" fmla="*/ 319 w 1357"/>
              <a:gd name="T15" fmla="*/ 399 h 2020"/>
              <a:gd name="T16" fmla="*/ 153 w 1357"/>
              <a:gd name="T17" fmla="*/ 175 h 2020"/>
              <a:gd name="T18" fmla="*/ 186 w 1357"/>
              <a:gd name="T19" fmla="*/ 40 h 2020"/>
              <a:gd name="T20" fmla="*/ 26 w 1357"/>
              <a:gd name="T21" fmla="*/ 0 h 2020"/>
              <a:gd name="T22" fmla="*/ 26 w 1357"/>
              <a:gd name="T23" fmla="*/ 34 h 2020"/>
              <a:gd name="T24" fmla="*/ 13 w 1357"/>
              <a:gd name="T25" fmla="*/ 46 h 2020"/>
              <a:gd name="T26" fmla="*/ 13 w 1357"/>
              <a:gd name="T27" fmla="*/ 62 h 2020"/>
              <a:gd name="T28" fmla="*/ 0 w 1357"/>
              <a:gd name="T29" fmla="*/ 62 h 2020"/>
              <a:gd name="T30" fmla="*/ 0 w 1357"/>
              <a:gd name="T31" fmla="*/ 84 h 2020"/>
              <a:gd name="T32" fmla="*/ 6 w 1357"/>
              <a:gd name="T33" fmla="*/ 90 h 2020"/>
              <a:gd name="T34" fmla="*/ 6 w 1357"/>
              <a:gd name="T35" fmla="*/ 152 h 2020"/>
              <a:gd name="T36" fmla="*/ 20 w 1357"/>
              <a:gd name="T37" fmla="*/ 163 h 2020"/>
              <a:gd name="T38" fmla="*/ 20 w 1357"/>
              <a:gd name="T39" fmla="*/ 186 h 2020"/>
              <a:gd name="T40" fmla="*/ 33 w 1357"/>
              <a:gd name="T41" fmla="*/ 202 h 2020"/>
              <a:gd name="T42" fmla="*/ 40 w 1357"/>
              <a:gd name="T43" fmla="*/ 191 h 2020"/>
              <a:gd name="T44" fmla="*/ 46 w 1357"/>
              <a:gd name="T45" fmla="*/ 197 h 2020"/>
              <a:gd name="T46" fmla="*/ 53 w 1357"/>
              <a:gd name="T47" fmla="*/ 219 h 2020"/>
              <a:gd name="T48" fmla="*/ 46 w 1357"/>
              <a:gd name="T49" fmla="*/ 225 h 2020"/>
              <a:gd name="T50" fmla="*/ 33 w 1357"/>
              <a:gd name="T51" fmla="*/ 214 h 2020"/>
              <a:gd name="T52" fmla="*/ 33 w 1357"/>
              <a:gd name="T53" fmla="*/ 242 h 2020"/>
              <a:gd name="T54" fmla="*/ 40 w 1357"/>
              <a:gd name="T55" fmla="*/ 242 h 2020"/>
              <a:gd name="T56" fmla="*/ 46 w 1357"/>
              <a:gd name="T57" fmla="*/ 247 h 2020"/>
              <a:gd name="T58" fmla="*/ 46 w 1357"/>
              <a:gd name="T59" fmla="*/ 264 h 2020"/>
              <a:gd name="T60" fmla="*/ 40 w 1357"/>
              <a:gd name="T61" fmla="*/ 264 h 2020"/>
              <a:gd name="T62" fmla="*/ 40 w 1357"/>
              <a:gd name="T63" fmla="*/ 281 h 2020"/>
              <a:gd name="T64" fmla="*/ 53 w 1357"/>
              <a:gd name="T65" fmla="*/ 297 h 2020"/>
              <a:gd name="T66" fmla="*/ 60 w 1357"/>
              <a:gd name="T67" fmla="*/ 382 h 2020"/>
              <a:gd name="T68" fmla="*/ 93 w 1357"/>
              <a:gd name="T69" fmla="*/ 388 h 2020"/>
              <a:gd name="T70" fmla="*/ 119 w 1357"/>
              <a:gd name="T71" fmla="*/ 410 h 2020"/>
              <a:gd name="T72" fmla="*/ 133 w 1357"/>
              <a:gd name="T73" fmla="*/ 410 h 2020"/>
              <a:gd name="T74" fmla="*/ 146 w 1357"/>
              <a:gd name="T75" fmla="*/ 416 h 2020"/>
              <a:gd name="T76" fmla="*/ 139 w 1357"/>
              <a:gd name="T77" fmla="*/ 421 h 2020"/>
              <a:gd name="T78" fmla="*/ 139 w 1357"/>
              <a:gd name="T79" fmla="*/ 432 h 2020"/>
              <a:gd name="T80" fmla="*/ 153 w 1357"/>
              <a:gd name="T81" fmla="*/ 432 h 2020"/>
              <a:gd name="T82" fmla="*/ 172 w 1357"/>
              <a:gd name="T83" fmla="*/ 454 h 2020"/>
              <a:gd name="T84" fmla="*/ 180 w 1357"/>
              <a:gd name="T85" fmla="*/ 494 h 2020"/>
              <a:gd name="T86" fmla="*/ 286 w 1357"/>
              <a:gd name="T87" fmla="*/ 505 h 202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57"/>
              <a:gd name="T133" fmla="*/ 0 h 2020"/>
              <a:gd name="T134" fmla="*/ 1357 w 1357"/>
              <a:gd name="T135" fmla="*/ 2020 h 202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57" h="2020">
                <a:moveTo>
                  <a:pt x="1144" y="2020"/>
                </a:moveTo>
                <a:lnTo>
                  <a:pt x="1223" y="2020"/>
                </a:lnTo>
                <a:lnTo>
                  <a:pt x="1250" y="1975"/>
                </a:lnTo>
                <a:lnTo>
                  <a:pt x="1198" y="1952"/>
                </a:lnTo>
                <a:lnTo>
                  <a:pt x="1198" y="1906"/>
                </a:lnTo>
                <a:lnTo>
                  <a:pt x="1250" y="1816"/>
                </a:lnTo>
                <a:lnTo>
                  <a:pt x="1357" y="1772"/>
                </a:lnTo>
                <a:lnTo>
                  <a:pt x="1278" y="1593"/>
                </a:lnTo>
                <a:lnTo>
                  <a:pt x="612" y="697"/>
                </a:lnTo>
                <a:lnTo>
                  <a:pt x="745" y="158"/>
                </a:lnTo>
                <a:lnTo>
                  <a:pt x="106" y="0"/>
                </a:lnTo>
                <a:lnTo>
                  <a:pt x="106" y="135"/>
                </a:lnTo>
                <a:lnTo>
                  <a:pt x="54" y="181"/>
                </a:lnTo>
                <a:lnTo>
                  <a:pt x="54" y="248"/>
                </a:lnTo>
                <a:lnTo>
                  <a:pt x="0" y="248"/>
                </a:lnTo>
                <a:lnTo>
                  <a:pt x="0" y="336"/>
                </a:lnTo>
                <a:lnTo>
                  <a:pt x="27" y="359"/>
                </a:lnTo>
                <a:lnTo>
                  <a:pt x="27" y="607"/>
                </a:lnTo>
                <a:lnTo>
                  <a:pt x="81" y="651"/>
                </a:lnTo>
                <a:lnTo>
                  <a:pt x="81" y="741"/>
                </a:lnTo>
                <a:lnTo>
                  <a:pt x="133" y="808"/>
                </a:lnTo>
                <a:lnTo>
                  <a:pt x="161" y="762"/>
                </a:lnTo>
                <a:lnTo>
                  <a:pt x="186" y="785"/>
                </a:lnTo>
                <a:lnTo>
                  <a:pt x="213" y="876"/>
                </a:lnTo>
                <a:lnTo>
                  <a:pt x="186" y="897"/>
                </a:lnTo>
                <a:lnTo>
                  <a:pt x="133" y="853"/>
                </a:lnTo>
                <a:lnTo>
                  <a:pt x="133" y="966"/>
                </a:lnTo>
                <a:lnTo>
                  <a:pt x="161" y="966"/>
                </a:lnTo>
                <a:lnTo>
                  <a:pt x="186" y="987"/>
                </a:lnTo>
                <a:lnTo>
                  <a:pt x="186" y="1054"/>
                </a:lnTo>
                <a:lnTo>
                  <a:pt x="161" y="1054"/>
                </a:lnTo>
                <a:lnTo>
                  <a:pt x="161" y="1123"/>
                </a:lnTo>
                <a:lnTo>
                  <a:pt x="213" y="1188"/>
                </a:lnTo>
                <a:lnTo>
                  <a:pt x="240" y="1526"/>
                </a:lnTo>
                <a:lnTo>
                  <a:pt x="372" y="1549"/>
                </a:lnTo>
                <a:lnTo>
                  <a:pt x="478" y="1639"/>
                </a:lnTo>
                <a:lnTo>
                  <a:pt x="534" y="1639"/>
                </a:lnTo>
                <a:lnTo>
                  <a:pt x="586" y="1661"/>
                </a:lnTo>
                <a:lnTo>
                  <a:pt x="559" y="1684"/>
                </a:lnTo>
                <a:lnTo>
                  <a:pt x="559" y="1726"/>
                </a:lnTo>
                <a:lnTo>
                  <a:pt x="612" y="1726"/>
                </a:lnTo>
                <a:lnTo>
                  <a:pt x="691" y="1816"/>
                </a:lnTo>
                <a:lnTo>
                  <a:pt x="720" y="1975"/>
                </a:lnTo>
                <a:lnTo>
                  <a:pt x="1144" y="2020"/>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46" name="Freeform 581"/>
          <p:cNvSpPr>
            <a:spLocks/>
          </p:cNvSpPr>
          <p:nvPr/>
        </p:nvSpPr>
        <p:spPr bwMode="gray">
          <a:xfrm rot="21417209">
            <a:off x="3229946" y="1587985"/>
            <a:ext cx="812420" cy="1299395"/>
          </a:xfrm>
          <a:custGeom>
            <a:avLst/>
            <a:gdLst>
              <a:gd name="T0" fmla="*/ 114 w 1013"/>
              <a:gd name="T1" fmla="*/ 7 h 1391"/>
              <a:gd name="T2" fmla="*/ 107 w 1013"/>
              <a:gd name="T3" fmla="*/ 73 h 1391"/>
              <a:gd name="T4" fmla="*/ 147 w 1013"/>
              <a:gd name="T5" fmla="*/ 124 h 1391"/>
              <a:gd name="T6" fmla="*/ 127 w 1013"/>
              <a:gd name="T7" fmla="*/ 175 h 1391"/>
              <a:gd name="T8" fmla="*/ 160 w 1013"/>
              <a:gd name="T9" fmla="*/ 169 h 1391"/>
              <a:gd name="T10" fmla="*/ 167 w 1013"/>
              <a:gd name="T11" fmla="*/ 208 h 1391"/>
              <a:gd name="T12" fmla="*/ 180 w 1013"/>
              <a:gd name="T13" fmla="*/ 214 h 1391"/>
              <a:gd name="T14" fmla="*/ 180 w 1013"/>
              <a:gd name="T15" fmla="*/ 231 h 1391"/>
              <a:gd name="T16" fmla="*/ 254 w 1013"/>
              <a:gd name="T17" fmla="*/ 231 h 1391"/>
              <a:gd name="T18" fmla="*/ 234 w 1013"/>
              <a:gd name="T19" fmla="*/ 348 h 1391"/>
              <a:gd name="T20" fmla="*/ 114 w 1013"/>
              <a:gd name="T21" fmla="*/ 331 h 1391"/>
              <a:gd name="T22" fmla="*/ 0 w 1013"/>
              <a:gd name="T23" fmla="*/ 309 h 1391"/>
              <a:gd name="T24" fmla="*/ 20 w 1013"/>
              <a:gd name="T25" fmla="*/ 231 h 1391"/>
              <a:gd name="T26" fmla="*/ 27 w 1013"/>
              <a:gd name="T27" fmla="*/ 220 h 1391"/>
              <a:gd name="T28" fmla="*/ 20 w 1013"/>
              <a:gd name="T29" fmla="*/ 197 h 1391"/>
              <a:gd name="T30" fmla="*/ 60 w 1013"/>
              <a:gd name="T31" fmla="*/ 152 h 1391"/>
              <a:gd name="T32" fmla="*/ 47 w 1013"/>
              <a:gd name="T33" fmla="*/ 124 h 1391"/>
              <a:gd name="T34" fmla="*/ 73 w 1013"/>
              <a:gd name="T35" fmla="*/ 0 h 1391"/>
              <a:gd name="T36" fmla="*/ 114 w 1013"/>
              <a:gd name="T37" fmla="*/ 7 h 139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13"/>
              <a:gd name="T58" fmla="*/ 0 h 1391"/>
              <a:gd name="T59" fmla="*/ 1013 w 1013"/>
              <a:gd name="T60" fmla="*/ 1391 h 139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13" h="1391">
                <a:moveTo>
                  <a:pt x="453" y="25"/>
                </a:moveTo>
                <a:lnTo>
                  <a:pt x="426" y="292"/>
                </a:lnTo>
                <a:lnTo>
                  <a:pt x="585" y="495"/>
                </a:lnTo>
                <a:lnTo>
                  <a:pt x="506" y="697"/>
                </a:lnTo>
                <a:lnTo>
                  <a:pt x="639" y="674"/>
                </a:lnTo>
                <a:lnTo>
                  <a:pt x="666" y="831"/>
                </a:lnTo>
                <a:lnTo>
                  <a:pt x="720" y="854"/>
                </a:lnTo>
                <a:lnTo>
                  <a:pt x="720" y="921"/>
                </a:lnTo>
                <a:lnTo>
                  <a:pt x="1013" y="921"/>
                </a:lnTo>
                <a:lnTo>
                  <a:pt x="933" y="1391"/>
                </a:lnTo>
                <a:lnTo>
                  <a:pt x="453" y="1324"/>
                </a:lnTo>
                <a:lnTo>
                  <a:pt x="0" y="1234"/>
                </a:lnTo>
                <a:lnTo>
                  <a:pt x="78" y="921"/>
                </a:lnTo>
                <a:lnTo>
                  <a:pt x="105" y="877"/>
                </a:lnTo>
                <a:lnTo>
                  <a:pt x="78" y="787"/>
                </a:lnTo>
                <a:lnTo>
                  <a:pt x="240" y="606"/>
                </a:lnTo>
                <a:lnTo>
                  <a:pt x="186" y="495"/>
                </a:lnTo>
                <a:lnTo>
                  <a:pt x="291" y="0"/>
                </a:lnTo>
                <a:lnTo>
                  <a:pt x="453" y="25"/>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47" name="Freeform 582"/>
          <p:cNvSpPr>
            <a:spLocks/>
          </p:cNvSpPr>
          <p:nvPr/>
        </p:nvSpPr>
        <p:spPr bwMode="gray">
          <a:xfrm rot="21417209">
            <a:off x="2336562" y="1881933"/>
            <a:ext cx="1089638" cy="899867"/>
          </a:xfrm>
          <a:custGeom>
            <a:avLst/>
            <a:gdLst>
              <a:gd name="T0" fmla="*/ 280 w 1359"/>
              <a:gd name="T1" fmla="*/ 241 h 963"/>
              <a:gd name="T2" fmla="*/ 160 w 1359"/>
              <a:gd name="T3" fmla="*/ 213 h 963"/>
              <a:gd name="T4" fmla="*/ 0 w 1359"/>
              <a:gd name="T5" fmla="*/ 174 h 963"/>
              <a:gd name="T6" fmla="*/ 47 w 1359"/>
              <a:gd name="T7" fmla="*/ 96 h 963"/>
              <a:gd name="T8" fmla="*/ 87 w 1359"/>
              <a:gd name="T9" fmla="*/ 0 h 963"/>
              <a:gd name="T10" fmla="*/ 114 w 1359"/>
              <a:gd name="T11" fmla="*/ 6 h 963"/>
              <a:gd name="T12" fmla="*/ 114 w 1359"/>
              <a:gd name="T13" fmla="*/ 34 h 963"/>
              <a:gd name="T14" fmla="*/ 160 w 1359"/>
              <a:gd name="T15" fmla="*/ 34 h 963"/>
              <a:gd name="T16" fmla="*/ 174 w 1359"/>
              <a:gd name="T17" fmla="*/ 45 h 963"/>
              <a:gd name="T18" fmla="*/ 280 w 1359"/>
              <a:gd name="T19" fmla="*/ 45 h 963"/>
              <a:gd name="T20" fmla="*/ 326 w 1359"/>
              <a:gd name="T21" fmla="*/ 56 h 963"/>
              <a:gd name="T22" fmla="*/ 340 w 1359"/>
              <a:gd name="T23" fmla="*/ 84 h 963"/>
              <a:gd name="T24" fmla="*/ 300 w 1359"/>
              <a:gd name="T25" fmla="*/ 129 h 963"/>
              <a:gd name="T26" fmla="*/ 306 w 1359"/>
              <a:gd name="T27" fmla="*/ 152 h 963"/>
              <a:gd name="T28" fmla="*/ 300 w 1359"/>
              <a:gd name="T29" fmla="*/ 162 h 963"/>
              <a:gd name="T30" fmla="*/ 280 w 1359"/>
              <a:gd name="T31" fmla="*/ 241 h 9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59"/>
              <a:gd name="T49" fmla="*/ 0 h 963"/>
              <a:gd name="T50" fmla="*/ 1359 w 1359"/>
              <a:gd name="T51" fmla="*/ 963 h 9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59" h="963">
                <a:moveTo>
                  <a:pt x="1117" y="963"/>
                </a:moveTo>
                <a:lnTo>
                  <a:pt x="639" y="852"/>
                </a:lnTo>
                <a:lnTo>
                  <a:pt x="0" y="694"/>
                </a:lnTo>
                <a:lnTo>
                  <a:pt x="186" y="381"/>
                </a:lnTo>
                <a:lnTo>
                  <a:pt x="347" y="0"/>
                </a:lnTo>
                <a:lnTo>
                  <a:pt x="453" y="21"/>
                </a:lnTo>
                <a:lnTo>
                  <a:pt x="453" y="134"/>
                </a:lnTo>
                <a:lnTo>
                  <a:pt x="639" y="134"/>
                </a:lnTo>
                <a:lnTo>
                  <a:pt x="693" y="180"/>
                </a:lnTo>
                <a:lnTo>
                  <a:pt x="1117" y="180"/>
                </a:lnTo>
                <a:lnTo>
                  <a:pt x="1303" y="224"/>
                </a:lnTo>
                <a:lnTo>
                  <a:pt x="1359" y="335"/>
                </a:lnTo>
                <a:lnTo>
                  <a:pt x="1197" y="516"/>
                </a:lnTo>
                <a:lnTo>
                  <a:pt x="1224" y="606"/>
                </a:lnTo>
                <a:lnTo>
                  <a:pt x="1197" y="648"/>
                </a:lnTo>
                <a:lnTo>
                  <a:pt x="1117" y="963"/>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48" name="Freeform 583"/>
          <p:cNvSpPr>
            <a:spLocks/>
          </p:cNvSpPr>
          <p:nvPr/>
        </p:nvSpPr>
        <p:spPr bwMode="gray">
          <a:xfrm rot="21417209">
            <a:off x="2584938" y="1433661"/>
            <a:ext cx="852481" cy="649695"/>
          </a:xfrm>
          <a:custGeom>
            <a:avLst/>
            <a:gdLst>
              <a:gd name="T0" fmla="*/ 239 w 1063"/>
              <a:gd name="T1" fmla="*/ 174 h 697"/>
              <a:gd name="T2" fmla="*/ 193 w 1063"/>
              <a:gd name="T3" fmla="*/ 163 h 697"/>
              <a:gd name="T4" fmla="*/ 87 w 1063"/>
              <a:gd name="T5" fmla="*/ 163 h 697"/>
              <a:gd name="T6" fmla="*/ 74 w 1063"/>
              <a:gd name="T7" fmla="*/ 151 h 697"/>
              <a:gd name="T8" fmla="*/ 27 w 1063"/>
              <a:gd name="T9" fmla="*/ 151 h 697"/>
              <a:gd name="T10" fmla="*/ 27 w 1063"/>
              <a:gd name="T11" fmla="*/ 123 h 697"/>
              <a:gd name="T12" fmla="*/ 0 w 1063"/>
              <a:gd name="T13" fmla="*/ 118 h 697"/>
              <a:gd name="T14" fmla="*/ 7 w 1063"/>
              <a:gd name="T15" fmla="*/ 62 h 697"/>
              <a:gd name="T16" fmla="*/ 0 w 1063"/>
              <a:gd name="T17" fmla="*/ 28 h 697"/>
              <a:gd name="T18" fmla="*/ 0 w 1063"/>
              <a:gd name="T19" fmla="*/ 6 h 697"/>
              <a:gd name="T20" fmla="*/ 60 w 1063"/>
              <a:gd name="T21" fmla="*/ 28 h 697"/>
              <a:gd name="T22" fmla="*/ 60 w 1063"/>
              <a:gd name="T23" fmla="*/ 45 h 697"/>
              <a:gd name="T24" fmla="*/ 54 w 1063"/>
              <a:gd name="T25" fmla="*/ 67 h 697"/>
              <a:gd name="T26" fmla="*/ 60 w 1063"/>
              <a:gd name="T27" fmla="*/ 67 h 697"/>
              <a:gd name="T28" fmla="*/ 74 w 1063"/>
              <a:gd name="T29" fmla="*/ 39 h 697"/>
              <a:gd name="T30" fmla="*/ 74 w 1063"/>
              <a:gd name="T31" fmla="*/ 22 h 697"/>
              <a:gd name="T32" fmla="*/ 80 w 1063"/>
              <a:gd name="T33" fmla="*/ 11 h 697"/>
              <a:gd name="T34" fmla="*/ 74 w 1063"/>
              <a:gd name="T35" fmla="*/ 6 h 697"/>
              <a:gd name="T36" fmla="*/ 74 w 1063"/>
              <a:gd name="T37" fmla="*/ 0 h 697"/>
              <a:gd name="T38" fmla="*/ 153 w 1063"/>
              <a:gd name="T39" fmla="*/ 28 h 697"/>
              <a:gd name="T40" fmla="*/ 266 w 1063"/>
              <a:gd name="T41" fmla="*/ 50 h 697"/>
              <a:gd name="T42" fmla="*/ 239 w 1063"/>
              <a:gd name="T43" fmla="*/ 174 h 69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3"/>
              <a:gd name="T67" fmla="*/ 0 h 697"/>
              <a:gd name="T68" fmla="*/ 1063 w 1063"/>
              <a:gd name="T69" fmla="*/ 697 h 69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3" h="697">
                <a:moveTo>
                  <a:pt x="956" y="697"/>
                </a:moveTo>
                <a:lnTo>
                  <a:pt x="772" y="653"/>
                </a:lnTo>
                <a:lnTo>
                  <a:pt x="348" y="653"/>
                </a:lnTo>
                <a:lnTo>
                  <a:pt x="294" y="607"/>
                </a:lnTo>
                <a:lnTo>
                  <a:pt x="108" y="607"/>
                </a:lnTo>
                <a:lnTo>
                  <a:pt x="108" y="494"/>
                </a:lnTo>
                <a:lnTo>
                  <a:pt x="0" y="473"/>
                </a:lnTo>
                <a:lnTo>
                  <a:pt x="27" y="248"/>
                </a:lnTo>
                <a:lnTo>
                  <a:pt x="0" y="114"/>
                </a:lnTo>
                <a:lnTo>
                  <a:pt x="0" y="25"/>
                </a:lnTo>
                <a:lnTo>
                  <a:pt x="238" y="114"/>
                </a:lnTo>
                <a:lnTo>
                  <a:pt x="238" y="181"/>
                </a:lnTo>
                <a:lnTo>
                  <a:pt x="213" y="271"/>
                </a:lnTo>
                <a:lnTo>
                  <a:pt x="238" y="271"/>
                </a:lnTo>
                <a:lnTo>
                  <a:pt x="294" y="158"/>
                </a:lnTo>
                <a:lnTo>
                  <a:pt x="294" y="91"/>
                </a:lnTo>
                <a:lnTo>
                  <a:pt x="319" y="46"/>
                </a:lnTo>
                <a:lnTo>
                  <a:pt x="294" y="25"/>
                </a:lnTo>
                <a:lnTo>
                  <a:pt x="294" y="0"/>
                </a:lnTo>
                <a:lnTo>
                  <a:pt x="610" y="114"/>
                </a:lnTo>
                <a:lnTo>
                  <a:pt x="1063" y="202"/>
                </a:lnTo>
                <a:lnTo>
                  <a:pt x="956" y="697"/>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49" name="Freeform 584"/>
          <p:cNvSpPr>
            <a:spLocks/>
          </p:cNvSpPr>
          <p:nvPr/>
        </p:nvSpPr>
        <p:spPr bwMode="gray">
          <a:xfrm rot="21417209">
            <a:off x="7795655" y="3019186"/>
            <a:ext cx="1088033" cy="604891"/>
          </a:xfrm>
          <a:custGeom>
            <a:avLst/>
            <a:gdLst>
              <a:gd name="T0" fmla="*/ 60 w 1357"/>
              <a:gd name="T1" fmla="*/ 117 h 649"/>
              <a:gd name="T2" fmla="*/ 67 w 1357"/>
              <a:gd name="T3" fmla="*/ 123 h 649"/>
              <a:gd name="T4" fmla="*/ 94 w 1357"/>
              <a:gd name="T5" fmla="*/ 123 h 649"/>
              <a:gd name="T6" fmla="*/ 133 w 1357"/>
              <a:gd name="T7" fmla="*/ 106 h 649"/>
              <a:gd name="T8" fmla="*/ 153 w 1357"/>
              <a:gd name="T9" fmla="*/ 56 h 649"/>
              <a:gd name="T10" fmla="*/ 213 w 1357"/>
              <a:gd name="T11" fmla="*/ 5 h 649"/>
              <a:gd name="T12" fmla="*/ 226 w 1357"/>
              <a:gd name="T13" fmla="*/ 11 h 649"/>
              <a:gd name="T14" fmla="*/ 233 w 1357"/>
              <a:gd name="T15" fmla="*/ 0 h 649"/>
              <a:gd name="T16" fmla="*/ 253 w 1357"/>
              <a:gd name="T17" fmla="*/ 16 h 649"/>
              <a:gd name="T18" fmla="*/ 260 w 1357"/>
              <a:gd name="T19" fmla="*/ 28 h 649"/>
              <a:gd name="T20" fmla="*/ 253 w 1357"/>
              <a:gd name="T21" fmla="*/ 39 h 649"/>
              <a:gd name="T22" fmla="*/ 300 w 1357"/>
              <a:gd name="T23" fmla="*/ 50 h 649"/>
              <a:gd name="T24" fmla="*/ 306 w 1357"/>
              <a:gd name="T25" fmla="*/ 95 h 649"/>
              <a:gd name="T26" fmla="*/ 340 w 1357"/>
              <a:gd name="T27" fmla="*/ 112 h 649"/>
              <a:gd name="T28" fmla="*/ 226 w 1357"/>
              <a:gd name="T29" fmla="*/ 134 h 649"/>
              <a:gd name="T30" fmla="*/ 81 w 1357"/>
              <a:gd name="T31" fmla="*/ 157 h 649"/>
              <a:gd name="T32" fmla="*/ 0 w 1357"/>
              <a:gd name="T33" fmla="*/ 162 h 649"/>
              <a:gd name="T34" fmla="*/ 60 w 1357"/>
              <a:gd name="T35" fmla="*/ 117 h 6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57"/>
              <a:gd name="T55" fmla="*/ 0 h 649"/>
              <a:gd name="T56" fmla="*/ 1357 w 1357"/>
              <a:gd name="T57" fmla="*/ 649 h 64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57" h="649">
                <a:moveTo>
                  <a:pt x="240" y="471"/>
                </a:moveTo>
                <a:lnTo>
                  <a:pt x="267" y="494"/>
                </a:lnTo>
                <a:lnTo>
                  <a:pt x="373" y="494"/>
                </a:lnTo>
                <a:lnTo>
                  <a:pt x="532" y="427"/>
                </a:lnTo>
                <a:lnTo>
                  <a:pt x="612" y="225"/>
                </a:lnTo>
                <a:lnTo>
                  <a:pt x="850" y="22"/>
                </a:lnTo>
                <a:lnTo>
                  <a:pt x="904" y="45"/>
                </a:lnTo>
                <a:lnTo>
                  <a:pt x="931" y="0"/>
                </a:lnTo>
                <a:lnTo>
                  <a:pt x="1012" y="66"/>
                </a:lnTo>
                <a:lnTo>
                  <a:pt x="1037" y="112"/>
                </a:lnTo>
                <a:lnTo>
                  <a:pt x="1012" y="156"/>
                </a:lnTo>
                <a:lnTo>
                  <a:pt x="1198" y="202"/>
                </a:lnTo>
                <a:lnTo>
                  <a:pt x="1223" y="382"/>
                </a:lnTo>
                <a:lnTo>
                  <a:pt x="1357" y="448"/>
                </a:lnTo>
                <a:lnTo>
                  <a:pt x="904" y="538"/>
                </a:lnTo>
                <a:lnTo>
                  <a:pt x="321" y="628"/>
                </a:lnTo>
                <a:lnTo>
                  <a:pt x="0" y="649"/>
                </a:lnTo>
                <a:lnTo>
                  <a:pt x="240" y="471"/>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50" name="Freeform 585"/>
          <p:cNvSpPr>
            <a:spLocks/>
          </p:cNvSpPr>
          <p:nvPr/>
        </p:nvSpPr>
        <p:spPr bwMode="gray">
          <a:xfrm rot="21417209">
            <a:off x="9154301" y="2320397"/>
            <a:ext cx="107361" cy="149358"/>
          </a:xfrm>
          <a:custGeom>
            <a:avLst/>
            <a:gdLst>
              <a:gd name="T0" fmla="*/ 6 w 135"/>
              <a:gd name="T1" fmla="*/ 40 h 159"/>
              <a:gd name="T2" fmla="*/ 33 w 135"/>
              <a:gd name="T3" fmla="*/ 23 h 159"/>
              <a:gd name="T4" fmla="*/ 14 w 135"/>
              <a:gd name="T5" fmla="*/ 0 h 159"/>
              <a:gd name="T6" fmla="*/ 0 w 135"/>
              <a:gd name="T7" fmla="*/ 6 h 159"/>
              <a:gd name="T8" fmla="*/ 6 w 135"/>
              <a:gd name="T9" fmla="*/ 40 h 159"/>
              <a:gd name="T10" fmla="*/ 0 60000 65536"/>
              <a:gd name="T11" fmla="*/ 0 60000 65536"/>
              <a:gd name="T12" fmla="*/ 0 60000 65536"/>
              <a:gd name="T13" fmla="*/ 0 60000 65536"/>
              <a:gd name="T14" fmla="*/ 0 60000 65536"/>
              <a:gd name="T15" fmla="*/ 0 w 135"/>
              <a:gd name="T16" fmla="*/ 0 h 159"/>
              <a:gd name="T17" fmla="*/ 135 w 135"/>
              <a:gd name="T18" fmla="*/ 159 h 159"/>
            </a:gdLst>
            <a:ahLst/>
            <a:cxnLst>
              <a:cxn ang="T10">
                <a:pos x="T0" y="T1"/>
              </a:cxn>
              <a:cxn ang="T11">
                <a:pos x="T2" y="T3"/>
              </a:cxn>
              <a:cxn ang="T12">
                <a:pos x="T4" y="T5"/>
              </a:cxn>
              <a:cxn ang="T13">
                <a:pos x="T6" y="T7"/>
              </a:cxn>
              <a:cxn ang="T14">
                <a:pos x="T8" y="T9"/>
              </a:cxn>
            </a:cxnLst>
            <a:rect l="T15" t="T16" r="T17" b="T18"/>
            <a:pathLst>
              <a:path w="135" h="159">
                <a:moveTo>
                  <a:pt x="27" y="159"/>
                </a:moveTo>
                <a:lnTo>
                  <a:pt x="135" y="90"/>
                </a:lnTo>
                <a:lnTo>
                  <a:pt x="56" y="0"/>
                </a:lnTo>
                <a:lnTo>
                  <a:pt x="0" y="23"/>
                </a:lnTo>
                <a:lnTo>
                  <a:pt x="27" y="159"/>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51" name="Freeform 586"/>
          <p:cNvSpPr>
            <a:spLocks/>
          </p:cNvSpPr>
          <p:nvPr/>
        </p:nvSpPr>
        <p:spPr bwMode="gray">
          <a:xfrm rot="21417209">
            <a:off x="8922362" y="2351182"/>
            <a:ext cx="257986" cy="231500"/>
          </a:xfrm>
          <a:custGeom>
            <a:avLst/>
            <a:gdLst>
              <a:gd name="T0" fmla="*/ 0 w 320"/>
              <a:gd name="T1" fmla="*/ 17 h 247"/>
              <a:gd name="T2" fmla="*/ 7 w 320"/>
              <a:gd name="T3" fmla="*/ 62 h 247"/>
              <a:gd name="T4" fmla="*/ 81 w 320"/>
              <a:gd name="T5" fmla="*/ 34 h 247"/>
              <a:gd name="T6" fmla="*/ 74 w 320"/>
              <a:gd name="T7" fmla="*/ 0 h 247"/>
              <a:gd name="T8" fmla="*/ 0 w 320"/>
              <a:gd name="T9" fmla="*/ 17 h 247"/>
              <a:gd name="T10" fmla="*/ 0 60000 65536"/>
              <a:gd name="T11" fmla="*/ 0 60000 65536"/>
              <a:gd name="T12" fmla="*/ 0 60000 65536"/>
              <a:gd name="T13" fmla="*/ 0 60000 65536"/>
              <a:gd name="T14" fmla="*/ 0 60000 65536"/>
              <a:gd name="T15" fmla="*/ 0 w 320"/>
              <a:gd name="T16" fmla="*/ 0 h 247"/>
              <a:gd name="T17" fmla="*/ 320 w 320"/>
              <a:gd name="T18" fmla="*/ 247 h 247"/>
            </a:gdLst>
            <a:ahLst/>
            <a:cxnLst>
              <a:cxn ang="T10">
                <a:pos x="T0" y="T1"/>
              </a:cxn>
              <a:cxn ang="T11">
                <a:pos x="T2" y="T3"/>
              </a:cxn>
              <a:cxn ang="T12">
                <a:pos x="T4" y="T5"/>
              </a:cxn>
              <a:cxn ang="T13">
                <a:pos x="T6" y="T7"/>
              </a:cxn>
              <a:cxn ang="T14">
                <a:pos x="T8" y="T9"/>
              </a:cxn>
            </a:cxnLst>
            <a:rect l="T15" t="T16" r="T17" b="T18"/>
            <a:pathLst>
              <a:path w="320" h="247">
                <a:moveTo>
                  <a:pt x="0" y="67"/>
                </a:moveTo>
                <a:lnTo>
                  <a:pt x="27" y="247"/>
                </a:lnTo>
                <a:lnTo>
                  <a:pt x="320" y="136"/>
                </a:lnTo>
                <a:lnTo>
                  <a:pt x="293" y="0"/>
                </a:lnTo>
                <a:lnTo>
                  <a:pt x="0" y="67"/>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52" name="Freeform 587"/>
          <p:cNvSpPr>
            <a:spLocks/>
          </p:cNvSpPr>
          <p:nvPr/>
        </p:nvSpPr>
        <p:spPr bwMode="gray">
          <a:xfrm rot="21417209">
            <a:off x="8771699" y="2592904"/>
            <a:ext cx="190686" cy="416330"/>
          </a:xfrm>
          <a:custGeom>
            <a:avLst/>
            <a:gdLst>
              <a:gd name="T0" fmla="*/ 13 w 238"/>
              <a:gd name="T1" fmla="*/ 0 h 448"/>
              <a:gd name="T2" fmla="*/ 0 w 238"/>
              <a:gd name="T3" fmla="*/ 16 h 448"/>
              <a:gd name="T4" fmla="*/ 0 w 238"/>
              <a:gd name="T5" fmla="*/ 33 h 448"/>
              <a:gd name="T6" fmla="*/ 27 w 238"/>
              <a:gd name="T7" fmla="*/ 50 h 448"/>
              <a:gd name="T8" fmla="*/ 7 w 238"/>
              <a:gd name="T9" fmla="*/ 67 h 448"/>
              <a:gd name="T10" fmla="*/ 7 w 238"/>
              <a:gd name="T11" fmla="*/ 83 h 448"/>
              <a:gd name="T12" fmla="*/ 20 w 238"/>
              <a:gd name="T13" fmla="*/ 94 h 448"/>
              <a:gd name="T14" fmla="*/ 33 w 238"/>
              <a:gd name="T15" fmla="*/ 94 h 448"/>
              <a:gd name="T16" fmla="*/ 33 w 238"/>
              <a:gd name="T17" fmla="*/ 111 h 448"/>
              <a:gd name="T18" fmla="*/ 47 w 238"/>
              <a:gd name="T19" fmla="*/ 111 h 448"/>
              <a:gd name="T20" fmla="*/ 47 w 238"/>
              <a:gd name="T21" fmla="*/ 94 h 448"/>
              <a:gd name="T22" fmla="*/ 60 w 238"/>
              <a:gd name="T23" fmla="*/ 83 h 448"/>
              <a:gd name="T24" fmla="*/ 60 w 238"/>
              <a:gd name="T25" fmla="*/ 33 h 448"/>
              <a:gd name="T26" fmla="*/ 47 w 238"/>
              <a:gd name="T27" fmla="*/ 33 h 448"/>
              <a:gd name="T28" fmla="*/ 47 w 238"/>
              <a:gd name="T29" fmla="*/ 11 h 448"/>
              <a:gd name="T30" fmla="*/ 13 w 238"/>
              <a:gd name="T31" fmla="*/ 0 h 44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38"/>
              <a:gd name="T49" fmla="*/ 0 h 448"/>
              <a:gd name="T50" fmla="*/ 238 w 238"/>
              <a:gd name="T51" fmla="*/ 448 h 44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38" h="448">
                <a:moveTo>
                  <a:pt x="51" y="0"/>
                </a:moveTo>
                <a:lnTo>
                  <a:pt x="0" y="66"/>
                </a:lnTo>
                <a:lnTo>
                  <a:pt x="0" y="135"/>
                </a:lnTo>
                <a:lnTo>
                  <a:pt x="105" y="202"/>
                </a:lnTo>
                <a:lnTo>
                  <a:pt x="25" y="269"/>
                </a:lnTo>
                <a:lnTo>
                  <a:pt x="25" y="336"/>
                </a:lnTo>
                <a:lnTo>
                  <a:pt x="80" y="380"/>
                </a:lnTo>
                <a:lnTo>
                  <a:pt x="132" y="380"/>
                </a:lnTo>
                <a:lnTo>
                  <a:pt x="132" y="448"/>
                </a:lnTo>
                <a:lnTo>
                  <a:pt x="186" y="448"/>
                </a:lnTo>
                <a:lnTo>
                  <a:pt x="186" y="380"/>
                </a:lnTo>
                <a:lnTo>
                  <a:pt x="238" y="336"/>
                </a:lnTo>
                <a:lnTo>
                  <a:pt x="238" y="135"/>
                </a:lnTo>
                <a:lnTo>
                  <a:pt x="186" y="135"/>
                </a:lnTo>
                <a:lnTo>
                  <a:pt x="186" y="44"/>
                </a:lnTo>
                <a:lnTo>
                  <a:pt x="51" y="0"/>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53" name="Freeform 588"/>
          <p:cNvSpPr>
            <a:spLocks/>
          </p:cNvSpPr>
          <p:nvPr/>
        </p:nvSpPr>
        <p:spPr bwMode="gray">
          <a:xfrm rot="21417209">
            <a:off x="8736953" y="2846241"/>
            <a:ext cx="149023" cy="231500"/>
          </a:xfrm>
          <a:custGeom>
            <a:avLst/>
            <a:gdLst>
              <a:gd name="T0" fmla="*/ 20 w 186"/>
              <a:gd name="T1" fmla="*/ 0 h 248"/>
              <a:gd name="T2" fmla="*/ 6 w 186"/>
              <a:gd name="T3" fmla="*/ 0 h 248"/>
              <a:gd name="T4" fmla="*/ 0 w 186"/>
              <a:gd name="T5" fmla="*/ 12 h 248"/>
              <a:gd name="T6" fmla="*/ 20 w 186"/>
              <a:gd name="T7" fmla="*/ 62 h 248"/>
              <a:gd name="T8" fmla="*/ 47 w 186"/>
              <a:gd name="T9" fmla="*/ 62 h 248"/>
              <a:gd name="T10" fmla="*/ 47 w 186"/>
              <a:gd name="T11" fmla="*/ 51 h 248"/>
              <a:gd name="T12" fmla="*/ 26 w 186"/>
              <a:gd name="T13" fmla="*/ 34 h 248"/>
              <a:gd name="T14" fmla="*/ 20 w 186"/>
              <a:gd name="T15" fmla="*/ 17 h 248"/>
              <a:gd name="T16" fmla="*/ 20 w 186"/>
              <a:gd name="T17" fmla="*/ 0 h 2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6"/>
              <a:gd name="T28" fmla="*/ 0 h 248"/>
              <a:gd name="T29" fmla="*/ 186 w 186"/>
              <a:gd name="T30" fmla="*/ 248 h 2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6" h="248">
                <a:moveTo>
                  <a:pt x="79" y="0"/>
                </a:moveTo>
                <a:lnTo>
                  <a:pt x="25" y="0"/>
                </a:lnTo>
                <a:lnTo>
                  <a:pt x="0" y="46"/>
                </a:lnTo>
                <a:lnTo>
                  <a:pt x="79" y="248"/>
                </a:lnTo>
                <a:lnTo>
                  <a:pt x="186" y="248"/>
                </a:lnTo>
                <a:lnTo>
                  <a:pt x="186" y="202"/>
                </a:lnTo>
                <a:lnTo>
                  <a:pt x="105" y="134"/>
                </a:lnTo>
                <a:lnTo>
                  <a:pt x="79" y="67"/>
                </a:lnTo>
                <a:lnTo>
                  <a:pt x="79" y="0"/>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54" name="Freeform 589"/>
          <p:cNvSpPr>
            <a:spLocks/>
          </p:cNvSpPr>
          <p:nvPr/>
        </p:nvSpPr>
        <p:spPr bwMode="gray">
          <a:xfrm rot="21417209">
            <a:off x="8273867" y="2901434"/>
            <a:ext cx="616925" cy="313646"/>
          </a:xfrm>
          <a:custGeom>
            <a:avLst/>
            <a:gdLst>
              <a:gd name="T0" fmla="*/ 0 w 770"/>
              <a:gd name="T1" fmla="*/ 27 h 336"/>
              <a:gd name="T2" fmla="*/ 0 w 770"/>
              <a:gd name="T3" fmla="*/ 50 h 336"/>
              <a:gd name="T4" fmla="*/ 26 w 770"/>
              <a:gd name="T5" fmla="*/ 27 h 336"/>
              <a:gd name="T6" fmla="*/ 47 w 770"/>
              <a:gd name="T7" fmla="*/ 34 h 336"/>
              <a:gd name="T8" fmla="*/ 59 w 770"/>
              <a:gd name="T9" fmla="*/ 22 h 336"/>
              <a:gd name="T10" fmla="*/ 80 w 770"/>
              <a:gd name="T11" fmla="*/ 27 h 336"/>
              <a:gd name="T12" fmla="*/ 99 w 770"/>
              <a:gd name="T13" fmla="*/ 44 h 336"/>
              <a:gd name="T14" fmla="*/ 105 w 770"/>
              <a:gd name="T15" fmla="*/ 55 h 336"/>
              <a:gd name="T16" fmla="*/ 99 w 770"/>
              <a:gd name="T17" fmla="*/ 67 h 336"/>
              <a:gd name="T18" fmla="*/ 146 w 770"/>
              <a:gd name="T19" fmla="*/ 79 h 336"/>
              <a:gd name="T20" fmla="*/ 125 w 770"/>
              <a:gd name="T21" fmla="*/ 44 h 336"/>
              <a:gd name="T22" fmla="*/ 125 w 770"/>
              <a:gd name="T23" fmla="*/ 27 h 336"/>
              <a:gd name="T24" fmla="*/ 140 w 770"/>
              <a:gd name="T25" fmla="*/ 22 h 336"/>
              <a:gd name="T26" fmla="*/ 146 w 770"/>
              <a:gd name="T27" fmla="*/ 34 h 336"/>
              <a:gd name="T28" fmla="*/ 153 w 770"/>
              <a:gd name="T29" fmla="*/ 50 h 336"/>
              <a:gd name="T30" fmla="*/ 160 w 770"/>
              <a:gd name="T31" fmla="*/ 67 h 336"/>
              <a:gd name="T32" fmla="*/ 166 w 770"/>
              <a:gd name="T33" fmla="*/ 84 h 336"/>
              <a:gd name="T34" fmla="*/ 193 w 770"/>
              <a:gd name="T35" fmla="*/ 84 h 336"/>
              <a:gd name="T36" fmla="*/ 193 w 770"/>
              <a:gd name="T37" fmla="*/ 50 h 336"/>
              <a:gd name="T38" fmla="*/ 166 w 770"/>
              <a:gd name="T39" fmla="*/ 50 h 336"/>
              <a:gd name="T40" fmla="*/ 146 w 770"/>
              <a:gd name="T41" fmla="*/ 0 h 336"/>
              <a:gd name="T42" fmla="*/ 0 w 770"/>
              <a:gd name="T43" fmla="*/ 27 h 3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770"/>
              <a:gd name="T67" fmla="*/ 0 h 336"/>
              <a:gd name="T68" fmla="*/ 770 w 770"/>
              <a:gd name="T69" fmla="*/ 336 h 3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770" h="336">
                <a:moveTo>
                  <a:pt x="0" y="111"/>
                </a:moveTo>
                <a:lnTo>
                  <a:pt x="0" y="202"/>
                </a:lnTo>
                <a:lnTo>
                  <a:pt x="106" y="111"/>
                </a:lnTo>
                <a:lnTo>
                  <a:pt x="185" y="133"/>
                </a:lnTo>
                <a:lnTo>
                  <a:pt x="236" y="88"/>
                </a:lnTo>
                <a:lnTo>
                  <a:pt x="317" y="111"/>
                </a:lnTo>
                <a:lnTo>
                  <a:pt x="398" y="177"/>
                </a:lnTo>
                <a:lnTo>
                  <a:pt x="423" y="223"/>
                </a:lnTo>
                <a:lnTo>
                  <a:pt x="398" y="267"/>
                </a:lnTo>
                <a:lnTo>
                  <a:pt x="584" y="313"/>
                </a:lnTo>
                <a:lnTo>
                  <a:pt x="503" y="177"/>
                </a:lnTo>
                <a:lnTo>
                  <a:pt x="503" y="111"/>
                </a:lnTo>
                <a:lnTo>
                  <a:pt x="557" y="88"/>
                </a:lnTo>
                <a:lnTo>
                  <a:pt x="584" y="133"/>
                </a:lnTo>
                <a:lnTo>
                  <a:pt x="609" y="202"/>
                </a:lnTo>
                <a:lnTo>
                  <a:pt x="638" y="267"/>
                </a:lnTo>
                <a:lnTo>
                  <a:pt x="663" y="336"/>
                </a:lnTo>
                <a:lnTo>
                  <a:pt x="770" y="336"/>
                </a:lnTo>
                <a:lnTo>
                  <a:pt x="770" y="202"/>
                </a:lnTo>
                <a:lnTo>
                  <a:pt x="663" y="202"/>
                </a:lnTo>
                <a:lnTo>
                  <a:pt x="584" y="0"/>
                </a:lnTo>
                <a:lnTo>
                  <a:pt x="0" y="111"/>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sp>
        <p:nvSpPr>
          <p:cNvPr id="155" name="Freeform 590"/>
          <p:cNvSpPr>
            <a:spLocks/>
          </p:cNvSpPr>
          <p:nvPr/>
        </p:nvSpPr>
        <p:spPr bwMode="gray">
          <a:xfrm rot="21417209">
            <a:off x="8839121" y="3200124"/>
            <a:ext cx="64096" cy="166159"/>
          </a:xfrm>
          <a:custGeom>
            <a:avLst/>
            <a:gdLst>
              <a:gd name="T0" fmla="*/ 7 w 81"/>
              <a:gd name="T1" fmla="*/ 0 h 178"/>
              <a:gd name="T2" fmla="*/ 0 w 81"/>
              <a:gd name="T3" fmla="*/ 31 h 178"/>
              <a:gd name="T4" fmla="*/ 5 w 81"/>
              <a:gd name="T5" fmla="*/ 45 h 178"/>
              <a:gd name="T6" fmla="*/ 16 w 81"/>
              <a:gd name="T7" fmla="*/ 27 h 178"/>
              <a:gd name="T8" fmla="*/ 20 w 81"/>
              <a:gd name="T9" fmla="*/ 0 h 178"/>
              <a:gd name="T10" fmla="*/ 7 w 81"/>
              <a:gd name="T11" fmla="*/ 0 h 178"/>
              <a:gd name="T12" fmla="*/ 0 60000 65536"/>
              <a:gd name="T13" fmla="*/ 0 60000 65536"/>
              <a:gd name="T14" fmla="*/ 0 60000 65536"/>
              <a:gd name="T15" fmla="*/ 0 60000 65536"/>
              <a:gd name="T16" fmla="*/ 0 60000 65536"/>
              <a:gd name="T17" fmla="*/ 0 60000 65536"/>
              <a:gd name="T18" fmla="*/ 0 w 81"/>
              <a:gd name="T19" fmla="*/ 0 h 178"/>
              <a:gd name="T20" fmla="*/ 81 w 81"/>
              <a:gd name="T21" fmla="*/ 178 h 178"/>
            </a:gdLst>
            <a:ahLst/>
            <a:cxnLst>
              <a:cxn ang="T12">
                <a:pos x="T0" y="T1"/>
              </a:cxn>
              <a:cxn ang="T13">
                <a:pos x="T2" y="T3"/>
              </a:cxn>
              <a:cxn ang="T14">
                <a:pos x="T4" y="T5"/>
              </a:cxn>
              <a:cxn ang="T15">
                <a:pos x="T6" y="T7"/>
              </a:cxn>
              <a:cxn ang="T16">
                <a:pos x="T8" y="T9"/>
              </a:cxn>
              <a:cxn ang="T17">
                <a:pos x="T10" y="T11"/>
              </a:cxn>
            </a:cxnLst>
            <a:rect l="T18" t="T19" r="T20" b="T21"/>
            <a:pathLst>
              <a:path w="81" h="178">
                <a:moveTo>
                  <a:pt x="29" y="0"/>
                </a:moveTo>
                <a:lnTo>
                  <a:pt x="0" y="127"/>
                </a:lnTo>
                <a:lnTo>
                  <a:pt x="20" y="178"/>
                </a:lnTo>
                <a:lnTo>
                  <a:pt x="64" y="111"/>
                </a:lnTo>
                <a:lnTo>
                  <a:pt x="81" y="0"/>
                </a:lnTo>
                <a:lnTo>
                  <a:pt x="29" y="0"/>
                </a:lnTo>
                <a:close/>
              </a:path>
            </a:pathLst>
          </a:custGeom>
          <a:solidFill>
            <a:srgbClr val="DCDCDC"/>
          </a:solidFill>
          <a:ln w="9525">
            <a:solidFill>
              <a:srgbClr val="BBAD87"/>
            </a:solidFill>
            <a:round/>
            <a:headEnd/>
            <a:tailEnd/>
          </a:ln>
        </p:spPr>
        <p:txBody>
          <a:bodyPr wrap="none"/>
          <a:lstStyle/>
          <a:p>
            <a:pPr algn="ctr" fontAlgn="base">
              <a:spcBef>
                <a:spcPct val="0"/>
              </a:spcBef>
              <a:spcAft>
                <a:spcPct val="0"/>
              </a:spcAft>
              <a:defRPr/>
            </a:pPr>
            <a:endParaRPr lang="en-US" sz="1400" kern="0" dirty="0">
              <a:solidFill>
                <a:srgbClr val="000000"/>
              </a:solidFill>
              <a:latin typeface="Arial" pitchFamily="34" charset="0"/>
              <a:cs typeface="Arial" pitchFamily="34" charset="0"/>
            </a:endParaRPr>
          </a:p>
        </p:txBody>
      </p:sp>
      <p:pic>
        <p:nvPicPr>
          <p:cNvPr id="156" name="Picture 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366580" y="4981214"/>
            <a:ext cx="1024960" cy="3288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7" name="Picture 6"/>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914769" y="2757065"/>
            <a:ext cx="718953" cy="234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8" name="Picture 7"/>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310572" y="3040441"/>
            <a:ext cx="1057055" cy="1636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9" name="Picture 8"/>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240259" y="1937621"/>
            <a:ext cx="459895" cy="2527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0" name="Picture 9"/>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957366" y="3220176"/>
            <a:ext cx="1322025" cy="1818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1" name="Picture 11" descr="Image result for harvard university"/>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10276" r="16159"/>
          <a:stretch/>
        </p:blipFill>
        <p:spPr bwMode="auto">
          <a:xfrm>
            <a:off x="9178358" y="2265993"/>
            <a:ext cx="566004" cy="426160"/>
          </a:xfrm>
          <a:prstGeom prst="rect">
            <a:avLst/>
          </a:prstGeom>
          <a:noFill/>
          <a:extLst>
            <a:ext uri="{909E8E84-426E-40DD-AFC4-6F175D3DCCD1}">
              <a14:hiddenFill xmlns:a14="http://schemas.microsoft.com/office/drawing/2010/main">
                <a:solidFill>
                  <a:srgbClr val="FFFFFF"/>
                </a:solidFill>
              </a14:hiddenFill>
            </a:ext>
          </a:extLst>
        </p:spPr>
      </p:pic>
      <p:pic>
        <p:nvPicPr>
          <p:cNvPr id="162" name="Picture 12"/>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638658" y="1712867"/>
            <a:ext cx="1008929" cy="1736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 name="Picture 18"/>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5667420" y="2161827"/>
            <a:ext cx="890787" cy="2174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4" name="Picture 19"/>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956197" y="2731468"/>
            <a:ext cx="796599" cy="2850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5" name="Picture 20"/>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2482269" y="4017680"/>
            <a:ext cx="645785" cy="3072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6" name="Picture 21"/>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7174173" y="3429538"/>
            <a:ext cx="724789" cy="211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7" name="Picture 22"/>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8272901" y="5048884"/>
            <a:ext cx="438640" cy="4509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8" name="Picture 23"/>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8330930" y="3546440"/>
            <a:ext cx="1198272" cy="331262"/>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pic>
        <p:nvPicPr>
          <p:cNvPr id="169" name="Picture 24"/>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8129511" y="2162394"/>
            <a:ext cx="725420" cy="289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0" name="Picture 3"/>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6750194" y="2544239"/>
            <a:ext cx="699275" cy="46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1" name="Picture 4"/>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8383286" y="4010900"/>
            <a:ext cx="1066212" cy="327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2" name="Picture 6"/>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3922472" y="1749545"/>
            <a:ext cx="760187" cy="5210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3" name="Picture 7"/>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8002536" y="4727591"/>
            <a:ext cx="1036556" cy="2179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 name="Picture 8"/>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5635840" y="3805194"/>
            <a:ext cx="553173" cy="395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5" name="Picture 9"/>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7174173" y="4040925"/>
            <a:ext cx="552032" cy="5323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6" name="Picture 10"/>
          <p:cNvPicPr>
            <a:picLocks noChangeAspect="1" noChangeArrowheads="1"/>
          </p:cNvPicPr>
          <p:nvPr/>
        </p:nvPicPr>
        <p:blipFill>
          <a:blip r:embed="rId29" cstate="print">
            <a:extLst>
              <a:ext uri="{28A0092B-C50C-407E-A947-70E740481C1C}">
                <a14:useLocalDpi xmlns:a14="http://schemas.microsoft.com/office/drawing/2010/main" val="0"/>
              </a:ext>
            </a:extLst>
          </a:blip>
          <a:srcRect/>
          <a:stretch>
            <a:fillRect/>
          </a:stretch>
        </p:blipFill>
        <p:spPr bwMode="auto">
          <a:xfrm>
            <a:off x="5208098" y="2861526"/>
            <a:ext cx="942371" cy="3067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7" name="Picture 11"/>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2581937" y="2214124"/>
            <a:ext cx="1179915" cy="32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8" name="Picture 12"/>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4065997" y="4081748"/>
            <a:ext cx="957209" cy="526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9" name="Picture 13"/>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3286635" y="2781820"/>
            <a:ext cx="699042" cy="529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0" name="Picture 14"/>
          <p:cNvPicPr>
            <a:picLocks noChangeAspect="1" noChangeArrowheads="1"/>
          </p:cNvPicPr>
          <p:nvPr/>
        </p:nvPicPr>
        <p:blipFill>
          <a:blip r:embed="rId33" cstate="print">
            <a:extLst>
              <a:ext uri="{28A0092B-C50C-407E-A947-70E740481C1C}">
                <a14:useLocalDpi xmlns:a14="http://schemas.microsoft.com/office/drawing/2010/main" val="0"/>
              </a:ext>
            </a:extLst>
          </a:blip>
          <a:srcRect/>
          <a:stretch>
            <a:fillRect/>
          </a:stretch>
        </p:blipFill>
        <p:spPr bwMode="auto">
          <a:xfrm>
            <a:off x="6431879" y="4691861"/>
            <a:ext cx="722766" cy="289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1" name="Picture 15"/>
          <p:cNvPicPr>
            <a:picLocks noChangeAspect="1" noChangeArrowheads="1"/>
          </p:cNvPicPr>
          <p:nvPr/>
        </p:nvPicPr>
        <p:blipFill>
          <a:blip r:embed="rId34" cstate="print">
            <a:extLst>
              <a:ext uri="{28A0092B-C50C-407E-A947-70E740481C1C}">
                <a14:useLocalDpi xmlns:a14="http://schemas.microsoft.com/office/drawing/2010/main" val="0"/>
              </a:ext>
            </a:extLst>
          </a:blip>
          <a:srcRect/>
          <a:stretch>
            <a:fillRect/>
          </a:stretch>
        </p:blipFill>
        <p:spPr bwMode="auto">
          <a:xfrm>
            <a:off x="8857615" y="3070249"/>
            <a:ext cx="635142" cy="4156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3490" name="Picture 2"/>
          <p:cNvPicPr>
            <a:picLocks noChangeAspect="1" noChangeArrowheads="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4128575" y="3581578"/>
            <a:ext cx="1254892" cy="306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AutoShape 2" descr="Image result for university of arizon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0899" name="Picture 3"/>
          <p:cNvPicPr>
            <a:picLocks noChangeAspect="1" noChangeArrowheads="1"/>
          </p:cNvPicPr>
          <p:nvPr/>
        </p:nvPicPr>
        <p:blipFill>
          <a:blip r:embed="rId36" cstate="print">
            <a:extLst>
              <a:ext uri="{28A0092B-C50C-407E-A947-70E740481C1C}">
                <a14:useLocalDpi xmlns:a14="http://schemas.microsoft.com/office/drawing/2010/main" val="0"/>
              </a:ext>
            </a:extLst>
          </a:blip>
          <a:srcRect/>
          <a:stretch>
            <a:fillRect/>
          </a:stretch>
        </p:blipFill>
        <p:spPr bwMode="auto">
          <a:xfrm>
            <a:off x="3302690" y="3668999"/>
            <a:ext cx="666931" cy="6697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0898" name="Picture 2"/>
          <p:cNvPicPr>
            <a:picLocks noChangeAspect="1" noChangeArrowheads="1"/>
          </p:cNvPicPr>
          <p:nvPr/>
        </p:nvPicPr>
        <p:blipFill>
          <a:blip r:embed="rId37" cstate="print">
            <a:extLst>
              <a:ext uri="{28A0092B-C50C-407E-A947-70E740481C1C}">
                <a14:useLocalDpi xmlns:a14="http://schemas.microsoft.com/office/drawing/2010/main" val="0"/>
              </a:ext>
            </a:extLst>
          </a:blip>
          <a:srcRect/>
          <a:stretch>
            <a:fillRect/>
          </a:stretch>
        </p:blipFill>
        <p:spPr bwMode="auto">
          <a:xfrm>
            <a:off x="5182698" y="4319516"/>
            <a:ext cx="714204" cy="5728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noChangeArrowheads="1"/>
          </p:cNvPicPr>
          <p:nvPr/>
        </p:nvPicPr>
        <p:blipFill>
          <a:blip r:embed="rId38" cstate="print">
            <a:extLst>
              <a:ext uri="{28A0092B-C50C-407E-A947-70E740481C1C}">
                <a14:useLocalDpi xmlns:a14="http://schemas.microsoft.com/office/drawing/2010/main" val="0"/>
              </a:ext>
            </a:extLst>
          </a:blip>
          <a:srcRect/>
          <a:stretch>
            <a:fillRect/>
          </a:stretch>
        </p:blipFill>
        <p:spPr bwMode="auto">
          <a:xfrm>
            <a:off x="6316325" y="3914005"/>
            <a:ext cx="640396" cy="542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0900" name="Picture 4"/>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2228813" y="3123447"/>
            <a:ext cx="360895" cy="514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4994" name="Picture 2"/>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7509734" y="2227826"/>
            <a:ext cx="497366" cy="5769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4995" name="Picture 3"/>
          <p:cNvPicPr>
            <a:picLocks noChangeAspect="1" noChangeArrowheads="1"/>
          </p:cNvPicPr>
          <p:nvPr/>
        </p:nvPicPr>
        <p:blipFill>
          <a:blip r:embed="rId41" cstate="print">
            <a:extLst>
              <a:ext uri="{28A0092B-C50C-407E-A947-70E740481C1C}">
                <a14:useLocalDpi xmlns:a14="http://schemas.microsoft.com/office/drawing/2010/main" val="0"/>
              </a:ext>
            </a:extLst>
          </a:blip>
          <a:srcRect/>
          <a:stretch>
            <a:fillRect/>
          </a:stretch>
        </p:blipFill>
        <p:spPr bwMode="auto">
          <a:xfrm>
            <a:off x="6604832" y="3098142"/>
            <a:ext cx="564349" cy="2974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5" name="Picture 94">
            <a:extLst>
              <a:ext uri="{FF2B5EF4-FFF2-40B4-BE49-F238E27FC236}">
                <a16:creationId xmlns:a16="http://schemas.microsoft.com/office/drawing/2014/main" id="{CD239BD8-93C6-4137-95FE-5E1DD3707ED1}"/>
              </a:ext>
            </a:extLst>
          </p:cNvPr>
          <p:cNvPicPr>
            <a:picLocks noChangeAspect="1"/>
          </p:cNvPicPr>
          <p:nvPr/>
        </p:nvPicPr>
        <p:blipFill>
          <a:blip r:embed="rId42"/>
          <a:stretch>
            <a:fillRect/>
          </a:stretch>
        </p:blipFill>
        <p:spPr>
          <a:xfrm>
            <a:off x="8833775" y="1651948"/>
            <a:ext cx="386228" cy="455198"/>
          </a:xfrm>
          <a:prstGeom prst="rect">
            <a:avLst/>
          </a:prstGeom>
        </p:spPr>
      </p:pic>
      <p:pic>
        <p:nvPicPr>
          <p:cNvPr id="245762" name="Picture 2" descr="https://brand.umd.edu/img/New_UMD_Globe.png">
            <a:extLst>
              <a:ext uri="{FF2B5EF4-FFF2-40B4-BE49-F238E27FC236}">
                <a16:creationId xmlns:a16="http://schemas.microsoft.com/office/drawing/2014/main" id="{0364ADD0-5C6B-4695-8576-B3551BE7B8C0}"/>
              </a:ext>
            </a:extLst>
          </p:cNvPr>
          <p:cNvPicPr>
            <a:picLocks noChangeAspect="1" noChangeArrowheads="1"/>
          </p:cNvPicPr>
          <p:nvPr/>
        </p:nvPicPr>
        <p:blipFill>
          <a:blip r:embed="rId43" cstate="print">
            <a:extLst>
              <a:ext uri="{28A0092B-C50C-407E-A947-70E740481C1C}">
                <a14:useLocalDpi xmlns:a14="http://schemas.microsoft.com/office/drawing/2010/main" val="0"/>
              </a:ext>
            </a:extLst>
          </a:blip>
          <a:srcRect/>
          <a:stretch>
            <a:fillRect/>
          </a:stretch>
        </p:blipFill>
        <p:spPr bwMode="auto">
          <a:xfrm>
            <a:off x="8395662" y="2824227"/>
            <a:ext cx="413158" cy="407313"/>
          </a:xfrm>
          <a:prstGeom prst="rect">
            <a:avLst/>
          </a:prstGeom>
          <a:noFill/>
          <a:extLst>
            <a:ext uri="{909E8E84-426E-40DD-AFC4-6F175D3DCCD1}">
              <a14:hiddenFill xmlns:a14="http://schemas.microsoft.com/office/drawing/2010/main">
                <a:solidFill>
                  <a:srgbClr val="FFFFFF"/>
                </a:solidFill>
              </a14:hiddenFill>
            </a:ext>
          </a:extLst>
        </p:spPr>
      </p:pic>
      <p:pic>
        <p:nvPicPr>
          <p:cNvPr id="245764" name="Picture 4" descr="Logo with Shield and Logotype">
            <a:extLst>
              <a:ext uri="{FF2B5EF4-FFF2-40B4-BE49-F238E27FC236}">
                <a16:creationId xmlns:a16="http://schemas.microsoft.com/office/drawing/2014/main" id="{A1DC89F9-7CAF-4341-850A-3A293204CB7C}"/>
              </a:ext>
            </a:extLst>
          </p:cNvPr>
          <p:cNvPicPr>
            <a:picLocks noChangeAspect="1" noChangeArrowheads="1"/>
          </p:cNvPicPr>
          <p:nvPr/>
        </p:nvPicPr>
        <p:blipFill>
          <a:blip r:embed="rId44" cstate="print">
            <a:extLst>
              <a:ext uri="{28A0092B-C50C-407E-A947-70E740481C1C}">
                <a14:useLocalDpi xmlns:a14="http://schemas.microsoft.com/office/drawing/2010/main" val="0"/>
              </a:ext>
            </a:extLst>
          </a:blip>
          <a:srcRect/>
          <a:stretch>
            <a:fillRect/>
          </a:stretch>
        </p:blipFill>
        <p:spPr bwMode="auto">
          <a:xfrm>
            <a:off x="8096031" y="2528397"/>
            <a:ext cx="820361" cy="270381"/>
          </a:xfrm>
          <a:prstGeom prst="rect">
            <a:avLst/>
          </a:prstGeom>
          <a:noFill/>
          <a:extLst>
            <a:ext uri="{909E8E84-426E-40DD-AFC4-6F175D3DCCD1}">
              <a14:hiddenFill xmlns:a14="http://schemas.microsoft.com/office/drawing/2010/main">
                <a:solidFill>
                  <a:srgbClr val="FFFFFF"/>
                </a:solidFill>
              </a14:hiddenFill>
            </a:ext>
          </a:extLst>
        </p:spPr>
      </p:pic>
      <p:sp>
        <p:nvSpPr>
          <p:cNvPr id="3" name="Left Arrow 2"/>
          <p:cNvSpPr/>
          <p:nvPr/>
        </p:nvSpPr>
        <p:spPr>
          <a:xfrm rot="6481956">
            <a:off x="6437929" y="4495946"/>
            <a:ext cx="3037508" cy="484632"/>
          </a:xfrm>
          <a:prstGeom prst="leftArrow">
            <a:avLst>
              <a:gd name="adj1" fmla="val 50000"/>
              <a:gd name="adj2" fmla="val 13236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08670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27" name="think-cell Slide" r:id="rId6" imgW="216" imgH="216" progId="TCLayout.ActiveDocument.1">
                  <p:embed/>
                </p:oleObj>
              </mc:Choice>
              <mc:Fallback>
                <p:oleObj name="think-cell Slide" r:id="rId6" imgW="216" imgH="21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a:xfrm>
            <a:off x="0" y="0"/>
            <a:ext cx="158750" cy="158750"/>
          </a:xfrm>
          <a:prstGeom prst="rect">
            <a:avLst/>
          </a:prstGeom>
        </p:spPr>
        <p:style>
          <a:lnRef idx="1">
            <a:schemeClr val="accent1"/>
          </a:lnRef>
          <a:fillRef idx="3">
            <a:schemeClr val="accent1"/>
          </a:fillRef>
          <a:effectRef idx="2">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3200" dirty="0">
              <a:solidFill>
                <a:prstClr val="white"/>
              </a:solidFill>
              <a:latin typeface="Roboto Slab Regular" pitchFamily="2" charset="0"/>
              <a:ea typeface="+mj-ea"/>
              <a:sym typeface="Roboto Slab Regular" pitchFamily="2" charset="0"/>
            </a:endParaRPr>
          </a:p>
        </p:txBody>
      </p:sp>
      <p:sp>
        <p:nvSpPr>
          <p:cNvPr id="2" name="Title 1"/>
          <p:cNvSpPr>
            <a:spLocks noGrp="1"/>
          </p:cNvSpPr>
          <p:nvPr>
            <p:ph type="ctrTitle"/>
          </p:nvPr>
        </p:nvSpPr>
        <p:spPr/>
        <p:txBody>
          <a:bodyPr>
            <a:normAutofit fontScale="90000"/>
          </a:bodyPr>
          <a:lstStyle/>
          <a:p>
            <a:r>
              <a:rPr lang="en-US" dirty="0"/>
              <a:t>Student benefits</a:t>
            </a:r>
            <a:br>
              <a:rPr lang="en-US" dirty="0"/>
            </a:br>
            <a:r>
              <a:rPr lang="en-US" dirty="0"/>
              <a:t/>
            </a:r>
            <a:br>
              <a:rPr lang="en-US" dirty="0"/>
            </a:br>
            <a:r>
              <a:rPr lang="en-US" sz="3200" dirty="0"/>
              <a:t>“Embrace the experience because it's different than anything else you've done in high school.”</a:t>
            </a:r>
          </a:p>
        </p:txBody>
      </p:sp>
      <p:sp>
        <p:nvSpPr>
          <p:cNvPr id="5" name="Slide Number Placeholder 4"/>
          <p:cNvSpPr>
            <a:spLocks noGrp="1"/>
          </p:cNvSpPr>
          <p:nvPr>
            <p:ph type="sldNum" sz="quarter" idx="12"/>
          </p:nvPr>
        </p:nvSpPr>
        <p:spPr/>
        <p:txBody>
          <a:bodyPr/>
          <a:lstStyle/>
          <a:p>
            <a:fld id="{E58C0DC8-E089-4D4A-A71C-1ACF76415CE6}" type="slidenum">
              <a:rPr lang="en-US" smtClean="0">
                <a:solidFill>
                  <a:prstClr val="black">
                    <a:tint val="75000"/>
                  </a:prstClr>
                </a:solidFill>
              </a:rPr>
              <a:pPr/>
              <a:t>21</a:t>
            </a:fld>
            <a:endParaRPr lang="en-US">
              <a:solidFill>
                <a:prstClr val="black">
                  <a:tint val="75000"/>
                </a:prstClr>
              </a:solidFill>
            </a:endParaRPr>
          </a:p>
        </p:txBody>
      </p:sp>
      <p:sp>
        <p:nvSpPr>
          <p:cNvPr id="8" name="TextBox 7"/>
          <p:cNvSpPr txBox="1"/>
          <p:nvPr/>
        </p:nvSpPr>
        <p:spPr>
          <a:xfrm>
            <a:off x="4561829" y="5600484"/>
            <a:ext cx="5185907" cy="400110"/>
          </a:xfrm>
          <a:prstGeom prst="rect">
            <a:avLst/>
          </a:prstGeom>
          <a:noFill/>
        </p:spPr>
        <p:txBody>
          <a:bodyPr wrap="none" rtlCol="0">
            <a:spAutoFit/>
          </a:bodyPr>
          <a:lstStyle/>
          <a:p>
            <a:pPr algn="r"/>
            <a:r>
              <a:rPr lang="en-US" sz="2000" b="1" i="1" dirty="0">
                <a:solidFill>
                  <a:prstClr val="white"/>
                </a:solidFill>
              </a:rPr>
              <a:t>William, Sophomore, </a:t>
            </a:r>
            <a:r>
              <a:rPr lang="en-US" sz="2000" i="1" dirty="0">
                <a:solidFill>
                  <a:prstClr val="white"/>
                </a:solidFill>
              </a:rPr>
              <a:t>University of Pennsylvania</a:t>
            </a:r>
          </a:p>
        </p:txBody>
      </p:sp>
    </p:spTree>
    <p:extLst>
      <p:ext uri="{BB962C8B-B14F-4D97-AF65-F5344CB8AC3E}">
        <p14:creationId xmlns:p14="http://schemas.microsoft.com/office/powerpoint/2010/main" val="463600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299" name="think-cell Slide" r:id="rId6" imgW="216" imgH="216" progId="TCLayout.ActiveDocument.1">
                  <p:embed/>
                </p:oleObj>
              </mc:Choice>
              <mc:Fallback>
                <p:oleObj name="think-cell Slide" r:id="rId6" imgW="216" imgH="21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3200" dirty="0">
              <a:latin typeface="Roboto Slab Regular" pitchFamily="2" charset="0"/>
              <a:ea typeface="+mj-ea"/>
              <a:sym typeface="Roboto Slab Regular" pitchFamily="2" charset="0"/>
            </a:endParaRPr>
          </a:p>
        </p:txBody>
      </p:sp>
      <p:sp>
        <p:nvSpPr>
          <p:cNvPr id="2" name="Title 1"/>
          <p:cNvSpPr>
            <a:spLocks noGrp="1"/>
          </p:cNvSpPr>
          <p:nvPr>
            <p:ph type="ctrTitle"/>
          </p:nvPr>
        </p:nvSpPr>
        <p:spPr/>
        <p:txBody>
          <a:bodyPr>
            <a:normAutofit fontScale="90000"/>
          </a:bodyPr>
          <a:lstStyle/>
          <a:p>
            <a:r>
              <a:rPr lang="en-US" dirty="0"/>
              <a:t>Higher </a:t>
            </a:r>
            <a:r>
              <a:rPr lang="en-US"/>
              <a:t>Ed engagement</a:t>
            </a:r>
            <a:r>
              <a:rPr lang="en-US" dirty="0"/>
              <a:t/>
            </a:r>
            <a:br>
              <a:rPr lang="en-US" dirty="0"/>
            </a:br>
            <a:r>
              <a:rPr lang="en-US" sz="1800" dirty="0"/>
              <a:t/>
            </a:r>
            <a:br>
              <a:rPr lang="en-US" sz="1800" dirty="0"/>
            </a:br>
            <a:r>
              <a:rPr lang="en-US" dirty="0"/>
              <a:t>“</a:t>
            </a:r>
            <a:r>
              <a:rPr lang="en-US" sz="3200" dirty="0"/>
              <a:t>I was able to use my research as evidence of my passion towards </a:t>
            </a:r>
            <a:br>
              <a:rPr lang="en-US" sz="3200" dirty="0"/>
            </a:br>
            <a:r>
              <a:rPr lang="en-US" sz="3200" dirty="0"/>
              <a:t>gender equality in my college applications”</a:t>
            </a:r>
            <a:br>
              <a:rPr lang="en-US" sz="3200" dirty="0"/>
            </a:br>
            <a:endParaRPr lang="en-US" sz="3200" dirty="0"/>
          </a:p>
        </p:txBody>
      </p:sp>
      <p:sp>
        <p:nvSpPr>
          <p:cNvPr id="5" name="Slide Number Placeholder 4"/>
          <p:cNvSpPr>
            <a:spLocks noGrp="1"/>
          </p:cNvSpPr>
          <p:nvPr>
            <p:ph type="sldNum" sz="quarter" idx="12"/>
          </p:nvPr>
        </p:nvSpPr>
        <p:spPr/>
        <p:txBody>
          <a:bodyPr/>
          <a:lstStyle/>
          <a:p>
            <a:fld id="{E58C0DC8-E089-4D4A-A71C-1ACF76415CE6}" type="slidenum">
              <a:rPr lang="en-US" smtClean="0">
                <a:solidFill>
                  <a:prstClr val="black">
                    <a:tint val="75000"/>
                  </a:prstClr>
                </a:solidFill>
                <a:latin typeface="Calibri"/>
              </a:rPr>
              <a:pPr/>
              <a:t>22</a:t>
            </a:fld>
            <a:endParaRPr lang="en-US">
              <a:solidFill>
                <a:prstClr val="black">
                  <a:tint val="75000"/>
                </a:prstClr>
              </a:solidFill>
              <a:latin typeface="Calibri"/>
            </a:endParaRPr>
          </a:p>
        </p:txBody>
      </p:sp>
      <p:sp>
        <p:nvSpPr>
          <p:cNvPr id="8" name="TextBox 7"/>
          <p:cNvSpPr txBox="1"/>
          <p:nvPr/>
        </p:nvSpPr>
        <p:spPr>
          <a:xfrm>
            <a:off x="6543589" y="5230360"/>
            <a:ext cx="3204147" cy="400110"/>
          </a:xfrm>
          <a:prstGeom prst="rect">
            <a:avLst/>
          </a:prstGeom>
          <a:noFill/>
        </p:spPr>
        <p:txBody>
          <a:bodyPr wrap="none" rtlCol="0">
            <a:spAutoFit/>
          </a:bodyPr>
          <a:lstStyle/>
          <a:p>
            <a:pPr algn="r"/>
            <a:r>
              <a:rPr lang="en-US" sz="2000" b="1" i="1" dirty="0">
                <a:solidFill>
                  <a:schemeClr val="bg1"/>
                </a:solidFill>
              </a:rPr>
              <a:t>C., Junior, </a:t>
            </a:r>
            <a:r>
              <a:rPr lang="en-US" sz="2000" i="1" dirty="0">
                <a:solidFill>
                  <a:schemeClr val="bg1"/>
                </a:solidFill>
              </a:rPr>
              <a:t>Harvard University</a:t>
            </a:r>
          </a:p>
        </p:txBody>
      </p:sp>
    </p:spTree>
    <p:extLst>
      <p:ext uri="{BB962C8B-B14F-4D97-AF65-F5344CB8AC3E}">
        <p14:creationId xmlns:p14="http://schemas.microsoft.com/office/powerpoint/2010/main" val="35079847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24" name="think-cell Slide" r:id="rId6" imgW="216" imgH="216" progId="TCLayout.ActiveDocument.1">
                  <p:embed/>
                </p:oleObj>
              </mc:Choice>
              <mc:Fallback>
                <p:oleObj name="think-cell Slide" r:id="rId6" imgW="216" imgH="21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a:xfrm>
            <a:off x="0" y="0"/>
            <a:ext cx="158750" cy="158750"/>
          </a:xfrm>
          <a:prstGeom prst="rect">
            <a:avLst/>
          </a:prstGeom>
        </p:spPr>
        <p:style>
          <a:lnRef idx="1">
            <a:schemeClr val="accent1"/>
          </a:lnRef>
          <a:fillRef idx="3">
            <a:schemeClr val="accent1"/>
          </a:fillRef>
          <a:effectRef idx="2">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3200" dirty="0">
              <a:latin typeface="Roboto Slab Regular" pitchFamily="2" charset="0"/>
              <a:ea typeface="+mj-ea"/>
              <a:sym typeface="Roboto Slab Regular" pitchFamily="2" charset="0"/>
            </a:endParaRPr>
          </a:p>
        </p:txBody>
      </p:sp>
      <p:sp>
        <p:nvSpPr>
          <p:cNvPr id="2" name="Title 1"/>
          <p:cNvSpPr>
            <a:spLocks noGrp="1"/>
          </p:cNvSpPr>
          <p:nvPr>
            <p:ph type="ctrTitle"/>
          </p:nvPr>
        </p:nvSpPr>
        <p:spPr/>
        <p:txBody>
          <a:bodyPr>
            <a:normAutofit fontScale="90000"/>
          </a:bodyPr>
          <a:lstStyle/>
          <a:p>
            <a:r>
              <a:rPr lang="en-US" dirty="0"/>
              <a:t/>
            </a:r>
            <a:br>
              <a:rPr lang="en-US" dirty="0"/>
            </a:br>
            <a:r>
              <a:rPr lang="en-US" dirty="0"/>
              <a:t/>
            </a:r>
            <a:br>
              <a:rPr lang="en-US" dirty="0"/>
            </a:br>
            <a:r>
              <a:rPr lang="en-US" sz="3200" dirty="0"/>
              <a:t>“Not a day goes by where I don't use a skill I learned in the course[s]. My best advice: just do it”</a:t>
            </a:r>
          </a:p>
        </p:txBody>
      </p:sp>
      <p:sp>
        <p:nvSpPr>
          <p:cNvPr id="5" name="Slide Number Placeholder 4"/>
          <p:cNvSpPr>
            <a:spLocks noGrp="1"/>
          </p:cNvSpPr>
          <p:nvPr>
            <p:ph type="sldNum" sz="quarter" idx="12"/>
          </p:nvPr>
        </p:nvSpPr>
        <p:spPr/>
        <p:txBody>
          <a:bodyPr/>
          <a:lstStyle/>
          <a:p>
            <a:fld id="{E58C0DC8-E089-4D4A-A71C-1ACF76415CE6}" type="slidenum">
              <a:rPr lang="en-US" smtClean="0">
                <a:solidFill>
                  <a:prstClr val="black">
                    <a:tint val="75000"/>
                  </a:prstClr>
                </a:solidFill>
                <a:latin typeface="Calibri"/>
              </a:rPr>
              <a:pPr/>
              <a:t>23</a:t>
            </a:fld>
            <a:endParaRPr lang="en-US">
              <a:solidFill>
                <a:prstClr val="black">
                  <a:tint val="75000"/>
                </a:prstClr>
              </a:solidFill>
              <a:latin typeface="Calibri"/>
            </a:endParaRPr>
          </a:p>
        </p:txBody>
      </p:sp>
      <p:sp>
        <p:nvSpPr>
          <p:cNvPr id="8" name="TextBox 7"/>
          <p:cNvSpPr txBox="1"/>
          <p:nvPr/>
        </p:nvSpPr>
        <p:spPr>
          <a:xfrm>
            <a:off x="4855627" y="5230360"/>
            <a:ext cx="4892109" cy="400110"/>
          </a:xfrm>
          <a:prstGeom prst="rect">
            <a:avLst/>
          </a:prstGeom>
          <a:noFill/>
        </p:spPr>
        <p:txBody>
          <a:bodyPr wrap="none" rtlCol="0">
            <a:spAutoFit/>
          </a:bodyPr>
          <a:lstStyle/>
          <a:p>
            <a:pPr algn="r"/>
            <a:r>
              <a:rPr lang="en-US" sz="2000" b="1" i="1" dirty="0">
                <a:solidFill>
                  <a:schemeClr val="bg1"/>
                </a:solidFill>
              </a:rPr>
              <a:t>Reagan, Sophomore, </a:t>
            </a:r>
            <a:r>
              <a:rPr lang="en-US" sz="2000" i="1" dirty="0">
                <a:solidFill>
                  <a:schemeClr val="bg1"/>
                </a:solidFill>
              </a:rPr>
              <a:t>University of Oklahoma</a:t>
            </a:r>
          </a:p>
        </p:txBody>
      </p:sp>
    </p:spTree>
    <p:extLst>
      <p:ext uri="{BB962C8B-B14F-4D97-AF65-F5344CB8AC3E}">
        <p14:creationId xmlns:p14="http://schemas.microsoft.com/office/powerpoint/2010/main" val="34144153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348" name="think-cell Slide" r:id="rId6" imgW="216" imgH="216" progId="TCLayout.ActiveDocument.1">
                  <p:embed/>
                </p:oleObj>
              </mc:Choice>
              <mc:Fallback>
                <p:oleObj name="think-cell Slide" r:id="rId6" imgW="216" imgH="21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a:xfrm>
            <a:off x="0" y="0"/>
            <a:ext cx="158750" cy="158750"/>
          </a:xfrm>
          <a:prstGeom prst="rect">
            <a:avLst/>
          </a:prstGeom>
        </p:spPr>
        <p:style>
          <a:lnRef idx="1">
            <a:schemeClr val="accent1"/>
          </a:lnRef>
          <a:fillRef idx="3">
            <a:schemeClr val="accent1"/>
          </a:fillRef>
          <a:effectRef idx="2">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3200" dirty="0">
              <a:solidFill>
                <a:prstClr val="white"/>
              </a:solidFill>
              <a:latin typeface="Roboto Slab Regular" pitchFamily="2" charset="0"/>
              <a:ea typeface="+mj-ea"/>
              <a:sym typeface="Roboto Slab Regular" pitchFamily="2" charset="0"/>
            </a:endParaRPr>
          </a:p>
        </p:txBody>
      </p:sp>
      <p:sp>
        <p:nvSpPr>
          <p:cNvPr id="2" name="Title 1"/>
          <p:cNvSpPr>
            <a:spLocks noGrp="1"/>
          </p:cNvSpPr>
          <p:nvPr>
            <p:ph type="ctrTitle"/>
          </p:nvPr>
        </p:nvSpPr>
        <p:spPr>
          <a:xfrm>
            <a:off x="1808695" y="2409734"/>
            <a:ext cx="8501014" cy="807382"/>
          </a:xfrm>
        </p:spPr>
        <p:txBody>
          <a:bodyPr>
            <a:normAutofit fontScale="90000"/>
          </a:bodyPr>
          <a:lstStyle/>
          <a:p>
            <a:r>
              <a:rPr lang="en-US" dirty="0"/>
              <a:t/>
            </a:r>
            <a:br>
              <a:rPr lang="en-US" dirty="0"/>
            </a:br>
            <a:r>
              <a:rPr lang="en-US" sz="3200" dirty="0"/>
              <a:t>“AP Capstone ultimately made me a better writer, a more informed student, and a smarter thinker…these skills can be applied in every aspect of every day life”</a:t>
            </a:r>
          </a:p>
        </p:txBody>
      </p:sp>
      <p:sp>
        <p:nvSpPr>
          <p:cNvPr id="5" name="Slide Number Placeholder 4"/>
          <p:cNvSpPr>
            <a:spLocks noGrp="1"/>
          </p:cNvSpPr>
          <p:nvPr>
            <p:ph type="sldNum" sz="quarter" idx="12"/>
          </p:nvPr>
        </p:nvSpPr>
        <p:spPr/>
        <p:txBody>
          <a:bodyPr/>
          <a:lstStyle/>
          <a:p>
            <a:fld id="{E58C0DC8-E089-4D4A-A71C-1ACF76415CE6}" type="slidenum">
              <a:rPr lang="en-US" smtClean="0">
                <a:solidFill>
                  <a:prstClr val="black">
                    <a:tint val="75000"/>
                  </a:prstClr>
                </a:solidFill>
              </a:rPr>
              <a:pPr/>
              <a:t>24</a:t>
            </a:fld>
            <a:endParaRPr lang="en-US">
              <a:solidFill>
                <a:prstClr val="black">
                  <a:tint val="75000"/>
                </a:prstClr>
              </a:solidFill>
            </a:endParaRPr>
          </a:p>
        </p:txBody>
      </p:sp>
      <p:sp>
        <p:nvSpPr>
          <p:cNvPr id="8" name="TextBox 7"/>
          <p:cNvSpPr txBox="1"/>
          <p:nvPr/>
        </p:nvSpPr>
        <p:spPr>
          <a:xfrm>
            <a:off x="4126902" y="5600484"/>
            <a:ext cx="5620834" cy="400110"/>
          </a:xfrm>
          <a:prstGeom prst="rect">
            <a:avLst/>
          </a:prstGeom>
          <a:noFill/>
        </p:spPr>
        <p:txBody>
          <a:bodyPr wrap="none" rtlCol="0">
            <a:spAutoFit/>
          </a:bodyPr>
          <a:lstStyle/>
          <a:p>
            <a:pPr algn="r"/>
            <a:r>
              <a:rPr lang="en-US" sz="2000" b="1" i="1" dirty="0">
                <a:solidFill>
                  <a:prstClr val="white"/>
                </a:solidFill>
              </a:rPr>
              <a:t>	</a:t>
            </a:r>
            <a:r>
              <a:rPr lang="en-US" sz="2000" b="1" i="1" dirty="0" err="1">
                <a:solidFill>
                  <a:prstClr val="white"/>
                </a:solidFill>
              </a:rPr>
              <a:t>Donnaya</a:t>
            </a:r>
            <a:r>
              <a:rPr lang="en-US" sz="2000" b="1" i="1" dirty="0">
                <a:solidFill>
                  <a:prstClr val="white"/>
                </a:solidFill>
              </a:rPr>
              <a:t>, Junior, </a:t>
            </a:r>
            <a:r>
              <a:rPr lang="en-US" sz="2000" i="1" dirty="0">
                <a:solidFill>
                  <a:prstClr val="white"/>
                </a:solidFill>
              </a:rPr>
              <a:t>Delaware State University</a:t>
            </a:r>
          </a:p>
        </p:txBody>
      </p:sp>
    </p:spTree>
    <p:extLst>
      <p:ext uri="{BB962C8B-B14F-4D97-AF65-F5344CB8AC3E}">
        <p14:creationId xmlns:p14="http://schemas.microsoft.com/office/powerpoint/2010/main" val="39930872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373" name="think-cell Slide" r:id="rId5" imgW="216" imgH="216" progId="TCLayout.ActiveDocument.1">
                  <p:embed/>
                </p:oleObj>
              </mc:Choice>
              <mc:Fallback>
                <p:oleObj name="think-cell Slide" r:id="rId5" imgW="216" imgH="216" progId="TCLayout.ActiveDocument.1">
                  <p:embed/>
                  <p:pic>
                    <p:nvPicPr>
                      <p:cNvPr id="11" name="Object 10"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Slide Number Placeholder 5"/>
          <p:cNvSpPr>
            <a:spLocks noGrp="1"/>
          </p:cNvSpPr>
          <p:nvPr>
            <p:ph type="sldNum" sz="quarter" idx="12"/>
          </p:nvPr>
        </p:nvSpPr>
        <p:spPr>
          <a:xfrm>
            <a:off x="8990308" y="6282608"/>
            <a:ext cx="2844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E9C267-FC72-D447-BF05-09A3351C68C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 Placeholder 4"/>
          <p:cNvSpPr>
            <a:spLocks noGrp="1"/>
          </p:cNvSpPr>
          <p:nvPr>
            <p:ph type="body" sz="quarter" idx="16"/>
          </p:nvPr>
        </p:nvSpPr>
        <p:spPr>
          <a:xfrm>
            <a:off x="466724" y="411024"/>
            <a:ext cx="11725276" cy="494764"/>
          </a:xfrm>
        </p:spPr>
        <p:txBody>
          <a:bodyPr>
            <a:noAutofit/>
          </a:bodyPr>
          <a:lstStyle/>
          <a:p>
            <a:r>
              <a:rPr lang="en-US" sz="4000" b="1" dirty="0" smtClean="0"/>
              <a:t>When should I take these courses?</a:t>
            </a:r>
            <a:endParaRPr lang="en-US" sz="4000" b="1" dirty="0"/>
          </a:p>
        </p:txBody>
      </p:sp>
      <p:sp>
        <p:nvSpPr>
          <p:cNvPr id="4" name="TextBox 3">
            <a:extLst>
              <a:ext uri="{FF2B5EF4-FFF2-40B4-BE49-F238E27FC236}">
                <a16:creationId xmlns:a16="http://schemas.microsoft.com/office/drawing/2014/main" id="{880F75D6-5ED5-42B3-B559-C51E617DCA0B}"/>
              </a:ext>
            </a:extLst>
          </p:cNvPr>
          <p:cNvSpPr txBox="1"/>
          <p:nvPr/>
        </p:nvSpPr>
        <p:spPr>
          <a:xfrm>
            <a:off x="-330543" y="2393342"/>
            <a:ext cx="3112952" cy="83099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AP Seminar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(Year 1)</a:t>
            </a:r>
          </a:p>
        </p:txBody>
      </p:sp>
      <p:sp>
        <p:nvSpPr>
          <p:cNvPr id="71" name="TextBox 70">
            <a:extLst>
              <a:ext uri="{FF2B5EF4-FFF2-40B4-BE49-F238E27FC236}">
                <a16:creationId xmlns:a16="http://schemas.microsoft.com/office/drawing/2014/main" id="{D8B914FA-9445-4A6A-AA79-7E6B2AF23F11}"/>
              </a:ext>
            </a:extLst>
          </p:cNvPr>
          <p:cNvSpPr txBox="1"/>
          <p:nvPr/>
        </p:nvSpPr>
        <p:spPr>
          <a:xfrm>
            <a:off x="-330544" y="4959275"/>
            <a:ext cx="3112952"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AP Research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(Year 2)</a:t>
            </a:r>
          </a:p>
        </p:txBody>
      </p:sp>
      <p:grpSp>
        <p:nvGrpSpPr>
          <p:cNvPr id="75" name="Group 74">
            <a:extLst>
              <a:ext uri="{FF2B5EF4-FFF2-40B4-BE49-F238E27FC236}">
                <a16:creationId xmlns:a16="http://schemas.microsoft.com/office/drawing/2014/main" id="{AE4760F2-AC1A-43D3-B23A-65D6DC394C59}"/>
              </a:ext>
            </a:extLst>
          </p:cNvPr>
          <p:cNvGrpSpPr/>
          <p:nvPr/>
        </p:nvGrpSpPr>
        <p:grpSpPr>
          <a:xfrm>
            <a:off x="991129" y="3858635"/>
            <a:ext cx="469607" cy="466344"/>
            <a:chOff x="8028286" y="5643238"/>
            <a:chExt cx="469607" cy="466344"/>
          </a:xfrm>
        </p:grpSpPr>
        <p:cxnSp>
          <p:nvCxnSpPr>
            <p:cNvPr id="72" name="Straight Connector 71">
              <a:extLst>
                <a:ext uri="{FF2B5EF4-FFF2-40B4-BE49-F238E27FC236}">
                  <a16:creationId xmlns:a16="http://schemas.microsoft.com/office/drawing/2014/main" id="{E3A7B04F-5FE4-465D-B283-E408533916F8}"/>
                </a:ext>
              </a:extLst>
            </p:cNvPr>
            <p:cNvCxnSpPr/>
            <p:nvPr/>
          </p:nvCxnSpPr>
          <p:spPr>
            <a:xfrm>
              <a:off x="8028286" y="5877957"/>
              <a:ext cx="469607"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74" name="Straight Connector 73">
              <a:extLst>
                <a:ext uri="{FF2B5EF4-FFF2-40B4-BE49-F238E27FC236}">
                  <a16:creationId xmlns:a16="http://schemas.microsoft.com/office/drawing/2014/main" id="{DBFE9696-3279-4D69-911E-896C7C45736F}"/>
                </a:ext>
              </a:extLst>
            </p:cNvPr>
            <p:cNvCxnSpPr>
              <a:cxnSpLocks/>
            </p:cNvCxnSpPr>
            <p:nvPr/>
          </p:nvCxnSpPr>
          <p:spPr>
            <a:xfrm>
              <a:off x="8263090" y="5643238"/>
              <a:ext cx="0" cy="466344"/>
            </a:xfrm>
            <a:prstGeom prst="line">
              <a:avLst/>
            </a:prstGeom>
            <a:ln w="38100"/>
          </p:spPr>
          <p:style>
            <a:lnRef idx="1">
              <a:schemeClr val="dk1"/>
            </a:lnRef>
            <a:fillRef idx="0">
              <a:schemeClr val="dk1"/>
            </a:fillRef>
            <a:effectRef idx="0">
              <a:schemeClr val="dk1"/>
            </a:effectRef>
            <a:fontRef idx="minor">
              <a:schemeClr val="tx1"/>
            </a:fontRef>
          </p:style>
        </p:cxnSp>
      </p:grpSp>
      <p:sp>
        <p:nvSpPr>
          <p:cNvPr id="31" name="Rectangle 30">
            <a:extLst>
              <a:ext uri="{FF2B5EF4-FFF2-40B4-BE49-F238E27FC236}">
                <a16:creationId xmlns:a16="http://schemas.microsoft.com/office/drawing/2014/main" id="{88C52C75-4736-4CF1-97B3-116C36A49F74}"/>
              </a:ext>
            </a:extLst>
          </p:cNvPr>
          <p:cNvSpPr/>
          <p:nvPr/>
        </p:nvSpPr>
        <p:spPr>
          <a:xfrm>
            <a:off x="2440293" y="1796019"/>
            <a:ext cx="8409844" cy="1891359"/>
          </a:xfrm>
          <a:prstGeom prst="rect">
            <a:avLst/>
          </a:prstGeom>
          <a:solidFill>
            <a:schemeClr val="bg1"/>
          </a:solidFill>
          <a:ln w="38100">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marL="342900" indent="-342900">
              <a:buFont typeface="Arial" panose="020B0604020202020204" pitchFamily="34" charset="0"/>
              <a:buChar char="•"/>
            </a:pPr>
            <a:r>
              <a:rPr lang="en-US" sz="2400" b="1" dirty="0" smtClean="0">
                <a:solidFill>
                  <a:schemeClr val="tx1"/>
                </a:solidFill>
                <a:latin typeface="Roboto" panose="02000000000000000000" pitchFamily="2" charset="0"/>
                <a:ea typeface="Roboto" panose="02000000000000000000" pitchFamily="2" charset="0"/>
                <a:cs typeface="Roboto" panose="02000000000000000000" pitchFamily="2" charset="0"/>
              </a:rPr>
              <a:t>Enroll as a JUNIOR to begin the AP Capstone program (Consider pairing with AP Lang)</a:t>
            </a:r>
          </a:p>
          <a:p>
            <a:pPr algn="ctr"/>
            <a:r>
              <a:rPr lang="en-US" sz="2400" b="1" dirty="0" smtClean="0">
                <a:solidFill>
                  <a:schemeClr val="tx1"/>
                </a:solidFill>
                <a:latin typeface="Roboto" panose="02000000000000000000" pitchFamily="2" charset="0"/>
                <a:ea typeface="Roboto" panose="02000000000000000000" pitchFamily="2" charset="0"/>
                <a:cs typeface="Roboto" panose="02000000000000000000" pitchFamily="2" charset="0"/>
              </a:rPr>
              <a:t>OR</a:t>
            </a:r>
          </a:p>
          <a:p>
            <a:pPr marL="342900" indent="-342900">
              <a:buFont typeface="Arial" panose="020B0604020202020204" pitchFamily="34" charset="0"/>
              <a:buChar char="•"/>
            </a:pPr>
            <a:r>
              <a:rPr lang="en-US" sz="2400" b="1" dirty="0" smtClean="0">
                <a:solidFill>
                  <a:schemeClr val="tx1"/>
                </a:solidFill>
                <a:latin typeface="Roboto" panose="02000000000000000000" pitchFamily="2" charset="0"/>
                <a:ea typeface="Roboto" panose="02000000000000000000" pitchFamily="2" charset="0"/>
                <a:cs typeface="Roboto" panose="02000000000000000000" pitchFamily="2" charset="0"/>
              </a:rPr>
              <a:t>Enroll as a SENIOR for your English credit</a:t>
            </a:r>
          </a:p>
          <a:p>
            <a:pPr lvl="1"/>
            <a:r>
              <a:rPr lang="en-US" sz="2400" b="1" dirty="0" smtClean="0">
                <a:solidFill>
                  <a:schemeClr val="tx1"/>
                </a:solidFill>
                <a:latin typeface="Roboto" panose="02000000000000000000" pitchFamily="2" charset="0"/>
                <a:ea typeface="Roboto" panose="02000000000000000000" pitchFamily="2" charset="0"/>
                <a:cs typeface="Roboto" panose="02000000000000000000" pitchFamily="2" charset="0"/>
              </a:rPr>
              <a:t>(Consider pairing with AP Lit)</a:t>
            </a:r>
            <a:endParaRPr lang="en-US" sz="2000" b="1" dirty="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32" name="Rectangle 31">
            <a:extLst>
              <a:ext uri="{FF2B5EF4-FFF2-40B4-BE49-F238E27FC236}">
                <a16:creationId xmlns:a16="http://schemas.microsoft.com/office/drawing/2014/main" id="{5319238D-93F5-43BF-A461-3A6557779301}"/>
              </a:ext>
            </a:extLst>
          </p:cNvPr>
          <p:cNvSpPr/>
          <p:nvPr/>
        </p:nvSpPr>
        <p:spPr>
          <a:xfrm>
            <a:off x="2440293" y="4695719"/>
            <a:ext cx="8409844" cy="1395664"/>
          </a:xfrm>
          <a:prstGeom prst="rect">
            <a:avLst/>
          </a:prstGeom>
          <a:solidFill>
            <a:schemeClr val="bg1"/>
          </a:solidFill>
          <a:ln w="38100">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solidFill>
                  <a:schemeClr val="tx1"/>
                </a:solidFill>
                <a:latin typeface="Roboto" panose="02000000000000000000" pitchFamily="2" charset="0"/>
                <a:ea typeface="Roboto" panose="02000000000000000000" pitchFamily="2" charset="0"/>
                <a:cs typeface="Roboto" panose="02000000000000000000" pitchFamily="2" charset="0"/>
              </a:rPr>
              <a:t>SENIORS who have completed AP Seminar</a:t>
            </a:r>
          </a:p>
          <a:p>
            <a:pPr algn="ctr"/>
            <a:endParaRPr lang="en-US" sz="2400" b="1" dirty="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2" name="TextBox 1"/>
          <p:cNvSpPr txBox="1"/>
          <p:nvPr/>
        </p:nvSpPr>
        <p:spPr>
          <a:xfrm>
            <a:off x="10026501" y="365760"/>
            <a:ext cx="2165499" cy="1384995"/>
          </a:xfrm>
          <a:prstGeom prst="rect">
            <a:avLst/>
          </a:prstGeom>
          <a:noFill/>
        </p:spPr>
        <p:txBody>
          <a:bodyPr wrap="square" rtlCol="0">
            <a:spAutoFit/>
          </a:bodyPr>
          <a:lstStyle/>
          <a:p>
            <a:pPr algn="ctr"/>
            <a:r>
              <a:rPr lang="en-US" sz="2800" dirty="0" smtClean="0">
                <a:latin typeface="Arial Black" panose="020B0A04020102020204" pitchFamily="34" charset="0"/>
              </a:rPr>
              <a:t>Add to your ECP now!</a:t>
            </a:r>
            <a:endParaRPr lang="en-US" sz="2800" dirty="0">
              <a:latin typeface="Arial Black" panose="020B0A04020102020204" pitchFamily="34" charset="0"/>
            </a:endParaRPr>
          </a:p>
        </p:txBody>
      </p:sp>
    </p:spTree>
    <p:extLst>
      <p:ext uri="{BB962C8B-B14F-4D97-AF65-F5344CB8AC3E}">
        <p14:creationId xmlns:p14="http://schemas.microsoft.com/office/powerpoint/2010/main" val="1012500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smtClean="0"/>
              <a:t>CCPS Graduation Requirements</a:t>
            </a:r>
            <a:endParaRPr lang="en-US" dirty="0"/>
          </a:p>
        </p:txBody>
      </p:sp>
      <p:sp>
        <p:nvSpPr>
          <p:cNvPr id="10" name="Content Placeholder 9"/>
          <p:cNvSpPr>
            <a:spLocks noGrp="1"/>
          </p:cNvSpPr>
          <p:nvPr>
            <p:ph idx="1"/>
          </p:nvPr>
        </p:nvSpPr>
        <p:spPr/>
        <p:txBody>
          <a:bodyPr/>
          <a:lstStyle/>
          <a:p>
            <a:r>
              <a:rPr lang="en-US" dirty="0" smtClean="0"/>
              <a:t>Four English credits: One credit per year</a:t>
            </a:r>
          </a:p>
          <a:p>
            <a:pPr marL="0" indent="0">
              <a:buNone/>
            </a:pPr>
            <a:endParaRPr lang="en-US" dirty="0" smtClean="0"/>
          </a:p>
          <a:p>
            <a:r>
              <a:rPr lang="en-US" dirty="0" smtClean="0"/>
              <a:t>AP Research OR AP Seminar may </a:t>
            </a:r>
            <a:r>
              <a:rPr lang="en-US" b="1" dirty="0" smtClean="0"/>
              <a:t>only</a:t>
            </a:r>
            <a:r>
              <a:rPr lang="en-US" dirty="0" smtClean="0"/>
              <a:t> count toward the graduation requirement during the student’s senior year </a:t>
            </a:r>
          </a:p>
          <a:p>
            <a:pPr marL="0" indent="0">
              <a:buNone/>
            </a:pPr>
            <a:endParaRPr lang="en-US" dirty="0"/>
          </a:p>
        </p:txBody>
      </p:sp>
    </p:spTree>
    <p:extLst>
      <p:ext uri="{BB962C8B-B14F-4D97-AF65-F5344CB8AC3E}">
        <p14:creationId xmlns:p14="http://schemas.microsoft.com/office/powerpoint/2010/main" val="12719576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1" y="5091299"/>
            <a:ext cx="5812221" cy="1769715"/>
          </a:xfrm>
          <a:prstGeom prst="rect">
            <a:avLst/>
          </a:prstGeom>
          <a:noFill/>
        </p:spPr>
        <p:txBody>
          <a:bodyPr wrap="square" rtlCol="0">
            <a:spAutoFit/>
          </a:bodyPr>
          <a:lstStyle/>
          <a:p>
            <a:pPr marL="297151" indent="-297151">
              <a:spcBef>
                <a:spcPts val="312"/>
              </a:spcBef>
              <a:spcAft>
                <a:spcPts val="300"/>
              </a:spcAft>
              <a:buFont typeface="Wingdings" panose="05000000000000000000" pitchFamily="2" charset="2"/>
              <a:buChar char="v"/>
            </a:pPr>
            <a:r>
              <a:rPr lang="en-US" sz="1300" dirty="0"/>
              <a:t>A student may move to Honors at any point and progress through that sequence.</a:t>
            </a:r>
          </a:p>
          <a:p>
            <a:pPr marL="297151" indent="-297151">
              <a:spcAft>
                <a:spcPts val="300"/>
              </a:spcAft>
              <a:buFont typeface="Wingdings" panose="05000000000000000000" pitchFamily="2" charset="2"/>
              <a:buChar char="v"/>
            </a:pPr>
            <a:r>
              <a:rPr lang="en-US" sz="1300" dirty="0"/>
              <a:t>The various course sequence options are designed to offer flexibility for students in meeting graduation requirements and to enable them to select English courses of sufficient rigor to match their post secondary plans.</a:t>
            </a:r>
          </a:p>
          <a:p>
            <a:pPr marL="297151" indent="-297151">
              <a:buFont typeface="Wingdings" panose="05000000000000000000" pitchFamily="2" charset="2"/>
              <a:buChar char="v"/>
            </a:pPr>
            <a:r>
              <a:rPr lang="en-US" sz="1300" dirty="0"/>
              <a:t>The more selective the college(s) they are attempting to get into, the more important it is that their transcript is competitive and reflects challenging courses that predict college success.</a:t>
            </a:r>
          </a:p>
        </p:txBody>
      </p:sp>
      <p:pic>
        <p:nvPicPr>
          <p:cNvPr id="6" name="Picture 5"/>
          <p:cNvPicPr>
            <a:picLocks noChangeAspect="1"/>
          </p:cNvPicPr>
          <p:nvPr/>
        </p:nvPicPr>
        <p:blipFill>
          <a:blip r:embed="rId2"/>
          <a:stretch>
            <a:fillRect/>
          </a:stretch>
        </p:blipFill>
        <p:spPr>
          <a:xfrm>
            <a:off x="235131" y="187232"/>
            <a:ext cx="11691258" cy="5915976"/>
          </a:xfrm>
          <a:prstGeom prst="rect">
            <a:avLst/>
          </a:prstGeom>
        </p:spPr>
      </p:pic>
    </p:spTree>
    <p:extLst>
      <p:ext uri="{BB962C8B-B14F-4D97-AF65-F5344CB8AC3E}">
        <p14:creationId xmlns:p14="http://schemas.microsoft.com/office/powerpoint/2010/main" val="37662395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7200" dirty="0" smtClean="0"/>
              <a:t>What next?</a:t>
            </a:r>
            <a:endParaRPr lang="en-US" sz="7200" dirty="0"/>
          </a:p>
        </p:txBody>
      </p:sp>
      <p:sp>
        <p:nvSpPr>
          <p:cNvPr id="3" name="Content Placeholder 2"/>
          <p:cNvSpPr>
            <a:spLocks noGrp="1"/>
          </p:cNvSpPr>
          <p:nvPr>
            <p:ph idx="1"/>
          </p:nvPr>
        </p:nvSpPr>
        <p:spPr>
          <a:xfrm>
            <a:off x="301925" y="1618051"/>
            <a:ext cx="5902932" cy="4920771"/>
          </a:xfrm>
        </p:spPr>
        <p:txBody>
          <a:bodyPr>
            <a:normAutofit fontScale="92500"/>
          </a:bodyPr>
          <a:lstStyle/>
          <a:p>
            <a:endParaRPr lang="en-US" dirty="0" smtClean="0"/>
          </a:p>
          <a:p>
            <a:r>
              <a:rPr lang="en-US" sz="4000" dirty="0" smtClean="0"/>
              <a:t>Questions?</a:t>
            </a:r>
          </a:p>
          <a:p>
            <a:endParaRPr lang="en-US" sz="4000" dirty="0" smtClean="0"/>
          </a:p>
          <a:p>
            <a:pPr marL="0" indent="0">
              <a:buNone/>
            </a:pPr>
            <a:r>
              <a:rPr lang="en-US" sz="4000" dirty="0" smtClean="0"/>
              <a:t>For more info</a:t>
            </a:r>
            <a:endParaRPr lang="en-US" sz="4000" dirty="0"/>
          </a:p>
          <a:p>
            <a:r>
              <a:rPr lang="en-US" sz="4000" dirty="0" smtClean="0"/>
              <a:t>Visit: apcentral.collegeboard.org</a:t>
            </a:r>
          </a:p>
          <a:p>
            <a:r>
              <a:rPr lang="en-US" sz="4000" dirty="0" smtClean="0"/>
              <a:t>Email: tsdeen@carrollk12.org</a:t>
            </a:r>
          </a:p>
        </p:txBody>
      </p:sp>
      <p:pic>
        <p:nvPicPr>
          <p:cNvPr id="4" name="Picture 3"/>
          <p:cNvPicPr>
            <a:picLocks noChangeAspect="1"/>
          </p:cNvPicPr>
          <p:nvPr/>
        </p:nvPicPr>
        <p:blipFill rotWithShape="1">
          <a:blip r:embed="rId2"/>
          <a:srcRect l="33973" t="18654" r="35023" b="19560"/>
          <a:stretch/>
        </p:blipFill>
        <p:spPr>
          <a:xfrm>
            <a:off x="6315973" y="1"/>
            <a:ext cx="5746630" cy="6759446"/>
          </a:xfrm>
          <a:prstGeom prst="rect">
            <a:avLst/>
          </a:prstGeom>
        </p:spPr>
      </p:pic>
    </p:spTree>
    <p:extLst>
      <p:ext uri="{BB962C8B-B14F-4D97-AF65-F5344CB8AC3E}">
        <p14:creationId xmlns:p14="http://schemas.microsoft.com/office/powerpoint/2010/main" val="423763026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C_fIjPQ8TxS6jPmad1PqA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ZtRy_.kdTOyRPsn3t_cK_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Xq2_DMAkRbuUJcTqAgJK.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Lacui25.Sbi6mmujYstky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eblJP8WRS120tpXIXtYVs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FeFHux7SR.OervBrPC8KXg"/>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nfs4Z9.EQcSaeKHMKJmV4w"/>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YPEuu7UvR2.egZm_aDuw2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uR5aNzUxRmGl7UqLUe_Fxw"/>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3.HjZIiTTc2PGAkrEFy1d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Ksfx6w3RnmlLo.CKzdzAw"/>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k0YfYuS_Remqc_9BIqKkE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BJM4.pktRzK_.7BKGb99r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U.HFXeMTuyt5nPjfhp_x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b4bDHl8OST6pcVF9ZdYF_g"/>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8.3hoee4QAOztw9Ys93PCA"/>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ZtRy_.kdTOyRPsn3t_cK_g"/>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jdth.I3hTTeKGpKErrheyg"/>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ZtRy_.kdTOyRPsn3t_cK_g"/>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ZtRy_.kdTOyRPsn3t_cK_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29DA8845F90F34EAFEB66D69C82E63B" ma:contentTypeVersion="12" ma:contentTypeDescription="Create a new document." ma:contentTypeScope="" ma:versionID="c9053e18bda676c69b736ae3de8fa5aa">
  <xsd:schema xmlns:xsd="http://www.w3.org/2001/XMLSchema" xmlns:xs="http://www.w3.org/2001/XMLSchema" xmlns:p="http://schemas.microsoft.com/office/2006/metadata/properties" xmlns:ns3="29cb1a31-0e66-4759-87aa-9b98e499b12d" xmlns:ns4="f113fb74-6bd0-44dc-9d7f-921baff35ef6" targetNamespace="http://schemas.microsoft.com/office/2006/metadata/properties" ma:root="true" ma:fieldsID="0af9929c20f867c8c587717aa77a1958" ns3:_="" ns4:_="">
    <xsd:import namespace="29cb1a31-0e66-4759-87aa-9b98e499b12d"/>
    <xsd:import namespace="f113fb74-6bd0-44dc-9d7f-921baff35ef6"/>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4:SharedWithUsers" minOccurs="0"/>
                <xsd:element ref="ns4:SharedWithDetails" minOccurs="0"/>
                <xsd:element ref="ns4:SharingHintHash" minOccurs="0"/>
                <xsd:element ref="ns3:MediaServiceOCR" minOccurs="0"/>
                <xsd:element ref="ns3:MediaServiceEventHashCode" minOccurs="0"/>
                <xsd:element ref="ns3:MediaServiceGenerationTim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cb1a31-0e66-4759-87aa-9b98e499b12d"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113fb74-6bd0-44dc-9d7f-921baff35ef6"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element name="SharingHintHash" ma:index="14"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B9BEE3B-535A-4F38-B778-B09403869651}">
  <ds:schemaRefs>
    <ds:schemaRef ds:uri="http://schemas.microsoft.com/sharepoint/v3/contenttype/forms"/>
  </ds:schemaRefs>
</ds:datastoreItem>
</file>

<file path=customXml/itemProps2.xml><?xml version="1.0" encoding="utf-8"?>
<ds:datastoreItem xmlns:ds="http://schemas.openxmlformats.org/officeDocument/2006/customXml" ds:itemID="{088A9D65-6081-4FCC-B907-B7D4CFD070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cb1a31-0e66-4759-87aa-9b98e499b12d"/>
    <ds:schemaRef ds:uri="f113fb74-6bd0-44dc-9d7f-921baff35e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49D7201-CC8E-4874-8426-84E45A849023}">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29cb1a31-0e66-4759-87aa-9b98e499b12d"/>
    <ds:schemaRef ds:uri="http://purl.org/dc/elements/1.1/"/>
    <ds:schemaRef ds:uri="http://schemas.microsoft.com/office/2006/metadata/properties"/>
    <ds:schemaRef ds:uri="f113fb74-6bd0-44dc-9d7f-921baff35ef6"/>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131</TotalTime>
  <Words>890</Words>
  <Application>Microsoft Office PowerPoint</Application>
  <PresentationFormat>Widescreen</PresentationFormat>
  <Paragraphs>168</Paragraphs>
  <Slides>28</Slides>
  <Notes>12</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9" baseType="lpstr">
      <vt:lpstr>Arial</vt:lpstr>
      <vt:lpstr>Arial Black</vt:lpstr>
      <vt:lpstr>Calibri</vt:lpstr>
      <vt:lpstr>Calibri Light</vt:lpstr>
      <vt:lpstr>Roboto</vt:lpstr>
      <vt:lpstr>Roboto Medium</vt:lpstr>
      <vt:lpstr>Roboto Slab</vt:lpstr>
      <vt:lpstr>Roboto Slab Regular</vt:lpstr>
      <vt:lpstr>Wingdings</vt:lpstr>
      <vt:lpstr>Office Theme</vt:lpstr>
      <vt:lpstr>think-cell Slide</vt:lpstr>
      <vt:lpstr>AP Capstone™ Diploma Program</vt:lpstr>
      <vt:lpstr>AP Capstone overview  “Research is essential for college. I would highly recommend a research class to anyone who plans on attending college.”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Student benefits  “Embrace the experience because it's different than anything else you've done in high school.”</vt:lpstr>
      <vt:lpstr>Higher Ed engagement  “I was able to use my research as evidence of my passion towards  gender equality in my college applications” </vt:lpstr>
      <vt:lpstr>  “Not a day goes by where I don't use a skill I learned in the course[s]. My best advice: just do it”</vt:lpstr>
      <vt:lpstr> “AP Capstone ultimately made me a better writer, a more informed student, and a smarter thinker…these skills can be applied in every aspect of every day life”</vt:lpstr>
      <vt:lpstr>PowerPoint Presentation</vt:lpstr>
      <vt:lpstr>CCPS Graduation Requirements</vt:lpstr>
      <vt:lpstr>PowerPoint Presentation</vt:lpstr>
      <vt:lpstr>What next?</vt:lpstr>
    </vt:vector>
  </TitlesOfParts>
  <Company>CCPS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Capstone™ Diploma Program</dc:title>
  <dc:creator>Schwessinger, Danielle</dc:creator>
  <cp:lastModifiedBy>Deen, Trisha</cp:lastModifiedBy>
  <cp:revision>12</cp:revision>
  <dcterms:created xsi:type="dcterms:W3CDTF">2019-09-30T12:36:48Z</dcterms:created>
  <dcterms:modified xsi:type="dcterms:W3CDTF">2020-01-15T19:24:44Z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0x010100129DA8845F90F34EAFEB66D69C82E63B</vt:lpwstr>
  </property>
</Properties>
</file>