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68" r:id="rId2"/>
    <p:sldId id="269" r:id="rId3"/>
    <p:sldId id="270" r:id="rId4"/>
    <p:sldId id="273" r:id="rId5"/>
    <p:sldId id="271" r:id="rId6"/>
    <p:sldId id="272" r:id="rId7"/>
    <p:sldId id="274" r:id="rId8"/>
  </p:sldIdLst>
  <p:sldSz cx="9144000" cy="5143500" type="screen16x9"/>
  <p:notesSz cx="6858000" cy="9144000"/>
  <p:embeddedFontLst>
    <p:embeddedFont>
      <p:font typeface="Amatic SC" panose="020B0604020202020204" charset="-79"/>
      <p:regular r:id="rId10"/>
      <p:bold r:id="rId11"/>
    </p:embeddedFont>
    <p:embeddedFont>
      <p:font typeface="Source Code Pro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625544dc60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625544dc60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Provide an overview using the next three slides, then pass out the paper copy </a:t>
            </a:r>
            <a:r>
              <a:rPr lang="en" i="1"/>
              <a:t>Joining Your AP Class Section.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25544dc60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625544dc60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Pass out hard copies of this guide sheet with exam schedule.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625544dc6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625544dc6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652fa319a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652fa319a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652fa319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652fa319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652fa319a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652fa319a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625544dc60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625544dc60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ap.collegeboard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ap.collegeboard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50" y="0"/>
            <a:ext cx="8045551" cy="50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938" y="400475"/>
            <a:ext cx="7396125" cy="45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 txBox="1"/>
          <p:nvPr/>
        </p:nvSpPr>
        <p:spPr>
          <a:xfrm>
            <a:off x="4473525" y="540275"/>
            <a:ext cx="3933300" cy="7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6AA84F"/>
                </a:solidFill>
              </a:rPr>
              <a:t>YOUR TEACHER WILL </a:t>
            </a:r>
            <a:r>
              <a:rPr lang="en" sz="1800" b="1" dirty="0" smtClean="0">
                <a:solidFill>
                  <a:srgbClr val="6AA84F"/>
                </a:solidFill>
              </a:rPr>
              <a:t>GIVE YOU </a:t>
            </a:r>
            <a:r>
              <a:rPr lang="en" sz="1800" b="1" dirty="0">
                <a:solidFill>
                  <a:srgbClr val="6AA84F"/>
                </a:solidFill>
              </a:rPr>
              <a:t>THE JOIN CODE.</a:t>
            </a:r>
            <a:endParaRPr sz="1800" b="1" dirty="0">
              <a:solidFill>
                <a:srgbClr val="6AA84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175" y="0"/>
            <a:ext cx="8218400" cy="5071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>
            <a:spLocks noGrp="1"/>
          </p:cNvSpPr>
          <p:nvPr>
            <p:ph type="title"/>
          </p:nvPr>
        </p:nvSpPr>
        <p:spPr>
          <a:xfrm>
            <a:off x="311700" y="642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Create a College Board Account</a:t>
            </a:r>
            <a:endParaRPr/>
          </a:p>
        </p:txBody>
      </p:sp>
      <p:sp>
        <p:nvSpPr>
          <p:cNvPr id="154" name="Google Shape;154;p30"/>
          <p:cNvSpPr txBox="1">
            <a:spLocks noGrp="1"/>
          </p:cNvSpPr>
          <p:nvPr>
            <p:ph type="body" idx="1"/>
          </p:nvPr>
        </p:nvSpPr>
        <p:spPr>
          <a:xfrm>
            <a:off x="311700" y="865250"/>
            <a:ext cx="8678700" cy="41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This is ONLY if you have NEVER created a College Board account.</a:t>
            </a:r>
            <a:endParaRPr b="1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320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●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On the </a:t>
            </a:r>
            <a:r>
              <a:rPr lang="en" u="sng">
                <a:solidFill>
                  <a:srgbClr val="0000F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www.myap.collegeboard.org </a:t>
            </a: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page, click on “Create an Account”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You must complete all parts that have a </a:t>
            </a:r>
            <a:r>
              <a:rPr lang="en" sz="1800">
                <a:solidFill>
                  <a:srgbClr val="FF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</a:t>
            </a:r>
            <a:endParaRPr sz="1800">
              <a:solidFill>
                <a:srgbClr val="FF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Be sure to read the information and follow the instructions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■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 “Address Line 1” put your street address. 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828800" lvl="3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Ex: 2800 Snowden Ave.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828800" lvl="3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Leave “Address Line 2” BLANK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■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Graduation month: June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■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Name of School: Robert A. Millikan High School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Have a piece of paper and something to write with so that you can write down the Username, Password, and email connected to the account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 txBox="1">
            <a:spLocks noGrp="1"/>
          </p:cNvSpPr>
          <p:nvPr>
            <p:ph type="title"/>
          </p:nvPr>
        </p:nvSpPr>
        <p:spPr>
          <a:xfrm>
            <a:off x="311700" y="642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FORGOT USERNAME OR PASSWORD?</a:t>
            </a:r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body" idx="1"/>
          </p:nvPr>
        </p:nvSpPr>
        <p:spPr>
          <a:xfrm>
            <a:off x="172900" y="484250"/>
            <a:ext cx="8817600" cy="41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On the </a:t>
            </a:r>
            <a:r>
              <a:rPr lang="en" sz="1400" u="sng">
                <a:solidFill>
                  <a:srgbClr val="0000F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www.myap.collegeboard.org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" sz="14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there are links you can choose: </a:t>
            </a:r>
            <a:r>
              <a:rPr lang="en" sz="1400" i="1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Forgot Username</a:t>
            </a:r>
            <a:r>
              <a:rPr lang="en" sz="14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lang="en" sz="1400" i="1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Forgot Password</a:t>
            </a:r>
            <a:endParaRPr sz="1400" i="1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They will be in blue just below the sign in boxes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 sz="1400" b="1" i="1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Forgot Username</a:t>
            </a:r>
            <a:endParaRPr sz="1400" b="1" i="1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Enter any email you may have used for your College Board account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If the response is GREEN, that is the email you will need to check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 have attached a handout on how to check your district email if this is the email on the account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0" lvl="4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If you do not see the email, type in College Board in the search function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If the response if RED, that is not the correct email for the account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 sz="1400" b="1" i="1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Forgot Password</a:t>
            </a:r>
            <a:endParaRPr sz="1400" b="1" i="1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Complete the same steps as above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You will be asked to rest your password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You will be asked a security question before you can reset your password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if you do not remember the answer to the security question, there is a link above the security question so that you can RESET your password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An email will be sent with a temporary password for you to reset your password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2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 txBox="1">
            <a:spLocks noGrp="1"/>
          </p:cNvSpPr>
          <p:nvPr>
            <p:ph type="title"/>
          </p:nvPr>
        </p:nvSpPr>
        <p:spPr>
          <a:xfrm>
            <a:off x="153600" y="64250"/>
            <a:ext cx="88368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unable to login to your college board account or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have multiple accounts?</a:t>
            </a:r>
            <a:endParaRPr sz="4000"/>
          </a:p>
        </p:txBody>
      </p:sp>
      <p:sp>
        <p:nvSpPr>
          <p:cNvPr id="148" name="Google Shape;148;p29"/>
          <p:cNvSpPr txBox="1">
            <a:spLocks noGrp="1"/>
          </p:cNvSpPr>
          <p:nvPr>
            <p:ph type="body" idx="1"/>
          </p:nvPr>
        </p:nvSpPr>
        <p:spPr>
          <a:xfrm>
            <a:off x="311700" y="1346775"/>
            <a:ext cx="8678700" cy="34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Call the College Board (866) 433-7728.</a:t>
            </a:r>
            <a:endParaRPr b="1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Each time you hear a recorded voice, press 2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○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This will eventually get you to a College Board support person.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Tell them that you need help logging into your account </a:t>
            </a:r>
            <a:endParaRPr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○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When you are speak with them, have a computer in front of you.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○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They will be asking you questions to confirm your account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○"/>
            </a:pPr>
            <a:r>
              <a:rPr lang="en" sz="1800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Have a piece of paper and something to write with so that you can write down the login information they give you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Arial"/>
              <a:buChar char="■"/>
            </a:pPr>
            <a:r>
              <a:rPr lang="en">
                <a:solidFill>
                  <a:srgbClr val="44444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Stay on the line with the College Board until you have successfully logged in to your account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>
              <a:solidFill>
                <a:srgbClr val="444444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2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00" y="55900"/>
            <a:ext cx="8374950" cy="503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1"/>
          <p:cNvSpPr txBox="1"/>
          <p:nvPr/>
        </p:nvSpPr>
        <p:spPr>
          <a:xfrm>
            <a:off x="5273175" y="3824075"/>
            <a:ext cx="1728900" cy="43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Source Code Pro"/>
                <a:ea typeface="Source Code Pro"/>
                <a:cs typeface="Source Code Pro"/>
                <a:sym typeface="Source Code Pro"/>
              </a:rPr>
              <a:t>866-433-7728</a:t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460</Words>
  <Application>Microsoft Office PowerPoint</Application>
  <PresentationFormat>On-screen Show (16:9)</PresentationFormat>
  <Paragraphs>42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Amatic SC</vt:lpstr>
      <vt:lpstr>Arial</vt:lpstr>
      <vt:lpstr>Source Code Pro</vt:lpstr>
      <vt:lpstr>Beach Day</vt:lpstr>
      <vt:lpstr>PowerPoint Presentation</vt:lpstr>
      <vt:lpstr>PowerPoint Presentation</vt:lpstr>
      <vt:lpstr>PowerPoint Presentation</vt:lpstr>
      <vt:lpstr>How to Create a College Board Account</vt:lpstr>
      <vt:lpstr>FORGOT USERNAME OR PASSWORD?</vt:lpstr>
      <vt:lpstr>unable to login to your college board account or  have multiple accounts?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Online Resources and Registration for AP</dc:title>
  <dc:creator>Juana Jimenez</dc:creator>
  <cp:lastModifiedBy>Juana Jimenez</cp:lastModifiedBy>
  <cp:revision>3</cp:revision>
  <dcterms:modified xsi:type="dcterms:W3CDTF">2021-10-06T20:52:55Z</dcterms:modified>
</cp:coreProperties>
</file>