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5143500" type="screen16x9"/>
  <p:notesSz cx="6858000" cy="9144000"/>
  <p:embeddedFontLst>
    <p:embeddedFont>
      <p:font typeface="Bebas Neue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Judson" panose="020B0604020202020204" charset="0"/>
      <p:regular r:id="rId25"/>
      <p:bold r:id="rId26"/>
      <p:italic r:id="rId27"/>
    </p:embeddedFont>
    <p:embeddedFont>
      <p:font typeface="Lato" panose="020F0502020204030203" pitchFamily="34" charset="0"/>
      <p:regular r:id="rId28"/>
      <p:bold r:id="rId29"/>
      <p:italic r:id="rId30"/>
      <p:boldItalic r:id="rId31"/>
    </p:embeddedFont>
    <p:embeddedFont>
      <p:font typeface="Mali" panose="020B0604020202020204" charset="-34"/>
      <p:regular r:id="rId32"/>
      <p:bold r:id="rId33"/>
      <p:italic r:id="rId34"/>
      <p:boldItalic r:id="rId35"/>
    </p:embeddedFont>
    <p:embeddedFont>
      <p:font typeface="Pacifico" panose="020B0604020202020204" charset="0"/>
      <p:regular r:id="rId36"/>
    </p:embeddedFont>
    <p:embeddedFont>
      <p:font typeface="Patrick Hand" panose="020B0604020202020204" charset="0"/>
      <p:regular r:id="rId37"/>
    </p:embeddedFont>
    <p:embeddedFont>
      <p:font typeface="Poppins" panose="020B060402020202020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2" d="100"/>
          <a:sy n="142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9" Type="http://schemas.openxmlformats.org/officeDocument/2006/relationships/font" Target="fonts/font20.fntdata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font" Target="fonts/font21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Relationship Id="rId20" Type="http://schemas.openxmlformats.org/officeDocument/2006/relationships/font" Target="fonts/font1.fntdata"/><Relationship Id="rId41" Type="http://schemas.openxmlformats.org/officeDocument/2006/relationships/font" Target="fonts/font2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a5LK8bDMTqQC7NN28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-fgRFYOrVG9qEuSEfws4hqrh-OPoR9c8/view?usp=sharing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TlokcdQCPeBLjvu0bUDkdpD_W2tfIXfG/view?usp=sharin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acoe.k12oms.org/2359-213983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nam04.safelinks.protection.outlook.com/?url=https%3A%2F%2Fcvent.me%2FeOKqY0&amp;data=04%7C01%7CMEP%40lacoe.edu%7C927fca0820494ce5f08208d9f0cdbf50%7C9a85f50685664ae19bd3b3fba8220f09%7C0%7C0%7C637805588733173426%7CUnknown%7CTWFpbGZsb3d8eyJWIjoiMC4wLjAwMDAiLCJQIjoiV2luMzIiLCJBTiI6Ik1haWwiLCJXVCI6Mn0%3D%7C3000&amp;sdata=PJmARY9UjkopIBJE6smUWzITKenFNUDlLquqOYZ1%2FWQ%3D&amp;reserved=0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4" name="Google Shape;2044;gd1b63b0591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5" name="Google Shape;2045;gd1b63b0591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Google Shape;2051;g10e7640ad50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2" name="Google Shape;2052;g10e7640ad50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g115bad6b072_0_2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9" name="Google Shape;2059;g115bad6b072_0_2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g115bad6b072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5" name="Google Shape;2065;g115bad6b072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Side conversations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/>
              <a:t>Be respectful of each other’s opinions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Google Shape;2071;g115bad6b072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2" name="Google Shape;2072;g115bad6b072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15bad6b072_0_4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15bad6b072_0_4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Por favor firme la hoja o ponga su nombre en el chat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3" name="Google Shape;2083;g115bad6b072_0_9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4" name="Google Shape;2084;g115bad6b072_0_9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https://forms.gle/a5LK8bDMTqQC7NN28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9" name="Google Shape;2089;g115bad6b072_0_66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0" name="Google Shape;2090;g115bad6b072_0_66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https://drive.google.com/file/d/1-fgRFYOrVG9qEuSEfws4hqrh-OPoR9c8/view?usp=sharing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5" name="Google Shape;2095;g115bad6b072_0_90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6" name="Google Shape;2096;g115bad6b072_0_90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https://drive.google.com/file/d/1TlokcdQCPeBLjvu0bUDkdpD_W2tfIXfG/view?usp=sharing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4" name="Google Shape;2104;g115bad6b07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5" name="Google Shape;2105;g115bad6b07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400" b="1">
                <a:solidFill>
                  <a:srgbClr val="272525"/>
                </a:solidFill>
              </a:rPr>
              <a:t>Registration Link: </a:t>
            </a:r>
            <a:endParaRPr sz="14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1400">
                <a:solidFill>
                  <a:srgbClr val="272525"/>
                </a:solidFill>
              </a:rPr>
              <a:t> </a:t>
            </a:r>
            <a:r>
              <a:rPr lang="en" sz="1400" b="1" u="sng">
                <a:solidFill>
                  <a:srgbClr val="0432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https://lacoe.k12oms.org/2359-213983</a:t>
            </a:r>
            <a:endParaRPr sz="1400" b="1" u="sng">
              <a:solidFill>
                <a:srgbClr val="0432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u="sng">
              <a:solidFill>
                <a:srgbClr val="272525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Google Shape;2111;g10e7640ad50_0_6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2" name="Google Shape;2112;g10e7640ad50_0_6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Please note that registration is now open for the virtual </a:t>
            </a:r>
            <a:r>
              <a:rPr lang="en" sz="1200" b="1">
                <a:solidFill>
                  <a:srgbClr val="0F5C1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State Migrant Education Parent Conference on March 19, 2022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Please forward to your Migrant Education families and encourage them to attend.  Parents may register themselves by using the Registration Link below.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If parents need assistance or have questions, they may contact Esmeralda Gomez at 562-922-6632 or </a:t>
            </a:r>
            <a:r>
              <a:rPr lang="en" sz="1200">
                <a:solidFill>
                  <a:srgbClr val="1155CC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gomez_esmeralda@lacoe.edu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endParaRPr sz="1200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u="sng">
                <a:solidFill>
                  <a:srgbClr val="1155CC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41ª Conferencia Estatal para Padres Migrantes | 41st State Migrant Parent Conference</a:t>
            </a:r>
            <a:endParaRPr sz="1500" u="sng">
              <a:solidFill>
                <a:srgbClr val="1155CC"/>
              </a:solidFill>
              <a:highlight>
                <a:srgbClr val="FFFFFF"/>
              </a:highlight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7" name="Google Shape;2147;g115bad6b07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8" name="Google Shape;2148;g115bad6b07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3" name="Google Shape;2153;g115bad6b072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4" name="Google Shape;2154;g115bad6b072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9" name="Google Shape;2159;g11642ad86c3_0_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60" name="Google Shape;2160;g11642ad86c3_0_1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2161" name="Google Shape;2161;g11642ad86c3_0_1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g115bad6b07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5" name="Google Shape;2175;g115bad6b072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0" name="Google Shape;2180;g10e7640ad50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1" name="Google Shape;2181;g10e7640ad50_0_4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g10ec0c5aa89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7" name="Google Shape;2187;g10ec0c5aa89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0" name="Google Shape;10;p2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1" name="Google Shape;11;p2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" name="Google Shape;12;p2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" name="Google Shape;13;p2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" name="Google Shape;14;p2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" name="Google Shape;15;p2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" name="Google Shape;26;p2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" name="Google Shape;27;p2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1" name="Google Shape;41;p2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42" name="Google Shape;42;p2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" name="Google Shape;48;p2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" name="Google Shape;49;p2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" name="Google Shape;50;p2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" name="Google Shape;51;p2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2" name="Google Shape;52;p2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3" name="Google Shape;53;p2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" name="Google Shape;54;p2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" name="Google Shape;55;p2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" name="Google Shape;56;p2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" name="Google Shape;57;p2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" name="Google Shape;58;p2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9" name="Google Shape;59;p2"/>
          <p:cNvGrpSpPr/>
          <p:nvPr/>
        </p:nvGrpSpPr>
        <p:grpSpPr>
          <a:xfrm rot="9752243">
            <a:off x="1951221" y="3555658"/>
            <a:ext cx="2147435" cy="1866866"/>
            <a:chOff x="6765276" y="-162954"/>
            <a:chExt cx="2866591" cy="2492063"/>
          </a:xfrm>
        </p:grpSpPr>
        <p:grpSp>
          <p:nvGrpSpPr>
            <p:cNvPr id="60" name="Google Shape;60;p2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61" name="Google Shape;61;p2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3" name="Google Shape;63;p2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64" name="Google Shape;64;p2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6" name="Google Shape;66;p2"/>
          <p:cNvGrpSpPr/>
          <p:nvPr/>
        </p:nvGrpSpPr>
        <p:grpSpPr>
          <a:xfrm rot="-8100000">
            <a:off x="5508522" y="-214749"/>
            <a:ext cx="1710095" cy="1448655"/>
            <a:chOff x="7609250" y="3647550"/>
            <a:chExt cx="1992782" cy="1688124"/>
          </a:xfrm>
        </p:grpSpPr>
        <p:sp>
          <p:nvSpPr>
            <p:cNvPr id="67" name="Google Shape;67;p2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" name="Google Shape;71;p2"/>
          <p:cNvGrpSpPr/>
          <p:nvPr/>
        </p:nvGrpSpPr>
        <p:grpSpPr>
          <a:xfrm rot="-364465">
            <a:off x="7125294" y="3409288"/>
            <a:ext cx="2220269" cy="1880833"/>
            <a:chOff x="7609250" y="3647550"/>
            <a:chExt cx="1992782" cy="1688124"/>
          </a:xfrm>
        </p:grpSpPr>
        <p:sp>
          <p:nvSpPr>
            <p:cNvPr id="72" name="Google Shape;72;p2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" name="Google Shape;76;p2"/>
          <p:cNvGrpSpPr/>
          <p:nvPr/>
        </p:nvGrpSpPr>
        <p:grpSpPr>
          <a:xfrm>
            <a:off x="-344579" y="2395758"/>
            <a:ext cx="1715611" cy="1445301"/>
            <a:chOff x="-364840" y="2920755"/>
            <a:chExt cx="1515022" cy="1276317"/>
          </a:xfrm>
        </p:grpSpPr>
        <p:sp>
          <p:nvSpPr>
            <p:cNvPr id="77" name="Google Shape;77;p2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" name="Google Shape;80;p2"/>
          <p:cNvGrpSpPr/>
          <p:nvPr/>
        </p:nvGrpSpPr>
        <p:grpSpPr>
          <a:xfrm rot="484278">
            <a:off x="4993123" y="4353325"/>
            <a:ext cx="1547230" cy="1240244"/>
            <a:chOff x="5687421" y="4273153"/>
            <a:chExt cx="1439624" cy="1154094"/>
          </a:xfrm>
        </p:grpSpPr>
        <p:sp>
          <p:nvSpPr>
            <p:cNvPr id="81" name="Google Shape;81;p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" name="Google Shape;84;p2"/>
          <p:cNvGrpSpPr/>
          <p:nvPr/>
        </p:nvGrpSpPr>
        <p:grpSpPr>
          <a:xfrm rot="373046">
            <a:off x="777235" y="3396949"/>
            <a:ext cx="1951970" cy="1986786"/>
            <a:chOff x="864550" y="3440426"/>
            <a:chExt cx="1952005" cy="1986822"/>
          </a:xfrm>
        </p:grpSpPr>
        <p:sp>
          <p:nvSpPr>
            <p:cNvPr id="85" name="Google Shape;85;p2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" name="Google Shape;90;p2"/>
          <p:cNvGrpSpPr/>
          <p:nvPr/>
        </p:nvGrpSpPr>
        <p:grpSpPr>
          <a:xfrm flipH="1">
            <a:off x="-399574" y="-201329"/>
            <a:ext cx="2866591" cy="2492063"/>
            <a:chOff x="6765276" y="-162954"/>
            <a:chExt cx="2866591" cy="2492063"/>
          </a:xfrm>
        </p:grpSpPr>
        <p:grpSp>
          <p:nvGrpSpPr>
            <p:cNvPr id="91" name="Google Shape;91;p2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92" name="Google Shape;92;p2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94" name="Google Shape;94;p2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97" name="Google Shape;97;p2"/>
          <p:cNvGrpSpPr/>
          <p:nvPr/>
        </p:nvGrpSpPr>
        <p:grpSpPr>
          <a:xfrm rot="484278">
            <a:off x="1800023" y="-221675"/>
            <a:ext cx="1547230" cy="1240244"/>
            <a:chOff x="5687421" y="4273153"/>
            <a:chExt cx="1439624" cy="1154094"/>
          </a:xfrm>
        </p:grpSpPr>
        <p:sp>
          <p:nvSpPr>
            <p:cNvPr id="98" name="Google Shape;98;p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" name="Google Shape;101;p2"/>
          <p:cNvGrpSpPr/>
          <p:nvPr/>
        </p:nvGrpSpPr>
        <p:grpSpPr>
          <a:xfrm rot="-10287593">
            <a:off x="6873029" y="-366724"/>
            <a:ext cx="1951981" cy="1986798"/>
            <a:chOff x="864550" y="3440426"/>
            <a:chExt cx="1952005" cy="1986822"/>
          </a:xfrm>
        </p:grpSpPr>
        <p:sp>
          <p:nvSpPr>
            <p:cNvPr id="102" name="Google Shape;102;p2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7" name="Google Shape;107;p2"/>
          <p:cNvGrpSpPr/>
          <p:nvPr/>
        </p:nvGrpSpPr>
        <p:grpSpPr>
          <a:xfrm flipH="1">
            <a:off x="8023221" y="2042633"/>
            <a:ext cx="1715611" cy="1445301"/>
            <a:chOff x="-364840" y="2920755"/>
            <a:chExt cx="1515022" cy="1276317"/>
          </a:xfrm>
        </p:grpSpPr>
        <p:sp>
          <p:nvSpPr>
            <p:cNvPr id="108" name="Google Shape;108;p2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2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2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" name="Google Shape;111;p2"/>
          <p:cNvSpPr txBox="1">
            <a:spLocks noGrp="1"/>
          </p:cNvSpPr>
          <p:nvPr>
            <p:ph type="ctrTitle"/>
          </p:nvPr>
        </p:nvSpPr>
        <p:spPr>
          <a:xfrm>
            <a:off x="1966800" y="1438650"/>
            <a:ext cx="52104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200" b="1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"/>
          <p:cNvSpPr txBox="1">
            <a:spLocks noGrp="1"/>
          </p:cNvSpPr>
          <p:nvPr>
            <p:ph type="subTitle" idx="1"/>
          </p:nvPr>
        </p:nvSpPr>
        <p:spPr>
          <a:xfrm>
            <a:off x="2463750" y="3313850"/>
            <a:ext cx="42165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" name="Google Shape;114;p3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15" name="Google Shape;115;p3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16" name="Google Shape;116;p3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" name="Google Shape;117;p3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" name="Google Shape;118;p3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" name="Google Shape;119;p3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0" name="Google Shape;120;p3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1" name="Google Shape;121;p3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2" name="Google Shape;122;p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" name="Google Shape;123;p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" name="Google Shape;124;p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" name="Google Shape;125;p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" name="Google Shape;126;p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" name="Google Shape;127;p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" name="Google Shape;128;p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9" name="Google Shape;129;p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0" name="Google Shape;130;p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1" name="Google Shape;131;p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2" name="Google Shape;132;p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" name="Google Shape;133;p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" name="Google Shape;134;p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" name="Google Shape;135;p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" name="Google Shape;136;p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" name="Google Shape;137;p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" name="Google Shape;138;p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9" name="Google Shape;139;p3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0" name="Google Shape;140;p3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" name="Google Shape;141;p3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" name="Google Shape;142;p3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" name="Google Shape;143;p3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" name="Google Shape;144;p3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" name="Google Shape;145;p3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6" name="Google Shape;146;p3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47" name="Google Shape;147;p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8" name="Google Shape;148;p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" name="Google Shape;149;p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" name="Google Shape;150;p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" name="Google Shape;151;p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" name="Google Shape;152;p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" name="Google Shape;153;p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4" name="Google Shape;154;p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5" name="Google Shape;155;p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" name="Google Shape;156;p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" name="Google Shape;157;p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" name="Google Shape;158;p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" name="Google Shape;159;p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" name="Google Shape;160;p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" name="Google Shape;161;p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2" name="Google Shape;162;p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3" name="Google Shape;163;p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64" name="Google Shape;164;p3"/>
          <p:cNvGrpSpPr/>
          <p:nvPr/>
        </p:nvGrpSpPr>
        <p:grpSpPr>
          <a:xfrm rot="8100000" flipH="1">
            <a:off x="1800719" y="-214749"/>
            <a:ext cx="1710095" cy="1448655"/>
            <a:chOff x="7609250" y="3647550"/>
            <a:chExt cx="1992782" cy="1688124"/>
          </a:xfrm>
        </p:grpSpPr>
        <p:sp>
          <p:nvSpPr>
            <p:cNvPr id="165" name="Google Shape;165;p3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3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6552320" y="-201329"/>
            <a:ext cx="2866591" cy="2492063"/>
            <a:chOff x="6765276" y="-162954"/>
            <a:chExt cx="2866591" cy="2492063"/>
          </a:xfrm>
        </p:grpSpPr>
        <p:grpSp>
          <p:nvGrpSpPr>
            <p:cNvPr id="170" name="Google Shape;170;p3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71" name="Google Shape;171;p3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3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3" name="Google Shape;173;p3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74" name="Google Shape;174;p3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3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6" name="Google Shape;176;p3"/>
          <p:cNvGrpSpPr/>
          <p:nvPr/>
        </p:nvGrpSpPr>
        <p:grpSpPr>
          <a:xfrm rot="-484278" flipH="1">
            <a:off x="5572458" y="-398175"/>
            <a:ext cx="1547230" cy="1240244"/>
            <a:chOff x="5687421" y="4273153"/>
            <a:chExt cx="1439624" cy="1154094"/>
          </a:xfrm>
        </p:grpSpPr>
        <p:sp>
          <p:nvSpPr>
            <p:cNvPr id="177" name="Google Shape;177;p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0" name="Google Shape;180;p3"/>
          <p:cNvGrpSpPr/>
          <p:nvPr/>
        </p:nvGrpSpPr>
        <p:grpSpPr>
          <a:xfrm rot="10287593" flipH="1">
            <a:off x="194325" y="-366724"/>
            <a:ext cx="1951981" cy="1986798"/>
            <a:chOff x="864550" y="3440426"/>
            <a:chExt cx="1952005" cy="1986822"/>
          </a:xfrm>
        </p:grpSpPr>
        <p:sp>
          <p:nvSpPr>
            <p:cNvPr id="181" name="Google Shape;181;p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" name="Google Shape;186;p3"/>
          <p:cNvGrpSpPr/>
          <p:nvPr/>
        </p:nvGrpSpPr>
        <p:grpSpPr>
          <a:xfrm rot="1919814">
            <a:off x="7988900" y="2493001"/>
            <a:ext cx="1547286" cy="1240305"/>
            <a:chOff x="5687421" y="4273153"/>
            <a:chExt cx="1439624" cy="1154094"/>
          </a:xfrm>
        </p:grpSpPr>
        <p:sp>
          <p:nvSpPr>
            <p:cNvPr id="187" name="Google Shape;187;p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190;p3"/>
          <p:cNvGrpSpPr/>
          <p:nvPr/>
        </p:nvGrpSpPr>
        <p:grpSpPr>
          <a:xfrm rot="-9752243" flipH="1">
            <a:off x="5940471" y="3833608"/>
            <a:ext cx="2147435" cy="1866866"/>
            <a:chOff x="6765276" y="-162954"/>
            <a:chExt cx="2866591" cy="2492063"/>
          </a:xfrm>
        </p:grpSpPr>
        <p:grpSp>
          <p:nvGrpSpPr>
            <p:cNvPr id="191" name="Google Shape;191;p3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92" name="Google Shape;192;p3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3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94" name="Google Shape;194;p3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95" name="Google Shape;195;p3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3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97" name="Google Shape;197;p3"/>
          <p:cNvGrpSpPr/>
          <p:nvPr/>
        </p:nvGrpSpPr>
        <p:grpSpPr>
          <a:xfrm rot="-2210956" flipH="1">
            <a:off x="7332291" y="3615109"/>
            <a:ext cx="1951966" cy="1986782"/>
            <a:chOff x="864550" y="3440426"/>
            <a:chExt cx="1952005" cy="1986822"/>
          </a:xfrm>
        </p:grpSpPr>
        <p:sp>
          <p:nvSpPr>
            <p:cNvPr id="198" name="Google Shape;198;p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3" name="Google Shape;203;p3"/>
          <p:cNvGrpSpPr/>
          <p:nvPr/>
        </p:nvGrpSpPr>
        <p:grpSpPr>
          <a:xfrm>
            <a:off x="-349404" y="2589258"/>
            <a:ext cx="1715611" cy="1445301"/>
            <a:chOff x="-364840" y="2920755"/>
            <a:chExt cx="1515022" cy="1276317"/>
          </a:xfrm>
        </p:grpSpPr>
        <p:sp>
          <p:nvSpPr>
            <p:cNvPr id="204" name="Google Shape;204;p3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3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3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7" name="Google Shape;207;p3"/>
          <p:cNvGrpSpPr/>
          <p:nvPr/>
        </p:nvGrpSpPr>
        <p:grpSpPr>
          <a:xfrm rot="373046">
            <a:off x="338085" y="3434324"/>
            <a:ext cx="1951970" cy="1986786"/>
            <a:chOff x="864550" y="3440426"/>
            <a:chExt cx="1952005" cy="1986822"/>
          </a:xfrm>
        </p:grpSpPr>
        <p:sp>
          <p:nvSpPr>
            <p:cNvPr id="208" name="Google Shape;208;p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" name="Google Shape;213;p3"/>
          <p:cNvGrpSpPr/>
          <p:nvPr/>
        </p:nvGrpSpPr>
        <p:grpSpPr>
          <a:xfrm>
            <a:off x="3510835" y="4296088"/>
            <a:ext cx="1547163" cy="1240190"/>
            <a:chOff x="5687421" y="4273153"/>
            <a:chExt cx="1439624" cy="1154094"/>
          </a:xfrm>
        </p:grpSpPr>
        <p:sp>
          <p:nvSpPr>
            <p:cNvPr id="214" name="Google Shape;214;p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" name="Google Shape;217;p3"/>
          <p:cNvSpPr txBox="1">
            <a:spLocks noGrp="1"/>
          </p:cNvSpPr>
          <p:nvPr>
            <p:ph type="title"/>
          </p:nvPr>
        </p:nvSpPr>
        <p:spPr>
          <a:xfrm>
            <a:off x="2940000" y="2737701"/>
            <a:ext cx="3264000" cy="88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8" name="Google Shape;218;p3"/>
          <p:cNvSpPr txBox="1">
            <a:spLocks noGrp="1"/>
          </p:cNvSpPr>
          <p:nvPr>
            <p:ph type="title" idx="2" hasCustomPrompt="1"/>
          </p:nvPr>
        </p:nvSpPr>
        <p:spPr>
          <a:xfrm>
            <a:off x="3995550" y="1502650"/>
            <a:ext cx="1152900" cy="65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5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19" name="Google Shape;219;p3"/>
          <p:cNvSpPr txBox="1">
            <a:spLocks noGrp="1"/>
          </p:cNvSpPr>
          <p:nvPr>
            <p:ph type="subTitle" idx="1"/>
          </p:nvPr>
        </p:nvSpPr>
        <p:spPr>
          <a:xfrm>
            <a:off x="2391900" y="3698588"/>
            <a:ext cx="43602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4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222" name="Google Shape;222;p4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223" name="Google Shape;223;p4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4" name="Google Shape;224;p4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5" name="Google Shape;225;p4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6" name="Google Shape;226;p4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7" name="Google Shape;227;p4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8" name="Google Shape;228;p4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29" name="Google Shape;229;p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0" name="Google Shape;230;p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1" name="Google Shape;231;p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2" name="Google Shape;232;p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3" name="Google Shape;233;p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4" name="Google Shape;234;p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5" name="Google Shape;235;p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6" name="Google Shape;236;p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7" name="Google Shape;237;p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8" name="Google Shape;238;p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39" name="Google Shape;239;p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0" name="Google Shape;240;p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1" name="Google Shape;241;p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2" name="Google Shape;242;p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3" name="Google Shape;243;p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4" name="Google Shape;244;p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5" name="Google Shape;245;p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6" name="Google Shape;246;p4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7" name="Google Shape;247;p4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8" name="Google Shape;248;p4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49" name="Google Shape;249;p4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0" name="Google Shape;250;p4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1" name="Google Shape;251;p4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2" name="Google Shape;252;p4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253" name="Google Shape;253;p4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254" name="Google Shape;254;p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5" name="Google Shape;255;p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6" name="Google Shape;256;p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7" name="Google Shape;257;p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8" name="Google Shape;258;p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59" name="Google Shape;259;p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0" name="Google Shape;260;p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1" name="Google Shape;261;p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2" name="Google Shape;262;p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3" name="Google Shape;263;p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4" name="Google Shape;264;p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5" name="Google Shape;265;p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6" name="Google Shape;266;p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7" name="Google Shape;267;p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8" name="Google Shape;268;p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69" name="Google Shape;269;p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70" name="Google Shape;270;p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271" name="Google Shape;271;p4"/>
          <p:cNvGrpSpPr/>
          <p:nvPr/>
        </p:nvGrpSpPr>
        <p:grpSpPr>
          <a:xfrm rot="1047757" flipH="1">
            <a:off x="-912704" y="-665592"/>
            <a:ext cx="2147435" cy="1866866"/>
            <a:chOff x="6765276" y="-162954"/>
            <a:chExt cx="2866591" cy="2492063"/>
          </a:xfrm>
        </p:grpSpPr>
        <p:grpSp>
          <p:nvGrpSpPr>
            <p:cNvPr id="272" name="Google Shape;272;p4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273" name="Google Shape;273;p4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" name="Google Shape;274;p4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5" name="Google Shape;275;p4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276" name="Google Shape;276;p4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4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78" name="Google Shape;278;p4"/>
          <p:cNvGrpSpPr/>
          <p:nvPr/>
        </p:nvGrpSpPr>
        <p:grpSpPr>
          <a:xfrm rot="1919814">
            <a:off x="8312725" y="3674663"/>
            <a:ext cx="1547286" cy="1240305"/>
            <a:chOff x="5687421" y="4273153"/>
            <a:chExt cx="1439624" cy="1154094"/>
          </a:xfrm>
        </p:grpSpPr>
        <p:sp>
          <p:nvSpPr>
            <p:cNvPr id="279" name="Google Shape;279;p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82" name="Google Shape;282;p4"/>
          <p:cNvGrpSpPr/>
          <p:nvPr/>
        </p:nvGrpSpPr>
        <p:grpSpPr>
          <a:xfrm rot="-9752243" flipH="1">
            <a:off x="7355183" y="4103633"/>
            <a:ext cx="2147435" cy="1866866"/>
            <a:chOff x="6765276" y="-162954"/>
            <a:chExt cx="2866591" cy="2492063"/>
          </a:xfrm>
        </p:grpSpPr>
        <p:grpSp>
          <p:nvGrpSpPr>
            <p:cNvPr id="283" name="Google Shape;283;p4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284" name="Google Shape;284;p4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5" name="Google Shape;285;p4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86" name="Google Shape;286;p4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287" name="Google Shape;287;p4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8" name="Google Shape;288;p4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89" name="Google Shape;289;p4"/>
          <p:cNvGrpSpPr/>
          <p:nvPr/>
        </p:nvGrpSpPr>
        <p:grpSpPr>
          <a:xfrm rot="-811254">
            <a:off x="-626851" y="3874404"/>
            <a:ext cx="1650454" cy="1390410"/>
            <a:chOff x="-364840" y="2920755"/>
            <a:chExt cx="1515022" cy="1276317"/>
          </a:xfrm>
        </p:grpSpPr>
        <p:sp>
          <p:nvSpPr>
            <p:cNvPr id="290" name="Google Shape;290;p4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4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4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3" name="Google Shape;293;p4"/>
          <p:cNvSpPr txBox="1">
            <a:spLocks noGrp="1"/>
          </p:cNvSpPr>
          <p:nvPr>
            <p:ph type="body" idx="1"/>
          </p:nvPr>
        </p:nvSpPr>
        <p:spPr>
          <a:xfrm>
            <a:off x="720000" y="1248500"/>
            <a:ext cx="7704000" cy="3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rgbClr val="493333"/>
              </a:buClr>
              <a:buSzPts val="1200"/>
              <a:buAutoNum type="arabicPeriod"/>
              <a:defRPr sz="12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94" name="Google Shape;294;p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5568900" cy="5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" name="Google Shape;296;p5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297" name="Google Shape;297;p5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298" name="Google Shape;298;p5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99" name="Google Shape;299;p5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0" name="Google Shape;300;p5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1" name="Google Shape;301;p5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2" name="Google Shape;302;p5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3" name="Google Shape;303;p5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4" name="Google Shape;304;p5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5" name="Google Shape;305;p5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6" name="Google Shape;306;p5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7" name="Google Shape;307;p5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8" name="Google Shape;308;p5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09" name="Google Shape;309;p5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0" name="Google Shape;310;p5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1" name="Google Shape;311;p5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2" name="Google Shape;312;p5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3" name="Google Shape;313;p5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4" name="Google Shape;314;p5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5" name="Google Shape;315;p5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6" name="Google Shape;316;p5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7" name="Google Shape;317;p5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8" name="Google Shape;318;p5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19" name="Google Shape;319;p5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0" name="Google Shape;320;p5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1" name="Google Shape;321;p5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2" name="Google Shape;322;p5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3" name="Google Shape;323;p5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4" name="Google Shape;324;p5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5" name="Google Shape;325;p5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6" name="Google Shape;326;p5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27" name="Google Shape;327;p5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328" name="Google Shape;328;p5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329" name="Google Shape;329;p5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0" name="Google Shape;330;p5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1" name="Google Shape;331;p5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2" name="Google Shape;332;p5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3" name="Google Shape;333;p5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4" name="Google Shape;334;p5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5" name="Google Shape;335;p5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6" name="Google Shape;336;p5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7" name="Google Shape;337;p5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8" name="Google Shape;338;p5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39" name="Google Shape;339;p5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0" name="Google Shape;340;p5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1" name="Google Shape;341;p5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2" name="Google Shape;342;p5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3" name="Google Shape;343;p5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4" name="Google Shape;344;p5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45" name="Google Shape;345;p5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346" name="Google Shape;346;p5"/>
          <p:cNvGrpSpPr/>
          <p:nvPr/>
        </p:nvGrpSpPr>
        <p:grpSpPr>
          <a:xfrm rot="-5960333">
            <a:off x="7855719" y="654098"/>
            <a:ext cx="2220292" cy="1880853"/>
            <a:chOff x="7609250" y="3647550"/>
            <a:chExt cx="1992782" cy="1688124"/>
          </a:xfrm>
        </p:grpSpPr>
        <p:sp>
          <p:nvSpPr>
            <p:cNvPr id="347" name="Google Shape;347;p5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1" name="Google Shape;351;p5"/>
          <p:cNvGrpSpPr/>
          <p:nvPr/>
        </p:nvGrpSpPr>
        <p:grpSpPr>
          <a:xfrm rot="484278">
            <a:off x="1488373" y="4175200"/>
            <a:ext cx="1547230" cy="1240244"/>
            <a:chOff x="5687421" y="4273153"/>
            <a:chExt cx="1439624" cy="1154094"/>
          </a:xfrm>
        </p:grpSpPr>
        <p:sp>
          <p:nvSpPr>
            <p:cNvPr id="352" name="Google Shape;352;p5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5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5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5"/>
          <p:cNvGrpSpPr/>
          <p:nvPr/>
        </p:nvGrpSpPr>
        <p:grpSpPr>
          <a:xfrm rot="-5273116" flipH="1">
            <a:off x="-432348" y="3288762"/>
            <a:ext cx="2866537" cy="2492016"/>
            <a:chOff x="6765276" y="-162954"/>
            <a:chExt cx="2866591" cy="2492063"/>
          </a:xfrm>
        </p:grpSpPr>
        <p:grpSp>
          <p:nvGrpSpPr>
            <p:cNvPr id="356" name="Google Shape;356;p5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357" name="Google Shape;357;p5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5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59" name="Google Shape;359;p5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360" name="Google Shape;360;p5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1" name="Google Shape;361;p5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362" name="Google Shape;362;p5"/>
          <p:cNvGrpSpPr/>
          <p:nvPr/>
        </p:nvGrpSpPr>
        <p:grpSpPr>
          <a:xfrm rot="-484278" flipH="1">
            <a:off x="-217702" y="-221675"/>
            <a:ext cx="1547230" cy="1240244"/>
            <a:chOff x="5687421" y="4273153"/>
            <a:chExt cx="1439624" cy="1154094"/>
          </a:xfrm>
        </p:grpSpPr>
        <p:sp>
          <p:nvSpPr>
            <p:cNvPr id="363" name="Google Shape;363;p5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5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5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6" name="Google Shape;366;p5"/>
          <p:cNvGrpSpPr/>
          <p:nvPr/>
        </p:nvGrpSpPr>
        <p:grpSpPr>
          <a:xfrm rot="-10287593">
            <a:off x="7234204" y="-879849"/>
            <a:ext cx="1951981" cy="1986798"/>
            <a:chOff x="864550" y="3440426"/>
            <a:chExt cx="1952005" cy="1986822"/>
          </a:xfrm>
        </p:grpSpPr>
        <p:sp>
          <p:nvSpPr>
            <p:cNvPr id="367" name="Google Shape;367;p5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5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72" name="Google Shape;372;p5"/>
          <p:cNvSpPr txBox="1">
            <a:spLocks noGrp="1"/>
          </p:cNvSpPr>
          <p:nvPr>
            <p:ph type="subTitle" idx="1"/>
          </p:nvPr>
        </p:nvSpPr>
        <p:spPr>
          <a:xfrm>
            <a:off x="2010500" y="2276267"/>
            <a:ext cx="3444600" cy="7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5"/>
          <p:cNvSpPr txBox="1">
            <a:spLocks noGrp="1"/>
          </p:cNvSpPr>
          <p:nvPr>
            <p:ph type="title"/>
          </p:nvPr>
        </p:nvSpPr>
        <p:spPr>
          <a:xfrm>
            <a:off x="2010500" y="1767775"/>
            <a:ext cx="3444600" cy="5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4" name="Google Shape;374;p5"/>
          <p:cNvSpPr txBox="1">
            <a:spLocks noGrp="1"/>
          </p:cNvSpPr>
          <p:nvPr>
            <p:ph type="title" idx="2"/>
          </p:nvPr>
        </p:nvSpPr>
        <p:spPr>
          <a:xfrm>
            <a:off x="1479600" y="535000"/>
            <a:ext cx="61848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5"/>
          <p:cNvSpPr txBox="1">
            <a:spLocks noGrp="1"/>
          </p:cNvSpPr>
          <p:nvPr>
            <p:ph type="subTitle" idx="3"/>
          </p:nvPr>
        </p:nvSpPr>
        <p:spPr>
          <a:xfrm>
            <a:off x="3688900" y="3683842"/>
            <a:ext cx="3444600" cy="7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5"/>
          <p:cNvSpPr txBox="1">
            <a:spLocks noGrp="1"/>
          </p:cNvSpPr>
          <p:nvPr>
            <p:ph type="title" idx="4"/>
          </p:nvPr>
        </p:nvSpPr>
        <p:spPr>
          <a:xfrm>
            <a:off x="3688900" y="3175350"/>
            <a:ext cx="3444600" cy="5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" name="Google Shape;378;p6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379" name="Google Shape;379;p6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380" name="Google Shape;380;p6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1" name="Google Shape;381;p6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2" name="Google Shape;382;p6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3" name="Google Shape;383;p6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4" name="Google Shape;384;p6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5" name="Google Shape;385;p6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6" name="Google Shape;386;p6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7" name="Google Shape;387;p6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8" name="Google Shape;388;p6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89" name="Google Shape;389;p6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0" name="Google Shape;390;p6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1" name="Google Shape;391;p6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2" name="Google Shape;392;p6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3" name="Google Shape;393;p6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4" name="Google Shape;394;p6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5" name="Google Shape;395;p6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6" name="Google Shape;396;p6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7" name="Google Shape;397;p6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8" name="Google Shape;398;p6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399" name="Google Shape;399;p6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0" name="Google Shape;400;p6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1" name="Google Shape;401;p6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2" name="Google Shape;402;p6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3" name="Google Shape;403;p6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4" name="Google Shape;404;p6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5" name="Google Shape;405;p6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6" name="Google Shape;406;p6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7" name="Google Shape;407;p6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8" name="Google Shape;408;p6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09" name="Google Shape;409;p6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10" name="Google Shape;410;p6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411" name="Google Shape;411;p6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2" name="Google Shape;412;p6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3" name="Google Shape;413;p6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4" name="Google Shape;414;p6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5" name="Google Shape;415;p6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6" name="Google Shape;416;p6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7" name="Google Shape;417;p6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8" name="Google Shape;418;p6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19" name="Google Shape;419;p6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0" name="Google Shape;420;p6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1" name="Google Shape;421;p6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2" name="Google Shape;422;p6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3" name="Google Shape;423;p6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4" name="Google Shape;424;p6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5" name="Google Shape;425;p6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6" name="Google Shape;426;p6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27" name="Google Shape;427;p6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428" name="Google Shape;428;p6"/>
          <p:cNvGrpSpPr/>
          <p:nvPr/>
        </p:nvGrpSpPr>
        <p:grpSpPr>
          <a:xfrm rot="10287593" flipH="1">
            <a:off x="-512171" y="-1066649"/>
            <a:ext cx="1951981" cy="1986798"/>
            <a:chOff x="864550" y="3440426"/>
            <a:chExt cx="1952005" cy="1986822"/>
          </a:xfrm>
        </p:grpSpPr>
        <p:sp>
          <p:nvSpPr>
            <p:cNvPr id="429" name="Google Shape;429;p6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4" name="Google Shape;434;p6"/>
          <p:cNvGrpSpPr/>
          <p:nvPr/>
        </p:nvGrpSpPr>
        <p:grpSpPr>
          <a:xfrm rot="-8100000">
            <a:off x="7829247" y="-451699"/>
            <a:ext cx="1710095" cy="1448655"/>
            <a:chOff x="7609250" y="3647550"/>
            <a:chExt cx="1992782" cy="1688124"/>
          </a:xfrm>
        </p:grpSpPr>
        <p:sp>
          <p:nvSpPr>
            <p:cNvPr id="435" name="Google Shape;435;p6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6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6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9" name="Google Shape;439;p6"/>
          <p:cNvGrpSpPr/>
          <p:nvPr/>
        </p:nvGrpSpPr>
        <p:grpSpPr>
          <a:xfrm rot="-6083615" flipH="1">
            <a:off x="-661755" y="3330817"/>
            <a:ext cx="1547132" cy="1240144"/>
            <a:chOff x="5687421" y="4273153"/>
            <a:chExt cx="1439624" cy="1154094"/>
          </a:xfrm>
        </p:grpSpPr>
        <p:sp>
          <p:nvSpPr>
            <p:cNvPr id="440" name="Google Shape;440;p6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6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6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43" name="Google Shape;443;p6"/>
          <p:cNvGrpSpPr/>
          <p:nvPr/>
        </p:nvGrpSpPr>
        <p:grpSpPr>
          <a:xfrm rot="-2822394" flipH="1">
            <a:off x="8046449" y="3438715"/>
            <a:ext cx="1547171" cy="1240233"/>
            <a:chOff x="5687421" y="4273153"/>
            <a:chExt cx="1439624" cy="1154094"/>
          </a:xfrm>
        </p:grpSpPr>
        <p:sp>
          <p:nvSpPr>
            <p:cNvPr id="444" name="Google Shape;444;p6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6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6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7" name="Google Shape;447;p6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448" name="Google Shape;448;p6"/>
          <p:cNvGrpSpPr/>
          <p:nvPr/>
        </p:nvGrpSpPr>
        <p:grpSpPr>
          <a:xfrm rot="-1249095" flipH="1">
            <a:off x="7275924" y="4258036"/>
            <a:ext cx="1951979" cy="1986795"/>
            <a:chOff x="864550" y="3440426"/>
            <a:chExt cx="1952005" cy="1986822"/>
          </a:xfrm>
        </p:grpSpPr>
        <p:sp>
          <p:nvSpPr>
            <p:cNvPr id="449" name="Google Shape;449;p6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4" name="Google Shape;454;p6"/>
          <p:cNvGrpSpPr/>
          <p:nvPr/>
        </p:nvGrpSpPr>
        <p:grpSpPr>
          <a:xfrm rot="-6454873" flipH="1">
            <a:off x="-711598" y="3934922"/>
            <a:ext cx="2147636" cy="1867041"/>
            <a:chOff x="6765276" y="-162954"/>
            <a:chExt cx="2866591" cy="2492063"/>
          </a:xfrm>
        </p:grpSpPr>
        <p:grpSp>
          <p:nvGrpSpPr>
            <p:cNvPr id="455" name="Google Shape;455;p6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456" name="Google Shape;456;p6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7" name="Google Shape;457;p6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458" name="Google Shape;458;p6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459" name="Google Shape;459;p6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0" name="Google Shape;460;p6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p7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463" name="Google Shape;463;p7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464" name="Google Shape;464;p7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5" name="Google Shape;465;p7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6" name="Google Shape;466;p7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7" name="Google Shape;467;p7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8" name="Google Shape;468;p7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69" name="Google Shape;469;p7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0" name="Google Shape;470;p7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1" name="Google Shape;471;p7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2" name="Google Shape;472;p7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3" name="Google Shape;473;p7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4" name="Google Shape;474;p7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5" name="Google Shape;475;p7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6" name="Google Shape;476;p7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7" name="Google Shape;477;p7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8" name="Google Shape;478;p7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79" name="Google Shape;479;p7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0" name="Google Shape;480;p7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1" name="Google Shape;481;p7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2" name="Google Shape;482;p7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3" name="Google Shape;483;p7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4" name="Google Shape;484;p7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5" name="Google Shape;485;p7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6" name="Google Shape;486;p7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7" name="Google Shape;487;p7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8" name="Google Shape;488;p7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89" name="Google Shape;489;p7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0" name="Google Shape;490;p7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1" name="Google Shape;491;p7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2" name="Google Shape;492;p7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3" name="Google Shape;493;p7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494" name="Google Shape;494;p7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495" name="Google Shape;495;p7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6" name="Google Shape;496;p7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7" name="Google Shape;497;p7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8" name="Google Shape;498;p7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499" name="Google Shape;499;p7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0" name="Google Shape;500;p7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1" name="Google Shape;501;p7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2" name="Google Shape;502;p7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3" name="Google Shape;503;p7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4" name="Google Shape;504;p7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5" name="Google Shape;505;p7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6" name="Google Shape;506;p7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7" name="Google Shape;507;p7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8" name="Google Shape;508;p7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09" name="Google Shape;509;p7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0" name="Google Shape;510;p7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11" name="Google Shape;511;p7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12" name="Google Shape;512;p7"/>
          <p:cNvGrpSpPr/>
          <p:nvPr/>
        </p:nvGrpSpPr>
        <p:grpSpPr>
          <a:xfrm rot="1603773" flipH="1">
            <a:off x="848349" y="4360260"/>
            <a:ext cx="1547233" cy="1240206"/>
            <a:chOff x="5687421" y="4273153"/>
            <a:chExt cx="1439624" cy="1154094"/>
          </a:xfrm>
        </p:grpSpPr>
        <p:sp>
          <p:nvSpPr>
            <p:cNvPr id="513" name="Google Shape;513;p7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7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7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6" name="Google Shape;516;p7"/>
          <p:cNvGrpSpPr/>
          <p:nvPr/>
        </p:nvGrpSpPr>
        <p:grpSpPr>
          <a:xfrm rot="-5400000" flipH="1">
            <a:off x="-917061" y="3738127"/>
            <a:ext cx="2680262" cy="2330079"/>
            <a:chOff x="6765276" y="-162954"/>
            <a:chExt cx="2866591" cy="2492063"/>
          </a:xfrm>
        </p:grpSpPr>
        <p:grpSp>
          <p:nvGrpSpPr>
            <p:cNvPr id="517" name="Google Shape;517;p7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518" name="Google Shape;518;p7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9" name="Google Shape;519;p7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0" name="Google Shape;520;p7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521" name="Google Shape;521;p7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2" name="Google Shape;522;p7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23" name="Google Shape;523;p7"/>
          <p:cNvGrpSpPr/>
          <p:nvPr/>
        </p:nvGrpSpPr>
        <p:grpSpPr>
          <a:xfrm rot="-1762665" flipH="1">
            <a:off x="-705985" y="-606878"/>
            <a:ext cx="2147465" cy="1866893"/>
            <a:chOff x="6765276" y="-162954"/>
            <a:chExt cx="2866591" cy="2492063"/>
          </a:xfrm>
        </p:grpSpPr>
        <p:grpSp>
          <p:nvGrpSpPr>
            <p:cNvPr id="524" name="Google Shape;524;p7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525" name="Google Shape;525;p7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6" name="Google Shape;526;p7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27" name="Google Shape;527;p7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528" name="Google Shape;528;p7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9" name="Google Shape;529;p7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30" name="Google Shape;530;p7"/>
          <p:cNvSpPr txBox="1">
            <a:spLocks noGrp="1"/>
          </p:cNvSpPr>
          <p:nvPr>
            <p:ph type="body" idx="1"/>
          </p:nvPr>
        </p:nvSpPr>
        <p:spPr>
          <a:xfrm>
            <a:off x="720000" y="1993562"/>
            <a:ext cx="4030200" cy="195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Work Sans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531" name="Google Shape;531;p7"/>
          <p:cNvSpPr txBox="1">
            <a:spLocks noGrp="1"/>
          </p:cNvSpPr>
          <p:nvPr>
            <p:ph type="title"/>
          </p:nvPr>
        </p:nvSpPr>
        <p:spPr>
          <a:xfrm>
            <a:off x="720000" y="1132512"/>
            <a:ext cx="43752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532" name="Google Shape;532;p7"/>
          <p:cNvGrpSpPr/>
          <p:nvPr/>
        </p:nvGrpSpPr>
        <p:grpSpPr>
          <a:xfrm rot="-10567878" flipH="1">
            <a:off x="834894" y="-746661"/>
            <a:ext cx="1710116" cy="1448673"/>
            <a:chOff x="7609250" y="3647550"/>
            <a:chExt cx="1992782" cy="1688124"/>
          </a:xfrm>
        </p:grpSpPr>
        <p:sp>
          <p:nvSpPr>
            <p:cNvPr id="533" name="Google Shape;533;p7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7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7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7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8" name="Google Shape;538;p8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539" name="Google Shape;539;p8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540" name="Google Shape;540;p8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1" name="Google Shape;541;p8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2" name="Google Shape;542;p8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3" name="Google Shape;543;p8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4" name="Google Shape;544;p8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5" name="Google Shape;545;p8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6" name="Google Shape;546;p8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7" name="Google Shape;547;p8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8" name="Google Shape;548;p8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49" name="Google Shape;549;p8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0" name="Google Shape;550;p8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1" name="Google Shape;551;p8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2" name="Google Shape;552;p8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3" name="Google Shape;553;p8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4" name="Google Shape;554;p8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5" name="Google Shape;555;p8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6" name="Google Shape;556;p8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7" name="Google Shape;557;p8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8" name="Google Shape;558;p8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59" name="Google Shape;559;p8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0" name="Google Shape;560;p8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1" name="Google Shape;561;p8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2" name="Google Shape;562;p8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3" name="Google Shape;563;p8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4" name="Google Shape;564;p8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5" name="Google Shape;565;p8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6" name="Google Shape;566;p8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7" name="Google Shape;567;p8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8" name="Google Shape;568;p8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69" name="Google Shape;569;p8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570" name="Google Shape;570;p8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571" name="Google Shape;571;p8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2" name="Google Shape;572;p8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3" name="Google Shape;573;p8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4" name="Google Shape;574;p8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5" name="Google Shape;575;p8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6" name="Google Shape;576;p8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7" name="Google Shape;577;p8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8" name="Google Shape;578;p8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79" name="Google Shape;579;p8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0" name="Google Shape;580;p8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1" name="Google Shape;581;p8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2" name="Google Shape;582;p8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3" name="Google Shape;583;p8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4" name="Google Shape;584;p8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5" name="Google Shape;585;p8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6" name="Google Shape;586;p8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587" name="Google Shape;587;p8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588" name="Google Shape;588;p8"/>
          <p:cNvGrpSpPr/>
          <p:nvPr/>
        </p:nvGrpSpPr>
        <p:grpSpPr>
          <a:xfrm rot="-139069">
            <a:off x="5766653" y="-608171"/>
            <a:ext cx="2147687" cy="1867086"/>
            <a:chOff x="6765276" y="-162954"/>
            <a:chExt cx="2866591" cy="2492063"/>
          </a:xfrm>
        </p:grpSpPr>
        <p:grpSp>
          <p:nvGrpSpPr>
            <p:cNvPr id="589" name="Google Shape;589;p8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590" name="Google Shape;590;p8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1" name="Google Shape;591;p8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92" name="Google Shape;592;p8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593" name="Google Shape;593;p8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4" name="Google Shape;594;p8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595" name="Google Shape;595;p8"/>
          <p:cNvGrpSpPr/>
          <p:nvPr/>
        </p:nvGrpSpPr>
        <p:grpSpPr>
          <a:xfrm rot="-10435535" flipH="1">
            <a:off x="7253894" y="-250677"/>
            <a:ext cx="2220269" cy="1880833"/>
            <a:chOff x="7609250" y="3647550"/>
            <a:chExt cx="1992782" cy="1688124"/>
          </a:xfrm>
        </p:grpSpPr>
        <p:sp>
          <p:nvSpPr>
            <p:cNvPr id="596" name="Google Shape;596;p8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8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0" name="Google Shape;600;p8"/>
          <p:cNvGrpSpPr/>
          <p:nvPr/>
        </p:nvGrpSpPr>
        <p:grpSpPr>
          <a:xfrm rot="10315722" flipH="1">
            <a:off x="3511361" y="-194838"/>
            <a:ext cx="1547230" cy="1240244"/>
            <a:chOff x="5687421" y="4273153"/>
            <a:chExt cx="1439624" cy="1154094"/>
          </a:xfrm>
        </p:grpSpPr>
        <p:sp>
          <p:nvSpPr>
            <p:cNvPr id="601" name="Google Shape;601;p8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8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8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04" name="Google Shape;604;p8"/>
          <p:cNvGrpSpPr/>
          <p:nvPr/>
        </p:nvGrpSpPr>
        <p:grpSpPr>
          <a:xfrm rot="9914966" flipH="1">
            <a:off x="121336" y="-250412"/>
            <a:ext cx="1951918" cy="1986733"/>
            <a:chOff x="864550" y="3440426"/>
            <a:chExt cx="1952005" cy="1986822"/>
          </a:xfrm>
        </p:grpSpPr>
        <p:sp>
          <p:nvSpPr>
            <p:cNvPr id="605" name="Google Shape;605;p8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10" name="Google Shape;610;p8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9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2" name="Google Shape;612;p9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613" name="Google Shape;613;p9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614" name="Google Shape;614;p9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5" name="Google Shape;615;p9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6" name="Google Shape;616;p9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7" name="Google Shape;617;p9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8" name="Google Shape;618;p9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19" name="Google Shape;619;p9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0" name="Google Shape;620;p9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1" name="Google Shape;621;p9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2" name="Google Shape;622;p9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3" name="Google Shape;623;p9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4" name="Google Shape;624;p9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5" name="Google Shape;625;p9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6" name="Google Shape;626;p9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7" name="Google Shape;627;p9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8" name="Google Shape;628;p9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29" name="Google Shape;629;p9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0" name="Google Shape;630;p9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1" name="Google Shape;631;p9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2" name="Google Shape;632;p9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3" name="Google Shape;633;p9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4" name="Google Shape;634;p9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5" name="Google Shape;635;p9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6" name="Google Shape;636;p9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7" name="Google Shape;637;p9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8" name="Google Shape;638;p9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39" name="Google Shape;639;p9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0" name="Google Shape;640;p9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1" name="Google Shape;641;p9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2" name="Google Shape;642;p9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3" name="Google Shape;643;p9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644" name="Google Shape;644;p9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645" name="Google Shape;645;p9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6" name="Google Shape;646;p9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7" name="Google Shape;647;p9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8" name="Google Shape;648;p9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49" name="Google Shape;649;p9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0" name="Google Shape;650;p9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1" name="Google Shape;651;p9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2" name="Google Shape;652;p9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3" name="Google Shape;653;p9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4" name="Google Shape;654;p9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5" name="Google Shape;655;p9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6" name="Google Shape;656;p9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7" name="Google Shape;657;p9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8" name="Google Shape;658;p9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59" name="Google Shape;659;p9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0" name="Google Shape;660;p9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661" name="Google Shape;661;p9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662" name="Google Shape;662;p9"/>
          <p:cNvGrpSpPr/>
          <p:nvPr/>
        </p:nvGrpSpPr>
        <p:grpSpPr>
          <a:xfrm rot="215737" flipH="1">
            <a:off x="1253206" y="4179731"/>
            <a:ext cx="1547186" cy="1240215"/>
            <a:chOff x="5687421" y="4273153"/>
            <a:chExt cx="1439624" cy="1154094"/>
          </a:xfrm>
        </p:grpSpPr>
        <p:sp>
          <p:nvSpPr>
            <p:cNvPr id="663" name="Google Shape;663;p9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9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9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6" name="Google Shape;666;p9"/>
          <p:cNvGrpSpPr/>
          <p:nvPr/>
        </p:nvGrpSpPr>
        <p:grpSpPr>
          <a:xfrm rot="-364465">
            <a:off x="7475944" y="3668076"/>
            <a:ext cx="2220269" cy="1880833"/>
            <a:chOff x="7609250" y="3647550"/>
            <a:chExt cx="1992782" cy="1688124"/>
          </a:xfrm>
        </p:grpSpPr>
        <p:sp>
          <p:nvSpPr>
            <p:cNvPr id="667" name="Google Shape;667;p9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1" name="Google Shape;671;p9"/>
          <p:cNvGrpSpPr/>
          <p:nvPr/>
        </p:nvGrpSpPr>
        <p:grpSpPr>
          <a:xfrm rot="10591612">
            <a:off x="7918791" y="1110646"/>
            <a:ext cx="1715580" cy="1445275"/>
            <a:chOff x="-364840" y="2920755"/>
            <a:chExt cx="1515022" cy="1276317"/>
          </a:xfrm>
        </p:grpSpPr>
        <p:sp>
          <p:nvSpPr>
            <p:cNvPr id="672" name="Google Shape;672;p9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9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9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5" name="Google Shape;675;p9"/>
          <p:cNvGrpSpPr/>
          <p:nvPr/>
        </p:nvGrpSpPr>
        <p:grpSpPr>
          <a:xfrm rot="-8581687">
            <a:off x="7436363" y="-558028"/>
            <a:ext cx="1951930" cy="1986746"/>
            <a:chOff x="864550" y="3440426"/>
            <a:chExt cx="1952005" cy="1986822"/>
          </a:xfrm>
        </p:grpSpPr>
        <p:sp>
          <p:nvSpPr>
            <p:cNvPr id="676" name="Google Shape;676;p9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9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9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1" name="Google Shape;681;p9"/>
          <p:cNvGrpSpPr/>
          <p:nvPr/>
        </p:nvGrpSpPr>
        <p:grpSpPr>
          <a:xfrm rot="5606843" flipH="1">
            <a:off x="-798501" y="759278"/>
            <a:ext cx="2220390" cy="1880935"/>
            <a:chOff x="7609250" y="3647550"/>
            <a:chExt cx="1992782" cy="1688124"/>
          </a:xfrm>
        </p:grpSpPr>
        <p:sp>
          <p:nvSpPr>
            <p:cNvPr id="682" name="Google Shape;682;p9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6" name="Google Shape;686;p9"/>
          <p:cNvGrpSpPr/>
          <p:nvPr/>
        </p:nvGrpSpPr>
        <p:grpSpPr>
          <a:xfrm rot="10287593" flipH="1">
            <a:off x="512918" y="-443974"/>
            <a:ext cx="1951981" cy="1986798"/>
            <a:chOff x="864550" y="3440426"/>
            <a:chExt cx="1952005" cy="1986822"/>
          </a:xfrm>
        </p:grpSpPr>
        <p:sp>
          <p:nvSpPr>
            <p:cNvPr id="687" name="Google Shape;687;p9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2" name="Google Shape;692;p9"/>
          <p:cNvGrpSpPr/>
          <p:nvPr/>
        </p:nvGrpSpPr>
        <p:grpSpPr>
          <a:xfrm rot="1047757" flipH="1">
            <a:off x="3744658" y="-666056"/>
            <a:ext cx="2147435" cy="1866866"/>
            <a:chOff x="6765276" y="-162954"/>
            <a:chExt cx="2866591" cy="2492063"/>
          </a:xfrm>
        </p:grpSpPr>
        <p:grpSp>
          <p:nvGrpSpPr>
            <p:cNvPr id="693" name="Google Shape;693;p9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694" name="Google Shape;694;p9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5" name="Google Shape;695;p9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96" name="Google Shape;696;p9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697" name="Google Shape;697;p9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8" name="Google Shape;698;p9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699" name="Google Shape;699;p9"/>
          <p:cNvGrpSpPr/>
          <p:nvPr/>
        </p:nvGrpSpPr>
        <p:grpSpPr>
          <a:xfrm rot="2700000">
            <a:off x="-195403" y="4181501"/>
            <a:ext cx="1710095" cy="1448655"/>
            <a:chOff x="7609250" y="3647550"/>
            <a:chExt cx="1992782" cy="1688124"/>
          </a:xfrm>
        </p:grpSpPr>
        <p:sp>
          <p:nvSpPr>
            <p:cNvPr id="700" name="Google Shape;700;p9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9"/>
          <p:cNvGrpSpPr/>
          <p:nvPr/>
        </p:nvGrpSpPr>
        <p:grpSpPr>
          <a:xfrm rot="-791144" flipH="1">
            <a:off x="3842408" y="4176769"/>
            <a:ext cx="1951934" cy="1986749"/>
            <a:chOff x="864550" y="3440426"/>
            <a:chExt cx="1952005" cy="1986822"/>
          </a:xfrm>
        </p:grpSpPr>
        <p:sp>
          <p:nvSpPr>
            <p:cNvPr id="705" name="Google Shape;705;p9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10" name="Google Shape;710;p9"/>
          <p:cNvSpPr txBox="1">
            <a:spLocks noGrp="1"/>
          </p:cNvSpPr>
          <p:nvPr>
            <p:ph type="title"/>
          </p:nvPr>
        </p:nvSpPr>
        <p:spPr>
          <a:xfrm>
            <a:off x="2131050" y="1432875"/>
            <a:ext cx="48819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11" name="Google Shape;711;p9"/>
          <p:cNvSpPr txBox="1">
            <a:spLocks noGrp="1"/>
          </p:cNvSpPr>
          <p:nvPr>
            <p:ph type="subTitle" idx="1"/>
          </p:nvPr>
        </p:nvSpPr>
        <p:spPr>
          <a:xfrm>
            <a:off x="2241450" y="2367425"/>
            <a:ext cx="4661100" cy="136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3" name="Google Shape;713;p10"/>
          <p:cNvGrpSpPr/>
          <p:nvPr/>
        </p:nvGrpSpPr>
        <p:grpSpPr>
          <a:xfrm rot="-7660435" flipH="1">
            <a:off x="3579260" y="4251674"/>
            <a:ext cx="1547114" cy="1240124"/>
            <a:chOff x="5687421" y="4273153"/>
            <a:chExt cx="1439624" cy="1154094"/>
          </a:xfrm>
        </p:grpSpPr>
        <p:sp>
          <p:nvSpPr>
            <p:cNvPr id="714" name="Google Shape;714;p1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10"/>
          <p:cNvGrpSpPr/>
          <p:nvPr/>
        </p:nvGrpSpPr>
        <p:grpSpPr>
          <a:xfrm rot="-9752243" flipH="1">
            <a:off x="4231312" y="3593295"/>
            <a:ext cx="2147435" cy="1866866"/>
            <a:chOff x="6765276" y="-162954"/>
            <a:chExt cx="2866591" cy="2492063"/>
          </a:xfrm>
        </p:grpSpPr>
        <p:grpSp>
          <p:nvGrpSpPr>
            <p:cNvPr id="718" name="Google Shape;718;p10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719" name="Google Shape;719;p10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0" name="Google Shape;720;p10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21" name="Google Shape;721;p10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722" name="Google Shape;722;p10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3" name="Google Shape;723;p10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24" name="Google Shape;724;p10"/>
          <p:cNvGrpSpPr/>
          <p:nvPr/>
        </p:nvGrpSpPr>
        <p:grpSpPr>
          <a:xfrm rot="9781502">
            <a:off x="7001630" y="-403206"/>
            <a:ext cx="1547347" cy="1240308"/>
            <a:chOff x="5687421" y="4273153"/>
            <a:chExt cx="1439624" cy="1154094"/>
          </a:xfrm>
        </p:grpSpPr>
        <p:sp>
          <p:nvSpPr>
            <p:cNvPr id="725" name="Google Shape;725;p1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8" name="Google Shape;728;p10"/>
          <p:cNvGrpSpPr/>
          <p:nvPr/>
        </p:nvGrpSpPr>
        <p:grpSpPr>
          <a:xfrm rot="-8100000" flipH="1">
            <a:off x="5876904" y="-458476"/>
            <a:ext cx="1951987" cy="1986803"/>
            <a:chOff x="864550" y="3440426"/>
            <a:chExt cx="1952005" cy="1986822"/>
          </a:xfrm>
        </p:grpSpPr>
        <p:sp>
          <p:nvSpPr>
            <p:cNvPr id="729" name="Google Shape;729;p10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4" name="Google Shape;734;p10"/>
          <p:cNvGrpSpPr/>
          <p:nvPr/>
        </p:nvGrpSpPr>
        <p:grpSpPr>
          <a:xfrm rot="10584263">
            <a:off x="-168644" y="-242712"/>
            <a:ext cx="1547186" cy="1240215"/>
            <a:chOff x="5687421" y="4273153"/>
            <a:chExt cx="1439624" cy="1154094"/>
          </a:xfrm>
        </p:grpSpPr>
        <p:sp>
          <p:nvSpPr>
            <p:cNvPr id="735" name="Google Shape;735;p1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8" name="Google Shape;738;p10"/>
          <p:cNvGrpSpPr/>
          <p:nvPr/>
        </p:nvGrpSpPr>
        <p:grpSpPr>
          <a:xfrm rot="9372274">
            <a:off x="655191" y="-563269"/>
            <a:ext cx="2220610" cy="1881122"/>
            <a:chOff x="7609250" y="3647550"/>
            <a:chExt cx="1992782" cy="1688124"/>
          </a:xfrm>
        </p:grpSpPr>
        <p:sp>
          <p:nvSpPr>
            <p:cNvPr id="739" name="Google Shape;739;p10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0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0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3" name="Google Shape;743;p10"/>
          <p:cNvSpPr txBox="1">
            <a:spLocks noGrp="1"/>
          </p:cNvSpPr>
          <p:nvPr>
            <p:ph type="title"/>
          </p:nvPr>
        </p:nvSpPr>
        <p:spPr>
          <a:xfrm>
            <a:off x="3004950" y="1044800"/>
            <a:ext cx="3134100" cy="249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5" name="Google Shape;745;p11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746" name="Google Shape;746;p11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747" name="Google Shape;747;p11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8" name="Google Shape;748;p11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49" name="Google Shape;749;p11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0" name="Google Shape;750;p11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1" name="Google Shape;751;p11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2" name="Google Shape;752;p11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3" name="Google Shape;753;p11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4" name="Google Shape;754;p11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5" name="Google Shape;755;p11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6" name="Google Shape;756;p11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7" name="Google Shape;757;p11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8" name="Google Shape;758;p11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59" name="Google Shape;759;p11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0" name="Google Shape;760;p11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1" name="Google Shape;761;p11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2" name="Google Shape;762;p11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3" name="Google Shape;763;p11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4" name="Google Shape;764;p11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5" name="Google Shape;765;p11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6" name="Google Shape;766;p11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7" name="Google Shape;767;p11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8" name="Google Shape;768;p11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69" name="Google Shape;769;p11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0" name="Google Shape;770;p11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1" name="Google Shape;771;p11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2" name="Google Shape;772;p11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3" name="Google Shape;773;p11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4" name="Google Shape;774;p11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5" name="Google Shape;775;p11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6" name="Google Shape;776;p11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777" name="Google Shape;777;p11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778" name="Google Shape;778;p11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79" name="Google Shape;779;p11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0" name="Google Shape;780;p11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1" name="Google Shape;781;p11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2" name="Google Shape;782;p11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3" name="Google Shape;783;p11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4" name="Google Shape;784;p11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5" name="Google Shape;785;p11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6" name="Google Shape;786;p11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7" name="Google Shape;787;p11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8" name="Google Shape;788;p11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89" name="Google Shape;789;p11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0" name="Google Shape;790;p11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1" name="Google Shape;791;p11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2" name="Google Shape;792;p11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3" name="Google Shape;793;p11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794" name="Google Shape;794;p11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795" name="Google Shape;795;p11"/>
          <p:cNvGrpSpPr/>
          <p:nvPr/>
        </p:nvGrpSpPr>
        <p:grpSpPr>
          <a:xfrm rot="9716868">
            <a:off x="154071" y="4223477"/>
            <a:ext cx="1547016" cy="1240187"/>
            <a:chOff x="5687421" y="4273153"/>
            <a:chExt cx="1439624" cy="1154094"/>
          </a:xfrm>
        </p:grpSpPr>
        <p:sp>
          <p:nvSpPr>
            <p:cNvPr id="796" name="Google Shape;796;p11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1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1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9" name="Google Shape;799;p11"/>
          <p:cNvGrpSpPr/>
          <p:nvPr/>
        </p:nvGrpSpPr>
        <p:grpSpPr>
          <a:xfrm rot="484278">
            <a:off x="974948" y="-428325"/>
            <a:ext cx="1547230" cy="1240244"/>
            <a:chOff x="5687421" y="4273153"/>
            <a:chExt cx="1439624" cy="1154094"/>
          </a:xfrm>
        </p:grpSpPr>
        <p:sp>
          <p:nvSpPr>
            <p:cNvPr id="800" name="Google Shape;800;p11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1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1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11"/>
          <p:cNvGrpSpPr/>
          <p:nvPr/>
        </p:nvGrpSpPr>
        <p:grpSpPr>
          <a:xfrm rot="-5158820" flipH="1">
            <a:off x="7661904" y="2684400"/>
            <a:ext cx="2220239" cy="1880808"/>
            <a:chOff x="7609250" y="3647550"/>
            <a:chExt cx="1992782" cy="1688124"/>
          </a:xfrm>
        </p:grpSpPr>
        <p:sp>
          <p:nvSpPr>
            <p:cNvPr id="804" name="Google Shape;804;p11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1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1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1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8" name="Google Shape;808;p11"/>
          <p:cNvGrpSpPr/>
          <p:nvPr/>
        </p:nvGrpSpPr>
        <p:grpSpPr>
          <a:xfrm rot="-2371079" flipH="1">
            <a:off x="6745666" y="3904663"/>
            <a:ext cx="1951943" cy="1986758"/>
            <a:chOff x="864550" y="3440426"/>
            <a:chExt cx="1952005" cy="1986822"/>
          </a:xfrm>
        </p:grpSpPr>
        <p:sp>
          <p:nvSpPr>
            <p:cNvPr id="809" name="Google Shape;809;p11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1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1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1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1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4" name="Google Shape;814;p11"/>
          <p:cNvGrpSpPr/>
          <p:nvPr/>
        </p:nvGrpSpPr>
        <p:grpSpPr>
          <a:xfrm rot="-5822343">
            <a:off x="8053368" y="546227"/>
            <a:ext cx="1547164" cy="1240191"/>
            <a:chOff x="5687421" y="4273153"/>
            <a:chExt cx="1439624" cy="1154094"/>
          </a:xfrm>
        </p:grpSpPr>
        <p:sp>
          <p:nvSpPr>
            <p:cNvPr id="815" name="Google Shape;815;p11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1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1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8" name="Google Shape;818;p11"/>
          <p:cNvGrpSpPr/>
          <p:nvPr/>
        </p:nvGrpSpPr>
        <p:grpSpPr>
          <a:xfrm rot="1000736">
            <a:off x="6188055" y="-586218"/>
            <a:ext cx="2866507" cy="2491990"/>
            <a:chOff x="6765276" y="-162954"/>
            <a:chExt cx="2866591" cy="2492063"/>
          </a:xfrm>
        </p:grpSpPr>
        <p:grpSp>
          <p:nvGrpSpPr>
            <p:cNvPr id="819" name="Google Shape;819;p11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820" name="Google Shape;820;p11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1" name="Google Shape;821;p11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2" name="Google Shape;822;p11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823" name="Google Shape;823;p11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24" name="Google Shape;824;p11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825" name="Google Shape;825;p11"/>
          <p:cNvGrpSpPr/>
          <p:nvPr/>
        </p:nvGrpSpPr>
        <p:grpSpPr>
          <a:xfrm rot="4058146" flipH="1">
            <a:off x="-496029" y="3142507"/>
            <a:ext cx="1952040" cy="1986857"/>
            <a:chOff x="864550" y="3440426"/>
            <a:chExt cx="1952005" cy="1986822"/>
          </a:xfrm>
        </p:grpSpPr>
        <p:sp>
          <p:nvSpPr>
            <p:cNvPr id="826" name="Google Shape;826;p11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1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1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1" name="Google Shape;831;p11"/>
          <p:cNvGrpSpPr/>
          <p:nvPr/>
        </p:nvGrpSpPr>
        <p:grpSpPr>
          <a:xfrm rot="2700000">
            <a:off x="2863347" y="4119226"/>
            <a:ext cx="1710095" cy="1448655"/>
            <a:chOff x="7609250" y="3647550"/>
            <a:chExt cx="1992782" cy="1688124"/>
          </a:xfrm>
        </p:grpSpPr>
        <p:sp>
          <p:nvSpPr>
            <p:cNvPr id="832" name="Google Shape;832;p11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1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6" name="Google Shape;836;p11"/>
          <p:cNvGrpSpPr/>
          <p:nvPr/>
        </p:nvGrpSpPr>
        <p:grpSpPr>
          <a:xfrm rot="7481861" flipH="1">
            <a:off x="-82517" y="-239312"/>
            <a:ext cx="1951846" cy="1986660"/>
            <a:chOff x="864550" y="3440426"/>
            <a:chExt cx="1952005" cy="1986822"/>
          </a:xfrm>
        </p:grpSpPr>
        <p:sp>
          <p:nvSpPr>
            <p:cNvPr id="837" name="Google Shape;837;p11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1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1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2" name="Google Shape;842;p11"/>
          <p:cNvGrpSpPr/>
          <p:nvPr/>
        </p:nvGrpSpPr>
        <p:grpSpPr>
          <a:xfrm rot="-5179152" flipH="1">
            <a:off x="4179071" y="-268046"/>
            <a:ext cx="1715665" cy="1445347"/>
            <a:chOff x="-364840" y="2920755"/>
            <a:chExt cx="1515022" cy="1276317"/>
          </a:xfrm>
        </p:grpSpPr>
        <p:sp>
          <p:nvSpPr>
            <p:cNvPr id="843" name="Google Shape;843;p11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1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1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6" name="Google Shape;846;p11"/>
          <p:cNvSpPr txBox="1">
            <a:spLocks noGrp="1"/>
          </p:cNvSpPr>
          <p:nvPr>
            <p:ph type="title" hasCustomPrompt="1"/>
          </p:nvPr>
        </p:nvSpPr>
        <p:spPr>
          <a:xfrm>
            <a:off x="1680150" y="1171450"/>
            <a:ext cx="5783700" cy="17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47" name="Google Shape;847;p11"/>
          <p:cNvSpPr txBox="1">
            <a:spLocks noGrp="1"/>
          </p:cNvSpPr>
          <p:nvPr>
            <p:ph type="subTitle" idx="1"/>
          </p:nvPr>
        </p:nvSpPr>
        <p:spPr>
          <a:xfrm>
            <a:off x="1680150" y="3063550"/>
            <a:ext cx="5783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2F2F2">
            <a:alpha val="0"/>
          </a:srgbClr>
        </a:solidFill>
        <a:effectLst/>
      </p:bgPr>
    </p:bg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0" name="Google Shape;850;p13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851" name="Google Shape;851;p13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852" name="Google Shape;852;p13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3" name="Google Shape;853;p13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4" name="Google Shape;854;p13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5" name="Google Shape;855;p13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6" name="Google Shape;856;p13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7" name="Google Shape;857;p13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8" name="Google Shape;858;p1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59" name="Google Shape;859;p1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0" name="Google Shape;860;p1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1" name="Google Shape;861;p1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2" name="Google Shape;862;p1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3" name="Google Shape;863;p1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4" name="Google Shape;864;p1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5" name="Google Shape;865;p1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6" name="Google Shape;866;p1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7" name="Google Shape;867;p1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8" name="Google Shape;868;p1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69" name="Google Shape;869;p1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0" name="Google Shape;870;p1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1" name="Google Shape;871;p1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2" name="Google Shape;872;p1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3" name="Google Shape;873;p1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4" name="Google Shape;874;p1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5" name="Google Shape;875;p13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6" name="Google Shape;876;p13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7" name="Google Shape;877;p13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8" name="Google Shape;878;p13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79" name="Google Shape;879;p13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0" name="Google Shape;880;p13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1" name="Google Shape;881;p13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882" name="Google Shape;882;p13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883" name="Google Shape;883;p1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4" name="Google Shape;884;p1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5" name="Google Shape;885;p1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6" name="Google Shape;886;p1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7" name="Google Shape;887;p1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8" name="Google Shape;888;p1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89" name="Google Shape;889;p1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0" name="Google Shape;890;p1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1" name="Google Shape;891;p1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2" name="Google Shape;892;p1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3" name="Google Shape;893;p1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4" name="Google Shape;894;p1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5" name="Google Shape;895;p1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6" name="Google Shape;896;p1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7" name="Google Shape;897;p1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8" name="Google Shape;898;p1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899" name="Google Shape;899;p1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00" name="Google Shape;900;p13"/>
          <p:cNvGrpSpPr/>
          <p:nvPr/>
        </p:nvGrpSpPr>
        <p:grpSpPr>
          <a:xfrm rot="364465" flipH="1">
            <a:off x="-501931" y="4027213"/>
            <a:ext cx="2220269" cy="1880833"/>
            <a:chOff x="7609250" y="3647550"/>
            <a:chExt cx="1992782" cy="1688124"/>
          </a:xfrm>
        </p:grpSpPr>
        <p:sp>
          <p:nvSpPr>
            <p:cNvPr id="901" name="Google Shape;901;p13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5" name="Google Shape;905;p13"/>
          <p:cNvGrpSpPr/>
          <p:nvPr/>
        </p:nvGrpSpPr>
        <p:grpSpPr>
          <a:xfrm rot="-4431752">
            <a:off x="8199672" y="1867102"/>
            <a:ext cx="1852212" cy="1484852"/>
            <a:chOff x="5687421" y="4273153"/>
            <a:chExt cx="1439624" cy="1154094"/>
          </a:xfrm>
        </p:grpSpPr>
        <p:sp>
          <p:nvSpPr>
            <p:cNvPr id="906" name="Google Shape;906;p1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7" name="Google Shape;907;p1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8" name="Google Shape;908;p1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09" name="Google Shape;909;p13"/>
          <p:cNvGrpSpPr/>
          <p:nvPr/>
        </p:nvGrpSpPr>
        <p:grpSpPr>
          <a:xfrm rot="-10435535" flipH="1">
            <a:off x="7125294" y="-64478"/>
            <a:ext cx="2220269" cy="1880833"/>
            <a:chOff x="7609250" y="3647550"/>
            <a:chExt cx="1992782" cy="1688124"/>
          </a:xfrm>
        </p:grpSpPr>
        <p:sp>
          <p:nvSpPr>
            <p:cNvPr id="910" name="Google Shape;910;p13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4" name="Google Shape;914;p13"/>
          <p:cNvGrpSpPr/>
          <p:nvPr/>
        </p:nvGrpSpPr>
        <p:grpSpPr>
          <a:xfrm rot="-10591612" flipH="1">
            <a:off x="-406940" y="1210296"/>
            <a:ext cx="1715580" cy="1445275"/>
            <a:chOff x="-364840" y="2920755"/>
            <a:chExt cx="1515022" cy="1276317"/>
          </a:xfrm>
        </p:grpSpPr>
        <p:sp>
          <p:nvSpPr>
            <p:cNvPr id="915" name="Google Shape;915;p13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6" name="Google Shape;916;p13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7" name="Google Shape;917;p13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18" name="Google Shape;918;p13"/>
          <p:cNvGrpSpPr/>
          <p:nvPr/>
        </p:nvGrpSpPr>
        <p:grpSpPr>
          <a:xfrm rot="8581687" flipH="1">
            <a:off x="-160862" y="-458378"/>
            <a:ext cx="1951930" cy="1986746"/>
            <a:chOff x="864550" y="3440426"/>
            <a:chExt cx="1952005" cy="1986822"/>
          </a:xfrm>
        </p:grpSpPr>
        <p:sp>
          <p:nvSpPr>
            <p:cNvPr id="919" name="Google Shape;919;p1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24" name="Google Shape;924;p13"/>
          <p:cNvGrpSpPr/>
          <p:nvPr/>
        </p:nvGrpSpPr>
        <p:grpSpPr>
          <a:xfrm rot="-2210956" flipH="1">
            <a:off x="7452916" y="3941259"/>
            <a:ext cx="1951966" cy="1986782"/>
            <a:chOff x="864550" y="3440426"/>
            <a:chExt cx="1952005" cy="1986822"/>
          </a:xfrm>
        </p:grpSpPr>
        <p:sp>
          <p:nvSpPr>
            <p:cNvPr id="925" name="Google Shape;925;p1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0" name="Google Shape;930;p13"/>
          <p:cNvGrpSpPr/>
          <p:nvPr/>
        </p:nvGrpSpPr>
        <p:grpSpPr>
          <a:xfrm rot="8706039" flipH="1">
            <a:off x="2341797" y="4515500"/>
            <a:ext cx="1852192" cy="1484835"/>
            <a:chOff x="5687421" y="4273153"/>
            <a:chExt cx="1439624" cy="1154094"/>
          </a:xfrm>
        </p:grpSpPr>
        <p:sp>
          <p:nvSpPr>
            <p:cNvPr id="931" name="Google Shape;931;p1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4" name="Google Shape;934;p13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5" name="Google Shape;935;p13"/>
          <p:cNvSpPr txBox="1">
            <a:spLocks noGrp="1"/>
          </p:cNvSpPr>
          <p:nvPr>
            <p:ph type="title" idx="2"/>
          </p:nvPr>
        </p:nvSpPr>
        <p:spPr>
          <a:xfrm>
            <a:off x="1101000" y="2982275"/>
            <a:ext cx="23364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6" name="Google Shape;936;p13"/>
          <p:cNvSpPr txBox="1">
            <a:spLocks noGrp="1"/>
          </p:cNvSpPr>
          <p:nvPr>
            <p:ph type="title" idx="3" hasCustomPrompt="1"/>
          </p:nvPr>
        </p:nvSpPr>
        <p:spPr>
          <a:xfrm>
            <a:off x="1411400" y="2093600"/>
            <a:ext cx="1715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7" name="Google Shape;937;p13"/>
          <p:cNvSpPr txBox="1">
            <a:spLocks noGrp="1"/>
          </p:cNvSpPr>
          <p:nvPr>
            <p:ph type="subTitle" idx="1"/>
          </p:nvPr>
        </p:nvSpPr>
        <p:spPr>
          <a:xfrm>
            <a:off x="1101000" y="3472726"/>
            <a:ext cx="23364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8" name="Google Shape;938;p13"/>
          <p:cNvSpPr txBox="1">
            <a:spLocks noGrp="1"/>
          </p:cNvSpPr>
          <p:nvPr>
            <p:ph type="title" idx="4"/>
          </p:nvPr>
        </p:nvSpPr>
        <p:spPr>
          <a:xfrm>
            <a:off x="3403800" y="2982275"/>
            <a:ext cx="23364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9" name="Google Shape;939;p13"/>
          <p:cNvSpPr txBox="1">
            <a:spLocks noGrp="1"/>
          </p:cNvSpPr>
          <p:nvPr>
            <p:ph type="subTitle" idx="5"/>
          </p:nvPr>
        </p:nvSpPr>
        <p:spPr>
          <a:xfrm>
            <a:off x="3403800" y="3472726"/>
            <a:ext cx="23364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0" name="Google Shape;940;p13"/>
          <p:cNvSpPr txBox="1">
            <a:spLocks noGrp="1"/>
          </p:cNvSpPr>
          <p:nvPr>
            <p:ph type="title" idx="6"/>
          </p:nvPr>
        </p:nvSpPr>
        <p:spPr>
          <a:xfrm>
            <a:off x="5706600" y="2982275"/>
            <a:ext cx="2336400" cy="4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41" name="Google Shape;941;p13"/>
          <p:cNvSpPr txBox="1">
            <a:spLocks noGrp="1"/>
          </p:cNvSpPr>
          <p:nvPr>
            <p:ph type="subTitle" idx="7"/>
          </p:nvPr>
        </p:nvSpPr>
        <p:spPr>
          <a:xfrm>
            <a:off x="5706600" y="3472726"/>
            <a:ext cx="2336400" cy="62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2" name="Google Shape;942;p13"/>
          <p:cNvSpPr txBox="1">
            <a:spLocks noGrp="1"/>
          </p:cNvSpPr>
          <p:nvPr>
            <p:ph type="title" idx="8" hasCustomPrompt="1"/>
          </p:nvPr>
        </p:nvSpPr>
        <p:spPr>
          <a:xfrm>
            <a:off x="3714200" y="2093600"/>
            <a:ext cx="1715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3" name="Google Shape;943;p13"/>
          <p:cNvSpPr txBox="1">
            <a:spLocks noGrp="1"/>
          </p:cNvSpPr>
          <p:nvPr>
            <p:ph type="title" idx="9" hasCustomPrompt="1"/>
          </p:nvPr>
        </p:nvSpPr>
        <p:spPr>
          <a:xfrm>
            <a:off x="6016950" y="2093600"/>
            <a:ext cx="1715700" cy="48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5" name="Google Shape;945;p14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946" name="Google Shape;946;p14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947" name="Google Shape;947;p14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8" name="Google Shape;948;p14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49" name="Google Shape;949;p14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0" name="Google Shape;950;p14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1" name="Google Shape;951;p14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2" name="Google Shape;952;p14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3" name="Google Shape;953;p1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4" name="Google Shape;954;p1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5" name="Google Shape;955;p1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6" name="Google Shape;956;p1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7" name="Google Shape;957;p1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8" name="Google Shape;958;p1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59" name="Google Shape;959;p1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0" name="Google Shape;960;p1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1" name="Google Shape;961;p1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2" name="Google Shape;962;p1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3" name="Google Shape;963;p1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4" name="Google Shape;964;p1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5" name="Google Shape;965;p1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6" name="Google Shape;966;p1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7" name="Google Shape;967;p1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8" name="Google Shape;968;p1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69" name="Google Shape;969;p1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0" name="Google Shape;970;p14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1" name="Google Shape;971;p14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2" name="Google Shape;972;p14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3" name="Google Shape;973;p14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4" name="Google Shape;974;p14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5" name="Google Shape;975;p14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6" name="Google Shape;976;p14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977" name="Google Shape;977;p14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978" name="Google Shape;978;p1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79" name="Google Shape;979;p1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0" name="Google Shape;980;p1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1" name="Google Shape;981;p1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2" name="Google Shape;982;p1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3" name="Google Shape;983;p1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4" name="Google Shape;984;p1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5" name="Google Shape;985;p1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6" name="Google Shape;986;p1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7" name="Google Shape;987;p1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8" name="Google Shape;988;p1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89" name="Google Shape;989;p1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0" name="Google Shape;990;p1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1" name="Google Shape;991;p1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2" name="Google Shape;992;p1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3" name="Google Shape;993;p1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994" name="Google Shape;994;p1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995" name="Google Shape;995;p14"/>
          <p:cNvGrpSpPr/>
          <p:nvPr/>
        </p:nvGrpSpPr>
        <p:grpSpPr>
          <a:xfrm rot="2700000">
            <a:off x="1360487" y="4145626"/>
            <a:ext cx="1710095" cy="1448655"/>
            <a:chOff x="7609250" y="3647550"/>
            <a:chExt cx="1992782" cy="1688124"/>
          </a:xfrm>
        </p:grpSpPr>
        <p:sp>
          <p:nvSpPr>
            <p:cNvPr id="996" name="Google Shape;996;p14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0" name="Google Shape;1000;p14"/>
          <p:cNvGrpSpPr/>
          <p:nvPr/>
        </p:nvGrpSpPr>
        <p:grpSpPr>
          <a:xfrm rot="-3152106">
            <a:off x="2676687" y="-306442"/>
            <a:ext cx="1547132" cy="1240279"/>
            <a:chOff x="5687421" y="4273153"/>
            <a:chExt cx="1439624" cy="1154094"/>
          </a:xfrm>
        </p:grpSpPr>
        <p:sp>
          <p:nvSpPr>
            <p:cNvPr id="1001" name="Google Shape;1001;p1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1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1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04" name="Google Shape;1004;p14"/>
          <p:cNvGrpSpPr/>
          <p:nvPr/>
        </p:nvGrpSpPr>
        <p:grpSpPr>
          <a:xfrm rot="7481846" flipH="1">
            <a:off x="-422310" y="-400227"/>
            <a:ext cx="2170980" cy="2209702"/>
            <a:chOff x="864550" y="3440426"/>
            <a:chExt cx="1952005" cy="1986822"/>
          </a:xfrm>
        </p:grpSpPr>
        <p:sp>
          <p:nvSpPr>
            <p:cNvPr id="1005" name="Google Shape;1005;p14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10" name="Google Shape;1010;p14"/>
          <p:cNvGrpSpPr/>
          <p:nvPr/>
        </p:nvGrpSpPr>
        <p:grpSpPr>
          <a:xfrm rot="-8234008" flipH="1">
            <a:off x="-389420" y="3248396"/>
            <a:ext cx="2501782" cy="2174917"/>
            <a:chOff x="6765276" y="-162954"/>
            <a:chExt cx="2866591" cy="2492063"/>
          </a:xfrm>
        </p:grpSpPr>
        <p:grpSp>
          <p:nvGrpSpPr>
            <p:cNvPr id="1011" name="Google Shape;1011;p14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012" name="Google Shape;1012;p14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3" name="Google Shape;1013;p14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14" name="Google Shape;1014;p14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015" name="Google Shape;1015;p14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6" name="Google Shape;1016;p14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017" name="Google Shape;1017;p14"/>
          <p:cNvGrpSpPr/>
          <p:nvPr/>
        </p:nvGrpSpPr>
        <p:grpSpPr>
          <a:xfrm rot="215737" flipH="1">
            <a:off x="2884656" y="4428806"/>
            <a:ext cx="1547186" cy="1240215"/>
            <a:chOff x="5687421" y="4273153"/>
            <a:chExt cx="1439624" cy="1154094"/>
          </a:xfrm>
        </p:grpSpPr>
        <p:sp>
          <p:nvSpPr>
            <p:cNvPr id="1018" name="Google Shape;1018;p1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1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1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1" name="Google Shape;1021;p14"/>
          <p:cNvGrpSpPr/>
          <p:nvPr/>
        </p:nvGrpSpPr>
        <p:grpSpPr>
          <a:xfrm rot="6706600">
            <a:off x="7782188" y="4065987"/>
            <a:ext cx="1547154" cy="1240297"/>
            <a:chOff x="5687421" y="4273153"/>
            <a:chExt cx="1439624" cy="1154094"/>
          </a:xfrm>
        </p:grpSpPr>
        <p:sp>
          <p:nvSpPr>
            <p:cNvPr id="1022" name="Google Shape;1022;p1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1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1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25" name="Google Shape;1025;p14"/>
          <p:cNvGrpSpPr/>
          <p:nvPr/>
        </p:nvGrpSpPr>
        <p:grpSpPr>
          <a:xfrm rot="-1255291" flipH="1">
            <a:off x="6684084" y="3466793"/>
            <a:ext cx="1952067" cy="1986885"/>
            <a:chOff x="864550" y="3440426"/>
            <a:chExt cx="1952005" cy="1986822"/>
          </a:xfrm>
        </p:grpSpPr>
        <p:sp>
          <p:nvSpPr>
            <p:cNvPr id="1026" name="Google Shape;1026;p14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1" name="Google Shape;1031;p14"/>
          <p:cNvSpPr txBox="1">
            <a:spLocks noGrp="1"/>
          </p:cNvSpPr>
          <p:nvPr>
            <p:ph type="title"/>
          </p:nvPr>
        </p:nvSpPr>
        <p:spPr>
          <a:xfrm>
            <a:off x="2503950" y="3116238"/>
            <a:ext cx="4136100" cy="53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32" name="Google Shape;1032;p14"/>
          <p:cNvSpPr txBox="1">
            <a:spLocks noGrp="1"/>
          </p:cNvSpPr>
          <p:nvPr>
            <p:ph type="subTitle" idx="1"/>
          </p:nvPr>
        </p:nvSpPr>
        <p:spPr>
          <a:xfrm>
            <a:off x="1458150" y="1513863"/>
            <a:ext cx="6227700" cy="148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grpSp>
        <p:nvGrpSpPr>
          <p:cNvPr id="1033" name="Google Shape;1033;p14"/>
          <p:cNvGrpSpPr/>
          <p:nvPr/>
        </p:nvGrpSpPr>
        <p:grpSpPr>
          <a:xfrm rot="5400000" flipH="1">
            <a:off x="8126186" y="1187329"/>
            <a:ext cx="1547163" cy="1240190"/>
            <a:chOff x="5687421" y="4273153"/>
            <a:chExt cx="1439624" cy="1154094"/>
          </a:xfrm>
        </p:grpSpPr>
        <p:sp>
          <p:nvSpPr>
            <p:cNvPr id="1034" name="Google Shape;1034;p1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1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1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14"/>
          <p:cNvGrpSpPr/>
          <p:nvPr/>
        </p:nvGrpSpPr>
        <p:grpSpPr>
          <a:xfrm rot="-10263921" flipH="1">
            <a:off x="6120509" y="-351711"/>
            <a:ext cx="1547076" cy="1240121"/>
            <a:chOff x="5687421" y="4273153"/>
            <a:chExt cx="1439624" cy="1154094"/>
          </a:xfrm>
        </p:grpSpPr>
        <p:sp>
          <p:nvSpPr>
            <p:cNvPr id="1038" name="Google Shape;1038;p1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1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1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14"/>
          <p:cNvGrpSpPr/>
          <p:nvPr/>
        </p:nvGrpSpPr>
        <p:grpSpPr>
          <a:xfrm rot="230171">
            <a:off x="6841181" y="-408604"/>
            <a:ext cx="2866420" cy="2491914"/>
            <a:chOff x="6765276" y="-162954"/>
            <a:chExt cx="2866591" cy="2492063"/>
          </a:xfrm>
        </p:grpSpPr>
        <p:grpSp>
          <p:nvGrpSpPr>
            <p:cNvPr id="1042" name="Google Shape;1042;p14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043" name="Google Shape;1043;p14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4" name="Google Shape;1044;p14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chemeClr val="accent3"/>
                  </a:gs>
                  <a:gs pos="67000">
                    <a:schemeClr val="accent4"/>
                  </a:gs>
                  <a:gs pos="100000">
                    <a:srgbClr val="FFF0D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045" name="Google Shape;1045;p14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046" name="Google Shape;1046;p14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7" name="Google Shape;1047;p14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9" name="Google Shape;1049;p15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050" name="Google Shape;1050;p15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051" name="Google Shape;1051;p15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2" name="Google Shape;1052;p15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3" name="Google Shape;1053;p15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4" name="Google Shape;1054;p15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5" name="Google Shape;1055;p15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6" name="Google Shape;1056;p15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7" name="Google Shape;1057;p15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8" name="Google Shape;1058;p15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59" name="Google Shape;1059;p15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0" name="Google Shape;1060;p15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1" name="Google Shape;1061;p15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2" name="Google Shape;1062;p15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3" name="Google Shape;1063;p15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4" name="Google Shape;1064;p15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5" name="Google Shape;1065;p15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6" name="Google Shape;1066;p15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7" name="Google Shape;1067;p15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8" name="Google Shape;1068;p15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69" name="Google Shape;1069;p15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0" name="Google Shape;1070;p15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1" name="Google Shape;1071;p15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2" name="Google Shape;1072;p15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3" name="Google Shape;1073;p15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4" name="Google Shape;1074;p15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5" name="Google Shape;1075;p15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6" name="Google Shape;1076;p15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7" name="Google Shape;1077;p15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8" name="Google Shape;1078;p15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79" name="Google Shape;1079;p15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0" name="Google Shape;1080;p15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081" name="Google Shape;1081;p15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082" name="Google Shape;1082;p15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3" name="Google Shape;1083;p15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4" name="Google Shape;1084;p15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5" name="Google Shape;1085;p15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6" name="Google Shape;1086;p15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7" name="Google Shape;1087;p15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8" name="Google Shape;1088;p15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89" name="Google Shape;1089;p15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0" name="Google Shape;1090;p15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1" name="Google Shape;1091;p15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2" name="Google Shape;1092;p15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3" name="Google Shape;1093;p15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4" name="Google Shape;1094;p15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5" name="Google Shape;1095;p15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6" name="Google Shape;1096;p15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7" name="Google Shape;1097;p15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098" name="Google Shape;1098;p15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099" name="Google Shape;1099;p15"/>
          <p:cNvGrpSpPr/>
          <p:nvPr/>
        </p:nvGrpSpPr>
        <p:grpSpPr>
          <a:xfrm rot="2700000">
            <a:off x="1107347" y="4239101"/>
            <a:ext cx="1710095" cy="1448655"/>
            <a:chOff x="7609250" y="3647550"/>
            <a:chExt cx="1992782" cy="1688124"/>
          </a:xfrm>
        </p:grpSpPr>
        <p:sp>
          <p:nvSpPr>
            <p:cNvPr id="1100" name="Google Shape;1100;p15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4" name="Google Shape;1104;p15"/>
          <p:cNvGrpSpPr/>
          <p:nvPr/>
        </p:nvGrpSpPr>
        <p:grpSpPr>
          <a:xfrm rot="-2257236">
            <a:off x="6931532" y="-270890"/>
            <a:ext cx="1547095" cy="1240250"/>
            <a:chOff x="5687421" y="4273153"/>
            <a:chExt cx="1439624" cy="1154094"/>
          </a:xfrm>
        </p:grpSpPr>
        <p:sp>
          <p:nvSpPr>
            <p:cNvPr id="1105" name="Google Shape;1105;p15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15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15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08" name="Google Shape;1108;p15"/>
          <p:cNvGrpSpPr/>
          <p:nvPr/>
        </p:nvGrpSpPr>
        <p:grpSpPr>
          <a:xfrm rot="-8100000">
            <a:off x="7829247" y="-375499"/>
            <a:ext cx="1710095" cy="1448655"/>
            <a:chOff x="7609250" y="3647550"/>
            <a:chExt cx="1992782" cy="1688124"/>
          </a:xfrm>
        </p:grpSpPr>
        <p:sp>
          <p:nvSpPr>
            <p:cNvPr id="1109" name="Google Shape;1109;p15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15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3" name="Google Shape;1113;p15"/>
          <p:cNvGrpSpPr/>
          <p:nvPr/>
        </p:nvGrpSpPr>
        <p:grpSpPr>
          <a:xfrm rot="1343070" flipH="1">
            <a:off x="-483162" y="3478709"/>
            <a:ext cx="1951902" cy="1986716"/>
            <a:chOff x="864550" y="3440426"/>
            <a:chExt cx="1952005" cy="1986822"/>
          </a:xfrm>
        </p:grpSpPr>
        <p:sp>
          <p:nvSpPr>
            <p:cNvPr id="1114" name="Google Shape;1114;p15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15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15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15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8" name="Google Shape;1118;p15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9" name="Google Shape;1119;p15"/>
          <p:cNvGrpSpPr/>
          <p:nvPr/>
        </p:nvGrpSpPr>
        <p:grpSpPr>
          <a:xfrm rot="10574326">
            <a:off x="1147037" y="-208066"/>
            <a:ext cx="1547185" cy="1240207"/>
            <a:chOff x="5687421" y="4273153"/>
            <a:chExt cx="1439624" cy="1154094"/>
          </a:xfrm>
        </p:grpSpPr>
        <p:sp>
          <p:nvSpPr>
            <p:cNvPr id="1120" name="Google Shape;1120;p15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15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15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23" name="Google Shape;1123;p15"/>
          <p:cNvGrpSpPr/>
          <p:nvPr/>
        </p:nvGrpSpPr>
        <p:grpSpPr>
          <a:xfrm rot="-584865" flipH="1">
            <a:off x="-867565" y="-603046"/>
            <a:ext cx="2866408" cy="2491904"/>
            <a:chOff x="6765276" y="-162954"/>
            <a:chExt cx="2866591" cy="2492063"/>
          </a:xfrm>
        </p:grpSpPr>
        <p:grpSp>
          <p:nvGrpSpPr>
            <p:cNvPr id="1124" name="Google Shape;1124;p15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125" name="Google Shape;1125;p15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6" name="Google Shape;1126;p15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127" name="Google Shape;1127;p15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128" name="Google Shape;1128;p15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9" name="Google Shape;1129;p15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130" name="Google Shape;1130;p15"/>
          <p:cNvGrpSpPr/>
          <p:nvPr/>
        </p:nvGrpSpPr>
        <p:grpSpPr>
          <a:xfrm rot="-1270426">
            <a:off x="6408827" y="4343281"/>
            <a:ext cx="1547247" cy="1240330"/>
            <a:chOff x="5687421" y="4273153"/>
            <a:chExt cx="1439624" cy="1154094"/>
          </a:xfrm>
        </p:grpSpPr>
        <p:sp>
          <p:nvSpPr>
            <p:cNvPr id="1131" name="Google Shape;1131;p15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15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15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" name="Google Shape;1134;p15"/>
          <p:cNvGrpSpPr/>
          <p:nvPr/>
        </p:nvGrpSpPr>
        <p:grpSpPr>
          <a:xfrm rot="-1406542" flipH="1">
            <a:off x="7529244" y="3979728"/>
            <a:ext cx="1951876" cy="1986690"/>
            <a:chOff x="864550" y="3440426"/>
            <a:chExt cx="1952005" cy="1986822"/>
          </a:xfrm>
        </p:grpSpPr>
        <p:sp>
          <p:nvSpPr>
            <p:cNvPr id="1135" name="Google Shape;1135;p15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15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15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15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0" name="Google Shape;1140;p15"/>
          <p:cNvSpPr txBox="1">
            <a:spLocks noGrp="1"/>
          </p:cNvSpPr>
          <p:nvPr>
            <p:ph type="subTitle" idx="1"/>
          </p:nvPr>
        </p:nvSpPr>
        <p:spPr>
          <a:xfrm>
            <a:off x="835800" y="2719375"/>
            <a:ext cx="3291600" cy="92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1" name="Google Shape;1141;p15"/>
          <p:cNvSpPr txBox="1">
            <a:spLocks noGrp="1"/>
          </p:cNvSpPr>
          <p:nvPr>
            <p:ph type="title"/>
          </p:nvPr>
        </p:nvSpPr>
        <p:spPr>
          <a:xfrm>
            <a:off x="835800" y="1498850"/>
            <a:ext cx="3450300" cy="6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3" name="Google Shape;1143;p16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144" name="Google Shape;1144;p16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145" name="Google Shape;1145;p16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6" name="Google Shape;1146;p16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7" name="Google Shape;1147;p16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8" name="Google Shape;1148;p16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49" name="Google Shape;1149;p16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0" name="Google Shape;1150;p16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1" name="Google Shape;1151;p16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2" name="Google Shape;1152;p16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3" name="Google Shape;1153;p16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4" name="Google Shape;1154;p16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5" name="Google Shape;1155;p16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6" name="Google Shape;1156;p16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7" name="Google Shape;1157;p16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8" name="Google Shape;1158;p16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59" name="Google Shape;1159;p16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0" name="Google Shape;1160;p16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1" name="Google Shape;1161;p16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2" name="Google Shape;1162;p16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3" name="Google Shape;1163;p16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4" name="Google Shape;1164;p16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5" name="Google Shape;1165;p16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6" name="Google Shape;1166;p16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7" name="Google Shape;1167;p16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8" name="Google Shape;1168;p16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69" name="Google Shape;1169;p16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0" name="Google Shape;1170;p16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1" name="Google Shape;1171;p16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2" name="Google Shape;1172;p16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3" name="Google Shape;1173;p16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4" name="Google Shape;1174;p16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175" name="Google Shape;1175;p16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176" name="Google Shape;1176;p16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7" name="Google Shape;1177;p16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8" name="Google Shape;1178;p16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79" name="Google Shape;1179;p16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0" name="Google Shape;1180;p16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1" name="Google Shape;1181;p16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2" name="Google Shape;1182;p16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3" name="Google Shape;1183;p16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4" name="Google Shape;1184;p16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5" name="Google Shape;1185;p16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6" name="Google Shape;1186;p16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7" name="Google Shape;1187;p16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8" name="Google Shape;1188;p16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89" name="Google Shape;1189;p16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0" name="Google Shape;1190;p16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1" name="Google Shape;1191;p16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192" name="Google Shape;1192;p16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193" name="Google Shape;1193;p16"/>
          <p:cNvGrpSpPr/>
          <p:nvPr/>
        </p:nvGrpSpPr>
        <p:grpSpPr>
          <a:xfrm rot="-9375534" flipH="1">
            <a:off x="6750640" y="-359200"/>
            <a:ext cx="1547238" cy="1240259"/>
            <a:chOff x="5687421" y="4273153"/>
            <a:chExt cx="1439624" cy="1154094"/>
          </a:xfrm>
        </p:grpSpPr>
        <p:sp>
          <p:nvSpPr>
            <p:cNvPr id="1194" name="Google Shape;1194;p16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5" name="Google Shape;1195;p16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6" name="Google Shape;1196;p16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97" name="Google Shape;1197;p16"/>
          <p:cNvGrpSpPr/>
          <p:nvPr/>
        </p:nvGrpSpPr>
        <p:grpSpPr>
          <a:xfrm rot="584865">
            <a:off x="7413342" y="-710946"/>
            <a:ext cx="2866408" cy="2491904"/>
            <a:chOff x="6765276" y="-162954"/>
            <a:chExt cx="2866591" cy="2492063"/>
          </a:xfrm>
        </p:grpSpPr>
        <p:grpSp>
          <p:nvGrpSpPr>
            <p:cNvPr id="1198" name="Google Shape;1198;p16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199" name="Google Shape;1199;p16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0" name="Google Shape;1200;p16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01" name="Google Shape;1201;p16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202" name="Google Shape;1202;p16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3" name="Google Shape;1203;p16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04" name="Google Shape;1204;p16"/>
          <p:cNvGrpSpPr/>
          <p:nvPr/>
        </p:nvGrpSpPr>
        <p:grpSpPr>
          <a:xfrm rot="9529574">
            <a:off x="953350" y="-525864"/>
            <a:ext cx="1547247" cy="1240330"/>
            <a:chOff x="5687421" y="4273153"/>
            <a:chExt cx="1439624" cy="1154094"/>
          </a:xfrm>
        </p:grpSpPr>
        <p:sp>
          <p:nvSpPr>
            <p:cNvPr id="1205" name="Google Shape;1205;p16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16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16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08" name="Google Shape;1208;p16"/>
          <p:cNvGrpSpPr/>
          <p:nvPr/>
        </p:nvGrpSpPr>
        <p:grpSpPr>
          <a:xfrm rot="9393458" flipH="1">
            <a:off x="-571696" y="-908672"/>
            <a:ext cx="1951876" cy="1986690"/>
            <a:chOff x="864550" y="3440426"/>
            <a:chExt cx="1952005" cy="1986822"/>
          </a:xfrm>
        </p:grpSpPr>
        <p:sp>
          <p:nvSpPr>
            <p:cNvPr id="1209" name="Google Shape;1209;p16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0" name="Google Shape;1210;p16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1" name="Google Shape;1211;p16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2" name="Google Shape;1212;p16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3" name="Google Shape;1213;p16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14" name="Google Shape;1214;p16"/>
          <p:cNvSpPr txBox="1">
            <a:spLocks noGrp="1"/>
          </p:cNvSpPr>
          <p:nvPr>
            <p:ph type="title"/>
          </p:nvPr>
        </p:nvSpPr>
        <p:spPr>
          <a:xfrm>
            <a:off x="2116800" y="535000"/>
            <a:ext cx="49104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15" name="Google Shape;1215;p16"/>
          <p:cNvSpPr txBox="1">
            <a:spLocks noGrp="1"/>
          </p:cNvSpPr>
          <p:nvPr>
            <p:ph type="body" idx="1"/>
          </p:nvPr>
        </p:nvSpPr>
        <p:spPr>
          <a:xfrm>
            <a:off x="720000" y="1412650"/>
            <a:ext cx="7704000" cy="30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Open Sans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grpSp>
        <p:nvGrpSpPr>
          <p:cNvPr id="1216" name="Google Shape;1216;p16"/>
          <p:cNvGrpSpPr/>
          <p:nvPr/>
        </p:nvGrpSpPr>
        <p:grpSpPr>
          <a:xfrm rot="-9752243" flipH="1">
            <a:off x="6207187" y="3626545"/>
            <a:ext cx="2147435" cy="1866866"/>
            <a:chOff x="6765276" y="-162954"/>
            <a:chExt cx="2866591" cy="2492063"/>
          </a:xfrm>
        </p:grpSpPr>
        <p:grpSp>
          <p:nvGrpSpPr>
            <p:cNvPr id="1217" name="Google Shape;1217;p16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218" name="Google Shape;1218;p16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9" name="Google Shape;1219;p16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20" name="Google Shape;1220;p16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221" name="Google Shape;1221;p16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2" name="Google Shape;1222;p16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23" name="Google Shape;1223;p16"/>
          <p:cNvGrpSpPr/>
          <p:nvPr/>
        </p:nvGrpSpPr>
        <p:grpSpPr>
          <a:xfrm rot="-3164392" flipH="1">
            <a:off x="8140210" y="2495164"/>
            <a:ext cx="1547257" cy="1240310"/>
            <a:chOff x="5687421" y="4273153"/>
            <a:chExt cx="1439624" cy="1154094"/>
          </a:xfrm>
        </p:grpSpPr>
        <p:sp>
          <p:nvSpPr>
            <p:cNvPr id="1224" name="Google Shape;1224;p16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5" name="Google Shape;1225;p16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6" name="Google Shape;1226;p16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27" name="Google Shape;1227;p16"/>
          <p:cNvGrpSpPr/>
          <p:nvPr/>
        </p:nvGrpSpPr>
        <p:grpSpPr>
          <a:xfrm rot="-373046" flipH="1">
            <a:off x="7576638" y="3467837"/>
            <a:ext cx="1951970" cy="1986786"/>
            <a:chOff x="864550" y="3440426"/>
            <a:chExt cx="1952005" cy="1986822"/>
          </a:xfrm>
        </p:grpSpPr>
        <p:sp>
          <p:nvSpPr>
            <p:cNvPr id="1228" name="Google Shape;1228;p16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9" name="Google Shape;1229;p16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0" name="Google Shape;1230;p16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1" name="Google Shape;1231;p16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2" name="Google Shape;1232;p16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2">
    <p:spTree>
      <p:nvGrpSpPr>
        <p:cNvPr id="1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4" name="Google Shape;1234;p17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235" name="Google Shape;1235;p17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236" name="Google Shape;1236;p17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7" name="Google Shape;1237;p17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8" name="Google Shape;1238;p17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39" name="Google Shape;1239;p17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0" name="Google Shape;1240;p17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1" name="Google Shape;1241;p17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2" name="Google Shape;1242;p17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3" name="Google Shape;1243;p17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4" name="Google Shape;1244;p17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5" name="Google Shape;1245;p17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6" name="Google Shape;1246;p17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7" name="Google Shape;1247;p17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8" name="Google Shape;1248;p17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49" name="Google Shape;1249;p17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0" name="Google Shape;1250;p17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1" name="Google Shape;1251;p17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2" name="Google Shape;1252;p17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3" name="Google Shape;1253;p17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4" name="Google Shape;1254;p17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5" name="Google Shape;1255;p17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6" name="Google Shape;1256;p17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7" name="Google Shape;1257;p17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8" name="Google Shape;1258;p17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59" name="Google Shape;1259;p17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0" name="Google Shape;1260;p17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1" name="Google Shape;1261;p17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2" name="Google Shape;1262;p17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3" name="Google Shape;1263;p17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4" name="Google Shape;1264;p17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5" name="Google Shape;1265;p17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266" name="Google Shape;1266;p17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267" name="Google Shape;1267;p17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8" name="Google Shape;1268;p17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69" name="Google Shape;1269;p17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0" name="Google Shape;1270;p17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1" name="Google Shape;1271;p17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2" name="Google Shape;1272;p17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3" name="Google Shape;1273;p17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4" name="Google Shape;1274;p17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5" name="Google Shape;1275;p17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6" name="Google Shape;1276;p17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7" name="Google Shape;1277;p17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8" name="Google Shape;1278;p17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79" name="Google Shape;1279;p17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0" name="Google Shape;1280;p17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1" name="Google Shape;1281;p17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2" name="Google Shape;1282;p17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283" name="Google Shape;1283;p17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284" name="Google Shape;1284;p17"/>
          <p:cNvGrpSpPr/>
          <p:nvPr/>
        </p:nvGrpSpPr>
        <p:grpSpPr>
          <a:xfrm rot="10087405" flipH="1">
            <a:off x="6959102" y="-352711"/>
            <a:ext cx="1547319" cy="1240317"/>
            <a:chOff x="5687421" y="4273153"/>
            <a:chExt cx="1439624" cy="1154094"/>
          </a:xfrm>
        </p:grpSpPr>
        <p:sp>
          <p:nvSpPr>
            <p:cNvPr id="1285" name="Google Shape;1285;p17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17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17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88" name="Google Shape;1288;p17"/>
          <p:cNvGrpSpPr/>
          <p:nvPr/>
        </p:nvGrpSpPr>
        <p:grpSpPr>
          <a:xfrm rot="5822343" flipH="1">
            <a:off x="-522690" y="264902"/>
            <a:ext cx="1547164" cy="1240191"/>
            <a:chOff x="5687421" y="4273153"/>
            <a:chExt cx="1439624" cy="1154094"/>
          </a:xfrm>
        </p:grpSpPr>
        <p:sp>
          <p:nvSpPr>
            <p:cNvPr id="1289" name="Google Shape;1289;p17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0" name="Google Shape;1290;p17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1" name="Google Shape;1291;p17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2" name="Google Shape;1292;p17"/>
          <p:cNvGrpSpPr/>
          <p:nvPr/>
        </p:nvGrpSpPr>
        <p:grpSpPr>
          <a:xfrm rot="-5526884">
            <a:off x="7264227" y="-895788"/>
            <a:ext cx="2866537" cy="2492016"/>
            <a:chOff x="6765276" y="-162954"/>
            <a:chExt cx="2866591" cy="2492063"/>
          </a:xfrm>
        </p:grpSpPr>
        <p:grpSp>
          <p:nvGrpSpPr>
            <p:cNvPr id="1293" name="Google Shape;1293;p17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294" name="Google Shape;1294;p17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5" name="Google Shape;1295;p17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296" name="Google Shape;1296;p17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297" name="Google Shape;1297;p17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8" name="Google Shape;1298;p17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299" name="Google Shape;1299;p17"/>
          <p:cNvGrpSpPr/>
          <p:nvPr/>
        </p:nvGrpSpPr>
        <p:grpSpPr>
          <a:xfrm rot="3716334">
            <a:off x="-419752" y="-456553"/>
            <a:ext cx="1710170" cy="1448718"/>
            <a:chOff x="7609250" y="3647550"/>
            <a:chExt cx="1992782" cy="1688124"/>
          </a:xfrm>
        </p:grpSpPr>
        <p:sp>
          <p:nvSpPr>
            <p:cNvPr id="1300" name="Google Shape;1300;p17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304" name="Google Shape;1304;p17"/>
          <p:cNvSpPr txBox="1">
            <a:spLocks noGrp="1"/>
          </p:cNvSpPr>
          <p:nvPr>
            <p:ph type="title"/>
          </p:nvPr>
        </p:nvSpPr>
        <p:spPr>
          <a:xfrm>
            <a:off x="1750488" y="1646150"/>
            <a:ext cx="23058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5" name="Google Shape;1305;p17"/>
          <p:cNvSpPr txBox="1">
            <a:spLocks noGrp="1"/>
          </p:cNvSpPr>
          <p:nvPr>
            <p:ph type="subTitle" idx="1"/>
          </p:nvPr>
        </p:nvSpPr>
        <p:spPr>
          <a:xfrm>
            <a:off x="1750488" y="2184713"/>
            <a:ext cx="23058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6" name="Google Shape;1306;p17"/>
          <p:cNvSpPr txBox="1">
            <a:spLocks noGrp="1"/>
          </p:cNvSpPr>
          <p:nvPr>
            <p:ph type="title" idx="2"/>
          </p:nvPr>
        </p:nvSpPr>
        <p:spPr>
          <a:xfrm>
            <a:off x="1469850" y="535000"/>
            <a:ext cx="62043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07" name="Google Shape;1307;p17"/>
          <p:cNvSpPr txBox="1">
            <a:spLocks noGrp="1"/>
          </p:cNvSpPr>
          <p:nvPr>
            <p:ph type="title" idx="3"/>
          </p:nvPr>
        </p:nvSpPr>
        <p:spPr>
          <a:xfrm>
            <a:off x="1750488" y="3037375"/>
            <a:ext cx="23058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08" name="Google Shape;1308;p17"/>
          <p:cNvSpPr txBox="1">
            <a:spLocks noGrp="1"/>
          </p:cNvSpPr>
          <p:nvPr>
            <p:ph type="subTitle" idx="4"/>
          </p:nvPr>
        </p:nvSpPr>
        <p:spPr>
          <a:xfrm>
            <a:off x="1750488" y="3575938"/>
            <a:ext cx="23058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9" name="Google Shape;1309;p17"/>
          <p:cNvSpPr txBox="1">
            <a:spLocks noGrp="1"/>
          </p:cNvSpPr>
          <p:nvPr>
            <p:ph type="title" idx="5"/>
          </p:nvPr>
        </p:nvSpPr>
        <p:spPr>
          <a:xfrm>
            <a:off x="5071175" y="1646150"/>
            <a:ext cx="23058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10" name="Google Shape;1310;p17"/>
          <p:cNvSpPr txBox="1">
            <a:spLocks noGrp="1"/>
          </p:cNvSpPr>
          <p:nvPr>
            <p:ph type="subTitle" idx="6"/>
          </p:nvPr>
        </p:nvSpPr>
        <p:spPr>
          <a:xfrm>
            <a:off x="5071175" y="2184713"/>
            <a:ext cx="23058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1" name="Google Shape;1311;p17"/>
          <p:cNvSpPr txBox="1">
            <a:spLocks noGrp="1"/>
          </p:cNvSpPr>
          <p:nvPr>
            <p:ph type="title" idx="7"/>
          </p:nvPr>
        </p:nvSpPr>
        <p:spPr>
          <a:xfrm>
            <a:off x="5071175" y="3037375"/>
            <a:ext cx="2305800" cy="5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12" name="Google Shape;1312;p17"/>
          <p:cNvSpPr txBox="1">
            <a:spLocks noGrp="1"/>
          </p:cNvSpPr>
          <p:nvPr>
            <p:ph type="subTitle" idx="8"/>
          </p:nvPr>
        </p:nvSpPr>
        <p:spPr>
          <a:xfrm>
            <a:off x="5071175" y="3575938"/>
            <a:ext cx="2305800" cy="5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313" name="Google Shape;1313;p17"/>
          <p:cNvGrpSpPr/>
          <p:nvPr/>
        </p:nvGrpSpPr>
        <p:grpSpPr>
          <a:xfrm rot="-756516">
            <a:off x="6770292" y="4584020"/>
            <a:ext cx="1547189" cy="1240300"/>
            <a:chOff x="5687421" y="4273153"/>
            <a:chExt cx="1439624" cy="1154094"/>
          </a:xfrm>
        </p:grpSpPr>
        <p:sp>
          <p:nvSpPr>
            <p:cNvPr id="1314" name="Google Shape;1314;p17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17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17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7" name="Google Shape;1317;p17"/>
          <p:cNvGrpSpPr/>
          <p:nvPr/>
        </p:nvGrpSpPr>
        <p:grpSpPr>
          <a:xfrm rot="-1817317" flipH="1">
            <a:off x="7781512" y="4306518"/>
            <a:ext cx="1951789" cy="1986601"/>
            <a:chOff x="864550" y="3440426"/>
            <a:chExt cx="1952005" cy="1986822"/>
          </a:xfrm>
        </p:grpSpPr>
        <p:sp>
          <p:nvSpPr>
            <p:cNvPr id="1318" name="Google Shape;1318;p17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17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17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17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17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23" name="Google Shape;1323;p17"/>
          <p:cNvGrpSpPr/>
          <p:nvPr/>
        </p:nvGrpSpPr>
        <p:grpSpPr>
          <a:xfrm rot="-6607130" flipH="1">
            <a:off x="-999120" y="3781970"/>
            <a:ext cx="2501830" cy="2174959"/>
            <a:chOff x="6765276" y="-162954"/>
            <a:chExt cx="2866591" cy="2492063"/>
          </a:xfrm>
        </p:grpSpPr>
        <p:grpSp>
          <p:nvGrpSpPr>
            <p:cNvPr id="1324" name="Google Shape;1324;p17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325" name="Google Shape;1325;p17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6" name="Google Shape;1326;p17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27" name="Google Shape;1327;p17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328" name="Google Shape;1328;p17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9" name="Google Shape;1329;p17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" name="Google Shape;1331;p18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332" name="Google Shape;1332;p18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333" name="Google Shape;1333;p18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4" name="Google Shape;1334;p18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5" name="Google Shape;1335;p18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6" name="Google Shape;1336;p18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7" name="Google Shape;1337;p18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8" name="Google Shape;1338;p18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39" name="Google Shape;1339;p18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0" name="Google Shape;1340;p18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1" name="Google Shape;1341;p18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2" name="Google Shape;1342;p18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3" name="Google Shape;1343;p18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4" name="Google Shape;1344;p18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5" name="Google Shape;1345;p18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6" name="Google Shape;1346;p18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7" name="Google Shape;1347;p18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8" name="Google Shape;1348;p18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49" name="Google Shape;1349;p18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0" name="Google Shape;1350;p18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1" name="Google Shape;1351;p18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2" name="Google Shape;1352;p18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3" name="Google Shape;1353;p18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4" name="Google Shape;1354;p18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5" name="Google Shape;1355;p18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6" name="Google Shape;1356;p18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7" name="Google Shape;1357;p18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8" name="Google Shape;1358;p18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59" name="Google Shape;1359;p18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0" name="Google Shape;1360;p18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1" name="Google Shape;1361;p18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2" name="Google Shape;1362;p18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363" name="Google Shape;1363;p18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364" name="Google Shape;1364;p18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5" name="Google Shape;1365;p18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6" name="Google Shape;1366;p18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7" name="Google Shape;1367;p18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8" name="Google Shape;1368;p18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69" name="Google Shape;1369;p18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0" name="Google Shape;1370;p18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1" name="Google Shape;1371;p18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2" name="Google Shape;1372;p18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3" name="Google Shape;1373;p18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4" name="Google Shape;1374;p18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5" name="Google Shape;1375;p18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6" name="Google Shape;1376;p18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7" name="Google Shape;1377;p18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8" name="Google Shape;1378;p18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79" name="Google Shape;1379;p18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380" name="Google Shape;1380;p18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381" name="Google Shape;1381;p18"/>
          <p:cNvGrpSpPr/>
          <p:nvPr/>
        </p:nvGrpSpPr>
        <p:grpSpPr>
          <a:xfrm rot="9740840">
            <a:off x="766067" y="-284351"/>
            <a:ext cx="1547171" cy="1240201"/>
            <a:chOff x="5687421" y="4273153"/>
            <a:chExt cx="1439624" cy="1154094"/>
          </a:xfrm>
        </p:grpSpPr>
        <p:sp>
          <p:nvSpPr>
            <p:cNvPr id="1382" name="Google Shape;1382;p18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18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18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85" name="Google Shape;1385;p18"/>
          <p:cNvGrpSpPr/>
          <p:nvPr/>
        </p:nvGrpSpPr>
        <p:grpSpPr>
          <a:xfrm rot="-2005385" flipH="1">
            <a:off x="-1067243" y="-852400"/>
            <a:ext cx="2866502" cy="2491985"/>
            <a:chOff x="6765276" y="-162954"/>
            <a:chExt cx="2866591" cy="2492063"/>
          </a:xfrm>
        </p:grpSpPr>
        <p:grpSp>
          <p:nvGrpSpPr>
            <p:cNvPr id="1386" name="Google Shape;1386;p18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387" name="Google Shape;1387;p18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88" name="Google Shape;1388;p18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389" name="Google Shape;1389;p18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390" name="Google Shape;1390;p18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91" name="Google Shape;1391;p18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392" name="Google Shape;1392;p18"/>
          <p:cNvGrpSpPr/>
          <p:nvPr/>
        </p:nvGrpSpPr>
        <p:grpSpPr>
          <a:xfrm rot="-5822343">
            <a:off x="8053368" y="546227"/>
            <a:ext cx="1547164" cy="1240191"/>
            <a:chOff x="5687421" y="4273153"/>
            <a:chExt cx="1439624" cy="1154094"/>
          </a:xfrm>
        </p:grpSpPr>
        <p:sp>
          <p:nvSpPr>
            <p:cNvPr id="1393" name="Google Shape;1393;p18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18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18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6" name="Google Shape;1396;p18"/>
          <p:cNvGrpSpPr/>
          <p:nvPr/>
        </p:nvGrpSpPr>
        <p:grpSpPr>
          <a:xfrm rot="-3716334" flipH="1">
            <a:off x="7787423" y="-175228"/>
            <a:ext cx="1710170" cy="1448718"/>
            <a:chOff x="7609250" y="3647550"/>
            <a:chExt cx="1992782" cy="1688124"/>
          </a:xfrm>
        </p:grpSpPr>
        <p:sp>
          <p:nvSpPr>
            <p:cNvPr id="1397" name="Google Shape;1397;p18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18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18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18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1" name="Google Shape;1401;p18"/>
          <p:cNvSpPr txBox="1">
            <a:spLocks noGrp="1"/>
          </p:cNvSpPr>
          <p:nvPr>
            <p:ph type="title"/>
          </p:nvPr>
        </p:nvSpPr>
        <p:spPr>
          <a:xfrm>
            <a:off x="784525" y="196894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2" name="Google Shape;1402;p18"/>
          <p:cNvSpPr txBox="1">
            <a:spLocks noGrp="1"/>
          </p:cNvSpPr>
          <p:nvPr>
            <p:ph type="subTitle" idx="1"/>
          </p:nvPr>
        </p:nvSpPr>
        <p:spPr>
          <a:xfrm>
            <a:off x="784525" y="2367355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3" name="Google Shape;1403;p18"/>
          <p:cNvSpPr txBox="1">
            <a:spLocks noGrp="1"/>
          </p:cNvSpPr>
          <p:nvPr>
            <p:ph type="title" idx="2"/>
          </p:nvPr>
        </p:nvSpPr>
        <p:spPr>
          <a:xfrm>
            <a:off x="3451500" y="196894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4" name="Google Shape;1404;p18"/>
          <p:cNvSpPr txBox="1">
            <a:spLocks noGrp="1"/>
          </p:cNvSpPr>
          <p:nvPr>
            <p:ph type="subTitle" idx="3"/>
          </p:nvPr>
        </p:nvSpPr>
        <p:spPr>
          <a:xfrm>
            <a:off x="3451500" y="2367355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5" name="Google Shape;1405;p18"/>
          <p:cNvSpPr txBox="1">
            <a:spLocks noGrp="1"/>
          </p:cNvSpPr>
          <p:nvPr>
            <p:ph type="title" idx="4"/>
          </p:nvPr>
        </p:nvSpPr>
        <p:spPr>
          <a:xfrm>
            <a:off x="784525" y="364915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6" name="Google Shape;1406;p18"/>
          <p:cNvSpPr txBox="1">
            <a:spLocks noGrp="1"/>
          </p:cNvSpPr>
          <p:nvPr>
            <p:ph type="subTitle" idx="5"/>
          </p:nvPr>
        </p:nvSpPr>
        <p:spPr>
          <a:xfrm>
            <a:off x="784525" y="4047492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7" name="Google Shape;1407;p18"/>
          <p:cNvSpPr txBox="1">
            <a:spLocks noGrp="1"/>
          </p:cNvSpPr>
          <p:nvPr>
            <p:ph type="title" idx="6"/>
          </p:nvPr>
        </p:nvSpPr>
        <p:spPr>
          <a:xfrm>
            <a:off x="3451500" y="364915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08" name="Google Shape;1408;p18"/>
          <p:cNvSpPr txBox="1">
            <a:spLocks noGrp="1"/>
          </p:cNvSpPr>
          <p:nvPr>
            <p:ph type="subTitle" idx="7"/>
          </p:nvPr>
        </p:nvSpPr>
        <p:spPr>
          <a:xfrm>
            <a:off x="3451500" y="4047492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9" name="Google Shape;1409;p18"/>
          <p:cNvSpPr txBox="1">
            <a:spLocks noGrp="1"/>
          </p:cNvSpPr>
          <p:nvPr>
            <p:ph type="title" idx="8"/>
          </p:nvPr>
        </p:nvSpPr>
        <p:spPr>
          <a:xfrm>
            <a:off x="6118475" y="196894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10" name="Google Shape;1410;p18"/>
          <p:cNvSpPr txBox="1">
            <a:spLocks noGrp="1"/>
          </p:cNvSpPr>
          <p:nvPr>
            <p:ph type="subTitle" idx="9"/>
          </p:nvPr>
        </p:nvSpPr>
        <p:spPr>
          <a:xfrm>
            <a:off x="6118475" y="2367355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1" name="Google Shape;1411;p18"/>
          <p:cNvSpPr txBox="1">
            <a:spLocks noGrp="1"/>
          </p:cNvSpPr>
          <p:nvPr>
            <p:ph type="title" idx="13"/>
          </p:nvPr>
        </p:nvSpPr>
        <p:spPr>
          <a:xfrm>
            <a:off x="6118475" y="3649150"/>
            <a:ext cx="2241000" cy="440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12" name="Google Shape;1412;p18"/>
          <p:cNvSpPr txBox="1">
            <a:spLocks noGrp="1"/>
          </p:cNvSpPr>
          <p:nvPr>
            <p:ph type="subTitle" idx="14"/>
          </p:nvPr>
        </p:nvSpPr>
        <p:spPr>
          <a:xfrm>
            <a:off x="6118475" y="4047492"/>
            <a:ext cx="2241000" cy="56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3" name="Google Shape;1413;p18"/>
          <p:cNvSpPr txBox="1">
            <a:spLocks noGrp="1"/>
          </p:cNvSpPr>
          <p:nvPr>
            <p:ph type="title" idx="15"/>
          </p:nvPr>
        </p:nvSpPr>
        <p:spPr>
          <a:xfrm>
            <a:off x="720000" y="535000"/>
            <a:ext cx="77040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5" name="Google Shape;1415;p19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416" name="Google Shape;1416;p19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417" name="Google Shape;1417;p19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8" name="Google Shape;1418;p19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19" name="Google Shape;1419;p19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0" name="Google Shape;1420;p19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1" name="Google Shape;1421;p19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2" name="Google Shape;1422;p19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3" name="Google Shape;1423;p19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4" name="Google Shape;1424;p19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5" name="Google Shape;1425;p19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6" name="Google Shape;1426;p19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7" name="Google Shape;1427;p19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8" name="Google Shape;1428;p19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29" name="Google Shape;1429;p19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0" name="Google Shape;1430;p19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1" name="Google Shape;1431;p19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2" name="Google Shape;1432;p19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3" name="Google Shape;1433;p19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4" name="Google Shape;1434;p19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5" name="Google Shape;1435;p19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6" name="Google Shape;1436;p19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7" name="Google Shape;1437;p19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8" name="Google Shape;1438;p19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39" name="Google Shape;1439;p19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0" name="Google Shape;1440;p19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1" name="Google Shape;1441;p19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2" name="Google Shape;1442;p19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3" name="Google Shape;1443;p19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4" name="Google Shape;1444;p19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5" name="Google Shape;1445;p19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6" name="Google Shape;1446;p19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447" name="Google Shape;1447;p19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448" name="Google Shape;1448;p19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49" name="Google Shape;1449;p19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0" name="Google Shape;1450;p19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1" name="Google Shape;1451;p19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2" name="Google Shape;1452;p19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3" name="Google Shape;1453;p19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4" name="Google Shape;1454;p19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5" name="Google Shape;1455;p19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6" name="Google Shape;1456;p19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7" name="Google Shape;1457;p19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8" name="Google Shape;1458;p19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59" name="Google Shape;1459;p19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0" name="Google Shape;1460;p19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1" name="Google Shape;1461;p19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2" name="Google Shape;1462;p19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3" name="Google Shape;1463;p19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64" name="Google Shape;1464;p19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465" name="Google Shape;1465;p19"/>
          <p:cNvGrpSpPr/>
          <p:nvPr/>
        </p:nvGrpSpPr>
        <p:grpSpPr>
          <a:xfrm rot="8915515" flipH="1">
            <a:off x="8073569" y="535938"/>
            <a:ext cx="1547278" cy="1240238"/>
            <a:chOff x="5687421" y="4273153"/>
            <a:chExt cx="1439624" cy="1154094"/>
          </a:xfrm>
        </p:grpSpPr>
        <p:sp>
          <p:nvSpPr>
            <p:cNvPr id="1466" name="Google Shape;1466;p19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19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19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9" name="Google Shape;1469;p19"/>
          <p:cNvGrpSpPr/>
          <p:nvPr/>
        </p:nvGrpSpPr>
        <p:grpSpPr>
          <a:xfrm rot="1259495" flipH="1">
            <a:off x="129065" y="-425416"/>
            <a:ext cx="1547201" cy="1240269"/>
            <a:chOff x="5687421" y="4273153"/>
            <a:chExt cx="1439624" cy="1154094"/>
          </a:xfrm>
        </p:grpSpPr>
        <p:sp>
          <p:nvSpPr>
            <p:cNvPr id="1470" name="Google Shape;1470;p19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19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19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3" name="Google Shape;1473;p19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53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474" name="Google Shape;1474;p19"/>
          <p:cNvGrpSpPr/>
          <p:nvPr/>
        </p:nvGrpSpPr>
        <p:grpSpPr>
          <a:xfrm rot="3378341" flipH="1">
            <a:off x="7512977" y="-629813"/>
            <a:ext cx="2147508" cy="1866930"/>
            <a:chOff x="6765276" y="-162954"/>
            <a:chExt cx="2866591" cy="2492063"/>
          </a:xfrm>
        </p:grpSpPr>
        <p:grpSp>
          <p:nvGrpSpPr>
            <p:cNvPr id="1475" name="Google Shape;1475;p19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476" name="Google Shape;1476;p19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77" name="Google Shape;1477;p19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78" name="Google Shape;1478;p19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479" name="Google Shape;1479;p19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0" name="Google Shape;1480;p19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481" name="Google Shape;1481;p19"/>
          <p:cNvGrpSpPr/>
          <p:nvPr/>
        </p:nvGrpSpPr>
        <p:grpSpPr>
          <a:xfrm rot="-2229108" flipH="1">
            <a:off x="-1376400" y="-628297"/>
            <a:ext cx="2866454" cy="2491944"/>
            <a:chOff x="6765276" y="-162954"/>
            <a:chExt cx="2866591" cy="2492063"/>
          </a:xfrm>
        </p:grpSpPr>
        <p:grpSp>
          <p:nvGrpSpPr>
            <p:cNvPr id="1482" name="Google Shape;1482;p19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483" name="Google Shape;1483;p19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4" name="Google Shape;1484;p19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chemeClr val="accent3"/>
                  </a:gs>
                  <a:gs pos="67000">
                    <a:schemeClr val="accent4"/>
                  </a:gs>
                  <a:gs pos="100000">
                    <a:srgbClr val="FFF0D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485" name="Google Shape;1485;p19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486" name="Google Shape;1486;p19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87" name="Google Shape;1487;p19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_ONLY_1_1">
    <p:spTree>
      <p:nvGrpSpPr>
        <p:cNvPr id="1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9" name="Google Shape;1489;p20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490" name="Google Shape;1490;p20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491" name="Google Shape;1491;p20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2" name="Google Shape;1492;p20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3" name="Google Shape;1493;p20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4" name="Google Shape;1494;p20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5" name="Google Shape;1495;p20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6" name="Google Shape;1496;p20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7" name="Google Shape;1497;p20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8" name="Google Shape;1498;p20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499" name="Google Shape;1499;p20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0" name="Google Shape;1500;p20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1" name="Google Shape;1501;p20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2" name="Google Shape;1502;p20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3" name="Google Shape;1503;p20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4" name="Google Shape;1504;p20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5" name="Google Shape;1505;p20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6" name="Google Shape;1506;p20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7" name="Google Shape;1507;p20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8" name="Google Shape;1508;p20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09" name="Google Shape;1509;p20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0" name="Google Shape;1510;p20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1" name="Google Shape;1511;p20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2" name="Google Shape;1512;p20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3" name="Google Shape;1513;p20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4" name="Google Shape;1514;p20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5" name="Google Shape;1515;p20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6" name="Google Shape;1516;p20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7" name="Google Shape;1517;p20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8" name="Google Shape;1518;p20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19" name="Google Shape;1519;p20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0" name="Google Shape;1520;p20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21" name="Google Shape;1521;p20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522" name="Google Shape;1522;p20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3" name="Google Shape;1523;p20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4" name="Google Shape;1524;p20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5" name="Google Shape;1525;p20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6" name="Google Shape;1526;p20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7" name="Google Shape;1527;p20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8" name="Google Shape;1528;p20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29" name="Google Shape;1529;p20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0" name="Google Shape;1530;p20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1" name="Google Shape;1531;p20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2" name="Google Shape;1532;p20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3" name="Google Shape;1533;p20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4" name="Google Shape;1534;p20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5" name="Google Shape;1535;p20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6" name="Google Shape;1536;p20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7" name="Google Shape;1537;p20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38" name="Google Shape;1538;p20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539" name="Google Shape;1539;p20"/>
          <p:cNvGrpSpPr/>
          <p:nvPr/>
        </p:nvGrpSpPr>
        <p:grpSpPr>
          <a:xfrm rot="8915515" flipH="1">
            <a:off x="8007494" y="4115463"/>
            <a:ext cx="1547278" cy="1240238"/>
            <a:chOff x="5687421" y="4273153"/>
            <a:chExt cx="1439624" cy="1154094"/>
          </a:xfrm>
        </p:grpSpPr>
        <p:sp>
          <p:nvSpPr>
            <p:cNvPr id="1540" name="Google Shape;1540;p2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3" name="Google Shape;1543;p20"/>
          <p:cNvGrpSpPr/>
          <p:nvPr/>
        </p:nvGrpSpPr>
        <p:grpSpPr>
          <a:xfrm rot="3126575" flipH="1">
            <a:off x="-289920" y="4378514"/>
            <a:ext cx="1547092" cy="1240268"/>
            <a:chOff x="5687421" y="4273153"/>
            <a:chExt cx="1439624" cy="1154094"/>
          </a:xfrm>
        </p:grpSpPr>
        <p:sp>
          <p:nvSpPr>
            <p:cNvPr id="1544" name="Google Shape;1544;p2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47" name="Google Shape;1547;p20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7704000" cy="6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grpSp>
        <p:nvGrpSpPr>
          <p:cNvPr id="1548" name="Google Shape;1548;p20"/>
          <p:cNvGrpSpPr/>
          <p:nvPr/>
        </p:nvGrpSpPr>
        <p:grpSpPr>
          <a:xfrm rot="-3378341">
            <a:off x="-956748" y="-651838"/>
            <a:ext cx="2147508" cy="1866930"/>
            <a:chOff x="6765276" y="-162954"/>
            <a:chExt cx="2866591" cy="2492063"/>
          </a:xfrm>
        </p:grpSpPr>
        <p:grpSp>
          <p:nvGrpSpPr>
            <p:cNvPr id="1549" name="Google Shape;1549;p20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550" name="Google Shape;1550;p20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1" name="Google Shape;1551;p20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552" name="Google Shape;1552;p20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553" name="Google Shape;1553;p20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4" name="Google Shape;1554;p20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555" name="Google Shape;1555;p20"/>
          <p:cNvGrpSpPr/>
          <p:nvPr/>
        </p:nvGrpSpPr>
        <p:grpSpPr>
          <a:xfrm rot="-8100000">
            <a:off x="7976922" y="-604999"/>
            <a:ext cx="1710095" cy="1448655"/>
            <a:chOff x="7609250" y="3647550"/>
            <a:chExt cx="1992782" cy="1688124"/>
          </a:xfrm>
        </p:grpSpPr>
        <p:sp>
          <p:nvSpPr>
            <p:cNvPr id="1556" name="Google Shape;1556;p20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0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0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0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61" name="Google Shape;1561;p21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562" name="Google Shape;1562;p21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563" name="Google Shape;1563;p21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4" name="Google Shape;1564;p21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5" name="Google Shape;1565;p21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6" name="Google Shape;1566;p21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7" name="Google Shape;1567;p21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8" name="Google Shape;1568;p21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69" name="Google Shape;1569;p21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0" name="Google Shape;1570;p21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1" name="Google Shape;1571;p21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2" name="Google Shape;1572;p21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3" name="Google Shape;1573;p21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4" name="Google Shape;1574;p21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5" name="Google Shape;1575;p21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6" name="Google Shape;1576;p21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7" name="Google Shape;1577;p21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8" name="Google Shape;1578;p21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79" name="Google Shape;1579;p21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0" name="Google Shape;1580;p21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1" name="Google Shape;1581;p21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2" name="Google Shape;1582;p21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3" name="Google Shape;1583;p21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4" name="Google Shape;1584;p21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5" name="Google Shape;1585;p21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6" name="Google Shape;1586;p21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7" name="Google Shape;1587;p21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8" name="Google Shape;1588;p21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89" name="Google Shape;1589;p21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0" name="Google Shape;1590;p21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1" name="Google Shape;1591;p21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2" name="Google Shape;1592;p21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593" name="Google Shape;1593;p21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594" name="Google Shape;1594;p21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5" name="Google Shape;1595;p21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6" name="Google Shape;1596;p21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7" name="Google Shape;1597;p21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8" name="Google Shape;1598;p21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599" name="Google Shape;1599;p21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0" name="Google Shape;1600;p21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1" name="Google Shape;1601;p21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2" name="Google Shape;1602;p21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3" name="Google Shape;1603;p21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4" name="Google Shape;1604;p21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5" name="Google Shape;1605;p21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6" name="Google Shape;1606;p21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7" name="Google Shape;1607;p21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8" name="Google Shape;1608;p21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09" name="Google Shape;1609;p21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10" name="Google Shape;1610;p21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611" name="Google Shape;1611;p21"/>
          <p:cNvGrpSpPr/>
          <p:nvPr/>
        </p:nvGrpSpPr>
        <p:grpSpPr>
          <a:xfrm rot="10800000" flipH="1">
            <a:off x="5302201" y="3438733"/>
            <a:ext cx="2866591" cy="2492063"/>
            <a:chOff x="6765276" y="-162954"/>
            <a:chExt cx="2866591" cy="2492063"/>
          </a:xfrm>
        </p:grpSpPr>
        <p:grpSp>
          <p:nvGrpSpPr>
            <p:cNvPr id="1612" name="Google Shape;1612;p21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613" name="Google Shape;1613;p21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4" name="Google Shape;1614;p21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chemeClr val="accent3"/>
                  </a:gs>
                  <a:gs pos="67000">
                    <a:schemeClr val="accent4"/>
                  </a:gs>
                  <a:gs pos="100000">
                    <a:srgbClr val="FFF0D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15" name="Google Shape;1615;p21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616" name="Google Shape;1616;p21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17" name="Google Shape;1617;p21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18" name="Google Shape;1618;p21"/>
          <p:cNvGrpSpPr/>
          <p:nvPr/>
        </p:nvGrpSpPr>
        <p:grpSpPr>
          <a:xfrm rot="10005910">
            <a:off x="856923" y="3744463"/>
            <a:ext cx="2147352" cy="1866794"/>
            <a:chOff x="6765276" y="-162954"/>
            <a:chExt cx="2866591" cy="2492063"/>
          </a:xfrm>
        </p:grpSpPr>
        <p:grpSp>
          <p:nvGrpSpPr>
            <p:cNvPr id="1619" name="Google Shape;1619;p21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620" name="Google Shape;1620;p21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1" name="Google Shape;1621;p21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22" name="Google Shape;1622;p21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623" name="Google Shape;1623;p21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24" name="Google Shape;1624;p21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25" name="Google Shape;1625;p21"/>
          <p:cNvGrpSpPr/>
          <p:nvPr/>
        </p:nvGrpSpPr>
        <p:grpSpPr>
          <a:xfrm rot="-3922057" flipH="1">
            <a:off x="6910221" y="-535089"/>
            <a:ext cx="1715690" cy="1445368"/>
            <a:chOff x="-364840" y="2920755"/>
            <a:chExt cx="1515022" cy="1276317"/>
          </a:xfrm>
        </p:grpSpPr>
        <p:sp>
          <p:nvSpPr>
            <p:cNvPr id="1626" name="Google Shape;1626;p21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1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1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9" name="Google Shape;1629;p21"/>
          <p:cNvGrpSpPr/>
          <p:nvPr/>
        </p:nvGrpSpPr>
        <p:grpSpPr>
          <a:xfrm rot="6324341">
            <a:off x="8076115" y="3840097"/>
            <a:ext cx="1547186" cy="1240242"/>
            <a:chOff x="5687421" y="4273153"/>
            <a:chExt cx="1439624" cy="1154094"/>
          </a:xfrm>
        </p:grpSpPr>
        <p:sp>
          <p:nvSpPr>
            <p:cNvPr id="1630" name="Google Shape;1630;p21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1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1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3" name="Google Shape;1633;p21"/>
          <p:cNvGrpSpPr/>
          <p:nvPr/>
        </p:nvGrpSpPr>
        <p:grpSpPr>
          <a:xfrm rot="-1255291" flipH="1">
            <a:off x="6912684" y="3542993"/>
            <a:ext cx="1952067" cy="1986885"/>
            <a:chOff x="864550" y="3440426"/>
            <a:chExt cx="1952005" cy="1986822"/>
          </a:xfrm>
        </p:grpSpPr>
        <p:sp>
          <p:nvSpPr>
            <p:cNvPr id="1634" name="Google Shape;1634;p21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21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21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21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21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9" name="Google Shape;1639;p21"/>
          <p:cNvGrpSpPr/>
          <p:nvPr/>
        </p:nvGrpSpPr>
        <p:grpSpPr>
          <a:xfrm rot="4183141">
            <a:off x="-395058" y="3368322"/>
            <a:ext cx="2220306" cy="1880864"/>
            <a:chOff x="7609250" y="3647550"/>
            <a:chExt cx="1992782" cy="1688124"/>
          </a:xfrm>
        </p:grpSpPr>
        <p:sp>
          <p:nvSpPr>
            <p:cNvPr id="1640" name="Google Shape;1640;p21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1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1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1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4" name="Google Shape;1644;p21"/>
          <p:cNvGrpSpPr/>
          <p:nvPr/>
        </p:nvGrpSpPr>
        <p:grpSpPr>
          <a:xfrm rot="-6175536" flipH="1">
            <a:off x="-513448" y="-187648"/>
            <a:ext cx="1715601" cy="1445293"/>
            <a:chOff x="-364840" y="2920755"/>
            <a:chExt cx="1515022" cy="1276317"/>
          </a:xfrm>
        </p:grpSpPr>
        <p:sp>
          <p:nvSpPr>
            <p:cNvPr id="1645" name="Google Shape;1645;p21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1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1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8" name="Google Shape;1648;p21"/>
          <p:cNvGrpSpPr/>
          <p:nvPr/>
        </p:nvGrpSpPr>
        <p:grpSpPr>
          <a:xfrm rot="139069" flipH="1">
            <a:off x="36878" y="-620296"/>
            <a:ext cx="2147687" cy="1867086"/>
            <a:chOff x="6765276" y="-162954"/>
            <a:chExt cx="2866591" cy="2492063"/>
          </a:xfrm>
        </p:grpSpPr>
        <p:grpSp>
          <p:nvGrpSpPr>
            <p:cNvPr id="1649" name="Google Shape;1649;p21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650" name="Google Shape;1650;p21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1" name="Google Shape;1651;p21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52" name="Google Shape;1652;p21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653" name="Google Shape;1653;p21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4" name="Google Shape;1654;p21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655" name="Google Shape;1655;p21"/>
          <p:cNvGrpSpPr/>
          <p:nvPr/>
        </p:nvGrpSpPr>
        <p:grpSpPr>
          <a:xfrm rot="-3871131" flipH="1">
            <a:off x="7921936" y="-103512"/>
            <a:ext cx="1710160" cy="1448710"/>
            <a:chOff x="7609250" y="3647550"/>
            <a:chExt cx="1992782" cy="1688124"/>
          </a:xfrm>
        </p:grpSpPr>
        <p:sp>
          <p:nvSpPr>
            <p:cNvPr id="1656" name="Google Shape;1656;p21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1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1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1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0" name="Google Shape;1660;p21"/>
          <p:cNvGrpSpPr/>
          <p:nvPr/>
        </p:nvGrpSpPr>
        <p:grpSpPr>
          <a:xfrm rot="-1047757">
            <a:off x="3707883" y="-620181"/>
            <a:ext cx="2147435" cy="1866866"/>
            <a:chOff x="6765276" y="-162954"/>
            <a:chExt cx="2866591" cy="2492063"/>
          </a:xfrm>
        </p:grpSpPr>
        <p:grpSp>
          <p:nvGrpSpPr>
            <p:cNvPr id="1661" name="Google Shape;1661;p21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662" name="Google Shape;1662;p21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3" name="Google Shape;1663;p21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664" name="Google Shape;1664;p21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665" name="Google Shape;1665;p21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6" name="Google Shape;1666;p21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667" name="Google Shape;1667;p21"/>
          <p:cNvSpPr txBox="1">
            <a:spLocks noGrp="1"/>
          </p:cNvSpPr>
          <p:nvPr>
            <p:ph type="title" hasCustomPrompt="1"/>
          </p:nvPr>
        </p:nvSpPr>
        <p:spPr>
          <a:xfrm>
            <a:off x="845150" y="816988"/>
            <a:ext cx="3027900" cy="9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68" name="Google Shape;1668;p21"/>
          <p:cNvSpPr txBox="1">
            <a:spLocks noGrp="1"/>
          </p:cNvSpPr>
          <p:nvPr>
            <p:ph type="subTitle" idx="1"/>
          </p:nvPr>
        </p:nvSpPr>
        <p:spPr>
          <a:xfrm>
            <a:off x="845150" y="1900724"/>
            <a:ext cx="30279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9" name="Google Shape;1669;p21"/>
          <p:cNvSpPr txBox="1">
            <a:spLocks noGrp="1"/>
          </p:cNvSpPr>
          <p:nvPr>
            <p:ph type="title" idx="2" hasCustomPrompt="1"/>
          </p:nvPr>
        </p:nvSpPr>
        <p:spPr>
          <a:xfrm>
            <a:off x="5270950" y="816988"/>
            <a:ext cx="3027900" cy="9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70" name="Google Shape;1670;p21"/>
          <p:cNvSpPr txBox="1">
            <a:spLocks noGrp="1"/>
          </p:cNvSpPr>
          <p:nvPr>
            <p:ph type="subTitle" idx="3"/>
          </p:nvPr>
        </p:nvSpPr>
        <p:spPr>
          <a:xfrm>
            <a:off x="5270950" y="1900724"/>
            <a:ext cx="30279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1" name="Google Shape;1671;p21"/>
          <p:cNvSpPr txBox="1">
            <a:spLocks noGrp="1"/>
          </p:cNvSpPr>
          <p:nvPr>
            <p:ph type="title" idx="4" hasCustomPrompt="1"/>
          </p:nvPr>
        </p:nvSpPr>
        <p:spPr>
          <a:xfrm>
            <a:off x="3058050" y="2630663"/>
            <a:ext cx="3027900" cy="972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7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72" name="Google Shape;1672;p21"/>
          <p:cNvSpPr txBox="1">
            <a:spLocks noGrp="1"/>
          </p:cNvSpPr>
          <p:nvPr>
            <p:ph type="subTitle" idx="5"/>
          </p:nvPr>
        </p:nvSpPr>
        <p:spPr>
          <a:xfrm>
            <a:off x="3058050" y="3714399"/>
            <a:ext cx="30279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4" name="Google Shape;1674;p22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675" name="Google Shape;1675;p22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676" name="Google Shape;1676;p22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7" name="Google Shape;1677;p22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8" name="Google Shape;1678;p22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79" name="Google Shape;1679;p22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0" name="Google Shape;1680;p22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1" name="Google Shape;1681;p22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2" name="Google Shape;1682;p22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3" name="Google Shape;1683;p22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4" name="Google Shape;1684;p22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5" name="Google Shape;1685;p22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6" name="Google Shape;1686;p22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7" name="Google Shape;1687;p22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8" name="Google Shape;1688;p22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89" name="Google Shape;1689;p22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0" name="Google Shape;1690;p22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1" name="Google Shape;1691;p22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2" name="Google Shape;1692;p22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3" name="Google Shape;1693;p22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4" name="Google Shape;1694;p22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5" name="Google Shape;1695;p22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6" name="Google Shape;1696;p22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7" name="Google Shape;1697;p22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8" name="Google Shape;1698;p22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699" name="Google Shape;1699;p22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0" name="Google Shape;1700;p22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1" name="Google Shape;1701;p22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2" name="Google Shape;1702;p22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3" name="Google Shape;1703;p22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4" name="Google Shape;1704;p22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5" name="Google Shape;1705;p22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706" name="Google Shape;1706;p22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707" name="Google Shape;1707;p22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8" name="Google Shape;1708;p22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09" name="Google Shape;1709;p22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0" name="Google Shape;1710;p22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1" name="Google Shape;1711;p22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2" name="Google Shape;1712;p22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3" name="Google Shape;1713;p22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4" name="Google Shape;1714;p22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5" name="Google Shape;1715;p22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6" name="Google Shape;1716;p22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7" name="Google Shape;1717;p22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8" name="Google Shape;1718;p22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19" name="Google Shape;1719;p22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0" name="Google Shape;1720;p22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1" name="Google Shape;1721;p22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2" name="Google Shape;1722;p22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23" name="Google Shape;1723;p22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724" name="Google Shape;1724;p22"/>
          <p:cNvGrpSpPr/>
          <p:nvPr/>
        </p:nvGrpSpPr>
        <p:grpSpPr>
          <a:xfrm rot="-1738769">
            <a:off x="6204465" y="-992962"/>
            <a:ext cx="2866613" cy="2492082"/>
            <a:chOff x="6765276" y="-162954"/>
            <a:chExt cx="2866591" cy="2492063"/>
          </a:xfrm>
        </p:grpSpPr>
        <p:grpSp>
          <p:nvGrpSpPr>
            <p:cNvPr id="1725" name="Google Shape;1725;p22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726" name="Google Shape;1726;p22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7" name="Google Shape;1727;p22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28" name="Google Shape;1728;p22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729" name="Google Shape;1729;p22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0" name="Google Shape;1730;p22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31" name="Google Shape;1731;p22"/>
          <p:cNvGrpSpPr/>
          <p:nvPr/>
        </p:nvGrpSpPr>
        <p:grpSpPr>
          <a:xfrm rot="-6345915">
            <a:off x="-537165" y="771037"/>
            <a:ext cx="1547204" cy="1240226"/>
            <a:chOff x="5687421" y="4273153"/>
            <a:chExt cx="1439624" cy="1154094"/>
          </a:xfrm>
        </p:grpSpPr>
        <p:sp>
          <p:nvSpPr>
            <p:cNvPr id="1732" name="Google Shape;1732;p2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5" name="Google Shape;1735;p22"/>
          <p:cNvGrpSpPr/>
          <p:nvPr/>
        </p:nvGrpSpPr>
        <p:grpSpPr>
          <a:xfrm rot="-525973" flipH="1">
            <a:off x="-239837" y="3308690"/>
            <a:ext cx="2424240" cy="2053621"/>
            <a:chOff x="7609250" y="3647550"/>
            <a:chExt cx="1992782" cy="1688124"/>
          </a:xfrm>
        </p:grpSpPr>
        <p:sp>
          <p:nvSpPr>
            <p:cNvPr id="1736" name="Google Shape;1736;p22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2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22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22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0" name="Google Shape;1740;p22"/>
          <p:cNvGrpSpPr/>
          <p:nvPr/>
        </p:nvGrpSpPr>
        <p:grpSpPr>
          <a:xfrm rot="6136810">
            <a:off x="8159763" y="3988348"/>
            <a:ext cx="1547296" cy="1240298"/>
            <a:chOff x="5687421" y="4273153"/>
            <a:chExt cx="1439624" cy="1154094"/>
          </a:xfrm>
        </p:grpSpPr>
        <p:sp>
          <p:nvSpPr>
            <p:cNvPr id="1741" name="Google Shape;1741;p2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44" name="Google Shape;1744;p22"/>
          <p:cNvGrpSpPr/>
          <p:nvPr/>
        </p:nvGrpSpPr>
        <p:grpSpPr>
          <a:xfrm rot="-1968967">
            <a:off x="7202307" y="3258243"/>
            <a:ext cx="1952205" cy="1987025"/>
            <a:chOff x="864550" y="3440426"/>
            <a:chExt cx="1952005" cy="1986822"/>
          </a:xfrm>
        </p:grpSpPr>
        <p:sp>
          <p:nvSpPr>
            <p:cNvPr id="1745" name="Google Shape;1745;p22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2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2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2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2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0" name="Google Shape;1750;p22"/>
          <p:cNvGrpSpPr/>
          <p:nvPr/>
        </p:nvGrpSpPr>
        <p:grpSpPr>
          <a:xfrm rot="10175987">
            <a:off x="1493608" y="-327602"/>
            <a:ext cx="1547100" cy="1240140"/>
            <a:chOff x="5687421" y="4273153"/>
            <a:chExt cx="1439624" cy="1154094"/>
          </a:xfrm>
        </p:grpSpPr>
        <p:sp>
          <p:nvSpPr>
            <p:cNvPr id="1751" name="Google Shape;1751;p2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54" name="Google Shape;1754;p22"/>
          <p:cNvGrpSpPr/>
          <p:nvPr/>
        </p:nvGrpSpPr>
        <p:grpSpPr>
          <a:xfrm rot="-1051085" flipH="1">
            <a:off x="-599540" y="-454765"/>
            <a:ext cx="2866525" cy="2492006"/>
            <a:chOff x="6765276" y="-162954"/>
            <a:chExt cx="2866591" cy="2492063"/>
          </a:xfrm>
        </p:grpSpPr>
        <p:grpSp>
          <p:nvGrpSpPr>
            <p:cNvPr id="1755" name="Google Shape;1755;p22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756" name="Google Shape;1756;p22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7" name="Google Shape;1757;p22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chemeClr val="accent3"/>
                  </a:gs>
                  <a:gs pos="67000">
                    <a:schemeClr val="accent4"/>
                  </a:gs>
                  <a:gs pos="100000">
                    <a:srgbClr val="FFF0D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758" name="Google Shape;1758;p22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759" name="Google Shape;1759;p22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0" name="Google Shape;1760;p22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761" name="Google Shape;1761;p22"/>
          <p:cNvGrpSpPr/>
          <p:nvPr/>
        </p:nvGrpSpPr>
        <p:grpSpPr>
          <a:xfrm rot="2699774" flipH="1">
            <a:off x="-364777" y="4449034"/>
            <a:ext cx="1547209" cy="1240260"/>
            <a:chOff x="5687421" y="4273153"/>
            <a:chExt cx="1439624" cy="1154094"/>
          </a:xfrm>
        </p:grpSpPr>
        <p:sp>
          <p:nvSpPr>
            <p:cNvPr id="1762" name="Google Shape;1762;p22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2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2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65" name="Google Shape;1765;p22"/>
          <p:cNvSpPr txBox="1">
            <a:spLocks noGrp="1"/>
          </p:cNvSpPr>
          <p:nvPr>
            <p:ph type="ctrTitle"/>
          </p:nvPr>
        </p:nvSpPr>
        <p:spPr>
          <a:xfrm>
            <a:off x="2708788" y="296975"/>
            <a:ext cx="3739800" cy="12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66" name="Google Shape;1766;p22"/>
          <p:cNvSpPr txBox="1">
            <a:spLocks noGrp="1"/>
          </p:cNvSpPr>
          <p:nvPr>
            <p:ph type="subTitle" idx="1"/>
          </p:nvPr>
        </p:nvSpPr>
        <p:spPr>
          <a:xfrm>
            <a:off x="2703875" y="1684150"/>
            <a:ext cx="3739800" cy="12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5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67" name="Google Shape;1767;p22"/>
          <p:cNvSpPr txBox="1"/>
          <p:nvPr/>
        </p:nvSpPr>
        <p:spPr>
          <a:xfrm>
            <a:off x="2282250" y="3820400"/>
            <a:ext cx="45795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CREDITS: This presentation template was created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, including icons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, infographics &amp; images by </a:t>
            </a:r>
            <a:r>
              <a:rPr lang="en" sz="1200" b="1">
                <a:solidFill>
                  <a:schemeClr val="dk2"/>
                </a:solidFill>
                <a:uFill>
                  <a:noFill/>
                </a:uFill>
                <a:latin typeface="Lato"/>
                <a:ea typeface="Lato"/>
                <a:cs typeface="Lato"/>
                <a:sym typeface="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768" name="Google Shape;1768;p22"/>
          <p:cNvGrpSpPr/>
          <p:nvPr/>
        </p:nvGrpSpPr>
        <p:grpSpPr>
          <a:xfrm rot="-8581687">
            <a:off x="7708363" y="-69816"/>
            <a:ext cx="1951930" cy="1986746"/>
            <a:chOff x="864550" y="3440426"/>
            <a:chExt cx="1952005" cy="1986822"/>
          </a:xfrm>
        </p:grpSpPr>
        <p:sp>
          <p:nvSpPr>
            <p:cNvPr id="1769" name="Google Shape;1769;p22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2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2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2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50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2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5" name="Google Shape;1775;p23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776" name="Google Shape;1776;p23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777" name="Google Shape;1777;p23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8" name="Google Shape;1778;p23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79" name="Google Shape;1779;p23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0" name="Google Shape;1780;p23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1" name="Google Shape;1781;p23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2" name="Google Shape;1782;p23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3" name="Google Shape;1783;p2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4" name="Google Shape;1784;p2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5" name="Google Shape;1785;p2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6" name="Google Shape;1786;p2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7" name="Google Shape;1787;p2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8" name="Google Shape;1788;p2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89" name="Google Shape;1789;p2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0" name="Google Shape;1790;p2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1" name="Google Shape;1791;p2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2" name="Google Shape;1792;p2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3" name="Google Shape;1793;p2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4" name="Google Shape;1794;p2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5" name="Google Shape;1795;p2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6" name="Google Shape;1796;p2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7" name="Google Shape;1797;p2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8" name="Google Shape;1798;p2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799" name="Google Shape;1799;p2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0" name="Google Shape;1800;p23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1" name="Google Shape;1801;p23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2" name="Google Shape;1802;p23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3" name="Google Shape;1803;p23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4" name="Google Shape;1804;p23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5" name="Google Shape;1805;p23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6" name="Google Shape;1806;p23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07" name="Google Shape;1807;p23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808" name="Google Shape;1808;p23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09" name="Google Shape;1809;p23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0" name="Google Shape;1810;p23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1" name="Google Shape;1811;p23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2" name="Google Shape;1812;p23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3" name="Google Shape;1813;p23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4" name="Google Shape;1814;p23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5" name="Google Shape;1815;p23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6" name="Google Shape;1816;p23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7" name="Google Shape;1817;p23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8" name="Google Shape;1818;p23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19" name="Google Shape;1819;p23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0" name="Google Shape;1820;p23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1" name="Google Shape;1821;p23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2" name="Google Shape;1822;p23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3" name="Google Shape;1823;p23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24" name="Google Shape;1824;p23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825" name="Google Shape;1825;p23"/>
          <p:cNvGrpSpPr/>
          <p:nvPr/>
        </p:nvGrpSpPr>
        <p:grpSpPr>
          <a:xfrm rot="-5400000">
            <a:off x="-678565" y="290229"/>
            <a:ext cx="1547163" cy="1240190"/>
            <a:chOff x="5687421" y="4273153"/>
            <a:chExt cx="1439624" cy="1154094"/>
          </a:xfrm>
        </p:grpSpPr>
        <p:sp>
          <p:nvSpPr>
            <p:cNvPr id="1826" name="Google Shape;1826;p2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9" name="Google Shape;1829;p23"/>
          <p:cNvGrpSpPr/>
          <p:nvPr/>
        </p:nvGrpSpPr>
        <p:grpSpPr>
          <a:xfrm rot="-9103333" flipH="1">
            <a:off x="7656064" y="-890428"/>
            <a:ext cx="2424164" cy="2053556"/>
            <a:chOff x="7609250" y="3647550"/>
            <a:chExt cx="1992782" cy="1688124"/>
          </a:xfrm>
        </p:grpSpPr>
        <p:sp>
          <p:nvSpPr>
            <p:cNvPr id="1830" name="Google Shape;1830;p23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3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3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3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4" name="Google Shape;1834;p23"/>
          <p:cNvGrpSpPr/>
          <p:nvPr/>
        </p:nvGrpSpPr>
        <p:grpSpPr>
          <a:xfrm rot="6136810">
            <a:off x="8203638" y="2707585"/>
            <a:ext cx="1547296" cy="1240298"/>
            <a:chOff x="5687421" y="4273153"/>
            <a:chExt cx="1439624" cy="1154094"/>
          </a:xfrm>
        </p:grpSpPr>
        <p:sp>
          <p:nvSpPr>
            <p:cNvPr id="1835" name="Google Shape;1835;p2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8" name="Google Shape;1838;p23"/>
          <p:cNvGrpSpPr/>
          <p:nvPr/>
        </p:nvGrpSpPr>
        <p:grpSpPr>
          <a:xfrm rot="-3246041">
            <a:off x="7980742" y="3798954"/>
            <a:ext cx="1952129" cy="1986948"/>
            <a:chOff x="864550" y="3440426"/>
            <a:chExt cx="1952005" cy="1986822"/>
          </a:xfrm>
        </p:grpSpPr>
        <p:sp>
          <p:nvSpPr>
            <p:cNvPr id="1839" name="Google Shape;1839;p23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3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3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3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3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4" name="Google Shape;1844;p23"/>
          <p:cNvGrpSpPr/>
          <p:nvPr/>
        </p:nvGrpSpPr>
        <p:grpSpPr>
          <a:xfrm rot="9218257">
            <a:off x="743555" y="-483708"/>
            <a:ext cx="1547107" cy="1240105"/>
            <a:chOff x="5687421" y="4273153"/>
            <a:chExt cx="1439624" cy="1154094"/>
          </a:xfrm>
        </p:grpSpPr>
        <p:sp>
          <p:nvSpPr>
            <p:cNvPr id="1845" name="Google Shape;1845;p2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48" name="Google Shape;1848;p23"/>
          <p:cNvGrpSpPr/>
          <p:nvPr/>
        </p:nvGrpSpPr>
        <p:grpSpPr>
          <a:xfrm rot="-230171" flipH="1">
            <a:off x="-1219467" y="-1157554"/>
            <a:ext cx="2866420" cy="2491914"/>
            <a:chOff x="6765276" y="-162954"/>
            <a:chExt cx="2866591" cy="2492063"/>
          </a:xfrm>
        </p:grpSpPr>
        <p:grpSp>
          <p:nvGrpSpPr>
            <p:cNvPr id="1849" name="Google Shape;1849;p23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1850" name="Google Shape;1850;p23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1" name="Google Shape;1851;p23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chemeClr val="accent3"/>
                  </a:gs>
                  <a:gs pos="67000">
                    <a:schemeClr val="accent4"/>
                  </a:gs>
                  <a:gs pos="100000">
                    <a:srgbClr val="FFF0D4"/>
                  </a:gs>
                </a:gsLst>
                <a:lin ang="54007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1852" name="Google Shape;1852;p23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1853" name="Google Shape;1853;p23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4" name="Google Shape;1854;p23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1855" name="Google Shape;1855;p23"/>
          <p:cNvGrpSpPr/>
          <p:nvPr/>
        </p:nvGrpSpPr>
        <p:grpSpPr>
          <a:xfrm rot="2699774" flipH="1">
            <a:off x="-198477" y="4416709"/>
            <a:ext cx="1547209" cy="1240260"/>
            <a:chOff x="5687421" y="4273153"/>
            <a:chExt cx="1439624" cy="1154094"/>
          </a:xfrm>
        </p:grpSpPr>
        <p:sp>
          <p:nvSpPr>
            <p:cNvPr id="1856" name="Google Shape;1856;p23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3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3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0" name="Google Shape;1860;p24"/>
          <p:cNvGrpSpPr/>
          <p:nvPr/>
        </p:nvGrpSpPr>
        <p:grpSpPr>
          <a:xfrm>
            <a:off x="-141975" y="-205150"/>
            <a:ext cx="9427959" cy="5489161"/>
            <a:chOff x="-141975" y="-243875"/>
            <a:chExt cx="9427959" cy="5489161"/>
          </a:xfrm>
        </p:grpSpPr>
        <p:grpSp>
          <p:nvGrpSpPr>
            <p:cNvPr id="1861" name="Google Shape;1861;p24"/>
            <p:cNvGrpSpPr/>
            <p:nvPr/>
          </p:nvGrpSpPr>
          <p:grpSpPr>
            <a:xfrm>
              <a:off x="152400" y="-243875"/>
              <a:ext cx="8839200" cy="5489161"/>
              <a:chOff x="152400" y="-7256"/>
              <a:chExt cx="8839200" cy="5176500"/>
            </a:xfrm>
          </p:grpSpPr>
          <p:cxnSp>
            <p:nvCxnSpPr>
              <p:cNvPr id="1862" name="Google Shape;1862;p24"/>
              <p:cNvCxnSpPr/>
              <p:nvPr/>
            </p:nvCxnSpPr>
            <p:spPr>
              <a:xfrm>
                <a:off x="15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3" name="Google Shape;1863;p24"/>
              <p:cNvCxnSpPr/>
              <p:nvPr/>
            </p:nvCxnSpPr>
            <p:spPr>
              <a:xfrm>
                <a:off x="45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4" name="Google Shape;1864;p24"/>
              <p:cNvCxnSpPr/>
              <p:nvPr/>
            </p:nvCxnSpPr>
            <p:spPr>
              <a:xfrm>
                <a:off x="76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5" name="Google Shape;1865;p24"/>
              <p:cNvCxnSpPr/>
              <p:nvPr/>
            </p:nvCxnSpPr>
            <p:spPr>
              <a:xfrm>
                <a:off x="106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6" name="Google Shape;1866;p24"/>
              <p:cNvCxnSpPr/>
              <p:nvPr/>
            </p:nvCxnSpPr>
            <p:spPr>
              <a:xfrm>
                <a:off x="137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7" name="Google Shape;1867;p24"/>
              <p:cNvCxnSpPr/>
              <p:nvPr/>
            </p:nvCxnSpPr>
            <p:spPr>
              <a:xfrm>
                <a:off x="1676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8" name="Google Shape;1868;p2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69" name="Google Shape;1869;p2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0" name="Google Shape;1870;p2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1" name="Google Shape;1871;p2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2" name="Google Shape;1872;p2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3" name="Google Shape;1873;p2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4" name="Google Shape;1874;p2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5" name="Google Shape;1875;p2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6" name="Google Shape;1876;p2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7" name="Google Shape;1877;p2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8" name="Google Shape;1878;p2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79" name="Google Shape;1879;p2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0" name="Google Shape;1880;p2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1" name="Google Shape;1881;p2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2" name="Google Shape;1882;p2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3" name="Google Shape;1883;p2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4" name="Google Shape;1884;p2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5" name="Google Shape;1885;p24"/>
              <p:cNvCxnSpPr/>
              <p:nvPr/>
            </p:nvCxnSpPr>
            <p:spPr>
              <a:xfrm>
                <a:off x="7162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6" name="Google Shape;1886;p24"/>
              <p:cNvCxnSpPr/>
              <p:nvPr/>
            </p:nvCxnSpPr>
            <p:spPr>
              <a:xfrm>
                <a:off x="7467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7" name="Google Shape;1887;p24"/>
              <p:cNvCxnSpPr/>
              <p:nvPr/>
            </p:nvCxnSpPr>
            <p:spPr>
              <a:xfrm>
                <a:off x="7772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8" name="Google Shape;1888;p24"/>
              <p:cNvCxnSpPr/>
              <p:nvPr/>
            </p:nvCxnSpPr>
            <p:spPr>
              <a:xfrm>
                <a:off x="8077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89" name="Google Shape;1889;p24"/>
              <p:cNvCxnSpPr/>
              <p:nvPr/>
            </p:nvCxnSpPr>
            <p:spPr>
              <a:xfrm>
                <a:off x="8382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0" name="Google Shape;1890;p24"/>
              <p:cNvCxnSpPr/>
              <p:nvPr/>
            </p:nvCxnSpPr>
            <p:spPr>
              <a:xfrm>
                <a:off x="8686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1" name="Google Shape;1891;p24"/>
              <p:cNvCxnSpPr/>
              <p:nvPr/>
            </p:nvCxnSpPr>
            <p:spPr>
              <a:xfrm>
                <a:off x="8991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  <p:grpSp>
          <p:nvGrpSpPr>
            <p:cNvPr id="1892" name="Google Shape;1892;p24"/>
            <p:cNvGrpSpPr/>
            <p:nvPr/>
          </p:nvGrpSpPr>
          <p:grpSpPr>
            <a:xfrm rot="5400000">
              <a:off x="2084105" y="-2109407"/>
              <a:ext cx="4975799" cy="9427959"/>
              <a:chOff x="1981200" y="-7256"/>
              <a:chExt cx="4876800" cy="5176500"/>
            </a:xfrm>
          </p:grpSpPr>
          <p:cxnSp>
            <p:nvCxnSpPr>
              <p:cNvPr id="1893" name="Google Shape;1893;p24"/>
              <p:cNvCxnSpPr/>
              <p:nvPr/>
            </p:nvCxnSpPr>
            <p:spPr>
              <a:xfrm>
                <a:off x="1981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4" name="Google Shape;1894;p24"/>
              <p:cNvCxnSpPr/>
              <p:nvPr/>
            </p:nvCxnSpPr>
            <p:spPr>
              <a:xfrm>
                <a:off x="2286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5" name="Google Shape;1895;p24"/>
              <p:cNvCxnSpPr/>
              <p:nvPr/>
            </p:nvCxnSpPr>
            <p:spPr>
              <a:xfrm>
                <a:off x="2590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6" name="Google Shape;1896;p24"/>
              <p:cNvCxnSpPr/>
              <p:nvPr/>
            </p:nvCxnSpPr>
            <p:spPr>
              <a:xfrm>
                <a:off x="2895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7" name="Google Shape;1897;p24"/>
              <p:cNvCxnSpPr/>
              <p:nvPr/>
            </p:nvCxnSpPr>
            <p:spPr>
              <a:xfrm>
                <a:off x="3200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8" name="Google Shape;1898;p24"/>
              <p:cNvCxnSpPr/>
              <p:nvPr/>
            </p:nvCxnSpPr>
            <p:spPr>
              <a:xfrm>
                <a:off x="3505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899" name="Google Shape;1899;p24"/>
              <p:cNvCxnSpPr/>
              <p:nvPr/>
            </p:nvCxnSpPr>
            <p:spPr>
              <a:xfrm>
                <a:off x="3810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0" name="Google Shape;1900;p24"/>
              <p:cNvCxnSpPr/>
              <p:nvPr/>
            </p:nvCxnSpPr>
            <p:spPr>
              <a:xfrm>
                <a:off x="4114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1" name="Google Shape;1901;p24"/>
              <p:cNvCxnSpPr/>
              <p:nvPr/>
            </p:nvCxnSpPr>
            <p:spPr>
              <a:xfrm>
                <a:off x="4419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2" name="Google Shape;1902;p24"/>
              <p:cNvCxnSpPr/>
              <p:nvPr/>
            </p:nvCxnSpPr>
            <p:spPr>
              <a:xfrm>
                <a:off x="4724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3" name="Google Shape;1903;p24"/>
              <p:cNvCxnSpPr/>
              <p:nvPr/>
            </p:nvCxnSpPr>
            <p:spPr>
              <a:xfrm>
                <a:off x="5029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4" name="Google Shape;1904;p24"/>
              <p:cNvCxnSpPr/>
              <p:nvPr/>
            </p:nvCxnSpPr>
            <p:spPr>
              <a:xfrm>
                <a:off x="5334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5" name="Google Shape;1905;p24"/>
              <p:cNvCxnSpPr/>
              <p:nvPr/>
            </p:nvCxnSpPr>
            <p:spPr>
              <a:xfrm>
                <a:off x="56388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6" name="Google Shape;1906;p24"/>
              <p:cNvCxnSpPr/>
              <p:nvPr/>
            </p:nvCxnSpPr>
            <p:spPr>
              <a:xfrm>
                <a:off x="59436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7" name="Google Shape;1907;p24"/>
              <p:cNvCxnSpPr/>
              <p:nvPr/>
            </p:nvCxnSpPr>
            <p:spPr>
              <a:xfrm>
                <a:off x="62484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8" name="Google Shape;1908;p24"/>
              <p:cNvCxnSpPr/>
              <p:nvPr/>
            </p:nvCxnSpPr>
            <p:spPr>
              <a:xfrm>
                <a:off x="65532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1909" name="Google Shape;1909;p24"/>
              <p:cNvCxnSpPr/>
              <p:nvPr/>
            </p:nvCxnSpPr>
            <p:spPr>
              <a:xfrm>
                <a:off x="6858000" y="-7256"/>
                <a:ext cx="0" cy="51765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1910" name="Google Shape;1910;p24"/>
          <p:cNvGrpSpPr/>
          <p:nvPr/>
        </p:nvGrpSpPr>
        <p:grpSpPr>
          <a:xfrm rot="-5400000">
            <a:off x="8053285" y="622429"/>
            <a:ext cx="1547163" cy="1240190"/>
            <a:chOff x="5687421" y="4273153"/>
            <a:chExt cx="1439624" cy="1154094"/>
          </a:xfrm>
        </p:grpSpPr>
        <p:sp>
          <p:nvSpPr>
            <p:cNvPr id="1911" name="Google Shape;1911;p2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2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2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4" name="Google Shape;1914;p24"/>
          <p:cNvGrpSpPr/>
          <p:nvPr/>
        </p:nvGrpSpPr>
        <p:grpSpPr>
          <a:xfrm rot="2699774" flipH="1">
            <a:off x="703498" y="-483778"/>
            <a:ext cx="1547209" cy="1240260"/>
            <a:chOff x="5687421" y="4273153"/>
            <a:chExt cx="1439624" cy="1154094"/>
          </a:xfrm>
        </p:grpSpPr>
        <p:sp>
          <p:nvSpPr>
            <p:cNvPr id="1915" name="Google Shape;1915;p24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24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24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18" name="Google Shape;1918;p24"/>
          <p:cNvGrpSpPr/>
          <p:nvPr/>
        </p:nvGrpSpPr>
        <p:grpSpPr>
          <a:xfrm rot="10287593" flipH="1">
            <a:off x="-512171" y="-1066649"/>
            <a:ext cx="1951981" cy="1986798"/>
            <a:chOff x="864550" y="3440426"/>
            <a:chExt cx="1952005" cy="1986822"/>
          </a:xfrm>
        </p:grpSpPr>
        <p:sp>
          <p:nvSpPr>
            <p:cNvPr id="1919" name="Google Shape;1919;p24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24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24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24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24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4" name="Google Shape;1924;p24"/>
          <p:cNvGrpSpPr/>
          <p:nvPr/>
        </p:nvGrpSpPr>
        <p:grpSpPr>
          <a:xfrm rot="-8100000">
            <a:off x="7829247" y="-451699"/>
            <a:ext cx="1710095" cy="1448655"/>
            <a:chOff x="7609250" y="3647550"/>
            <a:chExt cx="1992782" cy="1688124"/>
          </a:xfrm>
        </p:grpSpPr>
        <p:sp>
          <p:nvSpPr>
            <p:cNvPr id="1925" name="Google Shape;1925;p24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6" name="Google Shape;1926;p24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7" name="Google Shape;1927;p24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24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p25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31" name="Google Shape;1931;p25"/>
          <p:cNvSpPr txBox="1">
            <a:spLocks noGrp="1"/>
          </p:cNvSpPr>
          <p:nvPr>
            <p:ph type="body" idx="1"/>
          </p:nvPr>
        </p:nvSpPr>
        <p:spPr>
          <a:xfrm>
            <a:off x="713225" y="1187600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grpSp>
        <p:nvGrpSpPr>
          <p:cNvPr id="1932" name="Google Shape;1932;p25"/>
          <p:cNvGrpSpPr/>
          <p:nvPr/>
        </p:nvGrpSpPr>
        <p:grpSpPr>
          <a:xfrm rot="10800000" flipH="1">
            <a:off x="269400" y="4711712"/>
            <a:ext cx="331225" cy="261600"/>
            <a:chOff x="771525" y="792050"/>
            <a:chExt cx="331225" cy="261600"/>
          </a:xfrm>
        </p:grpSpPr>
        <p:sp>
          <p:nvSpPr>
            <p:cNvPr id="1933" name="Google Shape;1933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2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36" name="Google Shape;1936;p25"/>
          <p:cNvGrpSpPr/>
          <p:nvPr/>
        </p:nvGrpSpPr>
        <p:grpSpPr>
          <a:xfrm rot="10800000" flipH="1">
            <a:off x="155875" y="2499837"/>
            <a:ext cx="403025" cy="346475"/>
            <a:chOff x="947650" y="792050"/>
            <a:chExt cx="403025" cy="346475"/>
          </a:xfrm>
        </p:grpSpPr>
        <p:sp>
          <p:nvSpPr>
            <p:cNvPr id="1937" name="Google Shape;1937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2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0" name="Google Shape;1940;p25"/>
          <p:cNvGrpSpPr/>
          <p:nvPr/>
        </p:nvGrpSpPr>
        <p:grpSpPr>
          <a:xfrm rot="-5400000" flipH="1">
            <a:off x="8572225" y="1924912"/>
            <a:ext cx="403025" cy="346475"/>
            <a:chOff x="947650" y="792050"/>
            <a:chExt cx="403025" cy="346475"/>
          </a:xfrm>
        </p:grpSpPr>
        <p:sp>
          <p:nvSpPr>
            <p:cNvPr id="1941" name="Google Shape;1941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2" name="Google Shape;1942;p25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4" name="Google Shape;1944;p25"/>
          <p:cNvGrpSpPr/>
          <p:nvPr/>
        </p:nvGrpSpPr>
        <p:grpSpPr>
          <a:xfrm rot="10800000" flipH="1">
            <a:off x="756560" y="148100"/>
            <a:ext cx="200417" cy="257925"/>
            <a:chOff x="577635" y="3367537"/>
            <a:chExt cx="200417" cy="257925"/>
          </a:xfrm>
        </p:grpSpPr>
        <p:sp>
          <p:nvSpPr>
            <p:cNvPr id="1945" name="Google Shape;1945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7" name="Google Shape;1947;p25"/>
          <p:cNvGrpSpPr/>
          <p:nvPr/>
        </p:nvGrpSpPr>
        <p:grpSpPr>
          <a:xfrm rot="10800000" flipH="1">
            <a:off x="8540760" y="4607675"/>
            <a:ext cx="200417" cy="257925"/>
            <a:chOff x="577635" y="3367537"/>
            <a:chExt cx="200417" cy="257925"/>
          </a:xfrm>
        </p:grpSpPr>
        <p:sp>
          <p:nvSpPr>
            <p:cNvPr id="1948" name="Google Shape;1948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9" name="Google Shape;1949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0" name="Google Shape;1950;p25"/>
          <p:cNvGrpSpPr/>
          <p:nvPr/>
        </p:nvGrpSpPr>
        <p:grpSpPr>
          <a:xfrm flipH="1">
            <a:off x="6428250" y="102137"/>
            <a:ext cx="331225" cy="261600"/>
            <a:chOff x="771525" y="792050"/>
            <a:chExt cx="331225" cy="261600"/>
          </a:xfrm>
        </p:grpSpPr>
        <p:sp>
          <p:nvSpPr>
            <p:cNvPr id="1951" name="Google Shape;1951;p25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25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3" name="Google Shape;1953;p25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4" name="Google Shape;1954;p25"/>
          <p:cNvGrpSpPr/>
          <p:nvPr/>
        </p:nvGrpSpPr>
        <p:grpSpPr>
          <a:xfrm rot="5400000" flipH="1">
            <a:off x="3440885" y="245962"/>
            <a:ext cx="200417" cy="257925"/>
            <a:chOff x="577635" y="3367537"/>
            <a:chExt cx="200417" cy="257925"/>
          </a:xfrm>
        </p:grpSpPr>
        <p:sp>
          <p:nvSpPr>
            <p:cNvPr id="1955" name="Google Shape;1955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7" name="Google Shape;1957;p25"/>
          <p:cNvGrpSpPr/>
          <p:nvPr/>
        </p:nvGrpSpPr>
        <p:grpSpPr>
          <a:xfrm rot="-5400000">
            <a:off x="5491960" y="4744137"/>
            <a:ext cx="200417" cy="257925"/>
            <a:chOff x="577635" y="3367537"/>
            <a:chExt cx="200417" cy="257925"/>
          </a:xfrm>
        </p:grpSpPr>
        <p:sp>
          <p:nvSpPr>
            <p:cNvPr id="1958" name="Google Shape;1958;p25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9" name="Google Shape;1959;p25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0" name="Google Shape;1960;p25"/>
          <p:cNvGrpSpPr/>
          <p:nvPr/>
        </p:nvGrpSpPr>
        <p:grpSpPr>
          <a:xfrm>
            <a:off x="8401584" y="3829203"/>
            <a:ext cx="648352" cy="555607"/>
            <a:chOff x="633754" y="703271"/>
            <a:chExt cx="4245919" cy="3638554"/>
          </a:xfrm>
        </p:grpSpPr>
        <p:sp>
          <p:nvSpPr>
            <p:cNvPr id="1961" name="Google Shape;1961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6" name="Google Shape;1966;p25"/>
          <p:cNvGrpSpPr/>
          <p:nvPr/>
        </p:nvGrpSpPr>
        <p:grpSpPr>
          <a:xfrm flipH="1">
            <a:off x="7965443" y="50991"/>
            <a:ext cx="686990" cy="588718"/>
            <a:chOff x="633754" y="703271"/>
            <a:chExt cx="4245919" cy="3638554"/>
          </a:xfrm>
        </p:grpSpPr>
        <p:sp>
          <p:nvSpPr>
            <p:cNvPr id="1967" name="Google Shape;1967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1" name="Google Shape;1971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2" name="Google Shape;1972;p25"/>
          <p:cNvGrpSpPr/>
          <p:nvPr/>
        </p:nvGrpSpPr>
        <p:grpSpPr>
          <a:xfrm rot="-7200376">
            <a:off x="28397" y="641804"/>
            <a:ext cx="657993" cy="563869"/>
            <a:chOff x="633754" y="703271"/>
            <a:chExt cx="4245919" cy="3638554"/>
          </a:xfrm>
        </p:grpSpPr>
        <p:sp>
          <p:nvSpPr>
            <p:cNvPr id="1973" name="Google Shape;1973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4" name="Google Shape;1974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5" name="Google Shape;1975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6" name="Google Shape;1976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7" name="Google Shape;1977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78" name="Google Shape;1978;p25"/>
          <p:cNvGrpSpPr/>
          <p:nvPr/>
        </p:nvGrpSpPr>
        <p:grpSpPr>
          <a:xfrm rot="5241541">
            <a:off x="29646" y="3703652"/>
            <a:ext cx="718748" cy="615934"/>
            <a:chOff x="633754" y="703271"/>
            <a:chExt cx="4245919" cy="3638554"/>
          </a:xfrm>
        </p:grpSpPr>
        <p:sp>
          <p:nvSpPr>
            <p:cNvPr id="1979" name="Google Shape;1979;p25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0" name="Google Shape;1980;p25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25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25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25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1">
  <p:cSld name="ONE_COLUMN_TEXT_1">
    <p:spTree>
      <p:nvGrpSpPr>
        <p:cNvPr id="1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5" name="Google Shape;1985;p26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986" name="Google Shape;1986;p26"/>
          <p:cNvSpPr txBox="1">
            <a:spLocks noGrp="1"/>
          </p:cNvSpPr>
          <p:nvPr>
            <p:ph type="body" idx="1"/>
          </p:nvPr>
        </p:nvSpPr>
        <p:spPr>
          <a:xfrm>
            <a:off x="713225" y="1308300"/>
            <a:ext cx="3848100" cy="3295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grpSp>
        <p:nvGrpSpPr>
          <p:cNvPr id="1987" name="Google Shape;1987;p26"/>
          <p:cNvGrpSpPr/>
          <p:nvPr/>
        </p:nvGrpSpPr>
        <p:grpSpPr>
          <a:xfrm>
            <a:off x="5401875" y="122400"/>
            <a:ext cx="331225" cy="261600"/>
            <a:chOff x="771525" y="792050"/>
            <a:chExt cx="331225" cy="261600"/>
          </a:xfrm>
        </p:grpSpPr>
        <p:sp>
          <p:nvSpPr>
            <p:cNvPr id="1988" name="Google Shape;1988;p2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9" name="Google Shape;1989;p2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2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1" name="Google Shape;1991;p26"/>
          <p:cNvGrpSpPr/>
          <p:nvPr/>
        </p:nvGrpSpPr>
        <p:grpSpPr>
          <a:xfrm>
            <a:off x="2807950" y="4672475"/>
            <a:ext cx="403025" cy="346475"/>
            <a:chOff x="947650" y="792050"/>
            <a:chExt cx="403025" cy="346475"/>
          </a:xfrm>
        </p:grpSpPr>
        <p:sp>
          <p:nvSpPr>
            <p:cNvPr id="1992" name="Google Shape;1992;p2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2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2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5" name="Google Shape;1995;p26"/>
          <p:cNvGrpSpPr/>
          <p:nvPr/>
        </p:nvGrpSpPr>
        <p:grpSpPr>
          <a:xfrm rot="5400000">
            <a:off x="244250" y="1723063"/>
            <a:ext cx="331225" cy="261600"/>
            <a:chOff x="771525" y="792050"/>
            <a:chExt cx="331225" cy="261600"/>
          </a:xfrm>
        </p:grpSpPr>
        <p:sp>
          <p:nvSpPr>
            <p:cNvPr id="1996" name="Google Shape;1996;p2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26"/>
            <p:cNvSpPr/>
            <p:nvPr/>
          </p:nvSpPr>
          <p:spPr>
            <a:xfrm>
              <a:off x="771525" y="912950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2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26"/>
          <p:cNvGrpSpPr/>
          <p:nvPr/>
        </p:nvGrpSpPr>
        <p:grpSpPr>
          <a:xfrm flipH="1">
            <a:off x="180293" y="4401666"/>
            <a:ext cx="686990" cy="588718"/>
            <a:chOff x="633754" y="703271"/>
            <a:chExt cx="4245919" cy="3638554"/>
          </a:xfrm>
        </p:grpSpPr>
        <p:sp>
          <p:nvSpPr>
            <p:cNvPr id="2000" name="Google Shape;2000;p26"/>
            <p:cNvSpPr/>
            <p:nvPr/>
          </p:nvSpPr>
          <p:spPr>
            <a:xfrm>
              <a:off x="777144" y="1375798"/>
              <a:ext cx="4102529" cy="2966027"/>
            </a:xfrm>
            <a:custGeom>
              <a:avLst/>
              <a:gdLst/>
              <a:ahLst/>
              <a:cxnLst/>
              <a:rect l="l" t="t" r="r" b="b"/>
              <a:pathLst>
                <a:path w="38881" h="28112" extrusionOk="0">
                  <a:moveTo>
                    <a:pt x="33802" y="1"/>
                  </a:moveTo>
                  <a:cubicBezTo>
                    <a:pt x="33144" y="1"/>
                    <a:pt x="32425" y="262"/>
                    <a:pt x="31692" y="683"/>
                  </a:cubicBezTo>
                  <a:cubicBezTo>
                    <a:pt x="29018" y="1253"/>
                    <a:pt x="26037" y="5943"/>
                    <a:pt x="24591" y="8003"/>
                  </a:cubicBezTo>
                  <a:cubicBezTo>
                    <a:pt x="24591" y="8003"/>
                    <a:pt x="28010" y="2305"/>
                    <a:pt x="25073" y="1122"/>
                  </a:cubicBezTo>
                  <a:cubicBezTo>
                    <a:pt x="24958" y="1075"/>
                    <a:pt x="24839" y="1053"/>
                    <a:pt x="24716" y="1053"/>
                  </a:cubicBezTo>
                  <a:cubicBezTo>
                    <a:pt x="21841" y="1053"/>
                    <a:pt x="16942" y="13363"/>
                    <a:pt x="16438" y="14666"/>
                  </a:cubicBezTo>
                  <a:cubicBezTo>
                    <a:pt x="16745" y="13833"/>
                    <a:pt x="18366" y="9275"/>
                    <a:pt x="15605" y="8705"/>
                  </a:cubicBezTo>
                  <a:cubicBezTo>
                    <a:pt x="15557" y="8696"/>
                    <a:pt x="15510" y="8691"/>
                    <a:pt x="15462" y="8691"/>
                  </a:cubicBezTo>
                  <a:cubicBezTo>
                    <a:pt x="13432" y="8691"/>
                    <a:pt x="11059" y="16718"/>
                    <a:pt x="9731" y="21942"/>
                  </a:cubicBezTo>
                  <a:cubicBezTo>
                    <a:pt x="9644" y="22205"/>
                    <a:pt x="9600" y="22468"/>
                    <a:pt x="9556" y="22688"/>
                  </a:cubicBezTo>
                  <a:lnTo>
                    <a:pt x="9468" y="22907"/>
                  </a:lnTo>
                  <a:cubicBezTo>
                    <a:pt x="9424" y="23038"/>
                    <a:pt x="9424" y="23170"/>
                    <a:pt x="9381" y="23301"/>
                  </a:cubicBezTo>
                  <a:cubicBezTo>
                    <a:pt x="9074" y="24616"/>
                    <a:pt x="8855" y="25624"/>
                    <a:pt x="8723" y="26019"/>
                  </a:cubicBezTo>
                  <a:cubicBezTo>
                    <a:pt x="7101" y="26808"/>
                    <a:pt x="5348" y="27334"/>
                    <a:pt x="3551" y="27597"/>
                  </a:cubicBezTo>
                  <a:cubicBezTo>
                    <a:pt x="3069" y="27685"/>
                    <a:pt x="2586" y="27728"/>
                    <a:pt x="2104" y="27728"/>
                  </a:cubicBezTo>
                  <a:cubicBezTo>
                    <a:pt x="1666" y="27728"/>
                    <a:pt x="1315" y="27685"/>
                    <a:pt x="965" y="27685"/>
                  </a:cubicBezTo>
                  <a:cubicBezTo>
                    <a:pt x="740" y="27620"/>
                    <a:pt x="492" y="27580"/>
                    <a:pt x="255" y="27580"/>
                  </a:cubicBezTo>
                  <a:cubicBezTo>
                    <a:pt x="168" y="27580"/>
                    <a:pt x="82" y="27585"/>
                    <a:pt x="0" y="27597"/>
                  </a:cubicBezTo>
                  <a:cubicBezTo>
                    <a:pt x="307" y="27772"/>
                    <a:pt x="614" y="27860"/>
                    <a:pt x="921" y="27948"/>
                  </a:cubicBezTo>
                  <a:cubicBezTo>
                    <a:pt x="1271" y="27991"/>
                    <a:pt x="1622" y="28079"/>
                    <a:pt x="2104" y="28079"/>
                  </a:cubicBezTo>
                  <a:cubicBezTo>
                    <a:pt x="2345" y="28101"/>
                    <a:pt x="2597" y="28112"/>
                    <a:pt x="2849" y="28112"/>
                  </a:cubicBezTo>
                  <a:cubicBezTo>
                    <a:pt x="3101" y="28112"/>
                    <a:pt x="3353" y="28101"/>
                    <a:pt x="3595" y="28079"/>
                  </a:cubicBezTo>
                  <a:cubicBezTo>
                    <a:pt x="5436" y="27948"/>
                    <a:pt x="7233" y="27465"/>
                    <a:pt x="8942" y="26764"/>
                  </a:cubicBezTo>
                  <a:lnTo>
                    <a:pt x="9161" y="27115"/>
                  </a:lnTo>
                  <a:cubicBezTo>
                    <a:pt x="9249" y="26983"/>
                    <a:pt x="9381" y="26808"/>
                    <a:pt x="9468" y="26676"/>
                  </a:cubicBezTo>
                  <a:cubicBezTo>
                    <a:pt x="10082" y="26808"/>
                    <a:pt x="11222" y="27027"/>
                    <a:pt x="12624" y="27246"/>
                  </a:cubicBezTo>
                  <a:lnTo>
                    <a:pt x="12756" y="27246"/>
                  </a:lnTo>
                  <a:cubicBezTo>
                    <a:pt x="14557" y="27510"/>
                    <a:pt x="16752" y="27761"/>
                    <a:pt x="18694" y="27761"/>
                  </a:cubicBezTo>
                  <a:cubicBezTo>
                    <a:pt x="20297" y="27761"/>
                    <a:pt x="21726" y="27590"/>
                    <a:pt x="22618" y="27115"/>
                  </a:cubicBezTo>
                  <a:cubicBezTo>
                    <a:pt x="22750" y="27027"/>
                    <a:pt x="22881" y="26983"/>
                    <a:pt x="23013" y="26896"/>
                  </a:cubicBezTo>
                  <a:lnTo>
                    <a:pt x="23057" y="26852"/>
                  </a:lnTo>
                  <a:cubicBezTo>
                    <a:pt x="23144" y="26764"/>
                    <a:pt x="23276" y="26633"/>
                    <a:pt x="23363" y="26545"/>
                  </a:cubicBezTo>
                  <a:cubicBezTo>
                    <a:pt x="25467" y="23783"/>
                    <a:pt x="20558" y="23301"/>
                    <a:pt x="20558" y="23301"/>
                  </a:cubicBezTo>
                  <a:cubicBezTo>
                    <a:pt x="20558" y="23301"/>
                    <a:pt x="30947" y="22644"/>
                    <a:pt x="32305" y="19093"/>
                  </a:cubicBezTo>
                  <a:cubicBezTo>
                    <a:pt x="32349" y="19006"/>
                    <a:pt x="32349" y="18918"/>
                    <a:pt x="32393" y="18830"/>
                  </a:cubicBezTo>
                  <a:cubicBezTo>
                    <a:pt x="32437" y="18743"/>
                    <a:pt x="32437" y="18611"/>
                    <a:pt x="32437" y="18523"/>
                  </a:cubicBezTo>
                  <a:lnTo>
                    <a:pt x="32437" y="18304"/>
                  </a:lnTo>
                  <a:cubicBezTo>
                    <a:pt x="32525" y="17778"/>
                    <a:pt x="32437" y="17252"/>
                    <a:pt x="32262" y="16770"/>
                  </a:cubicBezTo>
                  <a:cubicBezTo>
                    <a:pt x="32262" y="16726"/>
                    <a:pt x="32218" y="16639"/>
                    <a:pt x="32174" y="16595"/>
                  </a:cubicBezTo>
                  <a:cubicBezTo>
                    <a:pt x="32130" y="16507"/>
                    <a:pt x="32086" y="16463"/>
                    <a:pt x="32042" y="16419"/>
                  </a:cubicBezTo>
                  <a:cubicBezTo>
                    <a:pt x="32042" y="16332"/>
                    <a:pt x="31999" y="16288"/>
                    <a:pt x="31911" y="16244"/>
                  </a:cubicBezTo>
                  <a:cubicBezTo>
                    <a:pt x="31911" y="16200"/>
                    <a:pt x="31867" y="16156"/>
                    <a:pt x="31823" y="16113"/>
                  </a:cubicBezTo>
                  <a:lnTo>
                    <a:pt x="31648" y="15981"/>
                  </a:lnTo>
                  <a:lnTo>
                    <a:pt x="31516" y="15893"/>
                  </a:lnTo>
                  <a:lnTo>
                    <a:pt x="31341" y="15762"/>
                  </a:lnTo>
                  <a:lnTo>
                    <a:pt x="31253" y="15718"/>
                  </a:lnTo>
                  <a:cubicBezTo>
                    <a:pt x="31078" y="15630"/>
                    <a:pt x="30947" y="15587"/>
                    <a:pt x="30771" y="15543"/>
                  </a:cubicBezTo>
                  <a:lnTo>
                    <a:pt x="30684" y="15543"/>
                  </a:lnTo>
                  <a:lnTo>
                    <a:pt x="30464" y="15499"/>
                  </a:lnTo>
                  <a:lnTo>
                    <a:pt x="30333" y="15499"/>
                  </a:lnTo>
                  <a:lnTo>
                    <a:pt x="30114" y="15411"/>
                  </a:lnTo>
                  <a:lnTo>
                    <a:pt x="29675" y="15411"/>
                  </a:lnTo>
                  <a:cubicBezTo>
                    <a:pt x="29456" y="15411"/>
                    <a:pt x="29237" y="15411"/>
                    <a:pt x="29018" y="15455"/>
                  </a:cubicBezTo>
                  <a:lnTo>
                    <a:pt x="28492" y="15455"/>
                  </a:lnTo>
                  <a:cubicBezTo>
                    <a:pt x="28492" y="15455"/>
                    <a:pt x="38880" y="8091"/>
                    <a:pt x="36075" y="1779"/>
                  </a:cubicBezTo>
                  <a:cubicBezTo>
                    <a:pt x="35514" y="505"/>
                    <a:pt x="34716" y="1"/>
                    <a:pt x="33802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26"/>
            <p:cNvSpPr/>
            <p:nvPr/>
          </p:nvSpPr>
          <p:spPr>
            <a:xfrm>
              <a:off x="1549487" y="703271"/>
              <a:ext cx="3182121" cy="3575016"/>
            </a:xfrm>
            <a:custGeom>
              <a:avLst/>
              <a:gdLst/>
              <a:ahLst/>
              <a:cxnLst/>
              <a:rect l="l" t="t" r="r" b="b"/>
              <a:pathLst>
                <a:path w="30158" h="33884" extrusionOk="0">
                  <a:moveTo>
                    <a:pt x="351" y="31122"/>
                  </a:moveTo>
                  <a:cubicBezTo>
                    <a:pt x="351" y="31122"/>
                    <a:pt x="12537" y="33883"/>
                    <a:pt x="14685" y="31122"/>
                  </a:cubicBezTo>
                  <a:cubicBezTo>
                    <a:pt x="16789" y="28316"/>
                    <a:pt x="11879" y="27878"/>
                    <a:pt x="11879" y="27878"/>
                  </a:cubicBezTo>
                  <a:cubicBezTo>
                    <a:pt x="11879" y="27878"/>
                    <a:pt x="23364" y="27089"/>
                    <a:pt x="23758" y="23013"/>
                  </a:cubicBezTo>
                  <a:cubicBezTo>
                    <a:pt x="24196" y="18980"/>
                    <a:pt x="19813" y="20032"/>
                    <a:pt x="19813" y="20032"/>
                  </a:cubicBezTo>
                  <a:cubicBezTo>
                    <a:pt x="19813" y="20032"/>
                    <a:pt x="30158" y="12624"/>
                    <a:pt x="27396" y="6312"/>
                  </a:cubicBezTo>
                  <a:cubicBezTo>
                    <a:pt x="24591" y="0"/>
                    <a:pt x="15912" y="12493"/>
                    <a:pt x="15912" y="12493"/>
                  </a:cubicBezTo>
                  <a:cubicBezTo>
                    <a:pt x="15912" y="12493"/>
                    <a:pt x="19331" y="6794"/>
                    <a:pt x="16394" y="5611"/>
                  </a:cubicBezTo>
                  <a:cubicBezTo>
                    <a:pt x="13413" y="4427"/>
                    <a:pt x="7715" y="19243"/>
                    <a:pt x="7715" y="19243"/>
                  </a:cubicBezTo>
                  <a:cubicBezTo>
                    <a:pt x="7715" y="19243"/>
                    <a:pt x="9951" y="13764"/>
                    <a:pt x="6926" y="13238"/>
                  </a:cubicBezTo>
                  <a:cubicBezTo>
                    <a:pt x="3902" y="12668"/>
                    <a:pt x="0" y="30771"/>
                    <a:pt x="0" y="30771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26"/>
            <p:cNvSpPr/>
            <p:nvPr/>
          </p:nvSpPr>
          <p:spPr>
            <a:xfrm>
              <a:off x="1549487" y="1240322"/>
              <a:ext cx="2809759" cy="2797426"/>
            </a:xfrm>
            <a:custGeom>
              <a:avLst/>
              <a:gdLst/>
              <a:ahLst/>
              <a:cxnLst/>
              <a:rect l="l" t="t" r="r" b="b"/>
              <a:pathLst>
                <a:path w="26629" h="26514" extrusionOk="0">
                  <a:moveTo>
                    <a:pt x="23688" y="0"/>
                  </a:moveTo>
                  <a:cubicBezTo>
                    <a:pt x="23535" y="0"/>
                    <a:pt x="23369" y="13"/>
                    <a:pt x="23188" y="39"/>
                  </a:cubicBezTo>
                  <a:cubicBezTo>
                    <a:pt x="20514" y="433"/>
                    <a:pt x="17402" y="5299"/>
                    <a:pt x="15956" y="7403"/>
                  </a:cubicBezTo>
                  <a:cubicBezTo>
                    <a:pt x="15956" y="7403"/>
                    <a:pt x="19375" y="1704"/>
                    <a:pt x="16394" y="521"/>
                  </a:cubicBezTo>
                  <a:cubicBezTo>
                    <a:pt x="16281" y="475"/>
                    <a:pt x="16164" y="454"/>
                    <a:pt x="16044" y="454"/>
                  </a:cubicBezTo>
                  <a:cubicBezTo>
                    <a:pt x="13200" y="454"/>
                    <a:pt x="8352" y="12636"/>
                    <a:pt x="7809" y="14025"/>
                  </a:cubicBezTo>
                  <a:lnTo>
                    <a:pt x="7809" y="14025"/>
                  </a:lnTo>
                  <a:cubicBezTo>
                    <a:pt x="8122" y="13196"/>
                    <a:pt x="9719" y="8626"/>
                    <a:pt x="6970" y="8148"/>
                  </a:cubicBezTo>
                  <a:cubicBezTo>
                    <a:pt x="6923" y="8139"/>
                    <a:pt x="6876" y="8135"/>
                    <a:pt x="6829" y="8135"/>
                  </a:cubicBezTo>
                  <a:cubicBezTo>
                    <a:pt x="3824" y="8135"/>
                    <a:pt x="0" y="25681"/>
                    <a:pt x="0" y="25681"/>
                  </a:cubicBezTo>
                  <a:lnTo>
                    <a:pt x="439" y="26514"/>
                  </a:lnTo>
                  <a:cubicBezTo>
                    <a:pt x="1447" y="24980"/>
                    <a:pt x="4734" y="24015"/>
                    <a:pt x="6356" y="22920"/>
                  </a:cubicBezTo>
                  <a:cubicBezTo>
                    <a:pt x="8022" y="21824"/>
                    <a:pt x="9512" y="20859"/>
                    <a:pt x="11046" y="19807"/>
                  </a:cubicBezTo>
                  <a:cubicBezTo>
                    <a:pt x="13808" y="17923"/>
                    <a:pt x="15868" y="15775"/>
                    <a:pt x="18191" y="13408"/>
                  </a:cubicBezTo>
                  <a:cubicBezTo>
                    <a:pt x="20251" y="11260"/>
                    <a:pt x="22136" y="8849"/>
                    <a:pt x="23714" y="6307"/>
                  </a:cubicBezTo>
                  <a:cubicBezTo>
                    <a:pt x="24756" y="4599"/>
                    <a:pt x="26629" y="0"/>
                    <a:pt x="23688" y="0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26"/>
            <p:cNvSpPr/>
            <p:nvPr/>
          </p:nvSpPr>
          <p:spPr>
            <a:xfrm>
              <a:off x="633754" y="1230510"/>
              <a:ext cx="3589198" cy="2909053"/>
            </a:xfrm>
            <a:custGeom>
              <a:avLst/>
              <a:gdLst/>
              <a:ahLst/>
              <a:cxnLst/>
              <a:rect l="l" t="t" r="r" b="b"/>
              <a:pathLst>
                <a:path w="34016" h="27572" extrusionOk="0">
                  <a:moveTo>
                    <a:pt x="33927" y="0"/>
                  </a:moveTo>
                  <a:cubicBezTo>
                    <a:pt x="33840" y="0"/>
                    <a:pt x="33270" y="1315"/>
                    <a:pt x="32437" y="3288"/>
                  </a:cubicBezTo>
                  <a:cubicBezTo>
                    <a:pt x="31911" y="4252"/>
                    <a:pt x="31341" y="5348"/>
                    <a:pt x="30684" y="6531"/>
                  </a:cubicBezTo>
                  <a:lnTo>
                    <a:pt x="29588" y="8285"/>
                  </a:lnTo>
                  <a:cubicBezTo>
                    <a:pt x="29413" y="8591"/>
                    <a:pt x="29237" y="8854"/>
                    <a:pt x="29018" y="9161"/>
                  </a:cubicBezTo>
                  <a:cubicBezTo>
                    <a:pt x="28843" y="9468"/>
                    <a:pt x="28580" y="9731"/>
                    <a:pt x="28361" y="10038"/>
                  </a:cubicBezTo>
                  <a:lnTo>
                    <a:pt x="27046" y="11704"/>
                  </a:lnTo>
                  <a:cubicBezTo>
                    <a:pt x="26607" y="12273"/>
                    <a:pt x="26125" y="12756"/>
                    <a:pt x="25687" y="13238"/>
                  </a:cubicBezTo>
                  <a:cubicBezTo>
                    <a:pt x="25205" y="13720"/>
                    <a:pt x="24810" y="14202"/>
                    <a:pt x="24372" y="14640"/>
                  </a:cubicBezTo>
                  <a:lnTo>
                    <a:pt x="23101" y="15824"/>
                  </a:lnTo>
                  <a:lnTo>
                    <a:pt x="22005" y="16832"/>
                  </a:lnTo>
                  <a:lnTo>
                    <a:pt x="21128" y="17533"/>
                  </a:lnTo>
                  <a:lnTo>
                    <a:pt x="20383" y="18147"/>
                  </a:lnTo>
                  <a:lnTo>
                    <a:pt x="19638" y="18761"/>
                  </a:lnTo>
                  <a:lnTo>
                    <a:pt x="19331" y="18980"/>
                  </a:lnTo>
                  <a:lnTo>
                    <a:pt x="19331" y="18980"/>
                  </a:lnTo>
                  <a:cubicBezTo>
                    <a:pt x="19638" y="13238"/>
                    <a:pt x="22662" y="7276"/>
                    <a:pt x="26037" y="1578"/>
                  </a:cubicBezTo>
                  <a:cubicBezTo>
                    <a:pt x="25950" y="1315"/>
                    <a:pt x="25774" y="1140"/>
                    <a:pt x="25599" y="964"/>
                  </a:cubicBezTo>
                  <a:cubicBezTo>
                    <a:pt x="23276" y="4866"/>
                    <a:pt x="21084" y="8898"/>
                    <a:pt x="19769" y="12931"/>
                  </a:cubicBezTo>
                  <a:cubicBezTo>
                    <a:pt x="19068" y="15079"/>
                    <a:pt x="18673" y="17314"/>
                    <a:pt x="18630" y="19550"/>
                  </a:cubicBezTo>
                  <a:cubicBezTo>
                    <a:pt x="18279" y="19813"/>
                    <a:pt x="18016" y="20032"/>
                    <a:pt x="17578" y="20339"/>
                  </a:cubicBezTo>
                  <a:cubicBezTo>
                    <a:pt x="17139" y="20646"/>
                    <a:pt x="16657" y="21040"/>
                    <a:pt x="16175" y="21391"/>
                  </a:cubicBezTo>
                  <a:cubicBezTo>
                    <a:pt x="15649" y="21698"/>
                    <a:pt x="15123" y="22092"/>
                    <a:pt x="14553" y="22443"/>
                  </a:cubicBezTo>
                  <a:cubicBezTo>
                    <a:pt x="13589" y="23013"/>
                    <a:pt x="12581" y="23626"/>
                    <a:pt x="11572" y="24152"/>
                  </a:cubicBezTo>
                  <a:cubicBezTo>
                    <a:pt x="11441" y="22487"/>
                    <a:pt x="12011" y="20558"/>
                    <a:pt x="12537" y="18805"/>
                  </a:cubicBezTo>
                  <a:cubicBezTo>
                    <a:pt x="12712" y="18279"/>
                    <a:pt x="12844" y="17753"/>
                    <a:pt x="12975" y="17270"/>
                  </a:cubicBezTo>
                  <a:cubicBezTo>
                    <a:pt x="13983" y="13413"/>
                    <a:pt x="15079" y="10520"/>
                    <a:pt x="16306" y="8548"/>
                  </a:cubicBezTo>
                  <a:cubicBezTo>
                    <a:pt x="16131" y="8372"/>
                    <a:pt x="15912" y="8285"/>
                    <a:pt x="15649" y="8241"/>
                  </a:cubicBezTo>
                  <a:cubicBezTo>
                    <a:pt x="14597" y="10082"/>
                    <a:pt x="13764" y="12098"/>
                    <a:pt x="13150" y="14158"/>
                  </a:cubicBezTo>
                  <a:cubicBezTo>
                    <a:pt x="12844" y="15035"/>
                    <a:pt x="12581" y="16043"/>
                    <a:pt x="12274" y="17095"/>
                  </a:cubicBezTo>
                  <a:cubicBezTo>
                    <a:pt x="12186" y="17577"/>
                    <a:pt x="12011" y="18059"/>
                    <a:pt x="11835" y="18629"/>
                  </a:cubicBezTo>
                  <a:cubicBezTo>
                    <a:pt x="11266" y="20514"/>
                    <a:pt x="10652" y="22618"/>
                    <a:pt x="10915" y="24547"/>
                  </a:cubicBezTo>
                  <a:cubicBezTo>
                    <a:pt x="8373" y="25818"/>
                    <a:pt x="5655" y="26870"/>
                    <a:pt x="3551" y="27133"/>
                  </a:cubicBezTo>
                  <a:cubicBezTo>
                    <a:pt x="3179" y="27164"/>
                    <a:pt x="2829" y="27195"/>
                    <a:pt x="2485" y="27195"/>
                  </a:cubicBezTo>
                  <a:cubicBezTo>
                    <a:pt x="2343" y="27195"/>
                    <a:pt x="2202" y="27190"/>
                    <a:pt x="2061" y="27177"/>
                  </a:cubicBezTo>
                  <a:cubicBezTo>
                    <a:pt x="1666" y="27177"/>
                    <a:pt x="1272" y="27133"/>
                    <a:pt x="965" y="27133"/>
                  </a:cubicBezTo>
                  <a:cubicBezTo>
                    <a:pt x="658" y="27045"/>
                    <a:pt x="307" y="27045"/>
                    <a:pt x="0" y="27045"/>
                  </a:cubicBezTo>
                  <a:cubicBezTo>
                    <a:pt x="263" y="27221"/>
                    <a:pt x="614" y="27352"/>
                    <a:pt x="921" y="27396"/>
                  </a:cubicBezTo>
                  <a:cubicBezTo>
                    <a:pt x="1228" y="27440"/>
                    <a:pt x="1622" y="27527"/>
                    <a:pt x="2104" y="27571"/>
                  </a:cubicBezTo>
                  <a:lnTo>
                    <a:pt x="3595" y="27571"/>
                  </a:lnTo>
                  <a:cubicBezTo>
                    <a:pt x="5786" y="27440"/>
                    <a:pt x="8636" y="26475"/>
                    <a:pt x="11266" y="25248"/>
                  </a:cubicBezTo>
                  <a:cubicBezTo>
                    <a:pt x="11923" y="24941"/>
                    <a:pt x="12581" y="24634"/>
                    <a:pt x="13194" y="24284"/>
                  </a:cubicBezTo>
                  <a:cubicBezTo>
                    <a:pt x="15474" y="25818"/>
                    <a:pt x="19156" y="26563"/>
                    <a:pt x="22618" y="26607"/>
                  </a:cubicBezTo>
                  <a:cubicBezTo>
                    <a:pt x="22881" y="26475"/>
                    <a:pt x="23144" y="26300"/>
                    <a:pt x="23320" y="26081"/>
                  </a:cubicBezTo>
                  <a:cubicBezTo>
                    <a:pt x="23364" y="26037"/>
                    <a:pt x="23407" y="25993"/>
                    <a:pt x="23407" y="25949"/>
                  </a:cubicBezTo>
                  <a:lnTo>
                    <a:pt x="23407" y="25949"/>
                  </a:lnTo>
                  <a:cubicBezTo>
                    <a:pt x="23302" y="25951"/>
                    <a:pt x="23196" y="25952"/>
                    <a:pt x="23090" y="25952"/>
                  </a:cubicBezTo>
                  <a:cubicBezTo>
                    <a:pt x="19798" y="25952"/>
                    <a:pt x="16189" y="25292"/>
                    <a:pt x="13896" y="23933"/>
                  </a:cubicBezTo>
                  <a:cubicBezTo>
                    <a:pt x="14290" y="23714"/>
                    <a:pt x="14685" y="23495"/>
                    <a:pt x="15079" y="23276"/>
                  </a:cubicBezTo>
                  <a:cubicBezTo>
                    <a:pt x="15649" y="22925"/>
                    <a:pt x="16219" y="22618"/>
                    <a:pt x="16745" y="22267"/>
                  </a:cubicBezTo>
                  <a:cubicBezTo>
                    <a:pt x="17271" y="21917"/>
                    <a:pt x="17753" y="21566"/>
                    <a:pt x="18191" y="21259"/>
                  </a:cubicBezTo>
                  <a:cubicBezTo>
                    <a:pt x="19068" y="20602"/>
                    <a:pt x="19857" y="20120"/>
                    <a:pt x="20339" y="19681"/>
                  </a:cubicBezTo>
                  <a:lnTo>
                    <a:pt x="21128" y="19068"/>
                  </a:lnTo>
                  <a:lnTo>
                    <a:pt x="21523" y="18717"/>
                  </a:lnTo>
                  <a:cubicBezTo>
                    <a:pt x="23041" y="19216"/>
                    <a:pt x="24717" y="19459"/>
                    <a:pt x="26453" y="19459"/>
                  </a:cubicBezTo>
                  <a:cubicBezTo>
                    <a:pt x="28375" y="19459"/>
                    <a:pt x="30371" y="19161"/>
                    <a:pt x="32306" y="18585"/>
                  </a:cubicBezTo>
                  <a:cubicBezTo>
                    <a:pt x="32349" y="18410"/>
                    <a:pt x="32393" y="18235"/>
                    <a:pt x="32437" y="18016"/>
                  </a:cubicBezTo>
                  <a:lnTo>
                    <a:pt x="32437" y="17796"/>
                  </a:lnTo>
                  <a:cubicBezTo>
                    <a:pt x="30554" y="18441"/>
                    <a:pt x="28601" y="18763"/>
                    <a:pt x="26649" y="18763"/>
                  </a:cubicBezTo>
                  <a:cubicBezTo>
                    <a:pt x="25148" y="18763"/>
                    <a:pt x="23648" y="18572"/>
                    <a:pt x="22180" y="18191"/>
                  </a:cubicBezTo>
                  <a:lnTo>
                    <a:pt x="22750" y="17665"/>
                  </a:lnTo>
                  <a:lnTo>
                    <a:pt x="23846" y="16613"/>
                  </a:lnTo>
                  <a:lnTo>
                    <a:pt x="25117" y="15386"/>
                  </a:lnTo>
                  <a:cubicBezTo>
                    <a:pt x="25555" y="14947"/>
                    <a:pt x="25994" y="14421"/>
                    <a:pt x="26432" y="13895"/>
                  </a:cubicBezTo>
                  <a:cubicBezTo>
                    <a:pt x="26870" y="13413"/>
                    <a:pt x="27396" y="12887"/>
                    <a:pt x="27791" y="12317"/>
                  </a:cubicBezTo>
                  <a:cubicBezTo>
                    <a:pt x="28229" y="11704"/>
                    <a:pt x="28667" y="11134"/>
                    <a:pt x="29062" y="10520"/>
                  </a:cubicBezTo>
                  <a:cubicBezTo>
                    <a:pt x="29281" y="10213"/>
                    <a:pt x="29500" y="9950"/>
                    <a:pt x="29676" y="9643"/>
                  </a:cubicBezTo>
                  <a:cubicBezTo>
                    <a:pt x="29851" y="9337"/>
                    <a:pt x="30070" y="9030"/>
                    <a:pt x="30245" y="8723"/>
                  </a:cubicBezTo>
                  <a:cubicBezTo>
                    <a:pt x="30640" y="8065"/>
                    <a:pt x="30991" y="7452"/>
                    <a:pt x="31341" y="6882"/>
                  </a:cubicBezTo>
                  <a:cubicBezTo>
                    <a:pt x="31955" y="5655"/>
                    <a:pt x="32437" y="4471"/>
                    <a:pt x="32875" y="3507"/>
                  </a:cubicBezTo>
                  <a:cubicBezTo>
                    <a:pt x="33577" y="1403"/>
                    <a:pt x="34015" y="44"/>
                    <a:pt x="3392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26"/>
            <p:cNvSpPr/>
            <p:nvPr/>
          </p:nvSpPr>
          <p:spPr>
            <a:xfrm>
              <a:off x="1549487" y="1318295"/>
              <a:ext cx="2506931" cy="2738025"/>
            </a:xfrm>
            <a:custGeom>
              <a:avLst/>
              <a:gdLst/>
              <a:ahLst/>
              <a:cxnLst/>
              <a:rect l="l" t="t" r="r" b="b"/>
              <a:pathLst>
                <a:path w="23759" h="25951" extrusionOk="0">
                  <a:moveTo>
                    <a:pt x="16745" y="1"/>
                  </a:moveTo>
                  <a:cubicBezTo>
                    <a:pt x="15342" y="2061"/>
                    <a:pt x="13063" y="5655"/>
                    <a:pt x="11967" y="8987"/>
                  </a:cubicBezTo>
                  <a:cubicBezTo>
                    <a:pt x="10650" y="13193"/>
                    <a:pt x="8265" y="18621"/>
                    <a:pt x="6976" y="18621"/>
                  </a:cubicBezTo>
                  <a:cubicBezTo>
                    <a:pt x="6721" y="18621"/>
                    <a:pt x="6509" y="18408"/>
                    <a:pt x="6356" y="17929"/>
                  </a:cubicBezTo>
                  <a:cubicBezTo>
                    <a:pt x="5655" y="15781"/>
                    <a:pt x="7014" y="10389"/>
                    <a:pt x="7803" y="7759"/>
                  </a:cubicBezTo>
                  <a:cubicBezTo>
                    <a:pt x="7759" y="7759"/>
                    <a:pt x="7715" y="7716"/>
                    <a:pt x="7715" y="7716"/>
                  </a:cubicBezTo>
                  <a:cubicBezTo>
                    <a:pt x="6356" y="11266"/>
                    <a:pt x="2762" y="20427"/>
                    <a:pt x="1052" y="20603"/>
                  </a:cubicBezTo>
                  <a:cubicBezTo>
                    <a:pt x="439" y="23101"/>
                    <a:pt x="0" y="24942"/>
                    <a:pt x="0" y="24942"/>
                  </a:cubicBezTo>
                  <a:lnTo>
                    <a:pt x="395" y="25249"/>
                  </a:lnTo>
                  <a:cubicBezTo>
                    <a:pt x="395" y="25249"/>
                    <a:pt x="1973" y="25643"/>
                    <a:pt x="4121" y="25950"/>
                  </a:cubicBezTo>
                  <a:cubicBezTo>
                    <a:pt x="4384" y="25468"/>
                    <a:pt x="4778" y="25030"/>
                    <a:pt x="5304" y="24811"/>
                  </a:cubicBezTo>
                  <a:cubicBezTo>
                    <a:pt x="6547" y="24048"/>
                    <a:pt x="8774" y="23813"/>
                    <a:pt x="11186" y="23813"/>
                  </a:cubicBezTo>
                  <a:cubicBezTo>
                    <a:pt x="12516" y="23813"/>
                    <a:pt x="13902" y="23884"/>
                    <a:pt x="15211" y="23978"/>
                  </a:cubicBezTo>
                  <a:cubicBezTo>
                    <a:pt x="15167" y="22356"/>
                    <a:pt x="11879" y="22005"/>
                    <a:pt x="11879" y="22005"/>
                  </a:cubicBezTo>
                  <a:cubicBezTo>
                    <a:pt x="11879" y="22005"/>
                    <a:pt x="13413" y="21918"/>
                    <a:pt x="15342" y="21611"/>
                  </a:cubicBezTo>
                  <a:cubicBezTo>
                    <a:pt x="14071" y="21085"/>
                    <a:pt x="13457" y="20296"/>
                    <a:pt x="14290" y="19156"/>
                  </a:cubicBezTo>
                  <a:cubicBezTo>
                    <a:pt x="15824" y="17096"/>
                    <a:pt x="19988" y="16044"/>
                    <a:pt x="23627" y="15430"/>
                  </a:cubicBezTo>
                  <a:cubicBezTo>
                    <a:pt x="23144" y="14314"/>
                    <a:pt x="21942" y="14079"/>
                    <a:pt x="21016" y="14079"/>
                  </a:cubicBezTo>
                  <a:cubicBezTo>
                    <a:pt x="20341" y="14079"/>
                    <a:pt x="19813" y="14203"/>
                    <a:pt x="19813" y="14203"/>
                  </a:cubicBezTo>
                  <a:cubicBezTo>
                    <a:pt x="19813" y="14203"/>
                    <a:pt x="20251" y="13852"/>
                    <a:pt x="20909" y="13326"/>
                  </a:cubicBezTo>
                  <a:cubicBezTo>
                    <a:pt x="20471" y="13195"/>
                    <a:pt x="20164" y="12800"/>
                    <a:pt x="20164" y="12318"/>
                  </a:cubicBezTo>
                  <a:cubicBezTo>
                    <a:pt x="19945" y="8943"/>
                    <a:pt x="23758" y="2456"/>
                    <a:pt x="23758" y="2456"/>
                  </a:cubicBezTo>
                  <a:lnTo>
                    <a:pt x="23758" y="2456"/>
                  </a:lnTo>
                  <a:cubicBezTo>
                    <a:pt x="23757" y="2457"/>
                    <a:pt x="16460" y="13475"/>
                    <a:pt x="13983" y="13475"/>
                  </a:cubicBezTo>
                  <a:cubicBezTo>
                    <a:pt x="13745" y="13475"/>
                    <a:pt x="13552" y="13374"/>
                    <a:pt x="13413" y="13151"/>
                  </a:cubicBezTo>
                  <a:cubicBezTo>
                    <a:pt x="12405" y="11529"/>
                    <a:pt x="15342" y="5612"/>
                    <a:pt x="17578" y="1579"/>
                  </a:cubicBezTo>
                  <a:cubicBezTo>
                    <a:pt x="17578" y="921"/>
                    <a:pt x="17271" y="352"/>
                    <a:pt x="1674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5" name="Google Shape;2005;p26"/>
          <p:cNvGrpSpPr/>
          <p:nvPr/>
        </p:nvGrpSpPr>
        <p:grpSpPr>
          <a:xfrm>
            <a:off x="1867730" y="79708"/>
            <a:ext cx="435122" cy="459803"/>
            <a:chOff x="4695773" y="265315"/>
            <a:chExt cx="3030098" cy="3201972"/>
          </a:xfrm>
        </p:grpSpPr>
        <p:sp>
          <p:nvSpPr>
            <p:cNvPr id="2006" name="Google Shape;2006;p26"/>
            <p:cNvSpPr/>
            <p:nvPr/>
          </p:nvSpPr>
          <p:spPr>
            <a:xfrm>
              <a:off x="4833860" y="349528"/>
              <a:ext cx="2892011" cy="3074925"/>
            </a:xfrm>
            <a:custGeom>
              <a:avLst/>
              <a:gdLst/>
              <a:ahLst/>
              <a:cxnLst/>
              <a:rect l="l" t="t" r="r" b="b"/>
              <a:pathLst>
                <a:path w="37013" h="39354" extrusionOk="0">
                  <a:moveTo>
                    <a:pt x="35126" y="9887"/>
                  </a:moveTo>
                  <a:lnTo>
                    <a:pt x="35061" y="9757"/>
                  </a:lnTo>
                  <a:cubicBezTo>
                    <a:pt x="34931" y="9692"/>
                    <a:pt x="34866" y="9627"/>
                    <a:pt x="34801" y="9562"/>
                  </a:cubicBezTo>
                  <a:lnTo>
                    <a:pt x="34671" y="9497"/>
                  </a:lnTo>
                  <a:cubicBezTo>
                    <a:pt x="34541" y="9432"/>
                    <a:pt x="34476" y="9432"/>
                    <a:pt x="34411" y="9367"/>
                  </a:cubicBezTo>
                  <a:lnTo>
                    <a:pt x="34215" y="9302"/>
                  </a:lnTo>
                  <a:lnTo>
                    <a:pt x="33890" y="9302"/>
                  </a:lnTo>
                  <a:lnTo>
                    <a:pt x="33760" y="9302"/>
                  </a:lnTo>
                  <a:cubicBezTo>
                    <a:pt x="33630" y="9302"/>
                    <a:pt x="33500" y="9302"/>
                    <a:pt x="33435" y="9302"/>
                  </a:cubicBezTo>
                  <a:lnTo>
                    <a:pt x="33240" y="9302"/>
                  </a:lnTo>
                  <a:cubicBezTo>
                    <a:pt x="32915" y="9432"/>
                    <a:pt x="32524" y="9497"/>
                    <a:pt x="32199" y="9692"/>
                  </a:cubicBezTo>
                  <a:lnTo>
                    <a:pt x="32069" y="9757"/>
                  </a:lnTo>
                  <a:lnTo>
                    <a:pt x="31679" y="9887"/>
                  </a:lnTo>
                  <a:lnTo>
                    <a:pt x="31549" y="10017"/>
                  </a:lnTo>
                  <a:lnTo>
                    <a:pt x="31223" y="10213"/>
                  </a:lnTo>
                  <a:lnTo>
                    <a:pt x="31028" y="10343"/>
                  </a:lnTo>
                  <a:cubicBezTo>
                    <a:pt x="30898" y="10408"/>
                    <a:pt x="30833" y="10473"/>
                    <a:pt x="30703" y="10538"/>
                  </a:cubicBezTo>
                  <a:lnTo>
                    <a:pt x="30573" y="10603"/>
                  </a:lnTo>
                  <a:lnTo>
                    <a:pt x="30248" y="10863"/>
                  </a:lnTo>
                  <a:lnTo>
                    <a:pt x="30118" y="10928"/>
                  </a:lnTo>
                  <a:lnTo>
                    <a:pt x="29792" y="11188"/>
                  </a:lnTo>
                  <a:lnTo>
                    <a:pt x="29792" y="11188"/>
                  </a:lnTo>
                  <a:lnTo>
                    <a:pt x="29467" y="11448"/>
                  </a:lnTo>
                  <a:lnTo>
                    <a:pt x="29402" y="11514"/>
                  </a:lnTo>
                  <a:lnTo>
                    <a:pt x="29272" y="11644"/>
                  </a:lnTo>
                  <a:lnTo>
                    <a:pt x="29402" y="11514"/>
                  </a:lnTo>
                  <a:lnTo>
                    <a:pt x="29402" y="11514"/>
                  </a:lnTo>
                  <a:lnTo>
                    <a:pt x="29532" y="11383"/>
                  </a:lnTo>
                  <a:lnTo>
                    <a:pt x="29597" y="11318"/>
                  </a:lnTo>
                  <a:lnTo>
                    <a:pt x="29662" y="11253"/>
                  </a:lnTo>
                  <a:lnTo>
                    <a:pt x="29792" y="11123"/>
                  </a:lnTo>
                  <a:lnTo>
                    <a:pt x="29857" y="11058"/>
                  </a:lnTo>
                  <a:cubicBezTo>
                    <a:pt x="29922" y="10993"/>
                    <a:pt x="29987" y="10928"/>
                    <a:pt x="30052" y="10863"/>
                  </a:cubicBezTo>
                  <a:lnTo>
                    <a:pt x="30118" y="10798"/>
                  </a:lnTo>
                  <a:lnTo>
                    <a:pt x="30638" y="10278"/>
                  </a:lnTo>
                  <a:lnTo>
                    <a:pt x="30703" y="10213"/>
                  </a:lnTo>
                  <a:lnTo>
                    <a:pt x="30898" y="10017"/>
                  </a:lnTo>
                  <a:lnTo>
                    <a:pt x="30963" y="9952"/>
                  </a:lnTo>
                  <a:lnTo>
                    <a:pt x="31158" y="9692"/>
                  </a:lnTo>
                  <a:lnTo>
                    <a:pt x="31223" y="9627"/>
                  </a:lnTo>
                  <a:lnTo>
                    <a:pt x="31418" y="9367"/>
                  </a:lnTo>
                  <a:lnTo>
                    <a:pt x="31549" y="9302"/>
                  </a:lnTo>
                  <a:lnTo>
                    <a:pt x="31744" y="9042"/>
                  </a:lnTo>
                  <a:lnTo>
                    <a:pt x="31809" y="8977"/>
                  </a:lnTo>
                  <a:cubicBezTo>
                    <a:pt x="31874" y="8847"/>
                    <a:pt x="31939" y="8782"/>
                    <a:pt x="32004" y="8717"/>
                  </a:cubicBezTo>
                  <a:lnTo>
                    <a:pt x="32069" y="8651"/>
                  </a:lnTo>
                  <a:lnTo>
                    <a:pt x="32329" y="8261"/>
                  </a:lnTo>
                  <a:lnTo>
                    <a:pt x="32329" y="8261"/>
                  </a:lnTo>
                  <a:lnTo>
                    <a:pt x="32589" y="7936"/>
                  </a:lnTo>
                  <a:lnTo>
                    <a:pt x="32589" y="7936"/>
                  </a:lnTo>
                  <a:lnTo>
                    <a:pt x="32849" y="7546"/>
                  </a:lnTo>
                  <a:lnTo>
                    <a:pt x="32915" y="7481"/>
                  </a:lnTo>
                  <a:lnTo>
                    <a:pt x="33110" y="7220"/>
                  </a:lnTo>
                  <a:cubicBezTo>
                    <a:pt x="33110" y="7155"/>
                    <a:pt x="33110" y="7090"/>
                    <a:pt x="33175" y="7090"/>
                  </a:cubicBezTo>
                  <a:cubicBezTo>
                    <a:pt x="33175" y="7025"/>
                    <a:pt x="33240" y="6895"/>
                    <a:pt x="33305" y="6830"/>
                  </a:cubicBezTo>
                  <a:cubicBezTo>
                    <a:pt x="33305" y="6765"/>
                    <a:pt x="33305" y="6765"/>
                    <a:pt x="33370" y="6700"/>
                  </a:cubicBezTo>
                  <a:cubicBezTo>
                    <a:pt x="33370" y="6635"/>
                    <a:pt x="33435" y="6570"/>
                    <a:pt x="33500" y="6440"/>
                  </a:cubicBezTo>
                  <a:cubicBezTo>
                    <a:pt x="33500" y="6440"/>
                    <a:pt x="33500" y="6375"/>
                    <a:pt x="33565" y="6310"/>
                  </a:cubicBezTo>
                  <a:cubicBezTo>
                    <a:pt x="33565" y="6310"/>
                    <a:pt x="33630" y="6180"/>
                    <a:pt x="33630" y="6115"/>
                  </a:cubicBezTo>
                  <a:lnTo>
                    <a:pt x="33695" y="5985"/>
                  </a:lnTo>
                  <a:lnTo>
                    <a:pt x="33825" y="5724"/>
                  </a:lnTo>
                  <a:lnTo>
                    <a:pt x="33825" y="5594"/>
                  </a:lnTo>
                  <a:cubicBezTo>
                    <a:pt x="33825" y="5594"/>
                    <a:pt x="33890" y="5399"/>
                    <a:pt x="33890" y="5269"/>
                  </a:cubicBezTo>
                  <a:lnTo>
                    <a:pt x="33890" y="5269"/>
                  </a:lnTo>
                  <a:cubicBezTo>
                    <a:pt x="33890" y="5139"/>
                    <a:pt x="33890" y="5009"/>
                    <a:pt x="33955" y="4879"/>
                  </a:cubicBezTo>
                  <a:cubicBezTo>
                    <a:pt x="33955" y="4879"/>
                    <a:pt x="33955" y="4814"/>
                    <a:pt x="33955" y="4814"/>
                  </a:cubicBezTo>
                  <a:lnTo>
                    <a:pt x="33955" y="4554"/>
                  </a:lnTo>
                  <a:lnTo>
                    <a:pt x="33955" y="4423"/>
                  </a:lnTo>
                  <a:cubicBezTo>
                    <a:pt x="33955" y="4358"/>
                    <a:pt x="33955" y="4293"/>
                    <a:pt x="33955" y="4228"/>
                  </a:cubicBezTo>
                  <a:lnTo>
                    <a:pt x="33955" y="4098"/>
                  </a:lnTo>
                  <a:cubicBezTo>
                    <a:pt x="33955" y="4033"/>
                    <a:pt x="33955" y="3968"/>
                    <a:pt x="33955" y="3903"/>
                  </a:cubicBezTo>
                  <a:cubicBezTo>
                    <a:pt x="33955" y="3838"/>
                    <a:pt x="33955" y="3838"/>
                    <a:pt x="33955" y="3773"/>
                  </a:cubicBezTo>
                  <a:cubicBezTo>
                    <a:pt x="33890" y="3708"/>
                    <a:pt x="33890" y="3643"/>
                    <a:pt x="33890" y="3578"/>
                  </a:cubicBezTo>
                  <a:cubicBezTo>
                    <a:pt x="33825" y="3578"/>
                    <a:pt x="33825" y="3513"/>
                    <a:pt x="33825" y="3448"/>
                  </a:cubicBezTo>
                  <a:lnTo>
                    <a:pt x="33695" y="3318"/>
                  </a:lnTo>
                  <a:lnTo>
                    <a:pt x="33630" y="3188"/>
                  </a:lnTo>
                  <a:lnTo>
                    <a:pt x="33500" y="2992"/>
                  </a:lnTo>
                  <a:lnTo>
                    <a:pt x="33435" y="2927"/>
                  </a:lnTo>
                  <a:cubicBezTo>
                    <a:pt x="33305" y="2797"/>
                    <a:pt x="33240" y="2732"/>
                    <a:pt x="33110" y="2667"/>
                  </a:cubicBezTo>
                  <a:cubicBezTo>
                    <a:pt x="29532" y="0"/>
                    <a:pt x="25824" y="9237"/>
                    <a:pt x="25824" y="9237"/>
                  </a:cubicBezTo>
                  <a:cubicBezTo>
                    <a:pt x="25824" y="9237"/>
                    <a:pt x="26995" y="2082"/>
                    <a:pt x="23873" y="1496"/>
                  </a:cubicBezTo>
                  <a:cubicBezTo>
                    <a:pt x="20686" y="911"/>
                    <a:pt x="23483" y="8651"/>
                    <a:pt x="23483" y="8651"/>
                  </a:cubicBezTo>
                  <a:lnTo>
                    <a:pt x="23223" y="8912"/>
                  </a:lnTo>
                  <a:lnTo>
                    <a:pt x="23223" y="8912"/>
                  </a:lnTo>
                  <a:lnTo>
                    <a:pt x="23092" y="8977"/>
                  </a:lnTo>
                  <a:lnTo>
                    <a:pt x="23092" y="8847"/>
                  </a:lnTo>
                  <a:cubicBezTo>
                    <a:pt x="23092" y="8847"/>
                    <a:pt x="22832" y="8977"/>
                    <a:pt x="22637" y="9237"/>
                  </a:cubicBezTo>
                  <a:lnTo>
                    <a:pt x="22377" y="9432"/>
                  </a:lnTo>
                  <a:cubicBezTo>
                    <a:pt x="18799" y="11253"/>
                    <a:pt x="13466" y="7611"/>
                    <a:pt x="8067" y="14636"/>
                  </a:cubicBezTo>
                  <a:cubicBezTo>
                    <a:pt x="4294" y="19514"/>
                    <a:pt x="6831" y="24002"/>
                    <a:pt x="9238" y="26669"/>
                  </a:cubicBezTo>
                  <a:cubicBezTo>
                    <a:pt x="5985" y="27450"/>
                    <a:pt x="1" y="29076"/>
                    <a:pt x="2408" y="30442"/>
                  </a:cubicBezTo>
                  <a:cubicBezTo>
                    <a:pt x="5660" y="32263"/>
                    <a:pt x="8652" y="29727"/>
                    <a:pt x="8652" y="29727"/>
                  </a:cubicBezTo>
                  <a:cubicBezTo>
                    <a:pt x="8652" y="29727"/>
                    <a:pt x="3383" y="34215"/>
                    <a:pt x="6636" y="36882"/>
                  </a:cubicBezTo>
                  <a:cubicBezTo>
                    <a:pt x="9433" y="39158"/>
                    <a:pt x="12880" y="33759"/>
                    <a:pt x="12880" y="33759"/>
                  </a:cubicBezTo>
                  <a:cubicBezTo>
                    <a:pt x="12880" y="33759"/>
                    <a:pt x="12815" y="33890"/>
                    <a:pt x="12750" y="34020"/>
                  </a:cubicBezTo>
                  <a:lnTo>
                    <a:pt x="12750" y="34020"/>
                  </a:lnTo>
                  <a:cubicBezTo>
                    <a:pt x="12165" y="35060"/>
                    <a:pt x="10278" y="38963"/>
                    <a:pt x="14311" y="39288"/>
                  </a:cubicBezTo>
                  <a:cubicBezTo>
                    <a:pt x="15222" y="39353"/>
                    <a:pt x="16067" y="38248"/>
                    <a:pt x="16458" y="36621"/>
                  </a:cubicBezTo>
                  <a:lnTo>
                    <a:pt x="16458" y="36621"/>
                  </a:lnTo>
                  <a:lnTo>
                    <a:pt x="16588" y="36036"/>
                  </a:lnTo>
                  <a:lnTo>
                    <a:pt x="16588" y="35906"/>
                  </a:lnTo>
                  <a:cubicBezTo>
                    <a:pt x="16588" y="35776"/>
                    <a:pt x="16653" y="35581"/>
                    <a:pt x="16653" y="35451"/>
                  </a:cubicBezTo>
                  <a:cubicBezTo>
                    <a:pt x="16653" y="35386"/>
                    <a:pt x="16653" y="35321"/>
                    <a:pt x="16653" y="35256"/>
                  </a:cubicBezTo>
                  <a:lnTo>
                    <a:pt x="16653" y="34735"/>
                  </a:lnTo>
                  <a:lnTo>
                    <a:pt x="16653" y="34670"/>
                  </a:lnTo>
                  <a:lnTo>
                    <a:pt x="16653" y="34020"/>
                  </a:lnTo>
                  <a:lnTo>
                    <a:pt x="16653" y="33824"/>
                  </a:lnTo>
                  <a:lnTo>
                    <a:pt x="16653" y="33369"/>
                  </a:lnTo>
                  <a:lnTo>
                    <a:pt x="16653" y="33174"/>
                  </a:lnTo>
                  <a:cubicBezTo>
                    <a:pt x="16653" y="32979"/>
                    <a:pt x="16653" y="32784"/>
                    <a:pt x="16588" y="32589"/>
                  </a:cubicBezTo>
                  <a:lnTo>
                    <a:pt x="16588" y="32459"/>
                  </a:lnTo>
                  <a:cubicBezTo>
                    <a:pt x="16588" y="32328"/>
                    <a:pt x="16523" y="32263"/>
                    <a:pt x="16523" y="32133"/>
                  </a:cubicBezTo>
                  <a:cubicBezTo>
                    <a:pt x="16978" y="32263"/>
                    <a:pt x="17498" y="32393"/>
                    <a:pt x="18019" y="32524"/>
                  </a:cubicBezTo>
                  <a:cubicBezTo>
                    <a:pt x="28556" y="36296"/>
                    <a:pt x="32264" y="23547"/>
                    <a:pt x="31028" y="20880"/>
                  </a:cubicBezTo>
                  <a:cubicBezTo>
                    <a:pt x="30898" y="20620"/>
                    <a:pt x="30768" y="20360"/>
                    <a:pt x="30703" y="20100"/>
                  </a:cubicBezTo>
                  <a:cubicBezTo>
                    <a:pt x="30313" y="18734"/>
                    <a:pt x="30183" y="17303"/>
                    <a:pt x="30313" y="15872"/>
                  </a:cubicBezTo>
                  <a:cubicBezTo>
                    <a:pt x="30638" y="15221"/>
                    <a:pt x="30833" y="14506"/>
                    <a:pt x="30833" y="13790"/>
                  </a:cubicBezTo>
                  <a:cubicBezTo>
                    <a:pt x="30833" y="13790"/>
                    <a:pt x="30703" y="13920"/>
                    <a:pt x="30573" y="14115"/>
                  </a:cubicBezTo>
                  <a:cubicBezTo>
                    <a:pt x="30638" y="13725"/>
                    <a:pt x="30703" y="13530"/>
                    <a:pt x="30703" y="13530"/>
                  </a:cubicBezTo>
                  <a:cubicBezTo>
                    <a:pt x="30703" y="13530"/>
                    <a:pt x="37012" y="13465"/>
                    <a:pt x="35516" y="10343"/>
                  </a:cubicBezTo>
                  <a:cubicBezTo>
                    <a:pt x="35386" y="10148"/>
                    <a:pt x="35321" y="10017"/>
                    <a:pt x="35126" y="9887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26"/>
            <p:cNvSpPr/>
            <p:nvPr/>
          </p:nvSpPr>
          <p:spPr>
            <a:xfrm>
              <a:off x="4695773" y="2313451"/>
              <a:ext cx="1567388" cy="1027163"/>
            </a:xfrm>
            <a:custGeom>
              <a:avLst/>
              <a:gdLst/>
              <a:ahLst/>
              <a:cxnLst/>
              <a:rect l="l" t="t" r="r" b="b"/>
              <a:pathLst>
                <a:path w="20060" h="13146" extrusionOk="0">
                  <a:moveTo>
                    <a:pt x="12034" y="1"/>
                  </a:moveTo>
                  <a:cubicBezTo>
                    <a:pt x="12034" y="1"/>
                    <a:pt x="0" y="2473"/>
                    <a:pt x="3252" y="4229"/>
                  </a:cubicBezTo>
                  <a:cubicBezTo>
                    <a:pt x="4128" y="4719"/>
                    <a:pt x="4985" y="4898"/>
                    <a:pt x="5769" y="4898"/>
                  </a:cubicBezTo>
                  <a:cubicBezTo>
                    <a:pt x="7899" y="4898"/>
                    <a:pt x="9496" y="3579"/>
                    <a:pt x="9497" y="3578"/>
                  </a:cubicBezTo>
                  <a:lnTo>
                    <a:pt x="9497" y="3578"/>
                  </a:lnTo>
                  <a:cubicBezTo>
                    <a:pt x="9496" y="3579"/>
                    <a:pt x="4229" y="8067"/>
                    <a:pt x="7481" y="10734"/>
                  </a:cubicBezTo>
                  <a:cubicBezTo>
                    <a:pt x="7968" y="11130"/>
                    <a:pt x="8474" y="11294"/>
                    <a:pt x="8979" y="11294"/>
                  </a:cubicBezTo>
                  <a:cubicBezTo>
                    <a:pt x="11373" y="11294"/>
                    <a:pt x="13724" y="7613"/>
                    <a:pt x="13725" y="7611"/>
                  </a:cubicBezTo>
                  <a:lnTo>
                    <a:pt x="13725" y="7611"/>
                  </a:lnTo>
                  <a:cubicBezTo>
                    <a:pt x="13724" y="7613"/>
                    <a:pt x="10538" y="12750"/>
                    <a:pt x="15156" y="13140"/>
                  </a:cubicBezTo>
                  <a:cubicBezTo>
                    <a:pt x="15189" y="13144"/>
                    <a:pt x="15221" y="13145"/>
                    <a:pt x="15254" y="13145"/>
                  </a:cubicBezTo>
                  <a:cubicBezTo>
                    <a:pt x="17755" y="13145"/>
                    <a:pt x="20060" y="3404"/>
                    <a:pt x="1203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26"/>
            <p:cNvSpPr/>
            <p:nvPr/>
          </p:nvSpPr>
          <p:spPr>
            <a:xfrm>
              <a:off x="5158253" y="2313451"/>
              <a:ext cx="980985" cy="818386"/>
            </a:xfrm>
            <a:custGeom>
              <a:avLst/>
              <a:gdLst/>
              <a:ahLst/>
              <a:cxnLst/>
              <a:rect l="l" t="t" r="r" b="b"/>
              <a:pathLst>
                <a:path w="12555" h="10474" extrusionOk="0">
                  <a:moveTo>
                    <a:pt x="6115" y="1"/>
                  </a:moveTo>
                  <a:cubicBezTo>
                    <a:pt x="4033" y="456"/>
                    <a:pt x="1952" y="977"/>
                    <a:pt x="0" y="1627"/>
                  </a:cubicBezTo>
                  <a:cubicBezTo>
                    <a:pt x="860" y="2108"/>
                    <a:pt x="1696" y="2285"/>
                    <a:pt x="2462" y="2285"/>
                  </a:cubicBezTo>
                  <a:cubicBezTo>
                    <a:pt x="4541" y="2285"/>
                    <a:pt x="6099" y="980"/>
                    <a:pt x="6177" y="914"/>
                  </a:cubicBezTo>
                  <a:lnTo>
                    <a:pt x="6177" y="914"/>
                  </a:lnTo>
                  <a:cubicBezTo>
                    <a:pt x="6034" y="1037"/>
                    <a:pt x="957" y="5437"/>
                    <a:pt x="4163" y="8067"/>
                  </a:cubicBezTo>
                  <a:cubicBezTo>
                    <a:pt x="4650" y="8467"/>
                    <a:pt x="5161" y="8628"/>
                    <a:pt x="5670" y="8628"/>
                  </a:cubicBezTo>
                  <a:cubicBezTo>
                    <a:pt x="6318" y="8628"/>
                    <a:pt x="6963" y="8366"/>
                    <a:pt x="7546" y="8002"/>
                  </a:cubicBezTo>
                  <a:cubicBezTo>
                    <a:pt x="7675" y="7807"/>
                    <a:pt x="7805" y="7677"/>
                    <a:pt x="7806" y="7676"/>
                  </a:cubicBezTo>
                  <a:lnTo>
                    <a:pt x="7806" y="7676"/>
                  </a:lnTo>
                  <a:cubicBezTo>
                    <a:pt x="7805" y="7677"/>
                    <a:pt x="7740" y="7742"/>
                    <a:pt x="7611" y="7937"/>
                  </a:cubicBezTo>
                  <a:cubicBezTo>
                    <a:pt x="8717" y="7091"/>
                    <a:pt x="9627" y="6115"/>
                    <a:pt x="10408" y="5009"/>
                  </a:cubicBezTo>
                  <a:lnTo>
                    <a:pt x="10408" y="5009"/>
                  </a:lnTo>
                  <a:cubicBezTo>
                    <a:pt x="10407" y="5010"/>
                    <a:pt x="7416" y="9823"/>
                    <a:pt x="11384" y="10473"/>
                  </a:cubicBezTo>
                  <a:cubicBezTo>
                    <a:pt x="12554" y="6180"/>
                    <a:pt x="10278" y="1627"/>
                    <a:pt x="611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26"/>
            <p:cNvSpPr/>
            <p:nvPr/>
          </p:nvSpPr>
          <p:spPr>
            <a:xfrm>
              <a:off x="4919395" y="265315"/>
              <a:ext cx="2729334" cy="3201972"/>
            </a:xfrm>
            <a:custGeom>
              <a:avLst/>
              <a:gdLst/>
              <a:ahLst/>
              <a:cxnLst/>
              <a:rect l="l" t="t" r="r" b="b"/>
              <a:pathLst>
                <a:path w="34931" h="40980" extrusionOk="0">
                  <a:moveTo>
                    <a:pt x="10082" y="29206"/>
                  </a:moveTo>
                  <a:cubicBezTo>
                    <a:pt x="10082" y="29206"/>
                    <a:pt x="0" y="22441"/>
                    <a:pt x="5985" y="14636"/>
                  </a:cubicBezTo>
                  <a:cubicBezTo>
                    <a:pt x="11969" y="6830"/>
                    <a:pt x="17888" y="12229"/>
                    <a:pt x="21466" y="8651"/>
                  </a:cubicBezTo>
                  <a:cubicBezTo>
                    <a:pt x="21466" y="8651"/>
                    <a:pt x="18669" y="911"/>
                    <a:pt x="21791" y="1496"/>
                  </a:cubicBezTo>
                  <a:cubicBezTo>
                    <a:pt x="24913" y="2082"/>
                    <a:pt x="23742" y="9237"/>
                    <a:pt x="23742" y="9237"/>
                  </a:cubicBezTo>
                  <a:cubicBezTo>
                    <a:pt x="23742" y="9237"/>
                    <a:pt x="27450" y="0"/>
                    <a:pt x="31093" y="2667"/>
                  </a:cubicBezTo>
                  <a:cubicBezTo>
                    <a:pt x="34670" y="5399"/>
                    <a:pt x="26930" y="11969"/>
                    <a:pt x="26930" y="11969"/>
                  </a:cubicBezTo>
                  <a:cubicBezTo>
                    <a:pt x="26930" y="11969"/>
                    <a:pt x="31938" y="7285"/>
                    <a:pt x="33434" y="10408"/>
                  </a:cubicBezTo>
                  <a:cubicBezTo>
                    <a:pt x="34930" y="13595"/>
                    <a:pt x="28621" y="13595"/>
                    <a:pt x="28621" y="13595"/>
                  </a:cubicBezTo>
                  <a:cubicBezTo>
                    <a:pt x="28621" y="13595"/>
                    <a:pt x="27450" y="17823"/>
                    <a:pt x="28946" y="20945"/>
                  </a:cubicBezTo>
                  <a:cubicBezTo>
                    <a:pt x="30442" y="24067"/>
                    <a:pt x="25173" y="40979"/>
                    <a:pt x="10082" y="292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26"/>
            <p:cNvSpPr/>
            <p:nvPr/>
          </p:nvSpPr>
          <p:spPr>
            <a:xfrm>
              <a:off x="4919395" y="1347788"/>
              <a:ext cx="2345300" cy="1521132"/>
            </a:xfrm>
            <a:custGeom>
              <a:avLst/>
              <a:gdLst/>
              <a:ahLst/>
              <a:cxnLst/>
              <a:rect l="l" t="t" r="r" b="b"/>
              <a:pathLst>
                <a:path w="30016" h="19468" extrusionOk="0">
                  <a:moveTo>
                    <a:pt x="6635" y="1"/>
                  </a:moveTo>
                  <a:lnTo>
                    <a:pt x="6635" y="1"/>
                  </a:lnTo>
                  <a:cubicBezTo>
                    <a:pt x="6440" y="261"/>
                    <a:pt x="6245" y="521"/>
                    <a:pt x="5985" y="782"/>
                  </a:cubicBezTo>
                  <a:cubicBezTo>
                    <a:pt x="0" y="8587"/>
                    <a:pt x="10082" y="15352"/>
                    <a:pt x="10082" y="15352"/>
                  </a:cubicBezTo>
                  <a:cubicBezTo>
                    <a:pt x="13891" y="18323"/>
                    <a:pt x="17070" y="19467"/>
                    <a:pt x="19671" y="19467"/>
                  </a:cubicBezTo>
                  <a:cubicBezTo>
                    <a:pt x="27377" y="19467"/>
                    <a:pt x="30016" y="9425"/>
                    <a:pt x="28946" y="7091"/>
                  </a:cubicBezTo>
                  <a:cubicBezTo>
                    <a:pt x="28816" y="6831"/>
                    <a:pt x="28686" y="6571"/>
                    <a:pt x="28621" y="6310"/>
                  </a:cubicBezTo>
                  <a:cubicBezTo>
                    <a:pt x="28100" y="7286"/>
                    <a:pt x="27450" y="8197"/>
                    <a:pt x="26669" y="8977"/>
                  </a:cubicBezTo>
                  <a:cubicBezTo>
                    <a:pt x="24262" y="11447"/>
                    <a:pt x="21300" y="12543"/>
                    <a:pt x="18399" y="12543"/>
                  </a:cubicBezTo>
                  <a:cubicBezTo>
                    <a:pt x="12132" y="12543"/>
                    <a:pt x="6146" y="7427"/>
                    <a:pt x="6635" y="1"/>
                  </a:cubicBezTo>
                  <a:close/>
                </a:path>
              </a:pathLst>
            </a:custGeom>
            <a:solidFill>
              <a:srgbClr val="000000">
                <a:alpha val="117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26"/>
            <p:cNvSpPr/>
            <p:nvPr/>
          </p:nvSpPr>
          <p:spPr>
            <a:xfrm>
              <a:off x="6378016" y="265315"/>
              <a:ext cx="1270710" cy="1092796"/>
            </a:xfrm>
            <a:custGeom>
              <a:avLst/>
              <a:gdLst/>
              <a:ahLst/>
              <a:cxnLst/>
              <a:rect l="l" t="t" r="r" b="b"/>
              <a:pathLst>
                <a:path w="16263" h="13986" extrusionOk="0">
                  <a:moveTo>
                    <a:pt x="9953" y="13595"/>
                  </a:moveTo>
                  <a:lnTo>
                    <a:pt x="9953" y="13595"/>
                  </a:lnTo>
                  <a:cubicBezTo>
                    <a:pt x="9953" y="13595"/>
                    <a:pt x="16262" y="13595"/>
                    <a:pt x="14766" y="10473"/>
                  </a:cubicBezTo>
                  <a:cubicBezTo>
                    <a:pt x="13465" y="7741"/>
                    <a:pt x="9628" y="10798"/>
                    <a:pt x="8587" y="11708"/>
                  </a:cubicBezTo>
                  <a:cubicBezTo>
                    <a:pt x="9888" y="10538"/>
                    <a:pt x="15547" y="5074"/>
                    <a:pt x="12425" y="2732"/>
                  </a:cubicBezTo>
                  <a:cubicBezTo>
                    <a:pt x="8782" y="0"/>
                    <a:pt x="5074" y="9237"/>
                    <a:pt x="5074" y="9237"/>
                  </a:cubicBezTo>
                  <a:cubicBezTo>
                    <a:pt x="5074" y="9237"/>
                    <a:pt x="6310" y="2147"/>
                    <a:pt x="3123" y="1496"/>
                  </a:cubicBezTo>
                  <a:cubicBezTo>
                    <a:pt x="1" y="911"/>
                    <a:pt x="2798" y="8651"/>
                    <a:pt x="2798" y="8651"/>
                  </a:cubicBezTo>
                  <a:lnTo>
                    <a:pt x="2472" y="8911"/>
                  </a:lnTo>
                  <a:cubicBezTo>
                    <a:pt x="3448" y="9562"/>
                    <a:pt x="5725" y="10993"/>
                    <a:pt x="4554" y="13985"/>
                  </a:cubicBezTo>
                  <a:cubicBezTo>
                    <a:pt x="4619" y="13985"/>
                    <a:pt x="7351" y="12294"/>
                    <a:pt x="9953" y="1359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26"/>
            <p:cNvSpPr/>
            <p:nvPr/>
          </p:nvSpPr>
          <p:spPr>
            <a:xfrm>
              <a:off x="5717308" y="1286843"/>
              <a:ext cx="1423151" cy="1499411"/>
            </a:xfrm>
            <a:custGeom>
              <a:avLst/>
              <a:gdLst/>
              <a:ahLst/>
              <a:cxnLst/>
              <a:rect l="l" t="t" r="r" b="b"/>
              <a:pathLst>
                <a:path w="18214" h="19190" extrusionOk="0">
                  <a:moveTo>
                    <a:pt x="15677" y="0"/>
                  </a:moveTo>
                  <a:cubicBezTo>
                    <a:pt x="13790" y="65"/>
                    <a:pt x="11904" y="456"/>
                    <a:pt x="10148" y="1106"/>
                  </a:cubicBezTo>
                  <a:cubicBezTo>
                    <a:pt x="8392" y="1822"/>
                    <a:pt x="6700" y="2732"/>
                    <a:pt x="5204" y="3838"/>
                  </a:cubicBezTo>
                  <a:lnTo>
                    <a:pt x="4359" y="4489"/>
                  </a:lnTo>
                  <a:lnTo>
                    <a:pt x="3773" y="5074"/>
                  </a:lnTo>
                  <a:cubicBezTo>
                    <a:pt x="3383" y="5334"/>
                    <a:pt x="3253" y="5529"/>
                    <a:pt x="3253" y="5529"/>
                  </a:cubicBezTo>
                  <a:cubicBezTo>
                    <a:pt x="3253" y="5529"/>
                    <a:pt x="3058" y="5725"/>
                    <a:pt x="2732" y="6115"/>
                  </a:cubicBezTo>
                  <a:lnTo>
                    <a:pt x="2212" y="6700"/>
                  </a:lnTo>
                  <a:lnTo>
                    <a:pt x="1562" y="7611"/>
                  </a:lnTo>
                  <a:cubicBezTo>
                    <a:pt x="1106" y="8391"/>
                    <a:pt x="716" y="9172"/>
                    <a:pt x="456" y="10083"/>
                  </a:cubicBezTo>
                  <a:cubicBezTo>
                    <a:pt x="131" y="11058"/>
                    <a:pt x="1" y="12099"/>
                    <a:pt x="196" y="13205"/>
                  </a:cubicBezTo>
                  <a:cubicBezTo>
                    <a:pt x="326" y="14246"/>
                    <a:pt x="781" y="15221"/>
                    <a:pt x="1432" y="16067"/>
                  </a:cubicBezTo>
                  <a:cubicBezTo>
                    <a:pt x="1497" y="16262"/>
                    <a:pt x="1692" y="16457"/>
                    <a:pt x="1887" y="16587"/>
                  </a:cubicBezTo>
                  <a:lnTo>
                    <a:pt x="2342" y="17108"/>
                  </a:lnTo>
                  <a:cubicBezTo>
                    <a:pt x="2667" y="17433"/>
                    <a:pt x="2993" y="17693"/>
                    <a:pt x="3318" y="17953"/>
                  </a:cubicBezTo>
                  <a:lnTo>
                    <a:pt x="4164" y="18539"/>
                  </a:lnTo>
                  <a:cubicBezTo>
                    <a:pt x="4424" y="18669"/>
                    <a:pt x="4684" y="18799"/>
                    <a:pt x="4879" y="18929"/>
                  </a:cubicBezTo>
                  <a:cubicBezTo>
                    <a:pt x="5074" y="19059"/>
                    <a:pt x="5269" y="19124"/>
                    <a:pt x="5530" y="19189"/>
                  </a:cubicBezTo>
                  <a:cubicBezTo>
                    <a:pt x="5530" y="19189"/>
                    <a:pt x="5334" y="18994"/>
                    <a:pt x="4944" y="18734"/>
                  </a:cubicBezTo>
                  <a:cubicBezTo>
                    <a:pt x="4749" y="18604"/>
                    <a:pt x="4554" y="18474"/>
                    <a:pt x="4294" y="18279"/>
                  </a:cubicBezTo>
                  <a:lnTo>
                    <a:pt x="3513" y="17628"/>
                  </a:lnTo>
                  <a:cubicBezTo>
                    <a:pt x="3188" y="17368"/>
                    <a:pt x="2928" y="17108"/>
                    <a:pt x="2602" y="16782"/>
                  </a:cubicBezTo>
                  <a:lnTo>
                    <a:pt x="2212" y="16327"/>
                  </a:lnTo>
                  <a:cubicBezTo>
                    <a:pt x="2017" y="16132"/>
                    <a:pt x="1887" y="15937"/>
                    <a:pt x="1822" y="15742"/>
                  </a:cubicBezTo>
                  <a:cubicBezTo>
                    <a:pt x="1236" y="14961"/>
                    <a:pt x="911" y="14050"/>
                    <a:pt x="781" y="13075"/>
                  </a:cubicBezTo>
                  <a:cubicBezTo>
                    <a:pt x="716" y="12164"/>
                    <a:pt x="846" y="11188"/>
                    <a:pt x="1106" y="10343"/>
                  </a:cubicBezTo>
                  <a:cubicBezTo>
                    <a:pt x="1432" y="9497"/>
                    <a:pt x="1822" y="8782"/>
                    <a:pt x="2277" y="8131"/>
                  </a:cubicBezTo>
                  <a:lnTo>
                    <a:pt x="2863" y="7286"/>
                  </a:lnTo>
                  <a:lnTo>
                    <a:pt x="3383" y="6700"/>
                  </a:lnTo>
                  <a:cubicBezTo>
                    <a:pt x="3708" y="6375"/>
                    <a:pt x="3838" y="6180"/>
                    <a:pt x="3838" y="6180"/>
                  </a:cubicBezTo>
                  <a:cubicBezTo>
                    <a:pt x="3838" y="6180"/>
                    <a:pt x="4033" y="6050"/>
                    <a:pt x="4359" y="5725"/>
                  </a:cubicBezTo>
                  <a:lnTo>
                    <a:pt x="4879" y="5204"/>
                  </a:lnTo>
                  <a:lnTo>
                    <a:pt x="5725" y="4554"/>
                  </a:lnTo>
                  <a:cubicBezTo>
                    <a:pt x="7156" y="3383"/>
                    <a:pt x="8717" y="2472"/>
                    <a:pt x="10408" y="1757"/>
                  </a:cubicBezTo>
                  <a:cubicBezTo>
                    <a:pt x="12099" y="976"/>
                    <a:pt x="13855" y="521"/>
                    <a:pt x="15742" y="391"/>
                  </a:cubicBezTo>
                  <a:cubicBezTo>
                    <a:pt x="16133" y="357"/>
                    <a:pt x="16489" y="345"/>
                    <a:pt x="16801" y="345"/>
                  </a:cubicBezTo>
                  <a:cubicBezTo>
                    <a:pt x="17502" y="345"/>
                    <a:pt x="17982" y="404"/>
                    <a:pt x="18149" y="404"/>
                  </a:cubicBezTo>
                  <a:cubicBezTo>
                    <a:pt x="18192" y="404"/>
                    <a:pt x="18214" y="400"/>
                    <a:pt x="18214" y="391"/>
                  </a:cubicBezTo>
                  <a:cubicBezTo>
                    <a:pt x="18018" y="261"/>
                    <a:pt x="17758" y="196"/>
                    <a:pt x="17563" y="196"/>
                  </a:cubicBezTo>
                  <a:cubicBezTo>
                    <a:pt x="17303" y="131"/>
                    <a:pt x="17043" y="65"/>
                    <a:pt x="16718" y="65"/>
                  </a:cubicBezTo>
                  <a:cubicBezTo>
                    <a:pt x="16392" y="0"/>
                    <a:pt x="16067" y="0"/>
                    <a:pt x="156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26"/>
            <p:cNvSpPr/>
            <p:nvPr/>
          </p:nvSpPr>
          <p:spPr>
            <a:xfrm>
              <a:off x="6093371" y="960554"/>
              <a:ext cx="472795" cy="238702"/>
            </a:xfrm>
            <a:custGeom>
              <a:avLst/>
              <a:gdLst/>
              <a:ahLst/>
              <a:cxnLst/>
              <a:rect l="l" t="t" r="r" b="b"/>
              <a:pathLst>
                <a:path w="6051" h="3055" extrusionOk="0">
                  <a:moveTo>
                    <a:pt x="5955" y="1"/>
                  </a:moveTo>
                  <a:cubicBezTo>
                    <a:pt x="5883" y="1"/>
                    <a:pt x="5755" y="170"/>
                    <a:pt x="5530" y="339"/>
                  </a:cubicBezTo>
                  <a:cubicBezTo>
                    <a:pt x="5270" y="599"/>
                    <a:pt x="5010" y="859"/>
                    <a:pt x="4684" y="1054"/>
                  </a:cubicBezTo>
                  <a:cubicBezTo>
                    <a:pt x="4359" y="1249"/>
                    <a:pt x="4034" y="1444"/>
                    <a:pt x="3709" y="1575"/>
                  </a:cubicBezTo>
                  <a:lnTo>
                    <a:pt x="3188" y="1705"/>
                  </a:lnTo>
                  <a:cubicBezTo>
                    <a:pt x="2668" y="1965"/>
                    <a:pt x="2148" y="2160"/>
                    <a:pt x="1627" y="2355"/>
                  </a:cubicBezTo>
                  <a:cubicBezTo>
                    <a:pt x="847" y="2615"/>
                    <a:pt x="1" y="2875"/>
                    <a:pt x="1" y="3006"/>
                  </a:cubicBezTo>
                  <a:cubicBezTo>
                    <a:pt x="34" y="3038"/>
                    <a:pt x="261" y="3054"/>
                    <a:pt x="586" y="3054"/>
                  </a:cubicBezTo>
                  <a:cubicBezTo>
                    <a:pt x="912" y="3054"/>
                    <a:pt x="1334" y="3038"/>
                    <a:pt x="1757" y="3006"/>
                  </a:cubicBezTo>
                  <a:cubicBezTo>
                    <a:pt x="2408" y="2941"/>
                    <a:pt x="2993" y="2810"/>
                    <a:pt x="3579" y="2615"/>
                  </a:cubicBezTo>
                  <a:cubicBezTo>
                    <a:pt x="3579" y="2615"/>
                    <a:pt x="3774" y="2550"/>
                    <a:pt x="4099" y="2355"/>
                  </a:cubicBezTo>
                  <a:cubicBezTo>
                    <a:pt x="4424" y="2160"/>
                    <a:pt x="4814" y="1900"/>
                    <a:pt x="5075" y="1640"/>
                  </a:cubicBezTo>
                  <a:cubicBezTo>
                    <a:pt x="5400" y="1314"/>
                    <a:pt x="5660" y="989"/>
                    <a:pt x="5855" y="599"/>
                  </a:cubicBezTo>
                  <a:cubicBezTo>
                    <a:pt x="5985" y="274"/>
                    <a:pt x="6050" y="13"/>
                    <a:pt x="5985" y="13"/>
                  </a:cubicBezTo>
                  <a:cubicBezTo>
                    <a:pt x="5977" y="5"/>
                    <a:pt x="5967" y="1"/>
                    <a:pt x="595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26"/>
            <p:cNvSpPr/>
            <p:nvPr/>
          </p:nvSpPr>
          <p:spPr>
            <a:xfrm>
              <a:off x="6972700" y="1352945"/>
              <a:ext cx="203307" cy="635316"/>
            </a:xfrm>
            <a:custGeom>
              <a:avLst/>
              <a:gdLst/>
              <a:ahLst/>
              <a:cxnLst/>
              <a:rect l="l" t="t" r="r" b="b"/>
              <a:pathLst>
                <a:path w="2602" h="8131" extrusionOk="0">
                  <a:moveTo>
                    <a:pt x="2472" y="0"/>
                  </a:moveTo>
                  <a:cubicBezTo>
                    <a:pt x="2017" y="520"/>
                    <a:pt x="1626" y="1106"/>
                    <a:pt x="1301" y="1756"/>
                  </a:cubicBezTo>
                  <a:cubicBezTo>
                    <a:pt x="1041" y="2277"/>
                    <a:pt x="716" y="2732"/>
                    <a:pt x="585" y="3122"/>
                  </a:cubicBezTo>
                  <a:cubicBezTo>
                    <a:pt x="390" y="3513"/>
                    <a:pt x="325" y="3773"/>
                    <a:pt x="325" y="3773"/>
                  </a:cubicBezTo>
                  <a:cubicBezTo>
                    <a:pt x="325" y="3773"/>
                    <a:pt x="195" y="4033"/>
                    <a:pt x="130" y="4488"/>
                  </a:cubicBezTo>
                  <a:cubicBezTo>
                    <a:pt x="0" y="5009"/>
                    <a:pt x="0" y="5529"/>
                    <a:pt x="65" y="6114"/>
                  </a:cubicBezTo>
                  <a:cubicBezTo>
                    <a:pt x="65" y="6635"/>
                    <a:pt x="260" y="7155"/>
                    <a:pt x="520" y="7610"/>
                  </a:cubicBezTo>
                  <a:cubicBezTo>
                    <a:pt x="781" y="8001"/>
                    <a:pt x="976" y="8131"/>
                    <a:pt x="1041" y="8131"/>
                  </a:cubicBezTo>
                  <a:cubicBezTo>
                    <a:pt x="1106" y="8131"/>
                    <a:pt x="976" y="7871"/>
                    <a:pt x="846" y="7480"/>
                  </a:cubicBezTo>
                  <a:cubicBezTo>
                    <a:pt x="781" y="7025"/>
                    <a:pt x="716" y="6570"/>
                    <a:pt x="716" y="6114"/>
                  </a:cubicBezTo>
                  <a:cubicBezTo>
                    <a:pt x="781" y="5594"/>
                    <a:pt x="846" y="5139"/>
                    <a:pt x="976" y="4748"/>
                  </a:cubicBezTo>
                  <a:cubicBezTo>
                    <a:pt x="1106" y="4358"/>
                    <a:pt x="1236" y="4098"/>
                    <a:pt x="1236" y="4098"/>
                  </a:cubicBezTo>
                  <a:cubicBezTo>
                    <a:pt x="1236" y="4098"/>
                    <a:pt x="1301" y="3838"/>
                    <a:pt x="1431" y="3513"/>
                  </a:cubicBezTo>
                  <a:cubicBezTo>
                    <a:pt x="1561" y="3122"/>
                    <a:pt x="1691" y="2602"/>
                    <a:pt x="1886" y="2082"/>
                  </a:cubicBezTo>
                  <a:cubicBezTo>
                    <a:pt x="2277" y="1106"/>
                    <a:pt x="2602" y="0"/>
                    <a:pt x="24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26"/>
            <p:cNvSpPr/>
            <p:nvPr/>
          </p:nvSpPr>
          <p:spPr>
            <a:xfrm>
              <a:off x="5351403" y="1144561"/>
              <a:ext cx="1707719" cy="1678887"/>
            </a:xfrm>
            <a:custGeom>
              <a:avLst/>
              <a:gdLst/>
              <a:ahLst/>
              <a:cxnLst/>
              <a:rect l="l" t="t" r="r" b="b"/>
              <a:pathLst>
                <a:path w="21856" h="21487" extrusionOk="0">
                  <a:moveTo>
                    <a:pt x="7676" y="0"/>
                  </a:moveTo>
                  <a:cubicBezTo>
                    <a:pt x="7350" y="0"/>
                    <a:pt x="7025" y="130"/>
                    <a:pt x="6700" y="260"/>
                  </a:cubicBezTo>
                  <a:cubicBezTo>
                    <a:pt x="5919" y="520"/>
                    <a:pt x="5139" y="911"/>
                    <a:pt x="4488" y="1431"/>
                  </a:cubicBezTo>
                  <a:cubicBezTo>
                    <a:pt x="3448" y="2147"/>
                    <a:pt x="2537" y="2992"/>
                    <a:pt x="1821" y="4033"/>
                  </a:cubicBezTo>
                  <a:cubicBezTo>
                    <a:pt x="976" y="5139"/>
                    <a:pt x="456" y="6440"/>
                    <a:pt x="195" y="7871"/>
                  </a:cubicBezTo>
                  <a:cubicBezTo>
                    <a:pt x="0" y="8586"/>
                    <a:pt x="0" y="9302"/>
                    <a:pt x="0" y="10017"/>
                  </a:cubicBezTo>
                  <a:cubicBezTo>
                    <a:pt x="65" y="10733"/>
                    <a:pt x="260" y="11383"/>
                    <a:pt x="456" y="12099"/>
                  </a:cubicBezTo>
                  <a:cubicBezTo>
                    <a:pt x="846" y="13270"/>
                    <a:pt x="1366" y="14375"/>
                    <a:pt x="2082" y="15416"/>
                  </a:cubicBezTo>
                  <a:cubicBezTo>
                    <a:pt x="2537" y="16132"/>
                    <a:pt x="3122" y="16782"/>
                    <a:pt x="3708" y="17433"/>
                  </a:cubicBezTo>
                  <a:lnTo>
                    <a:pt x="4358" y="18148"/>
                  </a:lnTo>
                  <a:lnTo>
                    <a:pt x="5139" y="18799"/>
                  </a:lnTo>
                  <a:cubicBezTo>
                    <a:pt x="5854" y="19319"/>
                    <a:pt x="6570" y="19839"/>
                    <a:pt x="7350" y="20230"/>
                  </a:cubicBezTo>
                  <a:cubicBezTo>
                    <a:pt x="8456" y="20815"/>
                    <a:pt x="9627" y="21205"/>
                    <a:pt x="10863" y="21400"/>
                  </a:cubicBezTo>
                  <a:cubicBezTo>
                    <a:pt x="11280" y="21457"/>
                    <a:pt x="11697" y="21487"/>
                    <a:pt x="12113" y="21487"/>
                  </a:cubicBezTo>
                  <a:cubicBezTo>
                    <a:pt x="13123" y="21487"/>
                    <a:pt x="14123" y="21314"/>
                    <a:pt x="15091" y="20945"/>
                  </a:cubicBezTo>
                  <a:cubicBezTo>
                    <a:pt x="16392" y="20490"/>
                    <a:pt x="17693" y="19839"/>
                    <a:pt x="18799" y="18994"/>
                  </a:cubicBezTo>
                  <a:cubicBezTo>
                    <a:pt x="19644" y="18083"/>
                    <a:pt x="20360" y="17107"/>
                    <a:pt x="20945" y="16002"/>
                  </a:cubicBezTo>
                  <a:cubicBezTo>
                    <a:pt x="21335" y="15221"/>
                    <a:pt x="21661" y="14440"/>
                    <a:pt x="21791" y="13595"/>
                  </a:cubicBezTo>
                  <a:cubicBezTo>
                    <a:pt x="21856" y="13335"/>
                    <a:pt x="21856" y="13074"/>
                    <a:pt x="21856" y="12879"/>
                  </a:cubicBezTo>
                  <a:lnTo>
                    <a:pt x="21856" y="12619"/>
                  </a:lnTo>
                  <a:cubicBezTo>
                    <a:pt x="21791" y="12879"/>
                    <a:pt x="21726" y="13205"/>
                    <a:pt x="21661" y="13530"/>
                  </a:cubicBezTo>
                  <a:cubicBezTo>
                    <a:pt x="21401" y="14310"/>
                    <a:pt x="21075" y="15091"/>
                    <a:pt x="20620" y="15806"/>
                  </a:cubicBezTo>
                  <a:cubicBezTo>
                    <a:pt x="20035" y="16847"/>
                    <a:pt x="19319" y="17758"/>
                    <a:pt x="18473" y="18538"/>
                  </a:cubicBezTo>
                  <a:cubicBezTo>
                    <a:pt x="17368" y="19319"/>
                    <a:pt x="16197" y="19904"/>
                    <a:pt x="14896" y="20295"/>
                  </a:cubicBezTo>
                  <a:cubicBezTo>
                    <a:pt x="14031" y="20613"/>
                    <a:pt x="13134" y="20773"/>
                    <a:pt x="12227" y="20773"/>
                  </a:cubicBezTo>
                  <a:cubicBezTo>
                    <a:pt x="11839" y="20773"/>
                    <a:pt x="11448" y="20743"/>
                    <a:pt x="11058" y="20685"/>
                  </a:cubicBezTo>
                  <a:cubicBezTo>
                    <a:pt x="9887" y="20425"/>
                    <a:pt x="8781" y="20034"/>
                    <a:pt x="7806" y="19514"/>
                  </a:cubicBezTo>
                  <a:cubicBezTo>
                    <a:pt x="7090" y="19059"/>
                    <a:pt x="6440" y="18603"/>
                    <a:pt x="5789" y="18083"/>
                  </a:cubicBezTo>
                  <a:lnTo>
                    <a:pt x="5074" y="17498"/>
                  </a:lnTo>
                  <a:lnTo>
                    <a:pt x="4423" y="16847"/>
                  </a:lnTo>
                  <a:cubicBezTo>
                    <a:pt x="3903" y="16197"/>
                    <a:pt x="3383" y="15611"/>
                    <a:pt x="2927" y="14896"/>
                  </a:cubicBezTo>
                  <a:cubicBezTo>
                    <a:pt x="2212" y="13985"/>
                    <a:pt x="1691" y="12944"/>
                    <a:pt x="1301" y="11839"/>
                  </a:cubicBezTo>
                  <a:cubicBezTo>
                    <a:pt x="1106" y="11253"/>
                    <a:pt x="911" y="10603"/>
                    <a:pt x="846" y="10017"/>
                  </a:cubicBezTo>
                  <a:cubicBezTo>
                    <a:pt x="781" y="9302"/>
                    <a:pt x="846" y="8651"/>
                    <a:pt x="911" y="8001"/>
                  </a:cubicBezTo>
                  <a:cubicBezTo>
                    <a:pt x="1171" y="6700"/>
                    <a:pt x="1626" y="5464"/>
                    <a:pt x="2342" y="4358"/>
                  </a:cubicBezTo>
                  <a:cubicBezTo>
                    <a:pt x="2992" y="3383"/>
                    <a:pt x="3773" y="2472"/>
                    <a:pt x="4684" y="1756"/>
                  </a:cubicBezTo>
                  <a:cubicBezTo>
                    <a:pt x="5334" y="1236"/>
                    <a:pt x="6050" y="781"/>
                    <a:pt x="6765" y="390"/>
                  </a:cubicBezTo>
                  <a:cubicBezTo>
                    <a:pt x="7090" y="325"/>
                    <a:pt x="7350" y="195"/>
                    <a:pt x="76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26"/>
            <p:cNvSpPr/>
            <p:nvPr/>
          </p:nvSpPr>
          <p:spPr>
            <a:xfrm>
              <a:off x="6027347" y="1459677"/>
              <a:ext cx="706497" cy="462559"/>
            </a:xfrm>
            <a:custGeom>
              <a:avLst/>
              <a:gdLst/>
              <a:ahLst/>
              <a:cxnLst/>
              <a:rect l="l" t="t" r="r" b="b"/>
              <a:pathLst>
                <a:path w="9042" h="5920" extrusionOk="0">
                  <a:moveTo>
                    <a:pt x="8782" y="455"/>
                  </a:moveTo>
                  <a:cubicBezTo>
                    <a:pt x="9042" y="976"/>
                    <a:pt x="8196" y="1886"/>
                    <a:pt x="6960" y="2472"/>
                  </a:cubicBezTo>
                  <a:cubicBezTo>
                    <a:pt x="5724" y="2992"/>
                    <a:pt x="4554" y="3057"/>
                    <a:pt x="4293" y="2537"/>
                  </a:cubicBezTo>
                  <a:cubicBezTo>
                    <a:pt x="4033" y="2016"/>
                    <a:pt x="4879" y="1171"/>
                    <a:pt x="6115" y="585"/>
                  </a:cubicBezTo>
                  <a:cubicBezTo>
                    <a:pt x="7351" y="0"/>
                    <a:pt x="8587" y="0"/>
                    <a:pt x="8782" y="455"/>
                  </a:cubicBezTo>
                  <a:close/>
                  <a:moveTo>
                    <a:pt x="261" y="5594"/>
                  </a:moveTo>
                  <a:cubicBezTo>
                    <a:pt x="586" y="5919"/>
                    <a:pt x="1366" y="5594"/>
                    <a:pt x="2147" y="4878"/>
                  </a:cubicBezTo>
                  <a:cubicBezTo>
                    <a:pt x="2862" y="4228"/>
                    <a:pt x="3253" y="3382"/>
                    <a:pt x="2993" y="3122"/>
                  </a:cubicBezTo>
                  <a:cubicBezTo>
                    <a:pt x="2732" y="2797"/>
                    <a:pt x="1887" y="3122"/>
                    <a:pt x="1106" y="3773"/>
                  </a:cubicBezTo>
                  <a:cubicBezTo>
                    <a:pt x="391" y="4488"/>
                    <a:pt x="0" y="5269"/>
                    <a:pt x="261" y="55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17" name="Google Shape;2017;p26"/>
          <p:cNvGrpSpPr/>
          <p:nvPr/>
        </p:nvGrpSpPr>
        <p:grpSpPr>
          <a:xfrm rot="9900040">
            <a:off x="8528554" y="722783"/>
            <a:ext cx="403013" cy="346465"/>
            <a:chOff x="947650" y="792050"/>
            <a:chExt cx="403025" cy="346475"/>
          </a:xfrm>
        </p:grpSpPr>
        <p:sp>
          <p:nvSpPr>
            <p:cNvPr id="2018" name="Google Shape;2018;p26"/>
            <p:cNvSpPr/>
            <p:nvPr/>
          </p:nvSpPr>
          <p:spPr>
            <a:xfrm>
              <a:off x="947650" y="792050"/>
              <a:ext cx="63600" cy="6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26"/>
            <p:cNvSpPr/>
            <p:nvPr/>
          </p:nvSpPr>
          <p:spPr>
            <a:xfrm>
              <a:off x="1209975" y="997825"/>
              <a:ext cx="140700" cy="140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26"/>
            <p:cNvSpPr/>
            <p:nvPr/>
          </p:nvSpPr>
          <p:spPr>
            <a:xfrm>
              <a:off x="1011250" y="937550"/>
              <a:ext cx="91500" cy="915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21" name="Google Shape;2021;p26"/>
          <p:cNvGrpSpPr/>
          <p:nvPr/>
        </p:nvGrpSpPr>
        <p:grpSpPr>
          <a:xfrm rot="7795245">
            <a:off x="8430892" y="4331970"/>
            <a:ext cx="200408" cy="257914"/>
            <a:chOff x="577635" y="3367537"/>
            <a:chExt cx="200417" cy="257925"/>
          </a:xfrm>
        </p:grpSpPr>
        <p:sp>
          <p:nvSpPr>
            <p:cNvPr id="2022" name="Google Shape;2022;p26"/>
            <p:cNvSpPr/>
            <p:nvPr/>
          </p:nvSpPr>
          <p:spPr>
            <a:xfrm rot="3450486">
              <a:off x="702269" y="3379654"/>
              <a:ext cx="63666" cy="63666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26"/>
            <p:cNvSpPr/>
            <p:nvPr/>
          </p:nvSpPr>
          <p:spPr>
            <a:xfrm rot="3462960">
              <a:off x="595008" y="3516536"/>
              <a:ext cx="91553" cy="91553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5" name="Google Shape;2025;p27"/>
          <p:cNvSpPr/>
          <p:nvPr/>
        </p:nvSpPr>
        <p:spPr>
          <a:xfrm rot="-10011884">
            <a:off x="-15689" y="2880362"/>
            <a:ext cx="2674577" cy="2674577"/>
          </a:xfrm>
          <a:prstGeom prst="teardrop">
            <a:avLst>
              <a:gd name="adj" fmla="val 100000"/>
            </a:avLst>
          </a:prstGeom>
          <a:solidFill>
            <a:srgbClr val="FBB486">
              <a:alpha val="214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6" name="Google Shape;2026;p27"/>
          <p:cNvSpPr txBox="1">
            <a:spLocks noGrp="1"/>
          </p:cNvSpPr>
          <p:nvPr>
            <p:ph type="body" idx="1"/>
          </p:nvPr>
        </p:nvSpPr>
        <p:spPr>
          <a:xfrm>
            <a:off x="4746150" y="981625"/>
            <a:ext cx="34881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27" name="Google Shape;2027;p27"/>
          <p:cNvSpPr txBox="1">
            <a:spLocks noGrp="1"/>
          </p:cNvSpPr>
          <p:nvPr>
            <p:ph type="title"/>
          </p:nvPr>
        </p:nvSpPr>
        <p:spPr>
          <a:xfrm>
            <a:off x="827700" y="521225"/>
            <a:ext cx="39699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028" name="Google Shape;2028;p27"/>
          <p:cNvSpPr txBox="1">
            <a:spLocks noGrp="1"/>
          </p:cNvSpPr>
          <p:nvPr>
            <p:ph type="title" idx="2"/>
          </p:nvPr>
        </p:nvSpPr>
        <p:spPr>
          <a:xfrm>
            <a:off x="827700" y="1637225"/>
            <a:ext cx="29103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Poppins"/>
              <a:buNone/>
              <a:defRPr sz="1400"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500"/>
              <a:buFont typeface="Poppins"/>
              <a:buNone/>
              <a:defRPr>
                <a:solidFill>
                  <a:schemeClr val="accent6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p28"/>
          <p:cNvSpPr txBox="1">
            <a:spLocks noGrp="1"/>
          </p:cNvSpPr>
          <p:nvPr>
            <p:ph type="title"/>
          </p:nvPr>
        </p:nvSpPr>
        <p:spPr>
          <a:xfrm>
            <a:off x="1918609" y="123419"/>
            <a:ext cx="57012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1" name="Google Shape;2031;p28"/>
          <p:cNvSpPr>
            <a:spLocks noGrp="1"/>
          </p:cNvSpPr>
          <p:nvPr>
            <p:ph type="pic" idx="2"/>
          </p:nvPr>
        </p:nvSpPr>
        <p:spPr>
          <a:xfrm>
            <a:off x="4933666" y="736799"/>
            <a:ext cx="3867600" cy="3777900"/>
          </a:xfrm>
          <a:prstGeom prst="rect">
            <a:avLst/>
          </a:prstGeom>
          <a:noFill/>
          <a:ln>
            <a:noFill/>
          </a:ln>
        </p:spPr>
      </p:sp>
      <p:sp>
        <p:nvSpPr>
          <p:cNvPr id="2032" name="Google Shape;2032;p28"/>
          <p:cNvSpPr txBox="1">
            <a:spLocks noGrp="1"/>
          </p:cNvSpPr>
          <p:nvPr>
            <p:ph type="body" idx="1"/>
          </p:nvPr>
        </p:nvSpPr>
        <p:spPr>
          <a:xfrm>
            <a:off x="314326" y="736799"/>
            <a:ext cx="4425000" cy="37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595959"/>
              </a:buClr>
              <a:buSzPts val="1800"/>
              <a:buChar char="•"/>
              <a:defRPr sz="1800"/>
            </a:lvl1pPr>
            <a:lvl2pPr marL="91440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Char char="•"/>
              <a:defRPr/>
            </a:lvl2pPr>
            <a:lvl3pPr marL="137160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Char char="•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Char char="•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595959"/>
              </a:buClr>
              <a:buSzPts val="1400"/>
              <a:buChar char="•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33" name="Google Shape;2033;p28"/>
          <p:cNvSpPr txBox="1">
            <a:spLocks noGrp="1"/>
          </p:cNvSpPr>
          <p:nvPr>
            <p:ph type="dt" idx="10"/>
          </p:nvPr>
        </p:nvSpPr>
        <p:spPr>
          <a:xfrm>
            <a:off x="358379" y="4767263"/>
            <a:ext cx="69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34" name="Google Shape;2034;p28"/>
          <p:cNvSpPr txBox="1">
            <a:spLocks noGrp="1"/>
          </p:cNvSpPr>
          <p:nvPr>
            <p:ph type="ftr" idx="11"/>
          </p:nvPr>
        </p:nvSpPr>
        <p:spPr>
          <a:xfrm>
            <a:off x="1156097" y="4767263"/>
            <a:ext cx="6848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2035" name="Google Shape;2035;p28"/>
          <p:cNvSpPr txBox="1">
            <a:spLocks noGrp="1"/>
          </p:cNvSpPr>
          <p:nvPr>
            <p:ph type="sldNum" idx="12"/>
          </p:nvPr>
        </p:nvSpPr>
        <p:spPr>
          <a:xfrm>
            <a:off x="8105775" y="4767263"/>
            <a:ext cx="85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Google Shape;2037;p29"/>
          <p:cNvSpPr txBox="1">
            <a:spLocks noGrp="1"/>
          </p:cNvSpPr>
          <p:nvPr>
            <p:ph type="title"/>
          </p:nvPr>
        </p:nvSpPr>
        <p:spPr>
          <a:xfrm>
            <a:off x="1918609" y="123419"/>
            <a:ext cx="5701200" cy="4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038" name="Google Shape;2038;p29"/>
          <p:cNvSpPr>
            <a:spLocks noGrp="1"/>
          </p:cNvSpPr>
          <p:nvPr>
            <p:ph type="pic" idx="2"/>
          </p:nvPr>
        </p:nvSpPr>
        <p:spPr>
          <a:xfrm>
            <a:off x="4933666" y="736799"/>
            <a:ext cx="3867600" cy="3777900"/>
          </a:xfrm>
          <a:prstGeom prst="rect">
            <a:avLst/>
          </a:prstGeom>
          <a:noFill/>
          <a:ln>
            <a:noFill/>
          </a:ln>
        </p:spPr>
      </p:sp>
      <p:sp>
        <p:nvSpPr>
          <p:cNvPr id="2039" name="Google Shape;2039;p29"/>
          <p:cNvSpPr txBox="1">
            <a:spLocks noGrp="1"/>
          </p:cNvSpPr>
          <p:nvPr>
            <p:ph type="body" idx="1"/>
          </p:nvPr>
        </p:nvSpPr>
        <p:spPr>
          <a:xfrm>
            <a:off x="314326" y="736799"/>
            <a:ext cx="4425000" cy="37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2100"/>
              <a:buChar char="●"/>
              <a:defRPr sz="1800"/>
            </a:lvl1pPr>
            <a:lvl2pPr marL="91440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○"/>
              <a:defRPr/>
            </a:lvl2pPr>
            <a:lvl3pPr marL="137160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500"/>
              <a:buChar char="■"/>
              <a:defRPr/>
            </a:lvl3pPr>
            <a:lvl4pPr marL="182880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40" name="Google Shape;2040;p29"/>
          <p:cNvSpPr txBox="1">
            <a:spLocks noGrp="1"/>
          </p:cNvSpPr>
          <p:nvPr>
            <p:ph type="dt" idx="10"/>
          </p:nvPr>
        </p:nvSpPr>
        <p:spPr>
          <a:xfrm>
            <a:off x="358379" y="4767263"/>
            <a:ext cx="695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2041" name="Google Shape;2041;p29"/>
          <p:cNvSpPr txBox="1">
            <a:spLocks noGrp="1"/>
          </p:cNvSpPr>
          <p:nvPr>
            <p:ph type="ftr" idx="11"/>
          </p:nvPr>
        </p:nvSpPr>
        <p:spPr>
          <a:xfrm>
            <a:off x="1156097" y="4767263"/>
            <a:ext cx="6848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  <p:sp>
        <p:nvSpPr>
          <p:cNvPr id="2042" name="Google Shape;2042;p29"/>
          <p:cNvSpPr txBox="1">
            <a:spLocks noGrp="1"/>
          </p:cNvSpPr>
          <p:nvPr>
            <p:ph type="sldNum" idx="12"/>
          </p:nvPr>
        </p:nvSpPr>
        <p:spPr>
          <a:xfrm>
            <a:off x="8105775" y="4767263"/>
            <a:ext cx="8502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 b="0" i="0" u="none" strike="noStrike" cap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5100" y="535000"/>
            <a:ext cx="7713900" cy="4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Judson"/>
              <a:buNone/>
              <a:defRPr sz="3600" b="1">
                <a:solidFill>
                  <a:schemeClr val="dk1"/>
                </a:solidFill>
                <a:latin typeface="Judson"/>
                <a:ea typeface="Judson"/>
                <a:cs typeface="Judson"/>
                <a:sym typeface="Juds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5100" y="1152475"/>
            <a:ext cx="77139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a5LK8bDMTqQC7NN2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lacoe.k12oms.org/2359-21398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p30"/>
          <p:cNvSpPr txBox="1">
            <a:spLocks noGrp="1"/>
          </p:cNvSpPr>
          <p:nvPr>
            <p:ph type="ctrTitle"/>
          </p:nvPr>
        </p:nvSpPr>
        <p:spPr>
          <a:xfrm>
            <a:off x="1966800" y="1438650"/>
            <a:ext cx="5210400" cy="164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Bienvenidos Padres!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Pac #5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03/03/2022</a:t>
            </a:r>
            <a:endParaRPr/>
          </a:p>
        </p:txBody>
      </p:sp>
      <p:cxnSp>
        <p:nvCxnSpPr>
          <p:cNvPr id="2048" name="Google Shape;2048;p30"/>
          <p:cNvCxnSpPr/>
          <p:nvPr/>
        </p:nvCxnSpPr>
        <p:spPr>
          <a:xfrm>
            <a:off x="2131350" y="2262150"/>
            <a:ext cx="4881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49" name="Google Shape;2049;p30"/>
          <p:cNvCxnSpPr/>
          <p:nvPr/>
        </p:nvCxnSpPr>
        <p:spPr>
          <a:xfrm>
            <a:off x="2614950" y="3106600"/>
            <a:ext cx="39141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D4"/>
        </a:solidFill>
        <a:effectLst/>
      </p:bgPr>
    </p:bg>
    <p:spTree>
      <p:nvGrpSpPr>
        <p:cNvPr id="1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p31"/>
          <p:cNvSpPr txBox="1">
            <a:spLocks noGrp="1"/>
          </p:cNvSpPr>
          <p:nvPr>
            <p:ph type="body" idx="1"/>
          </p:nvPr>
        </p:nvSpPr>
        <p:spPr>
          <a:xfrm>
            <a:off x="720000" y="1248500"/>
            <a:ext cx="7704000" cy="3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Cosas buenas</a:t>
            </a:r>
            <a:endParaRPr sz="2600">
              <a:solidFill>
                <a:srgbClr val="000000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rgbClr val="000000"/>
                </a:solidFill>
                <a:latin typeface="Patrick Hand"/>
                <a:ea typeface="Patrick Hand"/>
                <a:cs typeface="Patrick Hand"/>
                <a:sym typeface="Patrick Hand"/>
              </a:rPr>
              <a:t>Votaciones</a:t>
            </a:r>
            <a:endParaRPr sz="2600">
              <a:solidFill>
                <a:srgbClr val="000000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Conferences</a:t>
            </a:r>
            <a:endParaRPr sz="2600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Programas regionales</a:t>
            </a:r>
            <a:endParaRPr sz="2600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Reminders </a:t>
            </a:r>
            <a:endParaRPr sz="2600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Patrick Hand"/>
              <a:buChar char="●"/>
            </a:pPr>
            <a:r>
              <a:rPr lang="en" sz="2600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Pac #6 - 4/13</a:t>
            </a:r>
            <a:endParaRPr sz="24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cxnSp>
        <p:nvCxnSpPr>
          <p:cNvPr id="2055" name="Google Shape;2055;p31"/>
          <p:cNvCxnSpPr/>
          <p:nvPr/>
        </p:nvCxnSpPr>
        <p:spPr>
          <a:xfrm>
            <a:off x="764250" y="1157853"/>
            <a:ext cx="5089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6" name="Google Shape;2056;p31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5568900" cy="5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p32"/>
          <p:cNvSpPr txBox="1">
            <a:spLocks noGrp="1"/>
          </p:cNvSpPr>
          <p:nvPr>
            <p:ph type="title"/>
          </p:nvPr>
        </p:nvSpPr>
        <p:spPr>
          <a:xfrm>
            <a:off x="1301850" y="978675"/>
            <a:ext cx="6540300" cy="34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latin typeface="Mali"/>
                <a:ea typeface="Mali"/>
                <a:cs typeface="Mali"/>
                <a:sym typeface="Mali"/>
              </a:rPr>
              <a:t>“TO GIVE OUR BEST EVERYDAY SO THAT THOSE WE SERVE ARE INSPIRED AND EMPOWERED TO BECOME THEIR TRUE BEST”</a:t>
            </a:r>
            <a:endParaRPr sz="22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latin typeface="Mali"/>
              <a:ea typeface="Mali"/>
              <a:cs typeface="Mali"/>
              <a:sym typeface="Mali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latin typeface="Mali"/>
                <a:ea typeface="Mali"/>
                <a:cs typeface="Mali"/>
                <a:sym typeface="Mali"/>
              </a:rPr>
              <a:t>“Dar lo mejor todos los días para que aquellos a quienes servimos estén inspirados y empoderados para convertirse en su mejor versión”</a:t>
            </a:r>
            <a:endParaRPr sz="2700"/>
          </a:p>
        </p:txBody>
      </p:sp>
      <p:sp>
        <p:nvSpPr>
          <p:cNvPr id="2062" name="Google Shape;2062;p32"/>
          <p:cNvSpPr txBox="1"/>
          <p:nvPr/>
        </p:nvSpPr>
        <p:spPr>
          <a:xfrm>
            <a:off x="0" y="850"/>
            <a:ext cx="56964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accent2"/>
                </a:solidFill>
                <a:latin typeface="Pacifico"/>
                <a:ea typeface="Pacifico"/>
                <a:cs typeface="Pacifico"/>
                <a:sym typeface="Pacifico"/>
              </a:rPr>
              <a:t>Nuestro “Porque”, Our “Why”</a:t>
            </a:r>
            <a:endParaRPr sz="2900">
              <a:solidFill>
                <a:schemeClr val="accent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Google Shape;2067;p33"/>
          <p:cNvSpPr txBox="1">
            <a:spLocks noGrp="1"/>
          </p:cNvSpPr>
          <p:nvPr>
            <p:ph type="title"/>
          </p:nvPr>
        </p:nvSpPr>
        <p:spPr>
          <a:xfrm>
            <a:off x="713225" y="280475"/>
            <a:ext cx="7717500" cy="667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Expectativas de Zoom y En- Persona</a:t>
            </a:r>
            <a:endParaRPr sz="3600"/>
          </a:p>
        </p:txBody>
      </p:sp>
      <p:sp>
        <p:nvSpPr>
          <p:cNvPr id="2068" name="Google Shape;2068;p33"/>
          <p:cNvSpPr txBox="1">
            <a:spLocks noGrp="1"/>
          </p:cNvSpPr>
          <p:nvPr>
            <p:ph type="body" idx="1"/>
          </p:nvPr>
        </p:nvSpPr>
        <p:spPr>
          <a:xfrm>
            <a:off x="713225" y="1132525"/>
            <a:ext cx="3508500" cy="383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trick Hand"/>
              <a:buAutoNum type="arabicPeriod"/>
            </a:pPr>
            <a:r>
              <a:rPr lang="en" b="1">
                <a:latin typeface="Patrick Hand"/>
                <a:ea typeface="Patrick Hand"/>
                <a:cs typeface="Patrick Hand"/>
                <a:sym typeface="Patrick Hand"/>
              </a:rPr>
              <a:t>Verifique que su función de silencio esté activada al ingresar y recuerde permanecer en mute cuando no esté hablando</a:t>
            </a:r>
            <a:endParaRPr b="1"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trick Hand"/>
              <a:buAutoNum type="arabicPeriod"/>
            </a:pPr>
            <a:r>
              <a:rPr lang="en" b="1">
                <a:latin typeface="Patrick Hand"/>
                <a:ea typeface="Patrick Hand"/>
                <a:cs typeface="Patrick Hand"/>
                <a:sym typeface="Patrick Hand"/>
              </a:rPr>
              <a:t>Los chats se graban y tenga en cuenta que también se captura el chat privado.</a:t>
            </a:r>
            <a:endParaRPr b="1"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175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Patrick Hand"/>
              <a:buAutoNum type="arabicPeriod"/>
            </a:pPr>
            <a:r>
              <a:rPr lang="en" b="1">
                <a:latin typeface="Patrick Hand"/>
                <a:ea typeface="Patrick Hand"/>
                <a:cs typeface="Patrick Hand"/>
                <a:sym typeface="Patrick Hand"/>
              </a:rPr>
              <a:t>Ingrese todas las preguntas en el cuadro de chat durante la sesión. Estaremos monitoreando durante la reunión.</a:t>
            </a:r>
            <a:endParaRPr sz="1200"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2069" name="Google Shape;2069;p33"/>
          <p:cNvSpPr txBox="1"/>
          <p:nvPr/>
        </p:nvSpPr>
        <p:spPr>
          <a:xfrm>
            <a:off x="4975400" y="1132525"/>
            <a:ext cx="3508500" cy="29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4. Esta presentación de zoom se grabará y se publicará en nuestra página de Facebook.</a:t>
            </a:r>
            <a:endParaRPr b="1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6.  Si tienen preguntas, por favor esperen al final de la presentación o escribanlo en el chat. </a:t>
            </a:r>
            <a:endParaRPr b="1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7.  Mantenga todas las conversaciones secundarias al mínimo</a:t>
            </a:r>
            <a:endParaRPr b="1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Patrick Hand"/>
                <a:ea typeface="Patrick Hand"/>
                <a:cs typeface="Patrick Hand"/>
                <a:sym typeface="Patrick Hand"/>
              </a:rPr>
              <a:t>8.  Sea respetuoso con las opiniones de los demás</a:t>
            </a:r>
            <a:endParaRPr b="1">
              <a:solidFill>
                <a:schemeClr val="dk2"/>
              </a:solidFill>
              <a:latin typeface="Patrick Hand"/>
              <a:ea typeface="Patrick Hand"/>
              <a:cs typeface="Patrick Hand"/>
              <a:sym typeface="Patrick Ha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34"/>
          <p:cNvSpPr txBox="1">
            <a:spLocks noGrp="1"/>
          </p:cNvSpPr>
          <p:nvPr>
            <p:ph type="title"/>
          </p:nvPr>
        </p:nvSpPr>
        <p:spPr>
          <a:xfrm>
            <a:off x="713250" y="376700"/>
            <a:ext cx="77175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700"/>
              <a:t>Saludo a la Bandera</a:t>
            </a:r>
            <a:endParaRPr sz="4700"/>
          </a:p>
        </p:txBody>
      </p:sp>
      <p:pic>
        <p:nvPicPr>
          <p:cNvPr id="2075" name="Google Shape;207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907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77725" y="1515300"/>
            <a:ext cx="3333750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5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Lista de Asistencia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p36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Votaciones!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u="sng">
                <a:solidFill>
                  <a:schemeClr val="hlink"/>
                </a:solidFill>
                <a:hlinkClick r:id="rId3"/>
              </a:rPr>
              <a:t>https://forms.gle/a5LK8bDMTqQC7NN28</a:t>
            </a:r>
            <a:r>
              <a:rPr lang="en" sz="6000"/>
              <a:t> </a:t>
            </a:r>
            <a:endParaRPr sz="6000"/>
          </a:p>
        </p:txBody>
      </p:sp>
      <p:sp>
        <p:nvSpPr>
          <p:cNvPr id="2087" name="Google Shape;2087;p36"/>
          <p:cNvSpPr txBox="1"/>
          <p:nvPr/>
        </p:nvSpPr>
        <p:spPr>
          <a:xfrm>
            <a:off x="2057000" y="410890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https://forms.gle/a5LK8bDMTqQC7NN28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2" name="Google Shape;2092;p37"/>
          <p:cNvSpPr txBox="1">
            <a:spLocks noGrp="1"/>
          </p:cNvSpPr>
          <p:nvPr>
            <p:ph type="title"/>
          </p:nvPr>
        </p:nvSpPr>
        <p:spPr>
          <a:xfrm>
            <a:off x="922075" y="1179450"/>
            <a:ext cx="3759600" cy="278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/>
              <a:t>Approval of Agenda</a:t>
            </a:r>
            <a:endParaRPr sz="3100"/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Aprobación de Agenda</a:t>
            </a:r>
            <a:endParaRPr sz="5200"/>
          </a:p>
          <a:p>
            <a:pPr marL="0" lvl="0" indent="0" algn="ctr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100"/>
              <a:t>2 Motions</a:t>
            </a:r>
            <a:endParaRPr sz="21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2 Mociones</a:t>
            </a:r>
            <a:endParaRPr sz="2100"/>
          </a:p>
        </p:txBody>
      </p:sp>
      <p:pic>
        <p:nvPicPr>
          <p:cNvPr id="2093" name="Google Shape;209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4075" y="152400"/>
            <a:ext cx="378364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p38"/>
          <p:cNvSpPr txBox="1">
            <a:spLocks noGrp="1"/>
          </p:cNvSpPr>
          <p:nvPr>
            <p:ph type="title"/>
          </p:nvPr>
        </p:nvSpPr>
        <p:spPr>
          <a:xfrm>
            <a:off x="0" y="95475"/>
            <a:ext cx="6200400" cy="78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Aprobación de Minutas/</a:t>
            </a:r>
            <a:endParaRPr sz="220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/>
              <a:t>Approval of Minutes from PAC #4: 02/16/2022</a:t>
            </a:r>
            <a:endParaRPr sz="3100"/>
          </a:p>
        </p:txBody>
      </p:sp>
      <p:pic>
        <p:nvPicPr>
          <p:cNvPr id="2099" name="Google Shape;209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3625"/>
            <a:ext cx="3276376" cy="419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0" name="Google Shape;21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6375" y="983625"/>
            <a:ext cx="3101150" cy="415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1" name="Google Shape;2101;p38"/>
          <p:cNvPicPr preferRelativeResize="0"/>
          <p:nvPr/>
        </p:nvPicPr>
        <p:blipFill rotWithShape="1">
          <a:blip r:embed="rId5">
            <a:alphaModFix/>
          </a:blip>
          <a:srcRect r="5033" b="6742"/>
          <a:stretch/>
        </p:blipFill>
        <p:spPr>
          <a:xfrm>
            <a:off x="6377525" y="0"/>
            <a:ext cx="2788800" cy="2678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2" name="Google Shape;2102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77525" y="2658050"/>
            <a:ext cx="2766476" cy="2485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7" name="Google Shape;2107;p39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08" name="Google Shape;21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287"/>
            <a:ext cx="9144002" cy="5066926"/>
          </a:xfrm>
          <a:prstGeom prst="rect">
            <a:avLst/>
          </a:prstGeom>
          <a:noFill/>
          <a:ln>
            <a:noFill/>
          </a:ln>
        </p:spPr>
      </p:pic>
      <p:sp>
        <p:nvSpPr>
          <p:cNvPr id="2109" name="Google Shape;2109;p39"/>
          <p:cNvSpPr txBox="1"/>
          <p:nvPr/>
        </p:nvSpPr>
        <p:spPr>
          <a:xfrm>
            <a:off x="5391125" y="3978575"/>
            <a:ext cx="3488100" cy="738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1" i="0" u="none" strike="noStrike" cap="none">
                <a:solidFill>
                  <a:srgbClr val="272525"/>
                </a:solidFill>
                <a:latin typeface="Arial"/>
                <a:ea typeface="Arial"/>
                <a:cs typeface="Arial"/>
                <a:sym typeface="Arial"/>
              </a:rPr>
              <a:t>Registration Link: 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 b="0" i="0" u="none" strike="noStrike" cap="none">
                <a:solidFill>
                  <a:srgbClr val="272525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lang="en" sz="1400" b="1" i="0" u="sng" strike="noStrike" cap="none">
                <a:solidFill>
                  <a:srgbClr val="0432FF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https://lacoe.k12oms.org/2359-213983</a:t>
            </a:r>
            <a:endParaRPr sz="1400" b="1" i="0" u="sng" strike="noStrike" cap="none">
              <a:solidFill>
                <a:srgbClr val="0432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sng" strike="noStrike" cap="none">
              <a:solidFill>
                <a:srgbClr val="27252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4" name="Google Shape;2114;p40"/>
          <p:cNvGrpSpPr/>
          <p:nvPr/>
        </p:nvGrpSpPr>
        <p:grpSpPr>
          <a:xfrm rot="1034677">
            <a:off x="7930561" y="3385203"/>
            <a:ext cx="1547179" cy="1240207"/>
            <a:chOff x="5687421" y="4273153"/>
            <a:chExt cx="1439624" cy="1154094"/>
          </a:xfrm>
        </p:grpSpPr>
        <p:sp>
          <p:nvSpPr>
            <p:cNvPr id="2115" name="Google Shape;2115;p4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6" name="Google Shape;2116;p4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7" name="Google Shape;2117;p4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8" name="Google Shape;2118;p40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Awesome spring</a:t>
            </a:r>
            <a:endParaRPr/>
          </a:p>
        </p:txBody>
      </p:sp>
      <p:grpSp>
        <p:nvGrpSpPr>
          <p:cNvPr id="2119" name="Google Shape;2119;p40"/>
          <p:cNvGrpSpPr/>
          <p:nvPr/>
        </p:nvGrpSpPr>
        <p:grpSpPr>
          <a:xfrm rot="-1255291" flipH="1">
            <a:off x="6684084" y="3466793"/>
            <a:ext cx="1952067" cy="1986885"/>
            <a:chOff x="864550" y="3440426"/>
            <a:chExt cx="1952005" cy="1986822"/>
          </a:xfrm>
        </p:grpSpPr>
        <p:sp>
          <p:nvSpPr>
            <p:cNvPr id="2120" name="Google Shape;2120;p40"/>
            <p:cNvSpPr/>
            <p:nvPr/>
          </p:nvSpPr>
          <p:spPr>
            <a:xfrm>
              <a:off x="1432902" y="4126859"/>
              <a:ext cx="344715" cy="1300388"/>
            </a:xfrm>
            <a:custGeom>
              <a:avLst/>
              <a:gdLst/>
              <a:ahLst/>
              <a:cxnLst/>
              <a:rect l="l" t="t" r="r" b="b"/>
              <a:pathLst>
                <a:path w="4239" h="15991" extrusionOk="0">
                  <a:moveTo>
                    <a:pt x="3334" y="1"/>
                  </a:moveTo>
                  <a:cubicBezTo>
                    <a:pt x="3012" y="1"/>
                    <a:pt x="2750" y="251"/>
                    <a:pt x="2739" y="572"/>
                  </a:cubicBezTo>
                  <a:cubicBezTo>
                    <a:pt x="2608" y="3692"/>
                    <a:pt x="1869" y="12991"/>
                    <a:pt x="214" y="14800"/>
                  </a:cubicBezTo>
                  <a:cubicBezTo>
                    <a:pt x="0" y="15038"/>
                    <a:pt x="12" y="15419"/>
                    <a:pt x="262" y="15646"/>
                  </a:cubicBezTo>
                  <a:lnTo>
                    <a:pt x="476" y="15836"/>
                  </a:lnTo>
                  <a:cubicBezTo>
                    <a:pt x="584" y="15943"/>
                    <a:pt x="726" y="15991"/>
                    <a:pt x="881" y="15991"/>
                  </a:cubicBezTo>
                  <a:lnTo>
                    <a:pt x="905" y="15991"/>
                  </a:lnTo>
                  <a:cubicBezTo>
                    <a:pt x="1060" y="15991"/>
                    <a:pt x="1215" y="15920"/>
                    <a:pt x="1322" y="15800"/>
                  </a:cubicBezTo>
                  <a:cubicBezTo>
                    <a:pt x="3632" y="13264"/>
                    <a:pt x="4167" y="1918"/>
                    <a:pt x="4227" y="632"/>
                  </a:cubicBezTo>
                  <a:cubicBezTo>
                    <a:pt x="4239" y="310"/>
                    <a:pt x="3989" y="25"/>
                    <a:pt x="3655" y="13"/>
                  </a:cubicBezTo>
                  <a:lnTo>
                    <a:pt x="333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40"/>
            <p:cNvSpPr/>
            <p:nvPr/>
          </p:nvSpPr>
          <p:spPr>
            <a:xfrm>
              <a:off x="1486086" y="4174351"/>
              <a:ext cx="242171" cy="1204512"/>
            </a:xfrm>
            <a:custGeom>
              <a:avLst/>
              <a:gdLst/>
              <a:ahLst/>
              <a:cxnLst/>
              <a:rect l="l" t="t" r="r" b="b"/>
              <a:pathLst>
                <a:path w="2978" h="14812" extrusionOk="0">
                  <a:moveTo>
                    <a:pt x="2680" y="0"/>
                  </a:moveTo>
                  <a:cubicBezTo>
                    <a:pt x="2680" y="131"/>
                    <a:pt x="2144" y="12264"/>
                    <a:pt x="1" y="14609"/>
                  </a:cubicBezTo>
                  <a:lnTo>
                    <a:pt x="227" y="14812"/>
                  </a:lnTo>
                  <a:cubicBezTo>
                    <a:pt x="2430" y="12383"/>
                    <a:pt x="2954" y="524"/>
                    <a:pt x="2978" y="24"/>
                  </a:cubicBezTo>
                  <a:lnTo>
                    <a:pt x="2680" y="0"/>
                  </a:lnTo>
                  <a:close/>
                </a:path>
              </a:pathLst>
            </a:custGeom>
            <a:solidFill>
              <a:schemeClr val="accent5"/>
            </a:solidFill>
            <a:ln w="387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40"/>
            <p:cNvSpPr/>
            <p:nvPr/>
          </p:nvSpPr>
          <p:spPr>
            <a:xfrm>
              <a:off x="864550" y="3440426"/>
              <a:ext cx="1848404" cy="1539550"/>
            </a:xfrm>
            <a:custGeom>
              <a:avLst/>
              <a:gdLst/>
              <a:ahLst/>
              <a:cxnLst/>
              <a:rect l="l" t="t" r="r" b="b"/>
              <a:pathLst>
                <a:path w="22730" h="18932" extrusionOk="0">
                  <a:moveTo>
                    <a:pt x="5596" y="0"/>
                  </a:moveTo>
                  <a:cubicBezTo>
                    <a:pt x="4013" y="0"/>
                    <a:pt x="2500" y="715"/>
                    <a:pt x="1238" y="2084"/>
                  </a:cubicBezTo>
                  <a:cubicBezTo>
                    <a:pt x="786" y="2536"/>
                    <a:pt x="584" y="3191"/>
                    <a:pt x="703" y="3822"/>
                  </a:cubicBezTo>
                  <a:cubicBezTo>
                    <a:pt x="869" y="4775"/>
                    <a:pt x="1727" y="5763"/>
                    <a:pt x="3370" y="6846"/>
                  </a:cubicBezTo>
                  <a:cubicBezTo>
                    <a:pt x="2012" y="6954"/>
                    <a:pt x="488" y="7668"/>
                    <a:pt x="191" y="10228"/>
                  </a:cubicBezTo>
                  <a:cubicBezTo>
                    <a:pt x="0" y="11942"/>
                    <a:pt x="405" y="13466"/>
                    <a:pt x="1346" y="14526"/>
                  </a:cubicBezTo>
                  <a:cubicBezTo>
                    <a:pt x="2098" y="15373"/>
                    <a:pt x="3165" y="15848"/>
                    <a:pt x="4292" y="15848"/>
                  </a:cubicBezTo>
                  <a:cubicBezTo>
                    <a:pt x="4306" y="15848"/>
                    <a:pt x="4320" y="15848"/>
                    <a:pt x="4334" y="15848"/>
                  </a:cubicBezTo>
                  <a:cubicBezTo>
                    <a:pt x="5310" y="15836"/>
                    <a:pt x="6263" y="15562"/>
                    <a:pt x="7108" y="15062"/>
                  </a:cubicBezTo>
                  <a:cubicBezTo>
                    <a:pt x="8061" y="14526"/>
                    <a:pt x="8942" y="13871"/>
                    <a:pt x="9728" y="13121"/>
                  </a:cubicBezTo>
                  <a:cubicBezTo>
                    <a:pt x="10525" y="16883"/>
                    <a:pt x="12121" y="18931"/>
                    <a:pt x="14276" y="18931"/>
                  </a:cubicBezTo>
                  <a:cubicBezTo>
                    <a:pt x="14728" y="18931"/>
                    <a:pt x="15169" y="18848"/>
                    <a:pt x="15597" y="18693"/>
                  </a:cubicBezTo>
                  <a:cubicBezTo>
                    <a:pt x="18967" y="17538"/>
                    <a:pt x="21134" y="15717"/>
                    <a:pt x="21396" y="13847"/>
                  </a:cubicBezTo>
                  <a:cubicBezTo>
                    <a:pt x="21527" y="12811"/>
                    <a:pt x="21074" y="11883"/>
                    <a:pt x="20110" y="11216"/>
                  </a:cubicBezTo>
                  <a:cubicBezTo>
                    <a:pt x="19419" y="10740"/>
                    <a:pt x="18288" y="10323"/>
                    <a:pt x="16752" y="9990"/>
                  </a:cubicBezTo>
                  <a:cubicBezTo>
                    <a:pt x="17955" y="9621"/>
                    <a:pt x="19122" y="9144"/>
                    <a:pt x="20253" y="8597"/>
                  </a:cubicBezTo>
                  <a:cubicBezTo>
                    <a:pt x="21943" y="7751"/>
                    <a:pt x="22729" y="6394"/>
                    <a:pt x="22408" y="4882"/>
                  </a:cubicBezTo>
                  <a:cubicBezTo>
                    <a:pt x="21943" y="2667"/>
                    <a:pt x="19276" y="905"/>
                    <a:pt x="16216" y="762"/>
                  </a:cubicBezTo>
                  <a:lnTo>
                    <a:pt x="16026" y="762"/>
                  </a:lnTo>
                  <a:cubicBezTo>
                    <a:pt x="14061" y="762"/>
                    <a:pt x="12406" y="2167"/>
                    <a:pt x="11204" y="4834"/>
                  </a:cubicBezTo>
                  <a:cubicBezTo>
                    <a:pt x="10990" y="4037"/>
                    <a:pt x="10656" y="3286"/>
                    <a:pt x="10216" y="2596"/>
                  </a:cubicBezTo>
                  <a:cubicBezTo>
                    <a:pt x="9120" y="965"/>
                    <a:pt x="7406" y="0"/>
                    <a:pt x="55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40"/>
            <p:cNvSpPr/>
            <p:nvPr/>
          </p:nvSpPr>
          <p:spPr>
            <a:xfrm>
              <a:off x="868372" y="3488730"/>
              <a:ext cx="1948183" cy="1442861"/>
            </a:xfrm>
            <a:custGeom>
              <a:avLst/>
              <a:gdLst/>
              <a:ahLst/>
              <a:cxnLst/>
              <a:rect l="l" t="t" r="r" b="b"/>
              <a:pathLst>
                <a:path w="23957" h="17743" extrusionOk="0">
                  <a:moveTo>
                    <a:pt x="10121" y="9050"/>
                  </a:moveTo>
                  <a:lnTo>
                    <a:pt x="10312" y="9146"/>
                  </a:lnTo>
                  <a:lnTo>
                    <a:pt x="10312" y="9158"/>
                  </a:lnTo>
                  <a:lnTo>
                    <a:pt x="10121" y="9050"/>
                  </a:lnTo>
                  <a:close/>
                  <a:moveTo>
                    <a:pt x="5556" y="1"/>
                  </a:moveTo>
                  <a:cubicBezTo>
                    <a:pt x="4231" y="1"/>
                    <a:pt x="2840" y="584"/>
                    <a:pt x="1632" y="1895"/>
                  </a:cubicBezTo>
                  <a:cubicBezTo>
                    <a:pt x="1" y="3681"/>
                    <a:pt x="3466" y="5871"/>
                    <a:pt x="6668" y="7467"/>
                  </a:cubicBezTo>
                  <a:cubicBezTo>
                    <a:pt x="5675" y="7101"/>
                    <a:pt x="4640" y="6835"/>
                    <a:pt x="3716" y="6835"/>
                  </a:cubicBezTo>
                  <a:cubicBezTo>
                    <a:pt x="2204" y="6835"/>
                    <a:pt x="990" y="7548"/>
                    <a:pt x="739" y="9705"/>
                  </a:cubicBezTo>
                  <a:cubicBezTo>
                    <a:pt x="407" y="12567"/>
                    <a:pt x="1968" y="14665"/>
                    <a:pt x="4285" y="14665"/>
                  </a:cubicBezTo>
                  <a:cubicBezTo>
                    <a:pt x="5043" y="14665"/>
                    <a:pt x="5883" y="14440"/>
                    <a:pt x="6764" y="13944"/>
                  </a:cubicBezTo>
                  <a:cubicBezTo>
                    <a:pt x="8383" y="13039"/>
                    <a:pt x="9407" y="12039"/>
                    <a:pt x="10038" y="11205"/>
                  </a:cubicBezTo>
                  <a:cubicBezTo>
                    <a:pt x="10439" y="13742"/>
                    <a:pt x="11488" y="17743"/>
                    <a:pt x="14226" y="17743"/>
                  </a:cubicBezTo>
                  <a:cubicBezTo>
                    <a:pt x="14572" y="17743"/>
                    <a:pt x="14946" y="17679"/>
                    <a:pt x="15348" y="17540"/>
                  </a:cubicBezTo>
                  <a:cubicBezTo>
                    <a:pt x="20420" y="15789"/>
                    <a:pt x="22075" y="12741"/>
                    <a:pt x="19718" y="11110"/>
                  </a:cubicBezTo>
                  <a:cubicBezTo>
                    <a:pt x="18563" y="10312"/>
                    <a:pt x="16169" y="9836"/>
                    <a:pt x="14026" y="9550"/>
                  </a:cubicBezTo>
                  <a:cubicBezTo>
                    <a:pt x="15884" y="9074"/>
                    <a:pt x="18098" y="8396"/>
                    <a:pt x="19944" y="7467"/>
                  </a:cubicBezTo>
                  <a:cubicBezTo>
                    <a:pt x="23956" y="5467"/>
                    <a:pt x="21051" y="1002"/>
                    <a:pt x="16146" y="776"/>
                  </a:cubicBezTo>
                  <a:cubicBezTo>
                    <a:pt x="16088" y="773"/>
                    <a:pt x="16032" y="772"/>
                    <a:pt x="15976" y="772"/>
                  </a:cubicBezTo>
                  <a:cubicBezTo>
                    <a:pt x="13296" y="772"/>
                    <a:pt x="11783" y="3796"/>
                    <a:pt x="10966" y="6443"/>
                  </a:cubicBezTo>
                  <a:cubicBezTo>
                    <a:pt x="10812" y="5098"/>
                    <a:pt x="10466" y="3538"/>
                    <a:pt x="9669" y="2335"/>
                  </a:cubicBezTo>
                  <a:cubicBezTo>
                    <a:pt x="8688" y="865"/>
                    <a:pt x="7170" y="1"/>
                    <a:pt x="5556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rgbClr val="F6B440"/>
                </a:gs>
                <a:gs pos="50000">
                  <a:srgbClr val="F6AC28"/>
                </a:gs>
                <a:gs pos="100000">
                  <a:srgbClr val="FFF0D4"/>
                </a:gs>
              </a:gsLst>
              <a:lin ang="54007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40"/>
            <p:cNvSpPr/>
            <p:nvPr/>
          </p:nvSpPr>
          <p:spPr>
            <a:xfrm>
              <a:off x="1517720" y="4095551"/>
              <a:ext cx="391556" cy="243147"/>
            </a:xfrm>
            <a:custGeom>
              <a:avLst/>
              <a:gdLst/>
              <a:ahLst/>
              <a:cxnLst/>
              <a:rect l="l" t="t" r="r" b="b"/>
              <a:pathLst>
                <a:path w="4815" h="2990" extrusionOk="0">
                  <a:moveTo>
                    <a:pt x="2022" y="0"/>
                  </a:moveTo>
                  <a:cubicBezTo>
                    <a:pt x="370" y="0"/>
                    <a:pt x="0" y="2990"/>
                    <a:pt x="1635" y="2990"/>
                  </a:cubicBezTo>
                  <a:cubicBezTo>
                    <a:pt x="1785" y="2990"/>
                    <a:pt x="1952" y="2965"/>
                    <a:pt x="2136" y="2910"/>
                  </a:cubicBezTo>
                  <a:cubicBezTo>
                    <a:pt x="4363" y="2243"/>
                    <a:pt x="4815" y="243"/>
                    <a:pt x="2136" y="5"/>
                  </a:cubicBezTo>
                  <a:cubicBezTo>
                    <a:pt x="2097" y="2"/>
                    <a:pt x="2059" y="0"/>
                    <a:pt x="202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25" name="Google Shape;2125;p40"/>
          <p:cNvGrpSpPr/>
          <p:nvPr/>
        </p:nvGrpSpPr>
        <p:grpSpPr>
          <a:xfrm rot="9752137">
            <a:off x="836204" y="3320127"/>
            <a:ext cx="2343990" cy="2037741"/>
            <a:chOff x="6765276" y="-162954"/>
            <a:chExt cx="2866591" cy="2492063"/>
          </a:xfrm>
        </p:grpSpPr>
        <p:grpSp>
          <p:nvGrpSpPr>
            <p:cNvPr id="2126" name="Google Shape;2126;p40"/>
            <p:cNvGrpSpPr/>
            <p:nvPr/>
          </p:nvGrpSpPr>
          <p:grpSpPr>
            <a:xfrm rot="-10389420">
              <a:off x="6886701" y="-14464"/>
              <a:ext cx="2623739" cy="2195084"/>
              <a:chOff x="-638995" y="-334701"/>
              <a:chExt cx="2596480" cy="2172278"/>
            </a:xfrm>
          </p:grpSpPr>
          <p:sp>
            <p:nvSpPr>
              <p:cNvPr id="2127" name="Google Shape;2127;p40"/>
              <p:cNvSpPr/>
              <p:nvPr/>
            </p:nvSpPr>
            <p:spPr>
              <a:xfrm rot="1122719">
                <a:off x="-304608" y="-50747"/>
                <a:ext cx="2013043" cy="1607913"/>
              </a:xfrm>
              <a:custGeom>
                <a:avLst/>
                <a:gdLst/>
                <a:ahLst/>
                <a:cxnLst/>
                <a:rect l="l" t="t" r="r" b="b"/>
                <a:pathLst>
                  <a:path w="25075" h="20028" extrusionOk="0">
                    <a:moveTo>
                      <a:pt x="15502" y="1"/>
                    </a:moveTo>
                    <a:cubicBezTo>
                      <a:pt x="12800" y="1"/>
                      <a:pt x="10787" y="3608"/>
                      <a:pt x="9787" y="5871"/>
                    </a:cubicBezTo>
                    <a:cubicBezTo>
                      <a:pt x="9192" y="4156"/>
                      <a:pt x="7978" y="1811"/>
                      <a:pt x="5620" y="1430"/>
                    </a:cubicBezTo>
                    <a:cubicBezTo>
                      <a:pt x="5275" y="1370"/>
                      <a:pt x="4930" y="1346"/>
                      <a:pt x="4584" y="1334"/>
                    </a:cubicBezTo>
                    <a:cubicBezTo>
                      <a:pt x="2882" y="1334"/>
                      <a:pt x="1703" y="2168"/>
                      <a:pt x="1250" y="3692"/>
                    </a:cubicBezTo>
                    <a:cubicBezTo>
                      <a:pt x="0" y="7799"/>
                      <a:pt x="4298" y="16491"/>
                      <a:pt x="9156" y="19718"/>
                    </a:cubicBezTo>
                    <a:cubicBezTo>
                      <a:pt x="9466" y="19920"/>
                      <a:pt x="9823" y="20027"/>
                      <a:pt x="10204" y="20027"/>
                    </a:cubicBezTo>
                    <a:cubicBezTo>
                      <a:pt x="10335" y="20027"/>
                      <a:pt x="10478" y="20015"/>
                      <a:pt x="10609" y="19979"/>
                    </a:cubicBezTo>
                    <a:cubicBezTo>
                      <a:pt x="13157" y="19420"/>
                      <a:pt x="21670" y="17241"/>
                      <a:pt x="24170" y="13062"/>
                    </a:cubicBezTo>
                    <a:cubicBezTo>
                      <a:pt x="24884" y="11943"/>
                      <a:pt x="25075" y="10574"/>
                      <a:pt x="24706" y="9300"/>
                    </a:cubicBezTo>
                    <a:cubicBezTo>
                      <a:pt x="23991" y="6692"/>
                      <a:pt x="22646" y="6144"/>
                      <a:pt x="21658" y="6144"/>
                    </a:cubicBezTo>
                    <a:cubicBezTo>
                      <a:pt x="20717" y="6144"/>
                      <a:pt x="19729" y="6633"/>
                      <a:pt x="18836" y="7299"/>
                    </a:cubicBezTo>
                    <a:cubicBezTo>
                      <a:pt x="19277" y="6133"/>
                      <a:pt x="19538" y="4847"/>
                      <a:pt x="19348" y="3644"/>
                    </a:cubicBezTo>
                    <a:cubicBezTo>
                      <a:pt x="19169" y="2453"/>
                      <a:pt x="18515" y="1406"/>
                      <a:pt x="17538" y="715"/>
                    </a:cubicBezTo>
                    <a:cubicBezTo>
                      <a:pt x="16955" y="275"/>
                      <a:pt x="16240" y="25"/>
                      <a:pt x="15502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8" name="Google Shape;2128;p40"/>
              <p:cNvSpPr/>
              <p:nvPr/>
            </p:nvSpPr>
            <p:spPr>
              <a:xfrm rot="1122719">
                <a:off x="-455335" y="-17097"/>
                <a:ext cx="2229159" cy="1512296"/>
              </a:xfrm>
              <a:custGeom>
                <a:avLst/>
                <a:gdLst/>
                <a:ahLst/>
                <a:cxnLst/>
                <a:rect l="l" t="t" r="r" b="b"/>
                <a:pathLst>
                  <a:path w="27767" h="18837" extrusionOk="0">
                    <a:moveTo>
                      <a:pt x="17397" y="0"/>
                    </a:moveTo>
                    <a:cubicBezTo>
                      <a:pt x="14002" y="0"/>
                      <a:pt x="11574" y="7177"/>
                      <a:pt x="11574" y="7177"/>
                    </a:cubicBezTo>
                    <a:cubicBezTo>
                      <a:pt x="11574" y="7177"/>
                      <a:pt x="10729" y="1950"/>
                      <a:pt x="7431" y="1414"/>
                    </a:cubicBezTo>
                    <a:cubicBezTo>
                      <a:pt x="7093" y="1359"/>
                      <a:pt x="6779" y="1332"/>
                      <a:pt x="6489" y="1332"/>
                    </a:cubicBezTo>
                    <a:cubicBezTo>
                      <a:pt x="1" y="1332"/>
                      <a:pt x="5344" y="14607"/>
                      <a:pt x="11396" y="18618"/>
                    </a:cubicBezTo>
                    <a:cubicBezTo>
                      <a:pt x="11608" y="18760"/>
                      <a:pt x="11867" y="18836"/>
                      <a:pt x="12123" y="18836"/>
                    </a:cubicBezTo>
                    <a:cubicBezTo>
                      <a:pt x="12211" y="18836"/>
                      <a:pt x="12299" y="18827"/>
                      <a:pt x="12384" y="18809"/>
                    </a:cubicBezTo>
                    <a:cubicBezTo>
                      <a:pt x="15146" y="18190"/>
                      <a:pt x="27767" y="15023"/>
                      <a:pt x="26040" y="8855"/>
                    </a:cubicBezTo>
                    <a:cubicBezTo>
                      <a:pt x="25485" y="6853"/>
                      <a:pt x="24577" y="6141"/>
                      <a:pt x="23567" y="6141"/>
                    </a:cubicBezTo>
                    <a:cubicBezTo>
                      <a:pt x="21428" y="6141"/>
                      <a:pt x="18831" y="9330"/>
                      <a:pt x="18157" y="10206"/>
                    </a:cubicBezTo>
                    <a:lnTo>
                      <a:pt x="18157" y="10206"/>
                    </a:lnTo>
                    <a:cubicBezTo>
                      <a:pt x="19026" y="9018"/>
                      <a:pt x="22871" y="3336"/>
                      <a:pt x="19087" y="604"/>
                    </a:cubicBezTo>
                    <a:cubicBezTo>
                      <a:pt x="18503" y="182"/>
                      <a:pt x="17938" y="0"/>
                      <a:pt x="1739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0D4"/>
                  </a:gs>
                  <a:gs pos="25000">
                    <a:srgbClr val="F6B440"/>
                  </a:gs>
                  <a:gs pos="50000">
                    <a:srgbClr val="F6AC28"/>
                  </a:gs>
                  <a:gs pos="100000">
                    <a:srgbClr val="FFF0D4"/>
                  </a:gs>
                </a:gsLst>
                <a:lin ang="540001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129" name="Google Shape;2129;p40"/>
            <p:cNvGrpSpPr/>
            <p:nvPr/>
          </p:nvGrpSpPr>
          <p:grpSpPr>
            <a:xfrm rot="-7975399">
              <a:off x="8438169" y="-22510"/>
              <a:ext cx="598581" cy="841920"/>
              <a:chOff x="8333266" y="4580055"/>
              <a:chExt cx="537223" cy="755619"/>
            </a:xfrm>
          </p:grpSpPr>
          <p:sp>
            <p:nvSpPr>
              <p:cNvPr id="2130" name="Google Shape;2130;p40"/>
              <p:cNvSpPr/>
              <p:nvPr/>
            </p:nvSpPr>
            <p:spPr>
              <a:xfrm>
                <a:off x="8337622" y="4580055"/>
                <a:ext cx="532867" cy="755619"/>
              </a:xfrm>
              <a:custGeom>
                <a:avLst/>
                <a:gdLst/>
                <a:ahLst/>
                <a:cxnLst/>
                <a:rect l="l" t="t" r="r" b="b"/>
                <a:pathLst>
                  <a:path w="5871" h="8325" extrusionOk="0">
                    <a:moveTo>
                      <a:pt x="2047" y="0"/>
                    </a:moveTo>
                    <a:cubicBezTo>
                      <a:pt x="2024" y="0"/>
                      <a:pt x="2000" y="1"/>
                      <a:pt x="1977" y="2"/>
                    </a:cubicBezTo>
                    <a:cubicBezTo>
                      <a:pt x="1656" y="2"/>
                      <a:pt x="1334" y="73"/>
                      <a:pt x="1025" y="192"/>
                    </a:cubicBezTo>
                    <a:cubicBezTo>
                      <a:pt x="393" y="442"/>
                      <a:pt x="215" y="859"/>
                      <a:pt x="155" y="1169"/>
                    </a:cubicBezTo>
                    <a:cubicBezTo>
                      <a:pt x="108" y="1419"/>
                      <a:pt x="1" y="2193"/>
                      <a:pt x="1751" y="3681"/>
                    </a:cubicBezTo>
                    <a:cubicBezTo>
                      <a:pt x="2132" y="5122"/>
                      <a:pt x="2953" y="7015"/>
                      <a:pt x="4680" y="8217"/>
                    </a:cubicBezTo>
                    <a:cubicBezTo>
                      <a:pt x="4787" y="8289"/>
                      <a:pt x="4906" y="8324"/>
                      <a:pt x="5025" y="8324"/>
                    </a:cubicBezTo>
                    <a:cubicBezTo>
                      <a:pt x="5061" y="8324"/>
                      <a:pt x="5096" y="8312"/>
                      <a:pt x="5132" y="8312"/>
                    </a:cubicBezTo>
                    <a:cubicBezTo>
                      <a:pt x="5287" y="8277"/>
                      <a:pt x="5418" y="8193"/>
                      <a:pt x="5513" y="8062"/>
                    </a:cubicBezTo>
                    <a:lnTo>
                      <a:pt x="5680" y="7824"/>
                    </a:lnTo>
                    <a:cubicBezTo>
                      <a:pt x="5870" y="7550"/>
                      <a:pt x="5799" y="7181"/>
                      <a:pt x="5537" y="6991"/>
                    </a:cubicBezTo>
                    <a:cubicBezTo>
                      <a:pt x="4346" y="6169"/>
                      <a:pt x="3692" y="4848"/>
                      <a:pt x="3346" y="3788"/>
                    </a:cubicBezTo>
                    <a:cubicBezTo>
                      <a:pt x="3751" y="2383"/>
                      <a:pt x="3703" y="1240"/>
                      <a:pt x="3215" y="597"/>
                    </a:cubicBezTo>
                    <a:cubicBezTo>
                      <a:pt x="2943" y="223"/>
                      <a:pt x="2509" y="0"/>
                      <a:pt x="204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1" name="Google Shape;2131;p40"/>
              <p:cNvSpPr/>
              <p:nvPr/>
            </p:nvSpPr>
            <p:spPr>
              <a:xfrm>
                <a:off x="8333266" y="4633878"/>
                <a:ext cx="475596" cy="647790"/>
              </a:xfrm>
              <a:custGeom>
                <a:avLst/>
                <a:gdLst/>
                <a:ahLst/>
                <a:cxnLst/>
                <a:rect l="l" t="t" r="r" b="b"/>
                <a:pathLst>
                  <a:path w="5240" h="7137" extrusionOk="0">
                    <a:moveTo>
                      <a:pt x="2030" y="1"/>
                    </a:moveTo>
                    <a:cubicBezTo>
                      <a:pt x="1820" y="1"/>
                      <a:pt x="1576" y="51"/>
                      <a:pt x="1299" y="159"/>
                    </a:cubicBezTo>
                    <a:cubicBezTo>
                      <a:pt x="1" y="659"/>
                      <a:pt x="1501" y="2076"/>
                      <a:pt x="2323" y="2755"/>
                    </a:cubicBezTo>
                    <a:cubicBezTo>
                      <a:pt x="2644" y="4029"/>
                      <a:pt x="3370" y="5957"/>
                      <a:pt x="5073" y="7136"/>
                    </a:cubicBezTo>
                    <a:lnTo>
                      <a:pt x="5240" y="6898"/>
                    </a:lnTo>
                    <a:cubicBezTo>
                      <a:pt x="3799" y="5886"/>
                      <a:pt x="3085" y="4279"/>
                      <a:pt x="2727" y="3064"/>
                    </a:cubicBezTo>
                    <a:lnTo>
                      <a:pt x="2727" y="3064"/>
                    </a:lnTo>
                    <a:lnTo>
                      <a:pt x="2799" y="3112"/>
                    </a:lnTo>
                    <a:cubicBezTo>
                      <a:pt x="3328" y="1355"/>
                      <a:pt x="3121" y="1"/>
                      <a:pt x="2030" y="1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132" name="Google Shape;2132;p40"/>
          <p:cNvGrpSpPr/>
          <p:nvPr/>
        </p:nvGrpSpPr>
        <p:grpSpPr>
          <a:xfrm rot="-2700000" flipH="1">
            <a:off x="-195403" y="4181501"/>
            <a:ext cx="1710095" cy="1448655"/>
            <a:chOff x="7609250" y="3647550"/>
            <a:chExt cx="1992782" cy="1688124"/>
          </a:xfrm>
        </p:grpSpPr>
        <p:sp>
          <p:nvSpPr>
            <p:cNvPr id="2133" name="Google Shape;2133;p40"/>
            <p:cNvSpPr/>
            <p:nvPr/>
          </p:nvSpPr>
          <p:spPr>
            <a:xfrm>
              <a:off x="7609250" y="3647550"/>
              <a:ext cx="1783211" cy="1379083"/>
            </a:xfrm>
            <a:custGeom>
              <a:avLst/>
              <a:gdLst/>
              <a:ahLst/>
              <a:cxnLst/>
              <a:rect l="l" t="t" r="r" b="b"/>
              <a:pathLst>
                <a:path w="19647" h="15194" extrusionOk="0">
                  <a:moveTo>
                    <a:pt x="8145" y="1"/>
                  </a:moveTo>
                  <a:cubicBezTo>
                    <a:pt x="6537" y="1"/>
                    <a:pt x="5335" y="501"/>
                    <a:pt x="4549" y="1501"/>
                  </a:cubicBezTo>
                  <a:cubicBezTo>
                    <a:pt x="3596" y="2727"/>
                    <a:pt x="3561" y="4406"/>
                    <a:pt x="3656" y="5442"/>
                  </a:cubicBezTo>
                  <a:cubicBezTo>
                    <a:pt x="3346" y="5371"/>
                    <a:pt x="3025" y="5335"/>
                    <a:pt x="2703" y="5335"/>
                  </a:cubicBezTo>
                  <a:cubicBezTo>
                    <a:pt x="1894" y="5335"/>
                    <a:pt x="1263" y="5609"/>
                    <a:pt x="834" y="6133"/>
                  </a:cubicBezTo>
                  <a:cubicBezTo>
                    <a:pt x="48" y="7109"/>
                    <a:pt x="1" y="8847"/>
                    <a:pt x="691" y="11943"/>
                  </a:cubicBezTo>
                  <a:cubicBezTo>
                    <a:pt x="1168" y="14098"/>
                    <a:pt x="2608" y="15193"/>
                    <a:pt x="4989" y="15193"/>
                  </a:cubicBezTo>
                  <a:cubicBezTo>
                    <a:pt x="7109" y="15193"/>
                    <a:pt x="9716" y="14312"/>
                    <a:pt x="12002" y="13562"/>
                  </a:cubicBezTo>
                  <a:cubicBezTo>
                    <a:pt x="12431" y="13419"/>
                    <a:pt x="12848" y="13276"/>
                    <a:pt x="13241" y="13145"/>
                  </a:cubicBezTo>
                  <a:cubicBezTo>
                    <a:pt x="13276" y="13133"/>
                    <a:pt x="13300" y="13122"/>
                    <a:pt x="13324" y="13110"/>
                  </a:cubicBezTo>
                  <a:cubicBezTo>
                    <a:pt x="13550" y="13002"/>
                    <a:pt x="18741" y="10324"/>
                    <a:pt x="19396" y="6787"/>
                  </a:cubicBezTo>
                  <a:cubicBezTo>
                    <a:pt x="19646" y="5454"/>
                    <a:pt x="19229" y="4192"/>
                    <a:pt x="18194" y="3037"/>
                  </a:cubicBezTo>
                  <a:cubicBezTo>
                    <a:pt x="17229" y="1977"/>
                    <a:pt x="16384" y="1453"/>
                    <a:pt x="15598" y="1453"/>
                  </a:cubicBezTo>
                  <a:cubicBezTo>
                    <a:pt x="14395" y="1453"/>
                    <a:pt x="13729" y="2561"/>
                    <a:pt x="13371" y="3835"/>
                  </a:cubicBezTo>
                  <a:lnTo>
                    <a:pt x="13336" y="3751"/>
                  </a:lnTo>
                  <a:cubicBezTo>
                    <a:pt x="12336" y="1311"/>
                    <a:pt x="10550" y="13"/>
                    <a:pt x="81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4" name="Google Shape;2134;p40"/>
            <p:cNvSpPr/>
            <p:nvPr/>
          </p:nvSpPr>
          <p:spPr>
            <a:xfrm>
              <a:off x="7645827" y="3700556"/>
              <a:ext cx="1956204" cy="1271981"/>
            </a:xfrm>
            <a:custGeom>
              <a:avLst/>
              <a:gdLst/>
              <a:ahLst/>
              <a:cxnLst/>
              <a:rect l="l" t="t" r="r" b="b"/>
              <a:pathLst>
                <a:path w="21553" h="14014" extrusionOk="0">
                  <a:moveTo>
                    <a:pt x="7761" y="0"/>
                  </a:moveTo>
                  <a:cubicBezTo>
                    <a:pt x="2601" y="0"/>
                    <a:pt x="3991" y="5656"/>
                    <a:pt x="3991" y="5656"/>
                  </a:cubicBezTo>
                  <a:cubicBezTo>
                    <a:pt x="3332" y="5447"/>
                    <a:pt x="2773" y="5342"/>
                    <a:pt x="2307" y="5342"/>
                  </a:cubicBezTo>
                  <a:cubicBezTo>
                    <a:pt x="278" y="5342"/>
                    <a:pt x="0" y="7317"/>
                    <a:pt x="872" y="11228"/>
                  </a:cubicBezTo>
                  <a:cubicBezTo>
                    <a:pt x="1331" y="13317"/>
                    <a:pt x="2753" y="14014"/>
                    <a:pt x="4586" y="14014"/>
                  </a:cubicBezTo>
                  <a:cubicBezTo>
                    <a:pt x="6984" y="14014"/>
                    <a:pt x="10088" y="12820"/>
                    <a:pt x="12659" y="11990"/>
                  </a:cubicBezTo>
                  <a:cubicBezTo>
                    <a:pt x="12659" y="11990"/>
                    <a:pt x="21553" y="7489"/>
                    <a:pt x="17362" y="2834"/>
                  </a:cubicBezTo>
                  <a:cubicBezTo>
                    <a:pt x="16468" y="1843"/>
                    <a:pt x="15763" y="1454"/>
                    <a:pt x="15207" y="1454"/>
                  </a:cubicBezTo>
                  <a:cubicBezTo>
                    <a:pt x="13157" y="1454"/>
                    <a:pt x="13135" y="6751"/>
                    <a:pt x="13135" y="6751"/>
                  </a:cubicBezTo>
                  <a:cubicBezTo>
                    <a:pt x="13135" y="6751"/>
                    <a:pt x="12957" y="24"/>
                    <a:pt x="7777" y="0"/>
                  </a:cubicBezTo>
                  <a:cubicBezTo>
                    <a:pt x="7772" y="0"/>
                    <a:pt x="7766" y="0"/>
                    <a:pt x="7761" y="0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25000">
                  <a:schemeClr val="accent3"/>
                </a:gs>
                <a:gs pos="67000">
                  <a:schemeClr val="accent4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5" name="Google Shape;2135;p40"/>
            <p:cNvSpPr/>
            <p:nvPr/>
          </p:nvSpPr>
          <p:spPr>
            <a:xfrm>
              <a:off x="8337622" y="4580055"/>
              <a:ext cx="532867" cy="755619"/>
            </a:xfrm>
            <a:custGeom>
              <a:avLst/>
              <a:gdLst/>
              <a:ahLst/>
              <a:cxnLst/>
              <a:rect l="l" t="t" r="r" b="b"/>
              <a:pathLst>
                <a:path w="5871" h="8325" extrusionOk="0">
                  <a:moveTo>
                    <a:pt x="2047" y="0"/>
                  </a:moveTo>
                  <a:cubicBezTo>
                    <a:pt x="2024" y="0"/>
                    <a:pt x="2000" y="1"/>
                    <a:pt x="1977" y="2"/>
                  </a:cubicBezTo>
                  <a:cubicBezTo>
                    <a:pt x="1656" y="2"/>
                    <a:pt x="1334" y="73"/>
                    <a:pt x="1025" y="192"/>
                  </a:cubicBezTo>
                  <a:cubicBezTo>
                    <a:pt x="393" y="442"/>
                    <a:pt x="215" y="859"/>
                    <a:pt x="155" y="1169"/>
                  </a:cubicBezTo>
                  <a:cubicBezTo>
                    <a:pt x="108" y="1419"/>
                    <a:pt x="1" y="2193"/>
                    <a:pt x="1751" y="3681"/>
                  </a:cubicBezTo>
                  <a:cubicBezTo>
                    <a:pt x="2132" y="5122"/>
                    <a:pt x="2953" y="7015"/>
                    <a:pt x="4680" y="8217"/>
                  </a:cubicBezTo>
                  <a:cubicBezTo>
                    <a:pt x="4787" y="8289"/>
                    <a:pt x="4906" y="8324"/>
                    <a:pt x="5025" y="8324"/>
                  </a:cubicBezTo>
                  <a:cubicBezTo>
                    <a:pt x="5061" y="8324"/>
                    <a:pt x="5096" y="8312"/>
                    <a:pt x="5132" y="8312"/>
                  </a:cubicBezTo>
                  <a:cubicBezTo>
                    <a:pt x="5287" y="8277"/>
                    <a:pt x="5418" y="8193"/>
                    <a:pt x="5513" y="8062"/>
                  </a:cubicBezTo>
                  <a:lnTo>
                    <a:pt x="5680" y="7824"/>
                  </a:lnTo>
                  <a:cubicBezTo>
                    <a:pt x="5870" y="7550"/>
                    <a:pt x="5799" y="7181"/>
                    <a:pt x="5537" y="6991"/>
                  </a:cubicBezTo>
                  <a:cubicBezTo>
                    <a:pt x="4346" y="6169"/>
                    <a:pt x="3692" y="4848"/>
                    <a:pt x="3346" y="3788"/>
                  </a:cubicBezTo>
                  <a:cubicBezTo>
                    <a:pt x="3751" y="2383"/>
                    <a:pt x="3703" y="1240"/>
                    <a:pt x="3215" y="597"/>
                  </a:cubicBezTo>
                  <a:cubicBezTo>
                    <a:pt x="2943" y="223"/>
                    <a:pt x="2509" y="0"/>
                    <a:pt x="20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6" name="Google Shape;2136;p40"/>
            <p:cNvSpPr/>
            <p:nvPr/>
          </p:nvSpPr>
          <p:spPr>
            <a:xfrm>
              <a:off x="8333266" y="4633878"/>
              <a:ext cx="475596" cy="647790"/>
            </a:xfrm>
            <a:custGeom>
              <a:avLst/>
              <a:gdLst/>
              <a:ahLst/>
              <a:cxnLst/>
              <a:rect l="l" t="t" r="r" b="b"/>
              <a:pathLst>
                <a:path w="5240" h="7137" extrusionOk="0">
                  <a:moveTo>
                    <a:pt x="2030" y="1"/>
                  </a:moveTo>
                  <a:cubicBezTo>
                    <a:pt x="1820" y="1"/>
                    <a:pt x="1576" y="51"/>
                    <a:pt x="1299" y="159"/>
                  </a:cubicBezTo>
                  <a:cubicBezTo>
                    <a:pt x="1" y="659"/>
                    <a:pt x="1501" y="2076"/>
                    <a:pt x="2323" y="2755"/>
                  </a:cubicBezTo>
                  <a:cubicBezTo>
                    <a:pt x="2644" y="4029"/>
                    <a:pt x="3370" y="5957"/>
                    <a:pt x="5073" y="7136"/>
                  </a:cubicBezTo>
                  <a:lnTo>
                    <a:pt x="5240" y="6898"/>
                  </a:lnTo>
                  <a:cubicBezTo>
                    <a:pt x="3799" y="5886"/>
                    <a:pt x="3085" y="4279"/>
                    <a:pt x="2727" y="3064"/>
                  </a:cubicBezTo>
                  <a:lnTo>
                    <a:pt x="2727" y="3064"/>
                  </a:lnTo>
                  <a:lnTo>
                    <a:pt x="2799" y="3112"/>
                  </a:lnTo>
                  <a:cubicBezTo>
                    <a:pt x="3328" y="1355"/>
                    <a:pt x="3121" y="1"/>
                    <a:pt x="203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37" name="Google Shape;2137;p40"/>
          <p:cNvGrpSpPr/>
          <p:nvPr/>
        </p:nvGrpSpPr>
        <p:grpSpPr>
          <a:xfrm rot="-10071749" flipH="1">
            <a:off x="-457007" y="2147911"/>
            <a:ext cx="1715632" cy="1445319"/>
            <a:chOff x="-364840" y="2920755"/>
            <a:chExt cx="1515022" cy="1276317"/>
          </a:xfrm>
        </p:grpSpPr>
        <p:sp>
          <p:nvSpPr>
            <p:cNvPr id="2138" name="Google Shape;2138;p40"/>
            <p:cNvSpPr/>
            <p:nvPr/>
          </p:nvSpPr>
          <p:spPr>
            <a:xfrm rot="-889881" flipH="1">
              <a:off x="-260791" y="3068847"/>
              <a:ext cx="1284666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40"/>
            <p:cNvSpPr/>
            <p:nvPr/>
          </p:nvSpPr>
          <p:spPr>
            <a:xfrm rot="-889881" flipH="1">
              <a:off x="-215094" y="3100615"/>
              <a:ext cx="1271807" cy="895802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40"/>
            <p:cNvSpPr/>
            <p:nvPr/>
          </p:nvSpPr>
          <p:spPr>
            <a:xfrm rot="-889881" flipH="1">
              <a:off x="-187800" y="3401697"/>
              <a:ext cx="807406" cy="553456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41" name="Google Shape;2141;p40"/>
          <p:cNvGrpSpPr/>
          <p:nvPr/>
        </p:nvGrpSpPr>
        <p:grpSpPr>
          <a:xfrm rot="215737" flipH="1">
            <a:off x="4005531" y="4453706"/>
            <a:ext cx="1547186" cy="1240215"/>
            <a:chOff x="5687421" y="4273153"/>
            <a:chExt cx="1439624" cy="1154094"/>
          </a:xfrm>
        </p:grpSpPr>
        <p:sp>
          <p:nvSpPr>
            <p:cNvPr id="2142" name="Google Shape;2142;p40"/>
            <p:cNvSpPr/>
            <p:nvPr/>
          </p:nvSpPr>
          <p:spPr>
            <a:xfrm rot="-494270">
              <a:off x="5778795" y="4360134"/>
              <a:ext cx="1284674" cy="980132"/>
            </a:xfrm>
            <a:custGeom>
              <a:avLst/>
              <a:gdLst/>
              <a:ahLst/>
              <a:cxnLst/>
              <a:rect l="l" t="t" r="r" b="b"/>
              <a:pathLst>
                <a:path w="17884" h="13645" extrusionOk="0">
                  <a:moveTo>
                    <a:pt x="2382" y="0"/>
                  </a:moveTo>
                  <a:cubicBezTo>
                    <a:pt x="2096" y="0"/>
                    <a:pt x="1798" y="12"/>
                    <a:pt x="1513" y="60"/>
                  </a:cubicBezTo>
                  <a:cubicBezTo>
                    <a:pt x="1298" y="95"/>
                    <a:pt x="608" y="191"/>
                    <a:pt x="334" y="774"/>
                  </a:cubicBezTo>
                  <a:cubicBezTo>
                    <a:pt x="1" y="1477"/>
                    <a:pt x="489" y="2262"/>
                    <a:pt x="1144" y="3358"/>
                  </a:cubicBezTo>
                  <a:cubicBezTo>
                    <a:pt x="1656" y="4179"/>
                    <a:pt x="2263" y="5203"/>
                    <a:pt x="2632" y="6346"/>
                  </a:cubicBezTo>
                  <a:cubicBezTo>
                    <a:pt x="3537" y="9156"/>
                    <a:pt x="4096" y="10847"/>
                    <a:pt x="6323" y="10847"/>
                  </a:cubicBezTo>
                  <a:cubicBezTo>
                    <a:pt x="6668" y="10847"/>
                    <a:pt x="7001" y="10811"/>
                    <a:pt x="7335" y="10751"/>
                  </a:cubicBezTo>
                  <a:cubicBezTo>
                    <a:pt x="7561" y="10704"/>
                    <a:pt x="7787" y="10680"/>
                    <a:pt x="8013" y="10680"/>
                  </a:cubicBezTo>
                  <a:cubicBezTo>
                    <a:pt x="8502" y="10680"/>
                    <a:pt x="8609" y="10811"/>
                    <a:pt x="8954" y="11275"/>
                  </a:cubicBezTo>
                  <a:cubicBezTo>
                    <a:pt x="9514" y="12109"/>
                    <a:pt x="10311" y="12776"/>
                    <a:pt x="11252" y="13168"/>
                  </a:cubicBezTo>
                  <a:cubicBezTo>
                    <a:pt x="11919" y="13478"/>
                    <a:pt x="12657" y="13645"/>
                    <a:pt x="13395" y="13645"/>
                  </a:cubicBezTo>
                  <a:cubicBezTo>
                    <a:pt x="15050" y="13645"/>
                    <a:pt x="16395" y="12871"/>
                    <a:pt x="17098" y="12442"/>
                  </a:cubicBezTo>
                  <a:cubicBezTo>
                    <a:pt x="17217" y="12371"/>
                    <a:pt x="17372" y="12275"/>
                    <a:pt x="17407" y="12264"/>
                  </a:cubicBezTo>
                  <a:cubicBezTo>
                    <a:pt x="17717" y="12156"/>
                    <a:pt x="17884" y="11835"/>
                    <a:pt x="17788" y="11513"/>
                  </a:cubicBezTo>
                  <a:cubicBezTo>
                    <a:pt x="17491" y="10620"/>
                    <a:pt x="17134" y="9739"/>
                    <a:pt x="16717" y="8882"/>
                  </a:cubicBezTo>
                  <a:cubicBezTo>
                    <a:pt x="15764" y="6941"/>
                    <a:pt x="14836" y="6001"/>
                    <a:pt x="13859" y="6001"/>
                  </a:cubicBezTo>
                  <a:cubicBezTo>
                    <a:pt x="13800" y="6001"/>
                    <a:pt x="13740" y="6001"/>
                    <a:pt x="13693" y="6013"/>
                  </a:cubicBezTo>
                  <a:cubicBezTo>
                    <a:pt x="13633" y="6013"/>
                    <a:pt x="13586" y="6025"/>
                    <a:pt x="13538" y="6025"/>
                  </a:cubicBezTo>
                  <a:cubicBezTo>
                    <a:pt x="13312" y="6025"/>
                    <a:pt x="13264" y="6001"/>
                    <a:pt x="12966" y="5394"/>
                  </a:cubicBezTo>
                  <a:cubicBezTo>
                    <a:pt x="12574" y="4608"/>
                    <a:pt x="11978" y="3417"/>
                    <a:pt x="9918" y="2453"/>
                  </a:cubicBezTo>
                  <a:cubicBezTo>
                    <a:pt x="6632" y="893"/>
                    <a:pt x="4346" y="0"/>
                    <a:pt x="23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40"/>
            <p:cNvSpPr/>
            <p:nvPr/>
          </p:nvSpPr>
          <p:spPr>
            <a:xfrm rot="-494270">
              <a:off x="5745023" y="4408119"/>
              <a:ext cx="1271815" cy="895803"/>
            </a:xfrm>
            <a:custGeom>
              <a:avLst/>
              <a:gdLst/>
              <a:ahLst/>
              <a:cxnLst/>
              <a:rect l="l" t="t" r="r" b="b"/>
              <a:pathLst>
                <a:path w="17705" h="12471" extrusionOk="0">
                  <a:moveTo>
                    <a:pt x="2858" y="1"/>
                  </a:moveTo>
                  <a:cubicBezTo>
                    <a:pt x="2593" y="1"/>
                    <a:pt x="2335" y="19"/>
                    <a:pt x="2084" y="56"/>
                  </a:cubicBezTo>
                  <a:cubicBezTo>
                    <a:pt x="0" y="366"/>
                    <a:pt x="2667" y="2437"/>
                    <a:pt x="3679" y="5581"/>
                  </a:cubicBezTo>
                  <a:cubicBezTo>
                    <a:pt x="4560" y="8316"/>
                    <a:pt x="4999" y="9672"/>
                    <a:pt x="6800" y="9672"/>
                  </a:cubicBezTo>
                  <a:cubicBezTo>
                    <a:pt x="7069" y="9672"/>
                    <a:pt x="7368" y="9641"/>
                    <a:pt x="7704" y="9581"/>
                  </a:cubicBezTo>
                  <a:cubicBezTo>
                    <a:pt x="8019" y="9523"/>
                    <a:pt x="8280" y="9496"/>
                    <a:pt x="8499" y="9496"/>
                  </a:cubicBezTo>
                  <a:cubicBezTo>
                    <a:pt x="10085" y="9496"/>
                    <a:pt x="9520" y="10895"/>
                    <a:pt x="11978" y="12046"/>
                  </a:cubicBezTo>
                  <a:cubicBezTo>
                    <a:pt x="12637" y="12352"/>
                    <a:pt x="13276" y="12471"/>
                    <a:pt x="13875" y="12471"/>
                  </a:cubicBezTo>
                  <a:cubicBezTo>
                    <a:pt x="15810" y="12471"/>
                    <a:pt x="17323" y="11235"/>
                    <a:pt x="17705" y="11117"/>
                  </a:cubicBezTo>
                  <a:cubicBezTo>
                    <a:pt x="17705" y="11117"/>
                    <a:pt x="16066" y="6015"/>
                    <a:pt x="14339" y="6015"/>
                  </a:cubicBezTo>
                  <a:cubicBezTo>
                    <a:pt x="14306" y="6015"/>
                    <a:pt x="14273" y="6017"/>
                    <a:pt x="14240" y="6021"/>
                  </a:cubicBezTo>
                  <a:cubicBezTo>
                    <a:pt x="14164" y="6030"/>
                    <a:pt x="14092" y="6034"/>
                    <a:pt x="14026" y="6034"/>
                  </a:cubicBezTo>
                  <a:cubicBezTo>
                    <a:pt x="12567" y="6034"/>
                    <a:pt x="13447" y="3962"/>
                    <a:pt x="10144" y="2402"/>
                  </a:cubicBezTo>
                  <a:cubicBezTo>
                    <a:pt x="7116" y="966"/>
                    <a:pt x="4798" y="1"/>
                    <a:pt x="2858" y="1"/>
                  </a:cubicBezTo>
                  <a:close/>
                </a:path>
              </a:pathLst>
            </a:custGeom>
            <a:gradFill>
              <a:gsLst>
                <a:gs pos="0">
                  <a:srgbClr val="FFF0D4"/>
                </a:gs>
                <a:gs pos="33000">
                  <a:schemeClr val="accent5"/>
                </a:gs>
                <a:gs pos="67000">
                  <a:schemeClr val="accent6"/>
                </a:gs>
                <a:gs pos="100000">
                  <a:srgbClr val="FFF0D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4" name="Google Shape;2144;p40"/>
            <p:cNvSpPr/>
            <p:nvPr/>
          </p:nvSpPr>
          <p:spPr>
            <a:xfrm rot="-494270">
              <a:off x="6216652" y="4618524"/>
              <a:ext cx="807411" cy="553457"/>
            </a:xfrm>
            <a:custGeom>
              <a:avLst/>
              <a:gdLst/>
              <a:ahLst/>
              <a:cxnLst/>
              <a:rect l="l" t="t" r="r" b="b"/>
              <a:pathLst>
                <a:path w="11240" h="7705" extrusionOk="0">
                  <a:moveTo>
                    <a:pt x="0" y="1"/>
                  </a:moveTo>
                  <a:lnTo>
                    <a:pt x="0" y="1"/>
                  </a:lnTo>
                  <a:cubicBezTo>
                    <a:pt x="489" y="1072"/>
                    <a:pt x="1191" y="2025"/>
                    <a:pt x="2048" y="2811"/>
                  </a:cubicBezTo>
                  <a:cubicBezTo>
                    <a:pt x="2263" y="3025"/>
                    <a:pt x="2501" y="3203"/>
                    <a:pt x="2727" y="3382"/>
                  </a:cubicBezTo>
                  <a:cubicBezTo>
                    <a:pt x="2965" y="3561"/>
                    <a:pt x="3215" y="3727"/>
                    <a:pt x="3477" y="3870"/>
                  </a:cubicBezTo>
                  <a:cubicBezTo>
                    <a:pt x="3608" y="3942"/>
                    <a:pt x="3727" y="4025"/>
                    <a:pt x="3858" y="4085"/>
                  </a:cubicBezTo>
                  <a:lnTo>
                    <a:pt x="4263" y="4275"/>
                  </a:lnTo>
                  <a:cubicBezTo>
                    <a:pt x="4394" y="4346"/>
                    <a:pt x="4537" y="4394"/>
                    <a:pt x="4680" y="4442"/>
                  </a:cubicBezTo>
                  <a:cubicBezTo>
                    <a:pt x="4811" y="4489"/>
                    <a:pt x="4953" y="4549"/>
                    <a:pt x="5096" y="4597"/>
                  </a:cubicBezTo>
                  <a:cubicBezTo>
                    <a:pt x="6192" y="4954"/>
                    <a:pt x="7251" y="5394"/>
                    <a:pt x="8263" y="5930"/>
                  </a:cubicBezTo>
                  <a:cubicBezTo>
                    <a:pt x="8775" y="6192"/>
                    <a:pt x="9287" y="6478"/>
                    <a:pt x="9787" y="6775"/>
                  </a:cubicBezTo>
                  <a:cubicBezTo>
                    <a:pt x="10287" y="7061"/>
                    <a:pt x="10764" y="7383"/>
                    <a:pt x="11240" y="7704"/>
                  </a:cubicBezTo>
                  <a:cubicBezTo>
                    <a:pt x="10371" y="6942"/>
                    <a:pt x="9418" y="6263"/>
                    <a:pt x="8394" y="5692"/>
                  </a:cubicBezTo>
                  <a:cubicBezTo>
                    <a:pt x="7382" y="5108"/>
                    <a:pt x="6311" y="4620"/>
                    <a:pt x="5204" y="4263"/>
                  </a:cubicBezTo>
                  <a:cubicBezTo>
                    <a:pt x="5061" y="4216"/>
                    <a:pt x="4930" y="4156"/>
                    <a:pt x="4799" y="4108"/>
                  </a:cubicBezTo>
                  <a:cubicBezTo>
                    <a:pt x="4656" y="4073"/>
                    <a:pt x="4525" y="4025"/>
                    <a:pt x="4394" y="3965"/>
                  </a:cubicBezTo>
                  <a:lnTo>
                    <a:pt x="4013" y="3787"/>
                  </a:lnTo>
                  <a:cubicBezTo>
                    <a:pt x="3882" y="3739"/>
                    <a:pt x="3763" y="3644"/>
                    <a:pt x="3632" y="3584"/>
                  </a:cubicBezTo>
                  <a:cubicBezTo>
                    <a:pt x="3382" y="3454"/>
                    <a:pt x="3144" y="3311"/>
                    <a:pt x="2918" y="3144"/>
                  </a:cubicBezTo>
                  <a:cubicBezTo>
                    <a:pt x="2679" y="2965"/>
                    <a:pt x="2453" y="2811"/>
                    <a:pt x="2239" y="2620"/>
                  </a:cubicBezTo>
                  <a:cubicBezTo>
                    <a:pt x="1798" y="2239"/>
                    <a:pt x="1394" y="1834"/>
                    <a:pt x="1013" y="1406"/>
                  </a:cubicBezTo>
                  <a:cubicBezTo>
                    <a:pt x="643" y="965"/>
                    <a:pt x="298" y="501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145" name="Google Shape;214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18323" y="453125"/>
            <a:ext cx="6003726" cy="4142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p41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1" name="Google Shape;21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8938"/>
            <a:ext cx="9144000" cy="5050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6" name="Google Shape;2156;p42"/>
          <p:cNvSpPr txBox="1">
            <a:spLocks noGrp="1"/>
          </p:cNvSpPr>
          <p:nvPr>
            <p:ph type="title"/>
          </p:nvPr>
        </p:nvSpPr>
        <p:spPr>
          <a:xfrm>
            <a:off x="1069050" y="1390150"/>
            <a:ext cx="7005900" cy="238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57" name="Google Shape;215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1625" y="416499"/>
            <a:ext cx="8074950" cy="4531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3" name="Google Shape;2163;p43"/>
          <p:cNvSpPr txBox="1">
            <a:spLocks noGrp="1"/>
          </p:cNvSpPr>
          <p:nvPr>
            <p:ph type="title"/>
          </p:nvPr>
        </p:nvSpPr>
        <p:spPr>
          <a:xfrm>
            <a:off x="1888509" y="429"/>
            <a:ext cx="6753000" cy="74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sz="2000"/>
              <a:t>2022 Virtual Parent Leadership Retreat – </a:t>
            </a:r>
            <a:r>
              <a:rPr lang="en" sz="2100">
                <a:solidFill>
                  <a:srgbClr val="3A7F3F"/>
                </a:solidFill>
              </a:rPr>
              <a:t>New Date! </a:t>
            </a:r>
            <a:endParaRPr sz="2100" i="1">
              <a:solidFill>
                <a:srgbClr val="3A7F3F"/>
              </a:solidFill>
            </a:endParaRPr>
          </a:p>
        </p:txBody>
      </p:sp>
      <p:sp>
        <p:nvSpPr>
          <p:cNvPr id="2164" name="Google Shape;2164;p43"/>
          <p:cNvSpPr txBox="1"/>
          <p:nvPr/>
        </p:nvSpPr>
        <p:spPr>
          <a:xfrm>
            <a:off x="441976" y="748281"/>
            <a:ext cx="3410700" cy="42405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rgbClr val="4472C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chemeClr val="lt1"/>
                </a:solidFill>
              </a:rPr>
              <a:t>Viernes</a:t>
            </a:r>
            <a:r>
              <a:rPr lang="en" sz="27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, Mayo 6, 2022</a:t>
            </a:r>
            <a:endParaRPr sz="15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9:00am – 12:00pm</a:t>
            </a:r>
            <a:endParaRPr sz="110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E8E8E8"/>
                </a:solidFill>
              </a:rPr>
              <a:t>Los primero 100 participantes se llevarán un libro</a:t>
            </a:r>
            <a:r>
              <a:rPr lang="en" sz="1500" b="1" i="0" u="none" strike="noStrike" cap="none">
                <a:solidFill>
                  <a:srgbClr val="E8E8E8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endParaRPr sz="1100" b="0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rgbClr val="E8E8E8"/>
                </a:solidFill>
              </a:rPr>
              <a:t>Prioridad a los miembros de </a:t>
            </a:r>
            <a:r>
              <a:rPr lang="en" sz="1500" b="1" i="0" u="none" strike="noStrike" cap="none">
                <a:solidFill>
                  <a:srgbClr val="E8E8E8"/>
                </a:solidFill>
                <a:latin typeface="Arial"/>
                <a:ea typeface="Arial"/>
                <a:cs typeface="Arial"/>
                <a:sym typeface="Arial"/>
              </a:rPr>
              <a:t>RPAC &amp; PAC</a:t>
            </a:r>
            <a:r>
              <a:rPr lang="en" sz="1500" b="1">
                <a:solidFill>
                  <a:srgbClr val="E8E8E8"/>
                </a:solidFill>
              </a:rPr>
              <a:t>.  </a:t>
            </a:r>
            <a:endParaRPr sz="1100" b="0" i="0" u="none" strike="noStrike" cap="none">
              <a:solidFill>
                <a:srgbClr val="E8E8E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5" name="Google Shape;2165;p43"/>
          <p:cNvSpPr txBox="1"/>
          <p:nvPr/>
        </p:nvSpPr>
        <p:spPr>
          <a:xfrm>
            <a:off x="4337469" y="659447"/>
            <a:ext cx="20574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Reyna Grande</a:t>
            </a:r>
            <a:endParaRPr sz="2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6" name="Google Shape;2166;p43" descr="A picture containing person, wall, person, indoor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3946" y="1072698"/>
            <a:ext cx="1717995" cy="1496190"/>
          </a:xfrm>
          <a:prstGeom prst="rect">
            <a:avLst/>
          </a:prstGeom>
          <a:noFill/>
          <a:ln>
            <a:noFill/>
          </a:ln>
        </p:spPr>
      </p:pic>
      <p:sp>
        <p:nvSpPr>
          <p:cNvPr id="2167" name="Google Shape;2167;p43"/>
          <p:cNvSpPr txBox="1"/>
          <p:nvPr/>
        </p:nvSpPr>
        <p:spPr>
          <a:xfrm>
            <a:off x="4164727" y="3243145"/>
            <a:ext cx="4872300" cy="1808700"/>
          </a:xfrm>
          <a:prstGeom prst="rect">
            <a:avLst/>
          </a:prstGeom>
          <a:solidFill>
            <a:srgbClr val="DBEFF2"/>
          </a:solidFill>
          <a:ln w="25400" cap="flat" cmpd="sng">
            <a:solidFill>
              <a:srgbClr val="1C1B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Workshop Topics:</a:t>
            </a:r>
            <a:br>
              <a:rPr lang="en" sz="11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⮚"/>
            </a:pPr>
            <a:r>
              <a:rPr lang="en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Techniques to Boost Your Teen’s Self-Esteem and Self-Confidence  </a:t>
            </a:r>
            <a:br>
              <a:rPr lang="en"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⮚"/>
            </a:pPr>
            <a:r>
              <a:rPr lang="en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Participants will learn to empower their children/adolescents' self-esteem through love and respect, restoring emotional wounds and forgiveness.</a:t>
            </a:r>
            <a:endParaRPr sz="110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59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Noto Sans Symbols"/>
              <a:buChar char="⮚"/>
            </a:pPr>
            <a:r>
              <a:rPr lang="en" sz="1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Participants will understand how to make deposits into their child/teen's emotional bank account to avoid emotional overdrafts (misbehaviors).</a:t>
            </a:r>
            <a:endParaRPr sz="1100"/>
          </a:p>
          <a:p>
            <a:pPr marL="215900" marR="0" lvl="0" indent="-152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8" name="Google Shape;2168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35696" y="1007081"/>
            <a:ext cx="1390261" cy="1409482"/>
          </a:xfrm>
          <a:prstGeom prst="rect">
            <a:avLst/>
          </a:prstGeom>
          <a:noFill/>
          <a:ln>
            <a:noFill/>
          </a:ln>
        </p:spPr>
      </p:pic>
      <p:sp>
        <p:nvSpPr>
          <p:cNvPr id="2169" name="Google Shape;2169;p43"/>
          <p:cNvSpPr txBox="1"/>
          <p:nvPr/>
        </p:nvSpPr>
        <p:spPr>
          <a:xfrm>
            <a:off x="6774537" y="697690"/>
            <a:ext cx="2057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Tony Orozco</a:t>
            </a:r>
            <a:endParaRPr sz="24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0" name="Google Shape;2170;p43" descr="Text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96280">
            <a:off x="1618454" y="2672206"/>
            <a:ext cx="1026319" cy="137035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9"/>
              </a:srgbClr>
            </a:outerShdw>
          </a:effectLst>
        </p:spPr>
      </p:pic>
      <p:pic>
        <p:nvPicPr>
          <p:cNvPr id="2171" name="Google Shape;2171;p4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36033" y="2483284"/>
            <a:ext cx="1539438" cy="503084"/>
          </a:xfrm>
          <a:prstGeom prst="rect">
            <a:avLst/>
          </a:prstGeom>
          <a:noFill/>
          <a:ln>
            <a:noFill/>
          </a:ln>
        </p:spPr>
      </p:pic>
      <p:sp>
        <p:nvSpPr>
          <p:cNvPr id="2172" name="Google Shape;2172;p43"/>
          <p:cNvSpPr txBox="1"/>
          <p:nvPr/>
        </p:nvSpPr>
        <p:spPr>
          <a:xfrm>
            <a:off x="4501056" y="2550072"/>
            <a:ext cx="2057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i="0" u="none" strike="noStrike" cap="none">
                <a:solidFill>
                  <a:srgbClr val="A62535"/>
                </a:solidFill>
                <a:latin typeface="Arial"/>
                <a:ea typeface="Arial"/>
                <a:cs typeface="Arial"/>
                <a:sym typeface="Arial"/>
              </a:rPr>
              <a:t>Author</a:t>
            </a: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7" name="Google Shape;2177;p44"/>
          <p:cNvSpPr txBox="1">
            <a:spLocks noGrp="1"/>
          </p:cNvSpPr>
          <p:nvPr>
            <p:ph type="body" idx="1"/>
          </p:nvPr>
        </p:nvSpPr>
        <p:spPr>
          <a:xfrm>
            <a:off x="720000" y="1248500"/>
            <a:ext cx="7704000" cy="33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Patrick Hand"/>
              <a:buChar char="●"/>
            </a:pPr>
            <a:r>
              <a:rPr lang="en" sz="2500">
                <a:latin typeface="Patrick Hand"/>
                <a:ea typeface="Patrick Hand"/>
                <a:cs typeface="Patrick Hand"/>
                <a:sym typeface="Patrick Hand"/>
              </a:rPr>
              <a:t>3/5 - Science Museum</a:t>
            </a:r>
            <a:endParaRPr sz="2500"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Patrick Hand"/>
              <a:buChar char="●"/>
            </a:pPr>
            <a:r>
              <a:rPr lang="en" sz="2500">
                <a:latin typeface="Patrick Hand"/>
                <a:ea typeface="Patrick Hand"/>
                <a:cs typeface="Patrick Hand"/>
                <a:sym typeface="Patrick Hand"/>
              </a:rPr>
              <a:t>4/9 - Nature Walk - MESR</a:t>
            </a:r>
            <a:endParaRPr sz="2500"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Patrick Hand"/>
              <a:buChar char="●"/>
            </a:pPr>
            <a:r>
              <a:rPr lang="en" sz="2500">
                <a:latin typeface="Patrick Hand"/>
                <a:ea typeface="Patrick Hand"/>
                <a:cs typeface="Patrick Hand"/>
                <a:sym typeface="Patrick Hand"/>
              </a:rPr>
              <a:t>4/23 - Mas Información Por Venir </a:t>
            </a:r>
            <a:endParaRPr sz="2500">
              <a:latin typeface="Patrick Hand"/>
              <a:ea typeface="Patrick Hand"/>
              <a:cs typeface="Patrick Hand"/>
              <a:sym typeface="Patrick Hand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latin typeface="Patrick Hand"/>
              <a:ea typeface="Patrick Hand"/>
              <a:cs typeface="Patrick Hand"/>
              <a:sym typeface="Patrick Hand"/>
            </a:endParaRPr>
          </a:p>
        </p:txBody>
      </p:sp>
      <p:sp>
        <p:nvSpPr>
          <p:cNvPr id="2178" name="Google Shape;2178;p44"/>
          <p:cNvSpPr txBox="1">
            <a:spLocks noGrp="1"/>
          </p:cNvSpPr>
          <p:nvPr>
            <p:ph type="title"/>
          </p:nvPr>
        </p:nvSpPr>
        <p:spPr>
          <a:xfrm>
            <a:off x="720000" y="535000"/>
            <a:ext cx="5568900" cy="56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Excursiones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p45"/>
          <p:cNvSpPr txBox="1">
            <a:spLocks noGrp="1"/>
          </p:cNvSpPr>
          <p:nvPr>
            <p:ph type="title"/>
          </p:nvPr>
        </p:nvSpPr>
        <p:spPr>
          <a:xfrm>
            <a:off x="2131050" y="1432875"/>
            <a:ext cx="4881900" cy="8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Siguiente PAC  4/13/22</a:t>
            </a:r>
            <a:endParaRPr/>
          </a:p>
        </p:txBody>
      </p:sp>
      <p:cxnSp>
        <p:nvCxnSpPr>
          <p:cNvPr id="2184" name="Google Shape;2184;p45"/>
          <p:cNvCxnSpPr/>
          <p:nvPr/>
        </p:nvCxnSpPr>
        <p:spPr>
          <a:xfrm>
            <a:off x="2753550" y="2230983"/>
            <a:ext cx="3636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9" name="Google Shape;2189;p46"/>
          <p:cNvSpPr txBox="1">
            <a:spLocks noGrp="1"/>
          </p:cNvSpPr>
          <p:nvPr>
            <p:ph type="title"/>
          </p:nvPr>
        </p:nvSpPr>
        <p:spPr>
          <a:xfrm>
            <a:off x="1680150" y="1171450"/>
            <a:ext cx="5783700" cy="176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Gracias! </a:t>
            </a:r>
            <a:endParaRPr/>
          </a:p>
        </p:txBody>
      </p:sp>
      <p:cxnSp>
        <p:nvCxnSpPr>
          <p:cNvPr id="2190" name="Google Shape;2190;p46"/>
          <p:cNvCxnSpPr/>
          <p:nvPr/>
        </p:nvCxnSpPr>
        <p:spPr>
          <a:xfrm>
            <a:off x="2437050" y="2939250"/>
            <a:ext cx="42699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pring Season Minitheme by Slidesgo">
  <a:themeElements>
    <a:clrScheme name="Simple Light">
      <a:dk1>
        <a:srgbClr val="242424"/>
      </a:dk1>
      <a:lt1>
        <a:srgbClr val="FFF0D4"/>
      </a:lt1>
      <a:dk2>
        <a:srgbClr val="050505"/>
      </a:dk2>
      <a:lt2>
        <a:srgbClr val="DFD9D5"/>
      </a:lt2>
      <a:accent1>
        <a:srgbClr val="E7A225"/>
      </a:accent1>
      <a:accent2>
        <a:srgbClr val="F6AC28"/>
      </a:accent2>
      <a:accent3>
        <a:srgbClr val="FE836A"/>
      </a:accent3>
      <a:accent4>
        <a:srgbClr val="F4AC95"/>
      </a:accent4>
      <a:accent5>
        <a:srgbClr val="479A41"/>
      </a:accent5>
      <a:accent6>
        <a:srgbClr val="85D469"/>
      </a:accent6>
      <a:hlink>
        <a:srgbClr val="05050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544</Words>
  <Application>Microsoft Office PowerPoint</Application>
  <PresentationFormat>On-screen Show (16:9)</PresentationFormat>
  <Paragraphs>80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31" baseType="lpstr">
      <vt:lpstr>Lato</vt:lpstr>
      <vt:lpstr>Bebas Neue</vt:lpstr>
      <vt:lpstr>Patrick Hand</vt:lpstr>
      <vt:lpstr>Poppins</vt:lpstr>
      <vt:lpstr>Calibri</vt:lpstr>
      <vt:lpstr>Roboto Condensed Light</vt:lpstr>
      <vt:lpstr>Work Sans</vt:lpstr>
      <vt:lpstr>Mali</vt:lpstr>
      <vt:lpstr>Open Sans</vt:lpstr>
      <vt:lpstr>Noto Sans Symbols</vt:lpstr>
      <vt:lpstr>Pacifico</vt:lpstr>
      <vt:lpstr>Arial</vt:lpstr>
      <vt:lpstr>Judson</vt:lpstr>
      <vt:lpstr>Spring Season Minitheme by Slidesgo</vt:lpstr>
      <vt:lpstr>Bienvenidos Padres!  Pac #5 03/03/2022</vt:lpstr>
      <vt:lpstr>Agenda </vt:lpstr>
      <vt:lpstr>“TO GIVE OUR BEST EVERYDAY SO THAT THOSE WE SERVE ARE INSPIRED AND EMPOWERED TO BECOME THEIR TRUE BEST”  “Dar lo mejor todos los días para que aquellos a quienes servimos estén inspirados y empoderados para convertirse en su mejor versión”</vt:lpstr>
      <vt:lpstr>Expectativas de Zoom y En- Persona</vt:lpstr>
      <vt:lpstr>Saludo a la Bandera</vt:lpstr>
      <vt:lpstr>Lista de Asistencia </vt:lpstr>
      <vt:lpstr>Votaciones! https://forms.gle/a5LK8bDMTqQC7NN28 </vt:lpstr>
      <vt:lpstr>Approval of Agenda Aprobación de Agenda 2 Motions 2 Mociones</vt:lpstr>
      <vt:lpstr>Aprobación de Minutas/ Approval of Minutes from PAC #4: 02/16/2022</vt:lpstr>
      <vt:lpstr>PowerPoint Presentation</vt:lpstr>
      <vt:lpstr>Awesome spring</vt:lpstr>
      <vt:lpstr>PowerPoint Presentation</vt:lpstr>
      <vt:lpstr>PowerPoint Presentation</vt:lpstr>
      <vt:lpstr>2022 Virtual Parent Leadership Retreat – New Date! </vt:lpstr>
      <vt:lpstr>Excursiones </vt:lpstr>
      <vt:lpstr>Siguiente PAC  4/13/22</vt:lpstr>
      <vt:lpstr>Gracias!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Bienvenidos Padres!  Pac #5 03/03/2022</dc:title>
  <dc:creator>Jaylene Schaeffer</dc:creator>
  <cp:lastModifiedBy>Jaylene Schaeffer</cp:lastModifiedBy>
  <cp:revision>1</cp:revision>
  <dcterms:modified xsi:type="dcterms:W3CDTF">2022-03-11T22:10:01Z</dcterms:modified>
</cp:coreProperties>
</file>