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314" r:id="rId3"/>
    <p:sldId id="315" r:id="rId4"/>
    <p:sldId id="294" r:id="rId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>
      <p:cViewPr varScale="1">
        <p:scale>
          <a:sx n="111" d="100"/>
          <a:sy n="111" d="100"/>
        </p:scale>
        <p:origin x="-166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r">
              <a:defRPr sz="1200"/>
            </a:lvl1pPr>
          </a:lstStyle>
          <a:p>
            <a:fld id="{653404FC-5F5B-4D83-86E6-E1B70CBA6380}" type="datetimeFigureOut">
              <a:rPr lang="en-US" smtClean="0"/>
              <a:t>11/18/2016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7" tIns="45714" rIns="91427" bIns="4571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6" y="4416428"/>
            <a:ext cx="5607050" cy="4183063"/>
          </a:xfrm>
          <a:prstGeom prst="rect">
            <a:avLst/>
          </a:prstGeom>
        </p:spPr>
        <p:txBody>
          <a:bodyPr vert="horz" lIns="91427" tIns="45714" rIns="91427" bIns="4571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r">
              <a:defRPr sz="1200"/>
            </a:lvl1pPr>
          </a:lstStyle>
          <a:p>
            <a:fld id="{90EBDC50-7E51-46BE-939B-C87D2F51F9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733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BAB6E-ACDD-4338-B11B-6436D6B6A935}" type="datetimeFigureOut">
              <a:rPr lang="en-US" smtClean="0"/>
              <a:t>11/18/2016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7A46F-61CA-485D-B76C-2B886670EA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392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BAB6E-ACDD-4338-B11B-6436D6B6A935}" type="datetimeFigureOut">
              <a:rPr lang="en-US" smtClean="0"/>
              <a:t>11/18/2016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7A46F-61CA-485D-B76C-2B886670EA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903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BAB6E-ACDD-4338-B11B-6436D6B6A935}" type="datetimeFigureOut">
              <a:rPr lang="en-US" smtClean="0"/>
              <a:t>11/18/2016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7A46F-61CA-485D-B76C-2B886670EA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57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BAB6E-ACDD-4338-B11B-6436D6B6A935}" type="datetimeFigureOut">
              <a:rPr lang="en-US" smtClean="0"/>
              <a:t>11/18/2016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7A46F-61CA-485D-B76C-2B886670EA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116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BAB6E-ACDD-4338-B11B-6436D6B6A935}" type="datetimeFigureOut">
              <a:rPr lang="en-US" smtClean="0"/>
              <a:t>11/18/2016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7A46F-61CA-485D-B76C-2B886670EA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435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BAB6E-ACDD-4338-B11B-6436D6B6A935}" type="datetimeFigureOut">
              <a:rPr lang="en-US" smtClean="0"/>
              <a:t>11/18/2016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7A46F-61CA-485D-B76C-2B886670EA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495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BAB6E-ACDD-4338-B11B-6436D6B6A935}" type="datetimeFigureOut">
              <a:rPr lang="en-US" smtClean="0"/>
              <a:t>11/18/2016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7A46F-61CA-485D-B76C-2B886670EA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564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BAB6E-ACDD-4338-B11B-6436D6B6A935}" type="datetimeFigureOut">
              <a:rPr lang="en-US" smtClean="0"/>
              <a:t>11/18/2016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7A46F-61CA-485D-B76C-2B886670EA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101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BAB6E-ACDD-4338-B11B-6436D6B6A935}" type="datetimeFigureOut">
              <a:rPr lang="en-US" smtClean="0"/>
              <a:t>11/18/2016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7A46F-61CA-485D-B76C-2B886670EA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044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BAB6E-ACDD-4338-B11B-6436D6B6A935}" type="datetimeFigureOut">
              <a:rPr lang="en-US" smtClean="0"/>
              <a:t>11/18/2016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7A46F-61CA-485D-B76C-2B886670EA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147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BAB6E-ACDD-4338-B11B-6436D6B6A935}" type="datetimeFigureOut">
              <a:rPr lang="en-US" smtClean="0"/>
              <a:t>11/18/2016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7A46F-61CA-485D-B76C-2B886670EA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605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BAB6E-ACDD-4338-B11B-6436D6B6A935}" type="datetimeFigureOut">
              <a:rPr lang="en-US" smtClean="0"/>
              <a:t>11/18/2016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17A46F-61CA-485D-B76C-2B886670EA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927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2667000"/>
            <a:ext cx="8382000" cy="3657600"/>
          </a:xfrm>
        </p:spPr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r>
              <a:rPr lang="en-US" i="1" dirty="0" smtClean="0"/>
              <a:t>FY18 Budget </a:t>
            </a:r>
          </a:p>
          <a:p>
            <a:r>
              <a:rPr lang="en-US" i="1" dirty="0" smtClean="0"/>
              <a:t>Joint Finance Committee Meeting</a:t>
            </a:r>
          </a:p>
          <a:p>
            <a:r>
              <a:rPr lang="en-US" i="1" dirty="0" smtClean="0"/>
              <a:t>November 17, 2016</a:t>
            </a:r>
          </a:p>
          <a:p>
            <a:endParaRPr lang="en-US" dirty="0" smtClean="0"/>
          </a:p>
          <a:p>
            <a:r>
              <a:rPr lang="en-US" sz="1600" dirty="0" smtClean="0"/>
              <a:t>Prepared by:</a:t>
            </a:r>
          </a:p>
          <a:p>
            <a:endParaRPr lang="en-US" sz="1600" dirty="0" smtClean="0"/>
          </a:p>
          <a:p>
            <a:r>
              <a:rPr lang="en-US" sz="1600" dirty="0" smtClean="0"/>
              <a:t>Stacey Metternick, School Committee Chair</a:t>
            </a:r>
          </a:p>
          <a:p>
            <a:r>
              <a:rPr lang="en-US" sz="1600" dirty="0" smtClean="0"/>
              <a:t>Dr. Michael Harvey</a:t>
            </a:r>
            <a:r>
              <a:rPr lang="en-US" sz="1600" dirty="0"/>
              <a:t>, Superintendent of Schools </a:t>
            </a:r>
          </a:p>
          <a:p>
            <a:r>
              <a:rPr lang="en-US" sz="1600" dirty="0" smtClean="0"/>
              <a:t>Jeffrey D. Sands, Assistant Superintendent for Finance &amp; Administration</a:t>
            </a:r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5362" name="Picture 2" descr="C:\Users\j.sands\AppData\Local\Microsoft\Windows\Temporary Internet Files\Content.Outlook\972PV5KD\HW_district_USE Head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838200"/>
            <a:ext cx="73914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529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FY18 Budget – Primary Drivers</a:t>
            </a:r>
            <a:br>
              <a:rPr lang="en-US" sz="3200" dirty="0" smtClean="0"/>
            </a:br>
            <a:r>
              <a:rPr lang="en-US" sz="2000" dirty="0" smtClean="0"/>
              <a:t>Budget Recommendation to School Committee on 12/15/16</a:t>
            </a:r>
            <a:endParaRPr lang="en-US" sz="2400" i="1" dirty="0"/>
          </a:p>
        </p:txBody>
      </p:sp>
      <p:pic>
        <p:nvPicPr>
          <p:cNvPr id="7" name="Picture 2" descr="C:\Users\j.sands\Documents\HW logo USEv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4" y="0"/>
            <a:ext cx="1030287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48" y="1179605"/>
            <a:ext cx="7938752" cy="537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021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FY18 Budget – Enrollment Shift</a:t>
            </a:r>
            <a:br>
              <a:rPr lang="en-US" sz="3200" dirty="0" smtClean="0"/>
            </a:br>
            <a:r>
              <a:rPr lang="en-US" sz="2000" dirty="0" smtClean="0"/>
              <a:t>Enrollment Data sent to Towns on 10/24/16</a:t>
            </a:r>
            <a:endParaRPr lang="en-US" sz="2400" i="1" dirty="0"/>
          </a:p>
        </p:txBody>
      </p:sp>
      <p:pic>
        <p:nvPicPr>
          <p:cNvPr id="7" name="Picture 2" descr="C:\Users\j.sands\Documents\HW logo USEv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4" y="0"/>
            <a:ext cx="1030287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1523999"/>
            <a:ext cx="8051617" cy="4267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5800" y="6096000"/>
            <a:ext cx="7975416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Note: A 1.2% shift is roughly the equivalent of $315,000.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00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</p:spPr>
        <p:txBody>
          <a:bodyPr>
            <a:noAutofit/>
          </a:bodyPr>
          <a:lstStyle/>
          <a:p>
            <a:r>
              <a:rPr lang="en-US" sz="3200" dirty="0" smtClean="0"/>
              <a:t>FY18 Budget: Calendar</a:t>
            </a:r>
            <a:endParaRPr lang="en-US" sz="3200" i="1" dirty="0"/>
          </a:p>
        </p:txBody>
      </p:sp>
      <p:pic>
        <p:nvPicPr>
          <p:cNvPr id="4" name="Picture 2" descr="C:\Users\j.sands\Documents\HW logo USEv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4" y="0"/>
            <a:ext cx="1030287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83058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347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6871</TotalTime>
  <Words>66</Words>
  <Application>Microsoft Office PowerPoint</Application>
  <PresentationFormat>On-screen Show (4:3)</PresentationFormat>
  <Paragraphs>17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FY18 Budget – Primary Drivers Budget Recommendation to School Committee on 12/15/16</vt:lpstr>
      <vt:lpstr>FY18 Budget – Enrollment Shift Enrollment Data sent to Towns on 10/24/16</vt:lpstr>
      <vt:lpstr>FY18 Budget: Calendar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 Sands</dc:creator>
  <cp:lastModifiedBy>Janell Powers</cp:lastModifiedBy>
  <cp:revision>259</cp:revision>
  <cp:lastPrinted>2016-11-09T16:39:07Z</cp:lastPrinted>
  <dcterms:created xsi:type="dcterms:W3CDTF">2011-10-18T11:40:45Z</dcterms:created>
  <dcterms:modified xsi:type="dcterms:W3CDTF">2016-11-18T13:39:06Z</dcterms:modified>
</cp:coreProperties>
</file>