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 id="2147483685" r:id="rId2"/>
    <p:sldMasterId id="2147483686" r:id="rId3"/>
  </p:sldMasterIdLst>
  <p:notesMasterIdLst>
    <p:notesMasterId r:id="rId35"/>
  </p:notesMasterIdLst>
  <p:sldIdLst>
    <p:sldId id="256" r:id="rId4"/>
    <p:sldId id="258" r:id="rId5"/>
    <p:sldId id="259" r:id="rId6"/>
    <p:sldId id="260" r:id="rId7"/>
    <p:sldId id="262" r:id="rId8"/>
    <p:sldId id="263" r:id="rId9"/>
    <p:sldId id="264" r:id="rId10"/>
    <p:sldId id="265" r:id="rId11"/>
    <p:sldId id="266" r:id="rId12"/>
    <p:sldId id="267" r:id="rId13"/>
    <p:sldId id="268" r:id="rId14"/>
    <p:sldId id="269" r:id="rId15"/>
    <p:sldId id="271" r:id="rId16"/>
    <p:sldId id="273" r:id="rId17"/>
    <p:sldId id="274" r:id="rId18"/>
    <p:sldId id="275" r:id="rId19"/>
    <p:sldId id="278" r:id="rId20"/>
    <p:sldId id="282" r:id="rId21"/>
    <p:sldId id="283" r:id="rId22"/>
    <p:sldId id="284" r:id="rId23"/>
    <p:sldId id="285" r:id="rId24"/>
    <p:sldId id="286" r:id="rId25"/>
    <p:sldId id="276" r:id="rId26"/>
    <p:sldId id="277" r:id="rId27"/>
    <p:sldId id="281" r:id="rId28"/>
    <p:sldId id="279" r:id="rId29"/>
    <p:sldId id="280" r:id="rId30"/>
    <p:sldId id="287" r:id="rId31"/>
    <p:sldId id="288" r:id="rId32"/>
    <p:sldId id="289" r:id="rId33"/>
    <p:sldId id="290" r:id="rId34"/>
  </p:sldIdLst>
  <p:sldSz cx="12192000" cy="6858000"/>
  <p:notesSz cx="9144000" cy="6858000"/>
  <p:embeddedFontLst>
    <p:embeddedFont>
      <p:font typeface="Source Sans Pro" panose="020B0604020202020204" charset="0"/>
      <p:regular r:id="rId36"/>
      <p:bold r:id="rId37"/>
      <p:italic r:id="rId38"/>
      <p:boldItalic r:id="rId39"/>
    </p:embeddedFont>
    <p:embeddedFont>
      <p:font typeface="Georgia" panose="02040502050405020303" pitchFamily="18" charset="0"/>
      <p:regular r:id="rId40"/>
      <p:bold r:id="rId41"/>
      <p:italic r:id="rId42"/>
      <p:boldItalic r:id="rId43"/>
    </p:embeddedFont>
    <p:embeddedFont>
      <p:font typeface="Calibri" panose="020F050202020403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55F5CC-608E-4F08-9840-A28728FB33D8}">
  <a:tblStyle styleId="{BD55F5CC-608E-4F08-9840-A28728FB33D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77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4.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1.fntdata"/><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7.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962399" cy="344091"/>
          </a:xfrm>
          <a:prstGeom prst="rect">
            <a:avLst/>
          </a:prstGeom>
          <a:noFill/>
          <a:ln>
            <a:noFill/>
          </a:ln>
        </p:spPr>
        <p:txBody>
          <a:bodyPr wrap="square"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5179483" y="0"/>
            <a:ext cx="3962399" cy="344091"/>
          </a:xfrm>
          <a:prstGeom prst="rect">
            <a:avLst/>
          </a:prstGeom>
          <a:noFill/>
          <a:ln>
            <a:noFill/>
          </a:ln>
        </p:spPr>
        <p:txBody>
          <a:bodyPr wrap="square"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914400" y="3300412"/>
            <a:ext cx="7315200" cy="2700338"/>
          </a:xfrm>
          <a:prstGeom prst="rect">
            <a:avLst/>
          </a:prstGeom>
          <a:noFill/>
          <a:ln>
            <a:noFill/>
          </a:ln>
        </p:spPr>
        <p:txBody>
          <a:bodyPr wrap="square" lIns="91425" tIns="91425" rIns="91425" bIns="91425" anchor="t" anchorCtr="0"/>
          <a:lstStyle>
            <a:lvl1pPr marL="0" marR="0" lvl="0" indent="0" algn="l" rtl="0">
              <a:spcBef>
                <a:spcPts val="0"/>
              </a:spcBef>
              <a:buChar char="●"/>
              <a:defRPr sz="1200" b="0" i="0" u="none" strike="noStrike" cap="none">
                <a:solidFill>
                  <a:schemeClr val="dk1"/>
                </a:solidFill>
                <a:latin typeface="Calibri"/>
                <a:ea typeface="Calibri"/>
                <a:cs typeface="Calibri"/>
                <a:sym typeface="Calibri"/>
              </a:defRPr>
            </a:lvl1pPr>
            <a:lvl2pPr marL="457200" marR="0" lvl="1" indent="0" algn="l" rtl="0">
              <a:spcBef>
                <a:spcPts val="0"/>
              </a:spcBef>
              <a:buChar char="○"/>
              <a:defRPr sz="1200" b="0" i="0" u="none" strike="noStrike" cap="none">
                <a:solidFill>
                  <a:schemeClr val="dk1"/>
                </a:solidFill>
                <a:latin typeface="Calibri"/>
                <a:ea typeface="Calibri"/>
                <a:cs typeface="Calibri"/>
                <a:sym typeface="Calibri"/>
              </a:defRPr>
            </a:lvl2pPr>
            <a:lvl3pPr marL="914400" marR="0" lvl="2" indent="0" algn="l" rtl="0">
              <a:spcBef>
                <a:spcPts val="0"/>
              </a:spcBef>
              <a:buChar char="■"/>
              <a:defRPr sz="1200" b="0" i="0" u="none" strike="noStrike" cap="none">
                <a:solidFill>
                  <a:schemeClr val="dk1"/>
                </a:solidFill>
                <a:latin typeface="Calibri"/>
                <a:ea typeface="Calibri"/>
                <a:cs typeface="Calibri"/>
                <a:sym typeface="Calibri"/>
              </a:defRPr>
            </a:lvl3pPr>
            <a:lvl4pPr marL="1371600" marR="0" lvl="3" indent="0" algn="l" rtl="0">
              <a:spcBef>
                <a:spcPts val="0"/>
              </a:spcBef>
              <a:buChar char="●"/>
              <a:defRPr sz="1200" b="0" i="0" u="none" strike="noStrike" cap="none">
                <a:solidFill>
                  <a:schemeClr val="dk1"/>
                </a:solidFill>
                <a:latin typeface="Calibri"/>
                <a:ea typeface="Calibri"/>
                <a:cs typeface="Calibri"/>
                <a:sym typeface="Calibri"/>
              </a:defRPr>
            </a:lvl4pPr>
            <a:lvl5pPr marL="1828800" marR="0" lvl="4" indent="0" algn="l" rtl="0">
              <a:spcBef>
                <a:spcPts val="0"/>
              </a:spcBef>
              <a:buChar char="○"/>
              <a:defRPr sz="1200" b="0" i="0" u="none" strike="noStrike" cap="none">
                <a:solidFill>
                  <a:schemeClr val="dk1"/>
                </a:solidFill>
                <a:latin typeface="Calibri"/>
                <a:ea typeface="Calibri"/>
                <a:cs typeface="Calibri"/>
                <a:sym typeface="Calibri"/>
              </a:defRPr>
            </a:lvl5pPr>
            <a:lvl6pPr marL="2286000" marR="0" lvl="5" indent="0" algn="l" rtl="0">
              <a:spcBef>
                <a:spcPts val="0"/>
              </a:spcBef>
              <a:buChar char="■"/>
              <a:defRPr sz="1200" b="0" i="0" u="none" strike="noStrike" cap="none">
                <a:solidFill>
                  <a:schemeClr val="dk1"/>
                </a:solidFill>
                <a:latin typeface="Calibri"/>
                <a:ea typeface="Calibri"/>
                <a:cs typeface="Calibri"/>
                <a:sym typeface="Calibri"/>
              </a:defRPr>
            </a:lvl6pPr>
            <a:lvl7pPr marL="2743200" marR="0" lvl="6" indent="0" algn="l" rtl="0">
              <a:spcBef>
                <a:spcPts val="0"/>
              </a:spcBef>
              <a:buChar char="●"/>
              <a:defRPr sz="1200" b="0" i="0" u="none" strike="noStrike" cap="none">
                <a:solidFill>
                  <a:schemeClr val="dk1"/>
                </a:solidFill>
                <a:latin typeface="Calibri"/>
                <a:ea typeface="Calibri"/>
                <a:cs typeface="Calibri"/>
                <a:sym typeface="Calibri"/>
              </a:defRPr>
            </a:lvl7pPr>
            <a:lvl8pPr marL="3200400" marR="0" lvl="7" indent="0" algn="l" rtl="0">
              <a:spcBef>
                <a:spcPts val="0"/>
              </a:spcBef>
              <a:buChar char="○"/>
              <a:defRPr sz="1200" b="0" i="0" u="none" strike="noStrike" cap="none">
                <a:solidFill>
                  <a:schemeClr val="dk1"/>
                </a:solidFill>
                <a:latin typeface="Calibri"/>
                <a:ea typeface="Calibri"/>
                <a:cs typeface="Calibri"/>
                <a:sym typeface="Calibri"/>
              </a:defRPr>
            </a:lvl8pPr>
            <a:lvl9pPr marL="3657600" marR="0" lvl="8" indent="0" algn="l" rtl="0">
              <a:spcBef>
                <a:spcPts val="0"/>
              </a:spcBef>
              <a:buChar char="■"/>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6513910"/>
            <a:ext cx="3962399" cy="344089"/>
          </a:xfrm>
          <a:prstGeom prst="rect">
            <a:avLst/>
          </a:prstGeom>
          <a:noFill/>
          <a:ln>
            <a:noFill/>
          </a:ln>
        </p:spPr>
        <p:txBody>
          <a:bodyPr wrap="square"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8427910"/>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txBox="1">
            <a:spLocks noGrp="1"/>
          </p:cNvSpPr>
          <p:nvPr>
            <p:ph type="body" idx="1"/>
          </p:nvPr>
        </p:nvSpPr>
        <p:spPr>
          <a:xfrm>
            <a:off x="914400" y="3300412"/>
            <a:ext cx="7315200" cy="2700338"/>
          </a:xfrm>
          <a:prstGeom prst="rect">
            <a:avLst/>
          </a:prstGeom>
        </p:spPr>
        <p:txBody>
          <a:bodyPr wrap="square" lIns="91425" tIns="91425" rIns="91425" bIns="91425" anchor="t" anchorCtr="0">
            <a:noAutofit/>
          </a:bodyPr>
          <a:lstStyle/>
          <a:p>
            <a:pPr lvl="0">
              <a:spcBef>
                <a:spcPts val="0"/>
              </a:spcBef>
              <a:buClr>
                <a:schemeClr val="dk1"/>
              </a:buClr>
              <a:buSzPct val="91666"/>
              <a:buFont typeface="Arial"/>
              <a:buNone/>
            </a:pPr>
            <a:r>
              <a:rPr lang="en-US">
                <a:latin typeface="Times New Roman"/>
                <a:ea typeface="Times New Roman"/>
                <a:cs typeface="Times New Roman"/>
                <a:sym typeface="Times New Roman"/>
              </a:rPr>
              <a:t>What’s NEW or DIFFERENT about (the Eng 2 EOC, the Alg 2 EOC, the Bio EOC, and the TCT process)?</a:t>
            </a:r>
          </a:p>
          <a:p>
            <a:pPr lvl="0">
              <a:spcBef>
                <a:spcPts val="0"/>
              </a:spcBef>
              <a:buClr>
                <a:schemeClr val="dk1"/>
              </a:buClr>
              <a:buSzPct val="91666"/>
              <a:buFont typeface="Arial"/>
              <a:buNone/>
            </a:pPr>
            <a:r>
              <a:rPr lang="en-US">
                <a:latin typeface="Times New Roman"/>
                <a:ea typeface="Times New Roman"/>
                <a:cs typeface="Times New Roman"/>
                <a:sym typeface="Times New Roman"/>
              </a:rPr>
              <a:t>What is an EXAMPLE of what to expect?</a:t>
            </a:r>
          </a:p>
          <a:p>
            <a:pPr lvl="0">
              <a:spcBef>
                <a:spcPts val="0"/>
              </a:spcBef>
              <a:buClr>
                <a:schemeClr val="dk1"/>
              </a:buClr>
              <a:buSzPct val="91666"/>
              <a:buFont typeface="Arial"/>
              <a:buNone/>
            </a:pPr>
            <a:r>
              <a:rPr lang="en-US">
                <a:latin typeface="Times New Roman"/>
                <a:ea typeface="Times New Roman"/>
                <a:cs typeface="Times New Roman"/>
                <a:sym typeface="Times New Roman"/>
              </a:rPr>
              <a:t>What are the INSTRUCTIONAL IMPLICATIONS?</a:t>
            </a:r>
          </a:p>
          <a:p>
            <a:pPr lvl="0">
              <a:spcBef>
                <a:spcPts val="0"/>
              </a:spcBef>
              <a:buClr>
                <a:schemeClr val="dk1"/>
              </a:buClr>
              <a:buSzPct val="91666"/>
              <a:buFont typeface="Arial"/>
              <a:buNone/>
            </a:pPr>
            <a:r>
              <a:rPr lang="en-US">
                <a:latin typeface="Times New Roman"/>
                <a:ea typeface="Times New Roman"/>
                <a:cs typeface="Times New Roman"/>
                <a:sym typeface="Times New Roman"/>
              </a:rPr>
              <a:t>What RESOURCES are available/suggested?</a:t>
            </a:r>
          </a:p>
          <a:p>
            <a:pPr lvl="0">
              <a:spcBef>
                <a:spcPts val="0"/>
              </a:spcBef>
              <a:buNone/>
            </a:pPr>
            <a:endParaRPr/>
          </a:p>
        </p:txBody>
      </p:sp>
      <p:sp>
        <p:nvSpPr>
          <p:cNvPr id="245" name="Shape 245"/>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6021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0" name="Shape 260"/>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Each component of the </a:t>
            </a:r>
            <a:r>
              <a:rPr lang="en-US"/>
              <a:t>KAS </a:t>
            </a:r>
            <a:r>
              <a:rPr lang="en-US" sz="1200" b="0" i="0" u="none" strike="noStrike" cap="none">
                <a:solidFill>
                  <a:schemeClr val="dk1"/>
                </a:solidFill>
                <a:latin typeface="Calibri"/>
                <a:ea typeface="Calibri"/>
                <a:cs typeface="Calibri"/>
                <a:sym typeface="Calibri"/>
              </a:rPr>
              <a:t> science assessment system is intended to provide different types of evidence about the effectiveness of science instruction so that instruction and assessment can improve systematically, over time.  The evidence from each component will influence and calibrate the other components.  The </a:t>
            </a:r>
            <a:r>
              <a:rPr lang="en-US"/>
              <a:t>KAS </a:t>
            </a:r>
            <a:r>
              <a:rPr lang="en-US" sz="1200" b="0" i="0" u="none" strike="noStrike" cap="none">
                <a:solidFill>
                  <a:schemeClr val="dk1"/>
                </a:solidFill>
                <a:latin typeface="Calibri"/>
                <a:ea typeface="Calibri"/>
                <a:cs typeface="Calibri"/>
                <a:sym typeface="Calibri"/>
              </a:rPr>
              <a:t> science standards demand evidence of the 3 dimensions working together; this assessment system will support developing the capacity of educators and the assessments themselves.</a:t>
            </a:r>
          </a:p>
        </p:txBody>
      </p:sp>
      <p:sp>
        <p:nvSpPr>
          <p:cNvPr id="261" name="Shape 261"/>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43414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9" name="Shape 279"/>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3 components of this system work together, providing different evidence to improve instruction and assessment systematically, but the components need to have commonality for this system to “work,” or for the evidence to have some common alignment in order to calibrate.  We say that each component has a common focus of “</a:t>
            </a:r>
            <a:r>
              <a:rPr lang="en-US" sz="1200" b="0" i="1" u="none" strike="noStrike" cap="none">
                <a:solidFill>
                  <a:schemeClr val="dk1"/>
                </a:solidFill>
                <a:latin typeface="Calibri"/>
                <a:ea typeface="Calibri"/>
                <a:cs typeface="Calibri"/>
                <a:sym typeface="Calibri"/>
              </a:rPr>
              <a:t>using</a:t>
            </a:r>
            <a:r>
              <a:rPr lang="en-US" sz="1200" b="0" i="0" u="none" strike="noStrike" cap="none">
                <a:solidFill>
                  <a:schemeClr val="dk1"/>
                </a:solidFill>
                <a:latin typeface="Calibri"/>
                <a:ea typeface="Calibri"/>
                <a:cs typeface="Calibri"/>
                <a:sym typeface="Calibri"/>
              </a:rPr>
              <a:t> the 3 dimensions to make sense of </a:t>
            </a:r>
            <a:r>
              <a:rPr lang="en-US" sz="1200" b="0" i="1" u="none" strike="noStrike" cap="none">
                <a:solidFill>
                  <a:schemeClr val="dk1"/>
                </a:solidFill>
                <a:latin typeface="Calibri"/>
                <a:ea typeface="Calibri"/>
                <a:cs typeface="Calibri"/>
                <a:sym typeface="Calibri"/>
              </a:rPr>
              <a:t>phenomena</a:t>
            </a:r>
            <a:r>
              <a:rPr lang="en-US" sz="1200" b="0" i="0" u="none" strike="noStrike" cap="none">
                <a:solidFill>
                  <a:schemeClr val="dk1"/>
                </a:solidFill>
                <a:latin typeface="Calibri"/>
                <a:ea typeface="Calibri"/>
                <a:cs typeface="Calibri"/>
                <a:sym typeface="Calibri"/>
              </a:rPr>
              <a:t>.*”  It takes experience and time to develop useful understanding of what this phrase means.  We will attempt to unpack this in the next few slides.</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*from an engineering perspective we would phrase this as “using the 3 dimensions to solve problems.”</a:t>
            </a:r>
          </a:p>
        </p:txBody>
      </p:sp>
      <p:sp>
        <p:nvSpPr>
          <p:cNvPr id="280" name="Shape 280"/>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39767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Shape 300"/>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1" name="Shape 301"/>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02" name="Shape 302"/>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5691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med" len="med"/>
            <a:tailEnd type="none" w="med" len="med"/>
          </a:ln>
        </p:spPr>
      </p:sp>
      <p:sp>
        <p:nvSpPr>
          <p:cNvPr id="315" name="Shape 315"/>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graphic identifies the 3 dimensions of our science standards.  The rope is a metaphor to show that these dimensions are intertwined, resulting in strong sense-making of scientific phenomena/problem solving.  </a:t>
            </a:r>
          </a:p>
        </p:txBody>
      </p:sp>
      <p:sp>
        <p:nvSpPr>
          <p:cNvPr id="316" name="Shape 316"/>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Calibri"/>
                <a:ea typeface="Calibri"/>
                <a:cs typeface="Calibri"/>
                <a:sym typeface="Calibri"/>
              </a:rPr>
              <a:t>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3135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med" len="med"/>
            <a:tailEnd type="none" w="med" len="med"/>
          </a:ln>
        </p:spPr>
      </p:sp>
      <p:sp>
        <p:nvSpPr>
          <p:cNvPr id="330" name="Shape 330"/>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An example of a 3</a:t>
            </a:r>
            <a:r>
              <a:rPr lang="en-US" sz="1200" b="0" i="0" u="none" strike="noStrike" cap="none" baseline="30000">
                <a:solidFill>
                  <a:schemeClr val="dk1"/>
                </a:solidFill>
                <a:latin typeface="Calibri"/>
                <a:ea typeface="Calibri"/>
                <a:cs typeface="Calibri"/>
                <a:sym typeface="Calibri"/>
              </a:rPr>
              <a:t>rd</a:t>
            </a:r>
            <a:r>
              <a:rPr lang="en-US" sz="1200" b="0" i="0" u="none" strike="noStrike" cap="none">
                <a:solidFill>
                  <a:schemeClr val="dk1"/>
                </a:solidFill>
                <a:latin typeface="Calibri"/>
                <a:ea typeface="Calibri"/>
                <a:cs typeface="Calibri"/>
                <a:sym typeface="Calibri"/>
              </a:rPr>
              <a:t> grade Performance Expectation, or science standard.  The color coding identifies the 3 dimensions of the standard.  The code in the beginning indicates 3</a:t>
            </a:r>
            <a:r>
              <a:rPr lang="en-US" sz="1200" b="0" i="0" u="none" strike="noStrike" cap="none" baseline="30000">
                <a:solidFill>
                  <a:schemeClr val="dk1"/>
                </a:solidFill>
                <a:latin typeface="Calibri"/>
                <a:ea typeface="Calibri"/>
                <a:cs typeface="Calibri"/>
                <a:sym typeface="Calibri"/>
              </a:rPr>
              <a:t>rd</a:t>
            </a:r>
            <a:r>
              <a:rPr lang="en-US" sz="1200" b="0" i="0" u="none" strike="noStrike" cap="none">
                <a:solidFill>
                  <a:schemeClr val="dk1"/>
                </a:solidFill>
                <a:latin typeface="Calibri"/>
                <a:ea typeface="Calibri"/>
                <a:cs typeface="Calibri"/>
                <a:sym typeface="Calibri"/>
              </a:rPr>
              <a:t> grade, physical science, in particular – force &amp; motion (3-PS2-2).</a:t>
            </a:r>
          </a:p>
        </p:txBody>
      </p:sp>
      <p:sp>
        <p:nvSpPr>
          <p:cNvPr id="331" name="Shape 331"/>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a:solidFill>
                  <a:schemeClr val="dk1"/>
                </a:solidFill>
                <a:latin typeface="Calibri"/>
                <a:ea typeface="Calibri"/>
                <a:cs typeface="Calibri"/>
                <a:sym typeface="Calibri"/>
              </a:rPr>
              <a:t>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1675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8" name="Shape 338"/>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science and engineering practices (SEP) are TOOLS that students use (they are the same tools that scientists and engineers use).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2 main points:</a:t>
            </a:r>
          </a:p>
          <a:p>
            <a:pPr marL="228600" marR="0" lvl="0" indent="-228600" algn="l" rtl="0">
              <a:spcBef>
                <a:spcPts val="0"/>
              </a:spcBef>
              <a:buClr>
                <a:schemeClr val="dk1"/>
              </a:buClr>
              <a:buSzPct val="100000"/>
              <a:buFont typeface="Calibri"/>
              <a:buAutoNum type="arabicParenR"/>
            </a:pPr>
            <a:r>
              <a:rPr lang="en-US" sz="1200" b="0" i="0" u="none" strike="noStrike" cap="none">
                <a:solidFill>
                  <a:schemeClr val="dk1"/>
                </a:solidFill>
                <a:latin typeface="Calibri"/>
                <a:ea typeface="Calibri"/>
                <a:cs typeface="Calibri"/>
                <a:sym typeface="Calibri"/>
              </a:rPr>
              <a:t>These tools are used to meaningfully access, process, synthesize, and explain information.  While some tools may seem very specific to the discipline of science, all disciplines (e/la, Math, SS, etc) use tools similar to these and we should be intentional in our instruction so that students understand this.</a:t>
            </a:r>
          </a:p>
          <a:p>
            <a:pPr marL="228600" marR="0" lvl="0" indent="-228600" algn="l" rtl="0">
              <a:spcBef>
                <a:spcPts val="0"/>
              </a:spcBef>
              <a:buClr>
                <a:schemeClr val="dk1"/>
              </a:buClr>
              <a:buSzPct val="100000"/>
              <a:buFont typeface="Calibri"/>
              <a:buAutoNum type="arabicParenR"/>
            </a:pPr>
            <a:r>
              <a:rPr lang="en-US" sz="1200" b="0" i="0" u="none" strike="noStrike" cap="none">
                <a:solidFill>
                  <a:schemeClr val="dk1"/>
                </a:solidFill>
                <a:latin typeface="Calibri"/>
                <a:ea typeface="Calibri"/>
                <a:cs typeface="Calibri"/>
                <a:sym typeface="Calibri"/>
              </a:rPr>
              <a:t>Consider which of these SEP (or tools) are “hands-on.”  Many think of science as “hands on” learning, which can have the unintended effect of stakeholders assuming that when kids are engaged in a hands on experience that they are learning science in a meaningful way.  Only “carrying out investigations” is required to be “hands on.”  “Modeling” might be “hands on” but doesn’t have to be because models are more than physical reproductions.  Effective use of these tools results in “minds on” experiences.  Helping students build proficiency with these tools is one key to effective science instruction.</a:t>
            </a:r>
          </a:p>
        </p:txBody>
      </p:sp>
      <p:sp>
        <p:nvSpPr>
          <p:cNvPr id="339" name="Shape 339"/>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15111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Shape 345"/>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6" name="Shape 346"/>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The crosscutting concepts (CCC) are ways that people think in order to make sense of things – lenses for sense-making.  While there are 7 CCC defined in our standards, these 7 CCC can be grouped into 3 more general categories in order to more simply understand them:  patterns, causality and systems thinking.  These 3 ways of thinking are distinctly very different, and  result in different approaches to problem solving.  It can be a good professional learning experience for teachers to reason through placing each of the 7 into the 3 categories because it deepens understanding of the CCC.  Clearly, students will use all 7 CCC in their K-12 science experiences and beyond, and the 7 CCC provide more clarity about the 3 general categories.</a:t>
            </a:r>
          </a:p>
          <a:p>
            <a:pPr marL="0" marR="0" lvl="0" indent="0" algn="l" rtl="0">
              <a:lnSpc>
                <a:spcPct val="100000"/>
              </a:lnSpc>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Developing proficiency with the CCC, understanding how they are used to explain phenomena or solve problems, is very challenging but also very critical for developing lasting proficiency in sense-making/problem solving.</a:t>
            </a:r>
          </a:p>
          <a:p>
            <a:pPr marL="0" marR="0" lvl="0" indent="0" algn="l" rtl="0">
              <a:lnSpc>
                <a:spcPct val="100000"/>
              </a:lnSpc>
              <a:spcBef>
                <a:spcPts val="0"/>
              </a:spcBef>
              <a:spcAft>
                <a:spcPts val="0"/>
              </a:spcAft>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a:solidFill>
                  <a:schemeClr val="dk1"/>
                </a:solidFill>
                <a:latin typeface="Calibri"/>
                <a:ea typeface="Calibri"/>
                <a:cs typeface="Calibri"/>
                <a:sym typeface="Calibri"/>
              </a:rPr>
              <a:t>Finally, while the CCC are called “crosscutting” because they cross all disciplines of science, the also cross all general disciplines (Math, e/la, SS, etc). We should be intentional in our instruction so that students understand this connection to other content areas, and use these ways of thinking in all disciplines.  This </a:t>
            </a:r>
            <a:r>
              <a:rPr lang="en-US" sz="1200" b="0" i="0" u="sng" strike="noStrike" cap="none">
                <a:solidFill>
                  <a:schemeClr val="dk1"/>
                </a:solidFill>
                <a:latin typeface="Calibri"/>
                <a:ea typeface="Calibri"/>
                <a:cs typeface="Calibri"/>
                <a:sym typeface="Calibri"/>
              </a:rPr>
              <a:t>connection</a:t>
            </a:r>
            <a:r>
              <a:rPr lang="en-US" sz="1200" b="0" i="0" u="none" strike="noStrike" cap="none">
                <a:solidFill>
                  <a:schemeClr val="dk1"/>
                </a:solidFill>
                <a:latin typeface="Calibri"/>
                <a:ea typeface="Calibri"/>
                <a:cs typeface="Calibri"/>
                <a:sym typeface="Calibri"/>
              </a:rPr>
              <a:t> should also serve as a vehicle for interdisciplinary conversations among teachers.</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347" name="Shape 347"/>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04663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4" name="Shape 354"/>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Must begin in kindergarten and continue each and every year!</a:t>
            </a:r>
          </a:p>
        </p:txBody>
      </p:sp>
      <p:sp>
        <p:nvSpPr>
          <p:cNvPr id="355" name="Shape 355"/>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3128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2589213" y="469900"/>
            <a:ext cx="4187825" cy="23558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1" name="Shape 361"/>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Too many educators do not know of this valuable resource.  Also useful for differentiating instruction because a learning progression is defined for each of the 8 SEP and 7 CCC.</a:t>
            </a:r>
          </a:p>
        </p:txBody>
      </p:sp>
      <p:sp>
        <p:nvSpPr>
          <p:cNvPr id="362" name="Shape 362"/>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42242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Shape 368"/>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9" name="Shape 369"/>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is an sample of one of two pages of this SEP:  analyzing and interpreting data.  There are 8 SEP.  There is a lot of information for educators to use in both instruction and assessment of the 8 SEP along the K-12 continuum.</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Appendix F can be found here:</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http://www.nextgenscience.org/sites/default/files/Appendix%20F%20%20Science%20and%20Engineering%20Practices%20in%20the%20NGSS%20-%20FINAL%20060513.pdf</a:t>
            </a:r>
          </a:p>
        </p:txBody>
      </p:sp>
      <p:sp>
        <p:nvSpPr>
          <p:cNvPr id="370" name="Shape 370"/>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6532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Shape 378"/>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79" name="Shape 379"/>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grade band continuum for the 7 CCC is defined in Appendix G.</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Appendix G can be found here:</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http://www.nextgenscience.org/sites/default/files/Appendix%20G%20-%20Crosscutting%20Concepts%20FINAL%20edited%204.10.13.pdf</a:t>
            </a:r>
          </a:p>
        </p:txBody>
      </p:sp>
      <p:sp>
        <p:nvSpPr>
          <p:cNvPr id="380" name="Shape 380"/>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91074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7" name="Shape 397"/>
          <p:cNvSpPr txBox="1">
            <a:spLocks noGrp="1"/>
          </p:cNvSpPr>
          <p:nvPr>
            <p:ph type="body" idx="1"/>
          </p:nvPr>
        </p:nvSpPr>
        <p:spPr>
          <a:xfrm>
            <a:off x="914400" y="3300412"/>
            <a:ext cx="7315200" cy="2700300"/>
          </a:xfrm>
          <a:prstGeom prst="rect">
            <a:avLst/>
          </a:prstGeom>
        </p:spPr>
        <p:txBody>
          <a:bodyPr wrap="square" lIns="91425" tIns="91425" rIns="91425" bIns="91425" anchor="t" anchorCtr="0">
            <a:noAutofit/>
          </a:bodyPr>
          <a:lstStyle/>
          <a:p>
            <a:pPr lvl="0">
              <a:spcBef>
                <a:spcPts val="0"/>
              </a:spcBef>
              <a:buClr>
                <a:schemeClr val="dk1"/>
              </a:buClr>
              <a:buSzPct val="25000"/>
              <a:buFont typeface="Arial"/>
              <a:buNone/>
            </a:pPr>
            <a:r>
              <a:rPr lang="en-US"/>
              <a:t>A scientific phenomenon is anything you can observe and explain using scientific principles.  An engaging phenomenon tends to make you wonder…  But whether or not something is engaging can depend on how it is presented.  One way of saying this is that “a phenomenon does not have to be phenomenal.”</a:t>
            </a:r>
          </a:p>
        </p:txBody>
      </p:sp>
      <p:sp>
        <p:nvSpPr>
          <p:cNvPr id="398" name="Shape 398"/>
          <p:cNvSpPr txBox="1">
            <a:spLocks noGrp="1"/>
          </p:cNvSpPr>
          <p:nvPr>
            <p:ph type="sldNum" idx="12"/>
          </p:nvPr>
        </p:nvSpPr>
        <p:spPr>
          <a:xfrm>
            <a:off x="5179483" y="6513910"/>
            <a:ext cx="3962399" cy="344100"/>
          </a:xfrm>
          <a:prstGeom prst="rect">
            <a:avLst/>
          </a:prstGeom>
        </p:spPr>
        <p:txBody>
          <a:bodyPr wrap="square"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13</a:t>
            </a:fld>
            <a:endParaRPr lang="en-US"/>
          </a:p>
        </p:txBody>
      </p:sp>
    </p:spTree>
    <p:extLst>
      <p:ext uri="{BB962C8B-B14F-4D97-AF65-F5344CB8AC3E}">
        <p14:creationId xmlns:p14="http://schemas.microsoft.com/office/powerpoint/2010/main" val="2594080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4" name="Shape 424"/>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25" name="Shape 425"/>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8508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Shape 442"/>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3" name="Shape 443"/>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is the purpose statement for the SSA from the Science Assessment System document found here:  http://education.ky.gov/curriculum/conpro/science/Documents/Next_Generation_Science_Assessment_System.pdf</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44" name="Shape 444"/>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884778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Shape 451"/>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52" name="Shape 452"/>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“design approach” of bundling PEs and using a storyline to explore the phenomenon was used in the 7</a:t>
            </a:r>
            <a:r>
              <a:rPr lang="en-US" sz="1200" b="0" i="0" u="none" strike="noStrike" cap="none" baseline="30000">
                <a:solidFill>
                  <a:schemeClr val="dk1"/>
                </a:solidFill>
                <a:latin typeface="Calibri"/>
                <a:ea typeface="Calibri"/>
                <a:cs typeface="Calibri"/>
                <a:sym typeface="Calibri"/>
              </a:rPr>
              <a:t>th</a:t>
            </a:r>
            <a:r>
              <a:rPr lang="en-US" sz="1200" b="0" i="0" u="none" strike="noStrike" cap="none">
                <a:solidFill>
                  <a:schemeClr val="dk1"/>
                </a:solidFill>
                <a:latin typeface="Calibri"/>
                <a:ea typeface="Calibri"/>
                <a:cs typeface="Calibri"/>
                <a:sym typeface="Calibri"/>
              </a:rPr>
              <a:t> grade pilot given in the spring of 2016.  This same approach will be used in the 2017 field test at grades 4, 7, 11.</a:t>
            </a:r>
          </a:p>
        </p:txBody>
      </p:sp>
      <p:sp>
        <p:nvSpPr>
          <p:cNvPr id="453" name="Shape 453"/>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00262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Shape 474"/>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75" name="Shape 475"/>
          <p:cNvSpPr txBox="1">
            <a:spLocks noGrp="1"/>
          </p:cNvSpPr>
          <p:nvPr>
            <p:ph type="body" idx="1"/>
          </p:nvPr>
        </p:nvSpPr>
        <p:spPr>
          <a:xfrm>
            <a:off x="914400" y="3300412"/>
            <a:ext cx="7315200" cy="27003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20 clusters were created at each grade level (4, 7, 11).  Each student at  </a:t>
            </a:r>
            <a:r>
              <a:rPr lang="en-US" sz="1200" b="0" i="0" u="sng" strike="noStrike" cap="none">
                <a:solidFill>
                  <a:schemeClr val="dk1"/>
                </a:solidFill>
                <a:latin typeface="Calibri"/>
                <a:ea typeface="Calibri"/>
                <a:cs typeface="Calibri"/>
                <a:sym typeface="Calibri"/>
              </a:rPr>
              <a:t>grades 4, 7 and 11 </a:t>
            </a:r>
            <a:r>
              <a:rPr lang="en-US" sz="1200" b="0" i="0" u="none" strike="noStrike" cap="none">
                <a:solidFill>
                  <a:schemeClr val="dk1"/>
                </a:solidFill>
                <a:latin typeface="Calibri"/>
                <a:ea typeface="Calibri"/>
                <a:cs typeface="Calibri"/>
                <a:sym typeface="Calibri"/>
              </a:rPr>
              <a:t>will get a test booklet with 2 clusters.  The 2 clusters for each booklet will vary, so it is unlikely (although possible) that 2 students in the same classroom will have the same 2 clusters.  Each cluster is expected to take about 20-25 minutes, but a cap of 70 minutes has been set for the field test.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Selected response may have more than four answer choices, and students may be asked to select 1, 2, or 3 answer choices for a selected response question.  Students will be told how many to select – they will NOT be told to “select all that apply.”</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Constructed response means any question that must be hand scored.  It could be a written explanation, a model, a flowchart, etc.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1" i="1" u="none" strike="noStrike" cap="none">
                <a:solidFill>
                  <a:schemeClr val="dk1"/>
                </a:solidFill>
                <a:latin typeface="Calibri"/>
                <a:ea typeface="Calibri"/>
                <a:cs typeface="Calibri"/>
                <a:sym typeface="Calibri"/>
              </a:rPr>
              <a:t>What’s different about the State Summative Assessment (SSA) for science?</a:t>
            </a:r>
            <a:r>
              <a:rPr lang="en-US" sz="1200" b="0" i="0" u="none" strike="noStrike" cap="none">
                <a:solidFill>
                  <a:schemeClr val="dk1"/>
                </a:solidFill>
                <a:latin typeface="Calibri"/>
                <a:ea typeface="Calibri"/>
                <a:cs typeface="Calibri"/>
                <a:sym typeface="Calibri"/>
              </a:rPr>
              <a: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1" i="0" u="none" strike="noStrike" cap="none">
                <a:solidFill>
                  <a:schemeClr val="dk1"/>
                </a:solidFill>
                <a:latin typeface="Calibri"/>
                <a:ea typeface="Calibri"/>
                <a:cs typeface="Calibri"/>
                <a:sym typeface="Calibri"/>
              </a:rPr>
              <a:t>Phenomenon-based item clusters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field test of the SSA will utilize a phenomenon-based approach. Rather than being a collection of individual and unrelated items, questions will be grouped in clusters in which every question will be related to the others by asking students to use their understanding of science and/or engineering design to consider a phenomenon or solve an engineering design problem. A phenomenon is anything that can be observed and that students can attempt to understand or explain.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Each cluster of items will attempt to gather information about two or more standards that have been bundled together by the item writer. The phenomenon chosen by the item writers is one that allows the bundled standards to be assessed in a logical way.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assessment clusters use narrative text to lead students through the progression of questions. This narrative text is referred to as the storyline and its purpose is to set up the context of the phenomenon and to link the items together in a way that makes sense to the student.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example, the phenomenon of stream erosion could be used to create a cluster of items. The two standards bundled together to measure by this cluster could be an ESS (earth science) standard and one from ETS (engineering design) to create a cluster that asks students to both explain the reason a stream becomes muddy and to evaluate possible solutions to prevent this from happening. The storyline for this cluster might involve two friends noticing the creek near their house becoming muddy after a rain storm and attempting to explain why, then brainstorming ways to reduce the amount of sediment that washes into the stream.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One immediate difference students will notice when opening the field test booklets is this storyline. Rather than starting with Question 1 on the first page, each cluster begins with varying amounts of text that establish the phenomenon and/or provide needed information for students to answer the questions that follow. For the hypothetical example above the storyline might begin: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Two friends, Marcus and Tammy are walking down their street when they notice the stream that flows beside it is much higher than normal, and the water is dark brown and muddy.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“Wow, look at the stream,” said Marcus. “I’ve never seen it that muddy before.”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“Yeah,” said Tammy. “It was really clear last week. I wonder what changed to make it so muddy.”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“Let’s see if we can find some information to help us figure it out.”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text might then be followed with a table of rainfall data, and then the first question requiring students to use the data to provide an answer.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1" i="0" u="none" strike="noStrike" cap="none">
                <a:solidFill>
                  <a:schemeClr val="dk1"/>
                </a:solidFill>
                <a:latin typeface="Calibri"/>
                <a:ea typeface="Calibri"/>
                <a:cs typeface="Calibri"/>
                <a:sym typeface="Calibri"/>
              </a:rPr>
              <a:t>Multi-dimensional items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other difference as compared to previous science assessments students are familiar with is the multi-dimensional approach to item development. Item writers were asked to develop two or three dimensional items, even for multiple choice items. This means the items are designed to measure students ability to use the Science and Engineering Practices (SEP) and Crosscutting Concepts (CCC) as well as the Disciplinary Core Ideas (DCI) of the standards. Most science assessments in the past were heavily weighted toward what is traditionally thought of as science “content” and few items attempted to measure the practice of science. On the field test students will be asked to identify patterns, construct arguments, link cause and effect, etc. using the DCI as the context for applying those SEP and CCC.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example: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Which of these most likely caused the stream to become muddy?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 Rain washes soil into the stream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as compared to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Tammy claimed that the rainfall data explains why the stream becomes muddy. What pattern in the rainfall data supports her claim?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 The creek was always muddy 2-3 days after it rained upstream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In the second instance there is a focus on the student being able to identify a pattern in the data. Patterns are one of the Crosscutting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Concepts, so the second question is an example of how a question can assess both a CCC as well as the DCI.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1" i="0" u="none" strike="noStrike" cap="none">
                <a:solidFill>
                  <a:schemeClr val="dk1"/>
                </a:solidFill>
                <a:latin typeface="Calibri"/>
                <a:ea typeface="Calibri"/>
                <a:cs typeface="Calibri"/>
                <a:sym typeface="Calibri"/>
              </a:rPr>
              <a:t>Specifics of test construction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In general, each cluster will consist of six (6) multiple choice questions and two (2) open response. This is not an absolute, as there are some clusters with more or less of both question type as determined by the standards that were bundled to create the clusters.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Some multiple choice questions require students to select more than one correct answer. Unless the item specifies otherwise, there is a single correct answer. The number of correct response will be identified in every question as follows: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single answer questions the quantifier one will be included in the question: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(7) Which one location would be the best place to build a dam?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multiple answer questions the number of correct responses will be specified in a separate line immediately preceding the answer choices: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(7) Which locations for a dam meet the design criteria?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Select the TWO best answers.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Multiple choice questions are not limited to a fixed number of answer choices. Although the large majority contain four (4) there are some that contain more, especially in the cases where students are asked to select more than one answer.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Constructed response questions on the field test ask for a greater variety of response types than in previous assessments. Students may be asked to draw and annotate a model, create a flow chart, create and explain a graph or some other type of response beyond a traditional written answer. In some cases, constructed response questions may incorporate multiple elements such as several related short answer questions combined within the same answer space. For example: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Part A. Where would the water collect if Gate A were placed in the following positions: (your answer choices could include upper pool, lower pool, river, reservoir, or unchanged)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1. Position X ________________________________________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2. Position Y ________________________________________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3. Position Z ________________________________________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Part B. Where would the water collect if Gate B were placed in the following positions: (your answer choices could include upper pool, lower pool, river, reservoir, or unchanged)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4. Position  M________________________________________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5. Position Q ________________________________________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6. Position R ________________________________________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Part C. Based on these results, what predictions can you make about the effect of Gate C on the system?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Item vocabulary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At all grade levels, the terminology of the questions reflects the language of the standards. This includes the wording of the SEP and CCC as well as any content-specific language contained in the Kentucky Academic Standards (KAS) for Science.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instance, the first grade standard 1-LS1-1 contains the word “mimicking” and therefore it might be possible for this word to appear in a question. Fourth grade standard 4-PS4-1 contains “amplitude” and “wavelength,” so students might be expected to understand how both terms relate to the properties of a wave.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Common terminology used in the SEP and CCC might also be expected to appear in questions, such as asking students to “construct an explanation” or to “generate a solution.” Since the Engineering Design (ETS) standards will be included in the field test, terms such as “criteria for success” and “constraints” may be included in questions. For instance, a student might be asked: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Which one of these criteria for success would most likely be met by Joe’s proposed solution?  </a:t>
            </a:r>
          </a:p>
        </p:txBody>
      </p:sp>
      <p:sp>
        <p:nvSpPr>
          <p:cNvPr id="476" name="Shape 476"/>
          <p:cNvSpPr txBox="1">
            <a:spLocks noGrp="1"/>
          </p:cNvSpPr>
          <p:nvPr>
            <p:ph type="sldNum" idx="12"/>
          </p:nvPr>
        </p:nvSpPr>
        <p:spPr>
          <a:xfrm>
            <a:off x="5179483" y="6513910"/>
            <a:ext cx="3962399" cy="3441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50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Shape 459"/>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60" name="Shape 460"/>
          <p:cNvSpPr txBox="1">
            <a:spLocks noGrp="1"/>
          </p:cNvSpPr>
          <p:nvPr>
            <p:ph type="body" idx="1"/>
          </p:nvPr>
        </p:nvSpPr>
        <p:spPr>
          <a:xfrm>
            <a:off x="914400" y="3300412"/>
            <a:ext cx="7315200" cy="2700338"/>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61" name="Shape 461"/>
          <p:cNvSpPr txBox="1">
            <a:spLocks noGrp="1"/>
          </p:cNvSpPr>
          <p:nvPr>
            <p:ph type="sldNum" idx="12"/>
          </p:nvPr>
        </p:nvSpPr>
        <p:spPr>
          <a:xfrm>
            <a:off x="5179483" y="6513910"/>
            <a:ext cx="3962399" cy="344089"/>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4999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Shape 467"/>
          <p:cNvSpPr txBox="1">
            <a:spLocks noGrp="1"/>
          </p:cNvSpPr>
          <p:nvPr>
            <p:ph type="body" idx="1"/>
          </p:nvPr>
        </p:nvSpPr>
        <p:spPr>
          <a:xfrm>
            <a:off x="914400" y="3300412"/>
            <a:ext cx="7315200" cy="2700338"/>
          </a:xfrm>
          <a:prstGeom prst="rect">
            <a:avLst/>
          </a:prstGeom>
        </p:spPr>
        <p:txBody>
          <a:bodyPr wrap="square" lIns="91425" tIns="91425" rIns="91425" bIns="91425" anchor="t" anchorCtr="0">
            <a:noAutofit/>
          </a:bodyPr>
          <a:lstStyle/>
          <a:p>
            <a:pPr lvl="0">
              <a:spcBef>
                <a:spcPts val="0"/>
              </a:spcBef>
              <a:buNone/>
            </a:pPr>
            <a:endParaRPr/>
          </a:p>
        </p:txBody>
      </p:sp>
      <p:sp>
        <p:nvSpPr>
          <p:cNvPr id="468" name="Shape 468"/>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6828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Shape 482"/>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3" name="Shape 483"/>
          <p:cNvSpPr txBox="1">
            <a:spLocks noGrp="1"/>
          </p:cNvSpPr>
          <p:nvPr>
            <p:ph type="body" idx="1"/>
          </p:nvPr>
        </p:nvSpPr>
        <p:spPr>
          <a:xfrm>
            <a:off x="914400" y="3300412"/>
            <a:ext cx="7315200" cy="27003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20 clusters were created at each grade level (4, 7, 11).  Each student at  </a:t>
            </a:r>
            <a:r>
              <a:rPr lang="en-US" sz="1200" b="0" i="0" u="sng" strike="noStrike" cap="none">
                <a:solidFill>
                  <a:schemeClr val="dk1"/>
                </a:solidFill>
                <a:latin typeface="Calibri"/>
                <a:ea typeface="Calibri"/>
                <a:cs typeface="Calibri"/>
                <a:sym typeface="Calibri"/>
              </a:rPr>
              <a:t>grades 4, 7 and 11 </a:t>
            </a:r>
            <a:r>
              <a:rPr lang="en-US" sz="1200" b="0" i="0" u="none" strike="noStrike" cap="none">
                <a:solidFill>
                  <a:schemeClr val="dk1"/>
                </a:solidFill>
                <a:latin typeface="Calibri"/>
                <a:ea typeface="Calibri"/>
                <a:cs typeface="Calibri"/>
                <a:sym typeface="Calibri"/>
              </a:rPr>
              <a:t>will get a test booklet with 2 clusters.  The 2 clusters for each booklet will vary, so it is unlikely (although possible) that 2 students in the same classroom will have the same 2 clusters.  Each cluster is expected to take about 20-25 minutes, but a cap of 70 minutes has been set for the field test.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Selected response may have more than four answer choices, and students may be asked to select 1, 2, or 3 answer choices for a selected response question.  Students will be told how many to select – they will NOT be told to “select all that apply.”</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Constructed response means any question that must be hand scored.  It could be a written explanation, a model, a flowchart, etc.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1" i="1" u="none" strike="noStrike" cap="none">
                <a:solidFill>
                  <a:schemeClr val="dk1"/>
                </a:solidFill>
                <a:latin typeface="Calibri"/>
                <a:ea typeface="Calibri"/>
                <a:cs typeface="Calibri"/>
                <a:sym typeface="Calibri"/>
              </a:rPr>
              <a:t>What’s different about the State Summative Assessment (SSA) for science?</a:t>
            </a:r>
            <a:r>
              <a:rPr lang="en-US" sz="1200" b="0" i="0" u="none" strike="noStrike" cap="none">
                <a:solidFill>
                  <a:schemeClr val="dk1"/>
                </a:solidFill>
                <a:latin typeface="Calibri"/>
                <a:ea typeface="Calibri"/>
                <a:cs typeface="Calibri"/>
                <a:sym typeface="Calibri"/>
              </a:rPr>
              <a: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1" i="0" u="none" strike="noStrike" cap="none">
                <a:solidFill>
                  <a:schemeClr val="dk1"/>
                </a:solidFill>
                <a:latin typeface="Calibri"/>
                <a:ea typeface="Calibri"/>
                <a:cs typeface="Calibri"/>
                <a:sym typeface="Calibri"/>
              </a:rPr>
              <a:t>Phenomenon-based item clusters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field test of the SSA will utilize a phenomenon-based approach. Rather than being a collection of individual and unrelated items, questions will be grouped in clusters in which every question will be related to the others by asking students to use their understanding of science and/or engineering design to consider a phenomenon or solve an engineering design problem. A phenomenon is anything that can be observed and that students can attempt to understand or explain.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Each cluster of items will attempt to gather information about two or more standards that have been bundled together by the item writer. The phenomenon chosen by the item writers is one that allows the bundled standards to be assessed in a logical way.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assessment clusters use narrative text to lead students through the progression of questions. This narrative text is referred to as the storyline and its purpose is to set up the context of the phenomenon and to link the items together in a way that makes sense to the student.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example, the phenomenon of stream erosion could be used to create a cluster of items. The two standards bundled together to measure by this cluster could be an ESS (earth science) standard and one from ETS (engineering design) to create a cluster that asks students to both explain the reason a stream becomes muddy and to evaluate possible solutions to prevent this from happening. The storyline for this cluster might involve two friends noticing the creek near their house becoming muddy after a rain storm and attempting to explain why, then brainstorming ways to reduce the amount of sediment that washes into the stream.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One immediate difference students will notice when opening the field test booklets is this storyline. Rather than starting with Question 1 on the first page, each cluster begins with varying amounts of text that establish the phenomenon and/or provide needed information for students to answer the questions that follow. For the hypothetical example above the storyline might begin: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Two friends, Marcus and Tammy are walking down their street when they notice the stream that flows beside it is much higher than normal, and the water is dark brown and muddy.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“Wow, look at the stream,” said Marcus. “I’ve never seen it that muddy before.”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“Yeah,” said Tammy. “It was really clear last week. I wonder what changed to make it so muddy.”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“Let’s see if we can find some information to help us figure it out.”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This text might then be followed with a table of rainfall data, and then the first question requiring students to use the data to provide an answer.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1" i="0" u="none" strike="noStrike" cap="none">
                <a:solidFill>
                  <a:schemeClr val="dk1"/>
                </a:solidFill>
                <a:latin typeface="Calibri"/>
                <a:ea typeface="Calibri"/>
                <a:cs typeface="Calibri"/>
                <a:sym typeface="Calibri"/>
              </a:rPr>
              <a:t>Multi-dimensional items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 other difference as compared to previous science assessments students are familiar with is the multi-dimensional approach to item development. Item writers were asked to develop two or three dimensional items, even for multiple choice items. This means the items are designed to measure students ability to use the Science and Engineering Practices (SEP) and Crosscutting Concepts (CCC) as well as the Disciplinary Core Ideas (DCI) of the standards. Most science assessments in the past were heavily weighted toward what is traditionally thought of as science “content” and few items attempted to measure the practice of science. On the field test students will be asked to identify patterns, construct arguments, link cause and effect, etc. using the DCI as the context for applying those SEP and CCC.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example: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Which of these most likely caused the stream to become muddy?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 Rain washes soil into the stream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as compared to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Tammy claimed that the rainfall data explains why the stream becomes muddy. What pattern in the rainfall data supports her claim?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 The creek was always muddy 2-3 days after it rained upstream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In the second instance there is a focus on the student being able to identify a pattern in the data. Patterns are one of the Crosscutting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Concepts, so the second question is an example of how a question can assess both a CCC as well as the DCI.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1" i="0" u="none" strike="noStrike" cap="none">
                <a:solidFill>
                  <a:schemeClr val="dk1"/>
                </a:solidFill>
                <a:latin typeface="Calibri"/>
                <a:ea typeface="Calibri"/>
                <a:cs typeface="Calibri"/>
                <a:sym typeface="Calibri"/>
              </a:rPr>
              <a:t>Specifics of test construction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In general, each cluster will consist of six (6) multiple choice questions and two (2) open response. This is not an absolute, as there are some clusters with more or less of both question type as determined by the standards that were bundled to create the clusters.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Some multiple choice questions require students to select more than one correct answer. Unless the item specifies otherwise, there is a single correct answer. The number of correct response will be identified in every question as follows: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single answer questions the quantifier one will be included in the question: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(7) Which one location would be the best place to build a dam?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multiple answer questions the number of correct responses will be specified in a separate line immediately preceding the answer choices: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(7) Which locations for a dam meet the design criteria?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Select the TWO best answers.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Multiple choice questions are not limited to a fixed number of answer choices. Although the large majority contain four (4) there are some that contain more, especially in the cases where students are asked to select more than one answer.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Constructed response questions on the field test ask for a greater variety of response types than in previous assessments. Students may be asked to draw and annotate a model, create a flow chart, create and explain a graph or some other type of response beyond a traditional written answer. In some cases, constructed response questions may incorporate multiple elements such as several related short answer questions combined within the same answer space. For example: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Part A. Where would the water collect if Gate A were placed in the following positions: (your answer choices could include upper pool, lower pool, river, reservoir, or unchanged)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1. Position X ________________________________________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2. Position Y ________________________________________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3. Position Z ________________________________________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Part B. Where would the water collect if Gate B were placed in the following positions: (your answer choices could include upper pool, lower pool, river, reservoir, or unchanged)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4. Position  M________________________________________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5. Position Q ________________________________________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6. Position R ________________________________________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Part C. Based on these results, what predictions can you make about the effect of Gate C on the system?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Item vocabulary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At all grade levels, the terminology of the questions reflects the language of the standards. This includes the wording of the SEP and CCC as well as any content-specific language contained in the Kentucky Academic Standards (KAS) for Science.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For instance, the first grade standard 1-LS1-1 contains the word “mimicking” and therefore it might be possible for this word to appear in a question. Fourth grade standard 4-PS4-1 contains “amplitude” and “wavelength,” so students might be expected to understand how both terms relate to the properties of a wave.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Common terminology used in the SEP and CCC might also be expected to appear in questions, such as asking students to “construct an explanation” or to “generate a solution.” Since the Engineering Design (ETS) standards will be included in the field test, terms such as “criteria for success” and “constraints” may be included in questions. For instance, a student might be asked:  </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Which one of these criteria for success would most likely be met by Joe’s proposed solution?  </a:t>
            </a:r>
          </a:p>
        </p:txBody>
      </p:sp>
      <p:sp>
        <p:nvSpPr>
          <p:cNvPr id="484" name="Shape 484"/>
          <p:cNvSpPr txBox="1">
            <a:spLocks noGrp="1"/>
          </p:cNvSpPr>
          <p:nvPr>
            <p:ph type="sldNum" idx="12"/>
          </p:nvPr>
        </p:nvSpPr>
        <p:spPr>
          <a:xfrm>
            <a:off x="5179483" y="6513910"/>
            <a:ext cx="3962399" cy="3441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32743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Shape 490"/>
          <p:cNvSpPr>
            <a:spLocks noGrp="1" noRot="1" noChangeAspect="1"/>
          </p:cNvSpPr>
          <p:nvPr>
            <p:ph type="sldImg" idx="2"/>
          </p:nvPr>
        </p:nvSpPr>
        <p:spPr>
          <a:xfrm>
            <a:off x="2514600" y="857250"/>
            <a:ext cx="4114800" cy="23145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1" name="Shape 491"/>
          <p:cNvSpPr txBox="1">
            <a:spLocks noGrp="1"/>
          </p:cNvSpPr>
          <p:nvPr>
            <p:ph type="body" idx="1"/>
          </p:nvPr>
        </p:nvSpPr>
        <p:spPr>
          <a:xfrm>
            <a:off x="914400" y="3300412"/>
            <a:ext cx="7315200" cy="2700300"/>
          </a:xfrm>
          <a:prstGeom prst="rect">
            <a:avLst/>
          </a:prstGeom>
        </p:spPr>
        <p:txBody>
          <a:bodyPr wrap="square" lIns="91425" tIns="91425" rIns="91425" bIns="91425" anchor="t" anchorCtr="0">
            <a:noAutofit/>
          </a:bodyPr>
          <a:lstStyle/>
          <a:p>
            <a:pPr lvl="0">
              <a:spcBef>
                <a:spcPts val="0"/>
              </a:spcBef>
              <a:buNone/>
            </a:pPr>
            <a:endParaRPr/>
          </a:p>
        </p:txBody>
      </p:sp>
      <p:sp>
        <p:nvSpPr>
          <p:cNvPr id="492" name="Shape 492"/>
          <p:cNvSpPr txBox="1">
            <a:spLocks noGrp="1"/>
          </p:cNvSpPr>
          <p:nvPr>
            <p:ph type="sldNum" idx="12"/>
          </p:nvPr>
        </p:nvSpPr>
        <p:spPr>
          <a:xfrm>
            <a:off x="5179483" y="6513910"/>
            <a:ext cx="3962399" cy="344100"/>
          </a:xfrm>
          <a:prstGeom prst="rect">
            <a:avLst/>
          </a:prstGeom>
        </p:spPr>
        <p:txBody>
          <a:bodyPr wrap="square"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27</a:t>
            </a:fld>
            <a:endParaRPr lang="en-US"/>
          </a:p>
        </p:txBody>
      </p:sp>
    </p:spTree>
    <p:extLst>
      <p:ext uri="{BB962C8B-B14F-4D97-AF65-F5344CB8AC3E}">
        <p14:creationId xmlns:p14="http://schemas.microsoft.com/office/powerpoint/2010/main" val="24472298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Shape 25"/>
        <p:cNvGrpSpPr/>
        <p:nvPr/>
      </p:nvGrpSpPr>
      <p:grpSpPr>
        <a:xfrm>
          <a:off x="0" y="0"/>
          <a:ext cx="0" cy="0"/>
          <a:chOff x="0" y="0"/>
          <a:chExt cx="0" cy="0"/>
        </a:xfrm>
      </p:grpSpPr>
      <p:sp>
        <p:nvSpPr>
          <p:cNvPr id="26" name="Shape 26"/>
          <p:cNvSpPr txBox="1">
            <a:spLocks noGrp="1"/>
          </p:cNvSpPr>
          <p:nvPr>
            <p:ph type="ctrTitle"/>
          </p:nvPr>
        </p:nvSpPr>
        <p:spPr>
          <a:xfrm>
            <a:off x="874469" y="1477104"/>
            <a:ext cx="8664693" cy="1646301"/>
          </a:xfrm>
          <a:prstGeom prst="rect">
            <a:avLst/>
          </a:prstGeom>
          <a:noFill/>
          <a:ln>
            <a:noFill/>
          </a:ln>
        </p:spPr>
        <p:txBody>
          <a:bodyPr wrap="square" lIns="91425" tIns="91425" rIns="91425" bIns="91425" anchor="b" anchorCtr="0"/>
          <a:lstStyle>
            <a:lvl1pPr marL="0" marR="0" lvl="0" indent="0" algn="l" rtl="0">
              <a:spcBef>
                <a:spcPts val="0"/>
              </a:spcBef>
              <a:buClr>
                <a:srgbClr val="072B62"/>
              </a:buClr>
              <a:buFont typeface="Georgia"/>
              <a:buNone/>
              <a:defRPr sz="5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27" name="Shape 27"/>
          <p:cNvSpPr txBox="1">
            <a:spLocks noGrp="1"/>
          </p:cNvSpPr>
          <p:nvPr>
            <p:ph type="subTitle" idx="1"/>
          </p:nvPr>
        </p:nvSpPr>
        <p:spPr>
          <a:xfrm>
            <a:off x="1285101" y="3346212"/>
            <a:ext cx="8298206" cy="1096899"/>
          </a:xfrm>
          <a:prstGeom prst="rect">
            <a:avLst/>
          </a:prstGeom>
          <a:noFill/>
          <a:ln>
            <a:noFill/>
          </a:ln>
        </p:spPr>
        <p:txBody>
          <a:bodyPr wrap="square" lIns="91425" tIns="91425" rIns="91425" bIns="91425" anchor="t" anchorCtr="0"/>
          <a:lstStyle>
            <a:lvl1pPr marL="0" marR="0" lvl="0" indent="0" algn="r" rtl="0">
              <a:spcBef>
                <a:spcPts val="1000"/>
              </a:spcBef>
              <a:spcAft>
                <a:spcPts val="0"/>
              </a:spcAft>
              <a:buClr>
                <a:srgbClr val="D2BD24"/>
              </a:buClr>
              <a:buFont typeface="Noto Sans Symbols"/>
              <a:buNone/>
              <a:defRPr sz="2800" b="0" i="0" u="none" strike="noStrike" cap="none">
                <a:solidFill>
                  <a:srgbClr val="7F7F7F"/>
                </a:solidFill>
                <a:latin typeface="Source Sans Pro"/>
                <a:ea typeface="Source Sans Pro"/>
                <a:cs typeface="Source Sans Pro"/>
                <a:sym typeface="Source Sans Pro"/>
              </a:defRPr>
            </a:lvl1pPr>
            <a:lvl2pPr marL="457200" marR="0" lvl="1" indent="0" algn="ctr" rtl="0">
              <a:spcBef>
                <a:spcPts val="1000"/>
              </a:spcBef>
              <a:spcAft>
                <a:spcPts val="0"/>
              </a:spcAft>
              <a:buClr>
                <a:srgbClr val="D2BD24"/>
              </a:buClr>
              <a:buFont typeface="Source Sans Pro"/>
              <a:buNone/>
              <a:defRPr sz="3200" b="0" i="0" u="none" strike="noStrike" cap="none">
                <a:solidFill>
                  <a:srgbClr val="888888"/>
                </a:solidFill>
                <a:latin typeface="Source Sans Pro"/>
                <a:ea typeface="Source Sans Pro"/>
                <a:cs typeface="Source Sans Pro"/>
                <a:sym typeface="Source Sans Pro"/>
              </a:defRPr>
            </a:lvl2pPr>
            <a:lvl3pPr marL="914400" marR="0" lvl="2" indent="0" algn="ctr" rtl="0">
              <a:spcBef>
                <a:spcPts val="1000"/>
              </a:spcBef>
              <a:spcAft>
                <a:spcPts val="0"/>
              </a:spcAft>
              <a:buClr>
                <a:srgbClr val="D2BD24"/>
              </a:buClr>
              <a:buFont typeface="Noto Sans Symbols"/>
              <a:buNone/>
              <a:defRPr sz="2800" b="0" i="0" u="none" strike="noStrike" cap="none">
                <a:solidFill>
                  <a:srgbClr val="888888"/>
                </a:solidFill>
                <a:latin typeface="Source Sans Pro"/>
                <a:ea typeface="Source Sans Pro"/>
                <a:cs typeface="Source Sans Pro"/>
                <a:sym typeface="Source Sans Pro"/>
              </a:defRPr>
            </a:lvl3pPr>
            <a:lvl4pPr marL="1371600" marR="0" lvl="3" indent="0" algn="ctr" rtl="0">
              <a:spcBef>
                <a:spcPts val="1000"/>
              </a:spcBef>
              <a:spcAft>
                <a:spcPts val="0"/>
              </a:spcAft>
              <a:buClr>
                <a:srgbClr val="D2BD24"/>
              </a:buClr>
              <a:buFont typeface="Noto Sans Symbols"/>
              <a:buNone/>
              <a:defRPr sz="2400" b="0" i="0" u="none" strike="noStrike" cap="none">
                <a:solidFill>
                  <a:srgbClr val="888888"/>
                </a:solidFill>
                <a:latin typeface="Source Sans Pro"/>
                <a:ea typeface="Source Sans Pro"/>
                <a:cs typeface="Source Sans Pro"/>
                <a:sym typeface="Source Sans Pro"/>
              </a:defRPr>
            </a:lvl4pPr>
            <a:lvl5pPr marL="1828800" marR="0" lvl="4" indent="0" algn="ctr" rtl="0">
              <a:spcBef>
                <a:spcPts val="1000"/>
              </a:spcBef>
              <a:spcAft>
                <a:spcPts val="0"/>
              </a:spcAft>
              <a:buClr>
                <a:srgbClr val="D2BD24"/>
              </a:buClr>
              <a:buFont typeface="Noto Sans Symbols"/>
              <a:buNone/>
              <a:defRPr sz="2400" b="0" i="0" u="none" strike="noStrike" cap="none">
                <a:solidFill>
                  <a:srgbClr val="888888"/>
                </a:solidFill>
                <a:latin typeface="Source Sans Pro"/>
                <a:ea typeface="Source Sans Pro"/>
                <a:cs typeface="Source Sans Pro"/>
                <a:sym typeface="Source Sans Pro"/>
              </a:defRPr>
            </a:lvl5pPr>
            <a:lvl6pPr marL="2286000" marR="0" lvl="5" indent="0" algn="ctr" rtl="0">
              <a:spcBef>
                <a:spcPts val="1000"/>
              </a:spcBef>
              <a:spcAft>
                <a:spcPts val="0"/>
              </a:spcAft>
              <a:buClr>
                <a:schemeClr val="accent1"/>
              </a:buClr>
              <a:buFont typeface="Noto Sans Symbols"/>
              <a:buNone/>
              <a:defRPr sz="1200" b="0" i="0" u="none" strike="noStrike" cap="none">
                <a:solidFill>
                  <a:srgbClr val="888888"/>
                </a:solidFill>
                <a:latin typeface="Source Sans Pro"/>
                <a:ea typeface="Source Sans Pro"/>
                <a:cs typeface="Source Sans Pro"/>
                <a:sym typeface="Source Sans Pro"/>
              </a:defRPr>
            </a:lvl6pPr>
            <a:lvl7pPr marL="2743200" marR="0" lvl="6" indent="0" algn="ctr" rtl="0">
              <a:spcBef>
                <a:spcPts val="1000"/>
              </a:spcBef>
              <a:spcAft>
                <a:spcPts val="0"/>
              </a:spcAft>
              <a:buClr>
                <a:schemeClr val="accent1"/>
              </a:buClr>
              <a:buFont typeface="Noto Sans Symbols"/>
              <a:buNone/>
              <a:defRPr sz="1200" b="0" i="0" u="none" strike="noStrike" cap="none">
                <a:solidFill>
                  <a:srgbClr val="888888"/>
                </a:solidFill>
                <a:latin typeface="Source Sans Pro"/>
                <a:ea typeface="Source Sans Pro"/>
                <a:cs typeface="Source Sans Pro"/>
                <a:sym typeface="Source Sans Pro"/>
              </a:defRPr>
            </a:lvl7pPr>
            <a:lvl8pPr marL="3200400" marR="0" lvl="7" indent="0" algn="ctr" rtl="0">
              <a:spcBef>
                <a:spcPts val="1000"/>
              </a:spcBef>
              <a:spcAft>
                <a:spcPts val="0"/>
              </a:spcAft>
              <a:buClr>
                <a:schemeClr val="accent1"/>
              </a:buClr>
              <a:buFont typeface="Noto Sans Symbols"/>
              <a:buNone/>
              <a:defRPr sz="1200" b="0" i="0" u="none" strike="noStrike" cap="none">
                <a:solidFill>
                  <a:srgbClr val="888888"/>
                </a:solidFill>
                <a:latin typeface="Source Sans Pro"/>
                <a:ea typeface="Source Sans Pro"/>
                <a:cs typeface="Source Sans Pro"/>
                <a:sym typeface="Source Sans Pro"/>
              </a:defRPr>
            </a:lvl8pPr>
            <a:lvl9pPr marL="3657600" marR="0" lvl="8" indent="0" algn="ctr" rtl="0">
              <a:spcBef>
                <a:spcPts val="1000"/>
              </a:spcBef>
              <a:spcAft>
                <a:spcPts val="0"/>
              </a:spcAft>
              <a:buClr>
                <a:schemeClr val="accent1"/>
              </a:buClr>
              <a:buFont typeface="Noto Sans Symbols"/>
              <a:buNone/>
              <a:defRPr sz="1200" b="0" i="0" u="none" strike="noStrike" cap="none">
                <a:solidFill>
                  <a:srgbClr val="888888"/>
                </a:solidFill>
                <a:latin typeface="Source Sans Pro"/>
                <a:ea typeface="Source Sans Pro"/>
                <a:cs typeface="Source Sans Pro"/>
                <a:sym typeface="Source Sans Pro"/>
              </a:defRPr>
            </a:lvl9pPr>
          </a:lstStyle>
          <a:p>
            <a:endParaRPr/>
          </a:p>
        </p:txBody>
      </p:sp>
      <p:grpSp>
        <p:nvGrpSpPr>
          <p:cNvPr id="28" name="Shape 28"/>
          <p:cNvGrpSpPr/>
          <p:nvPr/>
        </p:nvGrpSpPr>
        <p:grpSpPr>
          <a:xfrm>
            <a:off x="0" y="0"/>
            <a:ext cx="12192000" cy="6866467"/>
            <a:chOff x="0" y="-8466"/>
            <a:chExt cx="12192000" cy="6866467"/>
          </a:xfrm>
        </p:grpSpPr>
        <p:cxnSp>
          <p:nvCxnSpPr>
            <p:cNvPr id="29" name="Shape 29"/>
            <p:cNvCxnSpPr/>
            <p:nvPr/>
          </p:nvCxnSpPr>
          <p:spPr>
            <a:xfrm>
              <a:off x="9169165" y="-8466"/>
              <a:ext cx="1783321" cy="6856483"/>
            </a:xfrm>
            <a:prstGeom prst="straightConnector1">
              <a:avLst/>
            </a:prstGeom>
            <a:noFill/>
            <a:ln w="9525" cap="flat" cmpd="sng">
              <a:solidFill>
                <a:schemeClr val="accent1">
                  <a:alpha val="69803"/>
                </a:schemeClr>
              </a:solidFill>
              <a:prstDash val="solid"/>
              <a:round/>
              <a:headEnd type="none" w="med" len="med"/>
              <a:tailEnd type="none" w="med" len="med"/>
            </a:ln>
          </p:spPr>
        </p:cxnSp>
        <p:cxnSp>
          <p:nvCxnSpPr>
            <p:cNvPr id="30" name="Shape 30"/>
            <p:cNvCxnSpPr/>
            <p:nvPr/>
          </p:nvCxnSpPr>
          <p:spPr>
            <a:xfrm flipH="1">
              <a:off x="8475260" y="3681412"/>
              <a:ext cx="3713564" cy="3166604"/>
            </a:xfrm>
            <a:prstGeom prst="straightConnector1">
              <a:avLst/>
            </a:prstGeom>
            <a:noFill/>
            <a:ln w="9525" cap="flat" cmpd="sng">
              <a:solidFill>
                <a:schemeClr val="accent1">
                  <a:alpha val="69803"/>
                </a:schemeClr>
              </a:solidFill>
              <a:prstDash val="solid"/>
              <a:round/>
              <a:headEnd type="none" w="med" len="med"/>
              <a:tailEnd type="none" w="med" len="med"/>
            </a:ln>
          </p:spPr>
        </p:cxnSp>
        <p:sp>
          <p:nvSpPr>
            <p:cNvPr id="31" name="Shape 31"/>
            <p:cNvSpPr/>
            <p:nvPr/>
          </p:nvSpPr>
          <p:spPr>
            <a:xfrm>
              <a:off x="9181475" y="-8466"/>
              <a:ext cx="3007348" cy="6866467"/>
            </a:xfrm>
            <a:custGeom>
              <a:avLst/>
              <a:gdLst/>
              <a:ahLst/>
              <a:cxnLst/>
              <a:rect l="0" t="0" r="0" b="0"/>
              <a:pathLst>
                <a:path w="120000" h="120000" extrusionOk="0">
                  <a:moveTo>
                    <a:pt x="81621" y="0"/>
                  </a:moveTo>
                  <a:lnTo>
                    <a:pt x="120000" y="0"/>
                  </a:lnTo>
                  <a:lnTo>
                    <a:pt x="120000" y="119999"/>
                  </a:lnTo>
                  <a:lnTo>
                    <a:pt x="0" y="119999"/>
                  </a:lnTo>
                  <a:lnTo>
                    <a:pt x="81621" y="0"/>
                  </a:lnTo>
                  <a:close/>
                </a:path>
              </a:pathLst>
            </a:custGeom>
            <a:solidFill>
              <a:schemeClr val="accent1">
                <a:alpha val="35686"/>
              </a:schemeClr>
            </a:solidFill>
            <a:ln>
              <a:noFill/>
            </a:ln>
          </p:spPr>
        </p:sp>
        <p:sp>
          <p:nvSpPr>
            <p:cNvPr id="32" name="Shape 32"/>
            <p:cNvSpPr/>
            <p:nvPr/>
          </p:nvSpPr>
          <p:spPr>
            <a:xfrm>
              <a:off x="9603442" y="-8466"/>
              <a:ext cx="2588558" cy="6866467"/>
            </a:xfrm>
            <a:custGeom>
              <a:avLst/>
              <a:gdLst/>
              <a:ahLst/>
              <a:cxnLst/>
              <a:rect l="0" t="0" r="0" b="0"/>
              <a:pathLst>
                <a:path w="120000" h="120000" extrusionOk="0">
                  <a:moveTo>
                    <a:pt x="0" y="0"/>
                  </a:moveTo>
                  <a:lnTo>
                    <a:pt x="120000" y="0"/>
                  </a:lnTo>
                  <a:lnTo>
                    <a:pt x="120000" y="119999"/>
                  </a:lnTo>
                  <a:lnTo>
                    <a:pt x="56067" y="119999"/>
                  </a:lnTo>
                  <a:lnTo>
                    <a:pt x="0" y="0"/>
                  </a:lnTo>
                  <a:close/>
                </a:path>
              </a:pathLst>
            </a:custGeom>
            <a:solidFill>
              <a:schemeClr val="accent1">
                <a:alpha val="20000"/>
              </a:schemeClr>
            </a:solidFill>
            <a:ln>
              <a:noFill/>
            </a:ln>
          </p:spPr>
        </p:sp>
        <p:sp>
          <p:nvSpPr>
            <p:cNvPr id="33" name="Shape 33"/>
            <p:cNvSpPr/>
            <p:nvPr/>
          </p:nvSpPr>
          <p:spPr>
            <a:xfrm>
              <a:off x="8932332" y="3048000"/>
              <a:ext cx="3259667" cy="3809999"/>
            </a:xfrm>
            <a:prstGeom prst="triangle">
              <a:avLst>
                <a:gd name="adj" fmla="val 100000"/>
              </a:avLst>
            </a:prstGeom>
            <a:solidFill>
              <a:srgbClr val="374C81">
                <a:alpha val="65882"/>
              </a:srgbClr>
            </a:solidFill>
            <a:ln>
              <a:noFill/>
            </a:ln>
          </p:spPr>
          <p:txBody>
            <a:bodyPr wrap="square" lIns="91425" tIns="91425" rIns="91425" bIns="91425" anchor="ctr" anchorCtr="0">
              <a:noAutofit/>
            </a:bodyPr>
            <a:lstStyle/>
            <a:p>
              <a:pPr lvl="0">
                <a:spcBef>
                  <a:spcPts val="0"/>
                </a:spcBef>
                <a:buNone/>
              </a:pPr>
              <a:endParaRPr/>
            </a:p>
          </p:txBody>
        </p:sp>
        <p:sp>
          <p:nvSpPr>
            <p:cNvPr id="34" name="Shape 34"/>
            <p:cNvSpPr/>
            <p:nvPr/>
          </p:nvSpPr>
          <p:spPr>
            <a:xfrm>
              <a:off x="9190611" y="-8466"/>
              <a:ext cx="2998214" cy="6866467"/>
            </a:xfrm>
            <a:custGeom>
              <a:avLst/>
              <a:gdLst/>
              <a:ahLst/>
              <a:cxnLst/>
              <a:rect l="0" t="0" r="0" b="0"/>
              <a:pathLst>
                <a:path w="120000" h="120000" extrusionOk="0">
                  <a:moveTo>
                    <a:pt x="0" y="0"/>
                  </a:moveTo>
                  <a:lnTo>
                    <a:pt x="120000" y="0"/>
                  </a:lnTo>
                  <a:lnTo>
                    <a:pt x="120000" y="119999"/>
                  </a:lnTo>
                  <a:lnTo>
                    <a:pt x="103873" y="119999"/>
                  </a:lnTo>
                  <a:lnTo>
                    <a:pt x="0" y="0"/>
                  </a:lnTo>
                  <a:close/>
                </a:path>
              </a:pathLst>
            </a:custGeom>
            <a:solidFill>
              <a:srgbClr val="374C81">
                <a:alpha val="49803"/>
              </a:srgbClr>
            </a:solidFill>
            <a:ln>
              <a:noFill/>
            </a:ln>
          </p:spPr>
        </p:sp>
        <p:sp>
          <p:nvSpPr>
            <p:cNvPr id="35" name="Shape 35"/>
            <p:cNvSpPr/>
            <p:nvPr/>
          </p:nvSpPr>
          <p:spPr>
            <a:xfrm>
              <a:off x="10898729" y="-8466"/>
              <a:ext cx="1290093" cy="6866467"/>
            </a:xfrm>
            <a:custGeom>
              <a:avLst/>
              <a:gdLst/>
              <a:ahLst/>
              <a:cxnLst/>
              <a:rect l="0" t="0" r="0" b="0"/>
              <a:pathLst>
                <a:path w="120000" h="120000" extrusionOk="0">
                  <a:moveTo>
                    <a:pt x="94852" y="0"/>
                  </a:moveTo>
                  <a:lnTo>
                    <a:pt x="120000" y="0"/>
                  </a:lnTo>
                  <a:lnTo>
                    <a:pt x="120000" y="120000"/>
                  </a:lnTo>
                  <a:lnTo>
                    <a:pt x="0" y="120000"/>
                  </a:lnTo>
                  <a:lnTo>
                    <a:pt x="94852" y="0"/>
                  </a:lnTo>
                  <a:close/>
                </a:path>
              </a:pathLst>
            </a:custGeom>
            <a:solidFill>
              <a:srgbClr val="5963B8">
                <a:alpha val="69803"/>
              </a:srgbClr>
            </a:solidFill>
            <a:ln>
              <a:noFill/>
            </a:ln>
          </p:spPr>
        </p:sp>
        <p:sp>
          <p:nvSpPr>
            <p:cNvPr id="36" name="Shape 36"/>
            <p:cNvSpPr/>
            <p:nvPr/>
          </p:nvSpPr>
          <p:spPr>
            <a:xfrm>
              <a:off x="10938999" y="-8466"/>
              <a:ext cx="1249825" cy="6866467"/>
            </a:xfrm>
            <a:custGeom>
              <a:avLst/>
              <a:gdLst/>
              <a:ahLst/>
              <a:cxnLst/>
              <a:rect l="0" t="0" r="0" b="0"/>
              <a:pathLst>
                <a:path w="120000" h="120000" extrusionOk="0">
                  <a:moveTo>
                    <a:pt x="0" y="0"/>
                  </a:moveTo>
                  <a:lnTo>
                    <a:pt x="120000" y="0"/>
                  </a:lnTo>
                  <a:lnTo>
                    <a:pt x="120000" y="120000"/>
                  </a:lnTo>
                  <a:lnTo>
                    <a:pt x="106515" y="120000"/>
                  </a:lnTo>
                  <a:lnTo>
                    <a:pt x="0" y="0"/>
                  </a:lnTo>
                  <a:close/>
                </a:path>
              </a:pathLst>
            </a:custGeom>
            <a:solidFill>
              <a:srgbClr val="8FA1CF"/>
            </a:solidFill>
            <a:ln>
              <a:noFill/>
            </a:ln>
          </p:spPr>
        </p:sp>
        <p:sp>
          <p:nvSpPr>
            <p:cNvPr id="37" name="Shape 37"/>
            <p:cNvSpPr/>
            <p:nvPr/>
          </p:nvSpPr>
          <p:spPr>
            <a:xfrm>
              <a:off x="10371665" y="3589867"/>
              <a:ext cx="1817159" cy="3268132"/>
            </a:xfrm>
            <a:prstGeom prst="triangle">
              <a:avLst>
                <a:gd name="adj" fmla="val 100000"/>
              </a:avLst>
            </a:prstGeom>
            <a:solidFill>
              <a:srgbClr val="374C81">
                <a:alpha val="65882"/>
              </a:srgbClr>
            </a:solidFill>
            <a:ln>
              <a:noFill/>
            </a:ln>
          </p:spPr>
          <p:txBody>
            <a:bodyPr wrap="square" lIns="91425" tIns="91425" rIns="91425" bIns="91425" anchor="ctr" anchorCtr="0">
              <a:noAutofit/>
            </a:bodyPr>
            <a:lstStyle/>
            <a:p>
              <a:pPr lvl="0">
                <a:spcBef>
                  <a:spcPts val="0"/>
                </a:spcBef>
                <a:buNone/>
              </a:pPr>
              <a:endParaRPr/>
            </a:p>
          </p:txBody>
        </p:sp>
        <p:sp>
          <p:nvSpPr>
            <p:cNvPr id="38" name="Shape 38"/>
            <p:cNvSpPr/>
            <p:nvPr/>
          </p:nvSpPr>
          <p:spPr>
            <a:xfrm>
              <a:off x="0" y="4013200"/>
              <a:ext cx="448732" cy="2844800"/>
            </a:xfrm>
            <a:prstGeom prst="triangle">
              <a:avLst>
                <a:gd name="adj" fmla="val 0"/>
              </a:avLst>
            </a:prstGeom>
            <a:solidFill>
              <a:srgbClr val="072B62">
                <a:alpha val="69803"/>
              </a:srgbClr>
            </a:solidFill>
            <a:ln>
              <a:noFill/>
            </a:ln>
          </p:spPr>
          <p:txBody>
            <a:bodyPr wrap="square" lIns="91425" tIns="91425" rIns="91425" bIns="91425" anchor="ctr" anchorCtr="0">
              <a:noAutofit/>
            </a:bodyPr>
            <a:lstStyle/>
            <a:p>
              <a:pPr lvl="0">
                <a:spcBef>
                  <a:spcPts val="0"/>
                </a:spcBef>
                <a:buNone/>
              </a:pPr>
              <a:endParaRPr/>
            </a:p>
          </p:txBody>
        </p:sp>
      </p:grpSp>
      <p:pic>
        <p:nvPicPr>
          <p:cNvPr id="39" name="Shape 39"/>
          <p:cNvPicPr preferRelativeResize="0"/>
          <p:nvPr/>
        </p:nvPicPr>
        <p:blipFill rotWithShape="1">
          <a:blip r:embed="rId2">
            <a:alphaModFix/>
          </a:blip>
          <a:srcRect/>
          <a:stretch/>
        </p:blipFill>
        <p:spPr>
          <a:xfrm>
            <a:off x="9747104" y="0"/>
            <a:ext cx="2377439" cy="2377438"/>
          </a:xfrm>
          <a:prstGeom prst="rect">
            <a:avLst/>
          </a:prstGeom>
          <a:noFill/>
          <a:ln>
            <a:noFill/>
          </a:ln>
        </p:spPr>
      </p:pic>
      <p:sp>
        <p:nvSpPr>
          <p:cNvPr id="40" name="Shape 40"/>
          <p:cNvSpPr/>
          <p:nvPr/>
        </p:nvSpPr>
        <p:spPr>
          <a:xfrm rot="10800000" flipH="1">
            <a:off x="0" y="-1"/>
            <a:ext cx="1177626" cy="5336274"/>
          </a:xfrm>
          <a:prstGeom prst="triangle">
            <a:avLst>
              <a:gd name="adj" fmla="val 0"/>
            </a:avLst>
          </a:prstGeom>
          <a:solidFill>
            <a:srgbClr val="6F81AC">
              <a:alpha val="80000"/>
            </a:srgbClr>
          </a:solidFill>
          <a:ln>
            <a:noFill/>
          </a:ln>
        </p:spPr>
        <p:txBody>
          <a:bodyPr wrap="square" lIns="91425" tIns="91425" rIns="91425" bIns="91425" anchor="ctr" anchorCtr="0">
            <a:noAutofit/>
          </a:bodyPr>
          <a:lstStyle/>
          <a:p>
            <a:pPr lvl="0">
              <a:spcBef>
                <a:spcPts val="0"/>
              </a:spcBef>
              <a:buNone/>
            </a:pPr>
            <a:endParaRPr/>
          </a:p>
        </p:txBody>
      </p:sp>
      <p:sp>
        <p:nvSpPr>
          <p:cNvPr id="41" name="Shape 41"/>
          <p:cNvSpPr txBox="1">
            <a:spLocks noGrp="1"/>
          </p:cNvSpPr>
          <p:nvPr>
            <p:ph type="dt" idx="10"/>
          </p:nvPr>
        </p:nvSpPr>
        <p:spPr>
          <a:xfrm>
            <a:off x="10650822" y="6289723"/>
            <a:ext cx="1416021" cy="387823"/>
          </a:xfrm>
          <a:prstGeom prst="rect">
            <a:avLst/>
          </a:prstGeom>
          <a:noFill/>
          <a:ln>
            <a:noFill/>
          </a:ln>
        </p:spPr>
        <p:txBody>
          <a:bodyPr wrap="square" lIns="91425" tIns="91425" rIns="91425" bIns="91425" anchor="t" anchorCtr="0"/>
          <a:lstStyle>
            <a:lvl1pPr marL="0" marR="0" lvl="0" indent="0" algn="r" rtl="0">
              <a:spcBef>
                <a:spcPts val="0"/>
              </a:spcBef>
              <a:buNone/>
              <a:defRPr sz="1600" b="0" i="0" u="none" strike="noStrike" cap="none">
                <a:solidFill>
                  <a:schemeClr val="lt1"/>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677335" y="1622694"/>
            <a:ext cx="8596668" cy="1826580"/>
          </a:xfrm>
          <a:prstGeom prst="rect">
            <a:avLst/>
          </a:prstGeom>
          <a:noFill/>
          <a:ln>
            <a:noFill/>
          </a:ln>
        </p:spPr>
        <p:txBody>
          <a:bodyPr wrap="square" lIns="91425" tIns="91425" rIns="91425" bIns="91425" anchor="b"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2" name="Shape 52"/>
          <p:cNvSpPr txBox="1">
            <a:spLocks noGrp="1"/>
          </p:cNvSpPr>
          <p:nvPr>
            <p:ph type="body" idx="1"/>
          </p:nvPr>
        </p:nvSpPr>
        <p:spPr>
          <a:xfrm>
            <a:off x="677335" y="3722230"/>
            <a:ext cx="8596668" cy="860399"/>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rgbClr val="D2BD24"/>
              </a:buClr>
              <a:buFont typeface="Noto Sans Symbols"/>
              <a:buNone/>
              <a:defRPr sz="2800" b="0" i="0" u="none" strike="noStrike" cap="none">
                <a:solidFill>
                  <a:schemeClr val="dk1"/>
                </a:solidFill>
                <a:latin typeface="Source Sans Pro"/>
                <a:ea typeface="Source Sans Pro"/>
                <a:cs typeface="Source Sans Pro"/>
                <a:sym typeface="Source Sans Pro"/>
              </a:defRPr>
            </a:lvl1pPr>
            <a:lvl2pPr marL="457200" marR="0" lvl="1" indent="0" algn="l" rtl="0">
              <a:spcBef>
                <a:spcPts val="1000"/>
              </a:spcBef>
              <a:spcAft>
                <a:spcPts val="0"/>
              </a:spcAft>
              <a:buClr>
                <a:srgbClr val="D2BD24"/>
              </a:buClr>
              <a:buFont typeface="Source Sans Pro"/>
              <a:buNone/>
              <a:defRPr sz="1800" b="0" i="0" u="none" strike="noStrike" cap="none">
                <a:solidFill>
                  <a:srgbClr val="888888"/>
                </a:solidFill>
                <a:latin typeface="Source Sans Pro"/>
                <a:ea typeface="Source Sans Pro"/>
                <a:cs typeface="Source Sans Pro"/>
                <a:sym typeface="Source Sans Pro"/>
              </a:defRPr>
            </a:lvl2pPr>
            <a:lvl3pPr marL="914400" marR="0" lvl="2" indent="0" algn="l" rtl="0">
              <a:spcBef>
                <a:spcPts val="1000"/>
              </a:spcBef>
              <a:spcAft>
                <a:spcPts val="0"/>
              </a:spcAft>
              <a:buClr>
                <a:srgbClr val="D2BD24"/>
              </a:buClr>
              <a:buFont typeface="Noto Sans Symbols"/>
              <a:buNone/>
              <a:defRPr sz="1600" b="0" i="0" u="none" strike="noStrike" cap="none">
                <a:solidFill>
                  <a:srgbClr val="888888"/>
                </a:solidFill>
                <a:latin typeface="Source Sans Pro"/>
                <a:ea typeface="Source Sans Pro"/>
                <a:cs typeface="Source Sans Pro"/>
                <a:sym typeface="Source Sans Pro"/>
              </a:defRPr>
            </a:lvl3pPr>
            <a:lvl4pPr marL="1371600" marR="0" lvl="3" indent="0" algn="l" rtl="0">
              <a:spcBef>
                <a:spcPts val="1000"/>
              </a:spcBef>
              <a:spcAft>
                <a:spcPts val="0"/>
              </a:spcAft>
              <a:buClr>
                <a:srgbClr val="D2BD24"/>
              </a:buClr>
              <a:buFont typeface="Noto Sans Symbols"/>
              <a:buNone/>
              <a:defRPr sz="1400" b="0" i="0" u="none" strike="noStrike" cap="none">
                <a:solidFill>
                  <a:srgbClr val="888888"/>
                </a:solidFill>
                <a:latin typeface="Source Sans Pro"/>
                <a:ea typeface="Source Sans Pro"/>
                <a:cs typeface="Source Sans Pro"/>
                <a:sym typeface="Source Sans Pro"/>
              </a:defRPr>
            </a:lvl4pPr>
            <a:lvl5pPr marL="1828800" marR="0" lvl="4" indent="0" algn="l" rtl="0">
              <a:spcBef>
                <a:spcPts val="1000"/>
              </a:spcBef>
              <a:spcAft>
                <a:spcPts val="0"/>
              </a:spcAft>
              <a:buClr>
                <a:srgbClr val="D2BD24"/>
              </a:buClr>
              <a:buFont typeface="Noto Sans Symbols"/>
              <a:buNone/>
              <a:defRPr sz="1400" b="0" i="0" u="none" strike="noStrike" cap="none">
                <a:solidFill>
                  <a:srgbClr val="888888"/>
                </a:solidFill>
                <a:latin typeface="Source Sans Pro"/>
                <a:ea typeface="Source Sans Pro"/>
                <a:cs typeface="Source Sans Pro"/>
                <a:sym typeface="Source Sans Pro"/>
              </a:defRPr>
            </a:lvl5pPr>
            <a:lvl6pPr marL="2286000" marR="0" lvl="5"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6pPr>
            <a:lvl7pPr marL="2743200" marR="0" lvl="6"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7pPr>
            <a:lvl8pPr marL="3200400" marR="0" lvl="7"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8pPr>
            <a:lvl9pPr marL="3657600" marR="0" lvl="8"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9pPr>
          </a:lstStyle>
          <a:p>
            <a:endParaRPr/>
          </a:p>
        </p:txBody>
      </p:sp>
      <p:sp>
        <p:nvSpPr>
          <p:cNvPr id="53" name="Shape 53"/>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555785" y="257215"/>
            <a:ext cx="8992572" cy="13208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59" name="Shape 59"/>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
        <p:nvSpPr>
          <p:cNvPr id="60" name="Shape 60"/>
          <p:cNvSpPr txBox="1">
            <a:spLocks noGrp="1"/>
          </p:cNvSpPr>
          <p:nvPr>
            <p:ph type="body" idx="1"/>
          </p:nvPr>
        </p:nvSpPr>
        <p:spPr>
          <a:xfrm>
            <a:off x="581633" y="1796386"/>
            <a:ext cx="9090024" cy="4878388"/>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rgbClr val="D2BD24"/>
              </a:buClr>
              <a:buFont typeface="Noto Sans Symbols"/>
              <a:buNone/>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wo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581633" y="311380"/>
            <a:ext cx="8944503" cy="13208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3" name="Shape 63"/>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
        <p:nvSpPr>
          <p:cNvPr id="64" name="Shape 64"/>
          <p:cNvSpPr txBox="1">
            <a:spLocks noGrp="1"/>
          </p:cNvSpPr>
          <p:nvPr>
            <p:ph type="body" idx="1"/>
          </p:nvPr>
        </p:nvSpPr>
        <p:spPr>
          <a:xfrm>
            <a:off x="581633" y="1801625"/>
            <a:ext cx="4297679" cy="4694707"/>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Source Sans Pro"/>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65" name="Shape 65"/>
          <p:cNvSpPr txBox="1">
            <a:spLocks noGrp="1"/>
          </p:cNvSpPr>
          <p:nvPr>
            <p:ph type="body" idx="2"/>
          </p:nvPr>
        </p:nvSpPr>
        <p:spPr>
          <a:xfrm>
            <a:off x="5228455" y="1801625"/>
            <a:ext cx="4297679" cy="4694707"/>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Source Sans Pro"/>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wo Content">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581633" y="311380"/>
            <a:ext cx="8944503" cy="13208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68" name="Shape 68"/>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
        <p:nvSpPr>
          <p:cNvPr id="69" name="Shape 69"/>
          <p:cNvSpPr txBox="1">
            <a:spLocks noGrp="1"/>
          </p:cNvSpPr>
          <p:nvPr>
            <p:ph type="body" idx="1"/>
          </p:nvPr>
        </p:nvSpPr>
        <p:spPr>
          <a:xfrm>
            <a:off x="5228455" y="1801625"/>
            <a:ext cx="4297679" cy="4694707"/>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Source Sans Pro"/>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70" name="Shape 70"/>
          <p:cNvSpPr>
            <a:spLocks noGrp="1"/>
          </p:cNvSpPr>
          <p:nvPr>
            <p:ph type="pic" idx="2"/>
          </p:nvPr>
        </p:nvSpPr>
        <p:spPr>
          <a:xfrm>
            <a:off x="581025" y="1801813"/>
            <a:ext cx="4481513" cy="4694236"/>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Custom Layout">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555785" y="257215"/>
            <a:ext cx="8992572" cy="13208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73" name="Shape 73"/>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
        <p:nvSpPr>
          <p:cNvPr id="74" name="Shape 74"/>
          <p:cNvSpPr txBox="1">
            <a:spLocks noGrp="1"/>
          </p:cNvSpPr>
          <p:nvPr>
            <p:ph type="body" idx="1"/>
          </p:nvPr>
        </p:nvSpPr>
        <p:spPr>
          <a:xfrm>
            <a:off x="581633" y="1801625"/>
            <a:ext cx="4297679" cy="4694707"/>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rgbClr val="D2BD24"/>
              </a:buClr>
              <a:buFont typeface="Noto Sans Symbols"/>
              <a:buNone/>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75" name="Shape 75"/>
          <p:cNvSpPr txBox="1">
            <a:spLocks noGrp="1"/>
          </p:cNvSpPr>
          <p:nvPr>
            <p:ph type="body" idx="2"/>
          </p:nvPr>
        </p:nvSpPr>
        <p:spPr>
          <a:xfrm>
            <a:off x="5228455" y="1801625"/>
            <a:ext cx="4297679" cy="4694707"/>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rgbClr val="D2BD24"/>
              </a:buClr>
              <a:buFont typeface="Noto Sans Symbols"/>
              <a:buNone/>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mparison">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555785" y="257215"/>
            <a:ext cx="8992572" cy="13208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78" name="Shape 78"/>
          <p:cNvSpPr txBox="1">
            <a:spLocks noGrp="1"/>
          </p:cNvSpPr>
          <p:nvPr>
            <p:ph type="body" idx="1"/>
          </p:nvPr>
        </p:nvSpPr>
        <p:spPr>
          <a:xfrm>
            <a:off x="581633" y="1872851"/>
            <a:ext cx="4297678" cy="576262"/>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rgbClr val="D2BD24"/>
              </a:buClr>
              <a:buFont typeface="Noto Sans Symbols"/>
              <a:buNone/>
              <a:defRPr sz="2400" b="0" i="0" u="none" strike="noStrike" cap="none">
                <a:solidFill>
                  <a:srgbClr val="3F3F3F"/>
                </a:solidFill>
                <a:latin typeface="Source Sans Pro"/>
                <a:ea typeface="Source Sans Pro"/>
                <a:cs typeface="Source Sans Pro"/>
                <a:sym typeface="Source Sans Pro"/>
              </a:defRPr>
            </a:lvl1pPr>
            <a:lvl2pPr marL="457200" marR="0" lvl="1" indent="0" algn="l" rtl="0">
              <a:spcBef>
                <a:spcPts val="1000"/>
              </a:spcBef>
              <a:spcAft>
                <a:spcPts val="0"/>
              </a:spcAft>
              <a:buClr>
                <a:srgbClr val="D2BD24"/>
              </a:buClr>
              <a:buFont typeface="Source Sans Pro"/>
              <a:buNone/>
              <a:defRPr sz="2000" b="1" i="0" u="none" strike="noStrike" cap="none">
                <a:solidFill>
                  <a:srgbClr val="3F3F3F"/>
                </a:solidFill>
                <a:latin typeface="Source Sans Pro"/>
                <a:ea typeface="Source Sans Pro"/>
                <a:cs typeface="Source Sans Pro"/>
                <a:sym typeface="Source Sans Pro"/>
              </a:defRPr>
            </a:lvl2pPr>
            <a:lvl3pPr marL="914400" marR="0" lvl="2" indent="0" algn="l" rtl="0">
              <a:spcBef>
                <a:spcPts val="1000"/>
              </a:spcBef>
              <a:spcAft>
                <a:spcPts val="0"/>
              </a:spcAft>
              <a:buClr>
                <a:srgbClr val="D2BD24"/>
              </a:buClr>
              <a:buFont typeface="Noto Sans Symbols"/>
              <a:buNone/>
              <a:defRPr sz="1800" b="1" i="0" u="none" strike="noStrike" cap="none">
                <a:solidFill>
                  <a:srgbClr val="3F3F3F"/>
                </a:solidFill>
                <a:latin typeface="Source Sans Pro"/>
                <a:ea typeface="Source Sans Pro"/>
                <a:cs typeface="Source Sans Pro"/>
                <a:sym typeface="Source Sans Pro"/>
              </a:defRPr>
            </a:lvl3pPr>
            <a:lvl4pPr marL="1371600" marR="0" lvl="3" indent="0" algn="l" rtl="0">
              <a:spcBef>
                <a:spcPts val="1000"/>
              </a:spcBef>
              <a:spcAft>
                <a:spcPts val="0"/>
              </a:spcAft>
              <a:buClr>
                <a:srgbClr val="D2BD24"/>
              </a:buClr>
              <a:buFont typeface="Noto Sans Symbols"/>
              <a:buNone/>
              <a:defRPr sz="1600" b="1" i="0" u="none" strike="noStrike" cap="none">
                <a:solidFill>
                  <a:srgbClr val="3F3F3F"/>
                </a:solidFill>
                <a:latin typeface="Source Sans Pro"/>
                <a:ea typeface="Source Sans Pro"/>
                <a:cs typeface="Source Sans Pro"/>
                <a:sym typeface="Source Sans Pro"/>
              </a:defRPr>
            </a:lvl4pPr>
            <a:lvl5pPr marL="1828800" marR="0" lvl="4" indent="0" algn="l" rtl="0">
              <a:spcBef>
                <a:spcPts val="1000"/>
              </a:spcBef>
              <a:spcAft>
                <a:spcPts val="0"/>
              </a:spcAft>
              <a:buClr>
                <a:srgbClr val="D2BD24"/>
              </a:buClr>
              <a:buFont typeface="Noto Sans Symbols"/>
              <a:buNone/>
              <a:defRPr sz="1600" b="1" i="0" u="none" strike="noStrike" cap="none">
                <a:solidFill>
                  <a:srgbClr val="3F3F3F"/>
                </a:solidFill>
                <a:latin typeface="Source Sans Pro"/>
                <a:ea typeface="Source Sans Pro"/>
                <a:cs typeface="Source Sans Pro"/>
                <a:sym typeface="Source Sans Pro"/>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Source Sans Pro"/>
                <a:ea typeface="Source Sans Pro"/>
                <a:cs typeface="Source Sans Pro"/>
                <a:sym typeface="Source Sans Pro"/>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Source Sans Pro"/>
                <a:ea typeface="Source Sans Pro"/>
                <a:cs typeface="Source Sans Pro"/>
                <a:sym typeface="Source Sans Pro"/>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Source Sans Pro"/>
                <a:ea typeface="Source Sans Pro"/>
                <a:cs typeface="Source Sans Pro"/>
                <a:sym typeface="Source Sans Pro"/>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Source Sans Pro"/>
                <a:ea typeface="Source Sans Pro"/>
                <a:cs typeface="Source Sans Pro"/>
                <a:sym typeface="Source Sans Pro"/>
              </a:defRPr>
            </a:lvl9pPr>
          </a:lstStyle>
          <a:p>
            <a:endParaRPr/>
          </a:p>
        </p:txBody>
      </p:sp>
      <p:sp>
        <p:nvSpPr>
          <p:cNvPr id="79" name="Shape 79"/>
          <p:cNvSpPr txBox="1">
            <a:spLocks noGrp="1"/>
          </p:cNvSpPr>
          <p:nvPr>
            <p:ph type="body" idx="2"/>
          </p:nvPr>
        </p:nvSpPr>
        <p:spPr>
          <a:xfrm>
            <a:off x="5228455" y="1872851"/>
            <a:ext cx="4297680" cy="576262"/>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rgbClr val="D2BD24"/>
              </a:buClr>
              <a:buFont typeface="Noto Sans Symbols"/>
              <a:buNone/>
              <a:defRPr sz="2400" b="0" i="0" u="none" strike="noStrike" cap="none">
                <a:solidFill>
                  <a:srgbClr val="3F3F3F"/>
                </a:solidFill>
                <a:latin typeface="Source Sans Pro"/>
                <a:ea typeface="Source Sans Pro"/>
                <a:cs typeface="Source Sans Pro"/>
                <a:sym typeface="Source Sans Pro"/>
              </a:defRPr>
            </a:lvl1pPr>
            <a:lvl2pPr marL="457200" marR="0" lvl="1" indent="0" algn="l" rtl="0">
              <a:spcBef>
                <a:spcPts val="1000"/>
              </a:spcBef>
              <a:spcAft>
                <a:spcPts val="0"/>
              </a:spcAft>
              <a:buClr>
                <a:srgbClr val="D2BD24"/>
              </a:buClr>
              <a:buFont typeface="Source Sans Pro"/>
              <a:buNone/>
              <a:defRPr sz="2000" b="1" i="0" u="none" strike="noStrike" cap="none">
                <a:solidFill>
                  <a:srgbClr val="3F3F3F"/>
                </a:solidFill>
                <a:latin typeface="Source Sans Pro"/>
                <a:ea typeface="Source Sans Pro"/>
                <a:cs typeface="Source Sans Pro"/>
                <a:sym typeface="Source Sans Pro"/>
              </a:defRPr>
            </a:lvl2pPr>
            <a:lvl3pPr marL="914400" marR="0" lvl="2" indent="0" algn="l" rtl="0">
              <a:spcBef>
                <a:spcPts val="1000"/>
              </a:spcBef>
              <a:spcAft>
                <a:spcPts val="0"/>
              </a:spcAft>
              <a:buClr>
                <a:srgbClr val="D2BD24"/>
              </a:buClr>
              <a:buFont typeface="Noto Sans Symbols"/>
              <a:buNone/>
              <a:defRPr sz="1800" b="1" i="0" u="none" strike="noStrike" cap="none">
                <a:solidFill>
                  <a:srgbClr val="3F3F3F"/>
                </a:solidFill>
                <a:latin typeface="Source Sans Pro"/>
                <a:ea typeface="Source Sans Pro"/>
                <a:cs typeface="Source Sans Pro"/>
                <a:sym typeface="Source Sans Pro"/>
              </a:defRPr>
            </a:lvl3pPr>
            <a:lvl4pPr marL="1371600" marR="0" lvl="3" indent="0" algn="l" rtl="0">
              <a:spcBef>
                <a:spcPts val="1000"/>
              </a:spcBef>
              <a:spcAft>
                <a:spcPts val="0"/>
              </a:spcAft>
              <a:buClr>
                <a:srgbClr val="D2BD24"/>
              </a:buClr>
              <a:buFont typeface="Noto Sans Symbols"/>
              <a:buNone/>
              <a:defRPr sz="1600" b="1" i="0" u="none" strike="noStrike" cap="none">
                <a:solidFill>
                  <a:srgbClr val="3F3F3F"/>
                </a:solidFill>
                <a:latin typeface="Source Sans Pro"/>
                <a:ea typeface="Source Sans Pro"/>
                <a:cs typeface="Source Sans Pro"/>
                <a:sym typeface="Source Sans Pro"/>
              </a:defRPr>
            </a:lvl4pPr>
            <a:lvl5pPr marL="1828800" marR="0" lvl="4" indent="0" algn="l" rtl="0">
              <a:spcBef>
                <a:spcPts val="1000"/>
              </a:spcBef>
              <a:spcAft>
                <a:spcPts val="0"/>
              </a:spcAft>
              <a:buClr>
                <a:srgbClr val="D2BD24"/>
              </a:buClr>
              <a:buFont typeface="Noto Sans Symbols"/>
              <a:buNone/>
              <a:defRPr sz="1600" b="1" i="0" u="none" strike="noStrike" cap="none">
                <a:solidFill>
                  <a:srgbClr val="3F3F3F"/>
                </a:solidFill>
                <a:latin typeface="Source Sans Pro"/>
                <a:ea typeface="Source Sans Pro"/>
                <a:cs typeface="Source Sans Pro"/>
                <a:sym typeface="Source Sans Pro"/>
              </a:defRPr>
            </a:lvl5pPr>
            <a:lvl6pPr marL="2286000" marR="0" lvl="5" indent="0" algn="l" rtl="0">
              <a:spcBef>
                <a:spcPts val="1000"/>
              </a:spcBef>
              <a:spcAft>
                <a:spcPts val="0"/>
              </a:spcAft>
              <a:buClr>
                <a:schemeClr val="accent1"/>
              </a:buClr>
              <a:buFont typeface="Noto Sans Symbols"/>
              <a:buNone/>
              <a:defRPr sz="1600" b="1" i="0" u="none" strike="noStrike" cap="none">
                <a:solidFill>
                  <a:srgbClr val="3F3F3F"/>
                </a:solidFill>
                <a:latin typeface="Source Sans Pro"/>
                <a:ea typeface="Source Sans Pro"/>
                <a:cs typeface="Source Sans Pro"/>
                <a:sym typeface="Source Sans Pro"/>
              </a:defRPr>
            </a:lvl6pPr>
            <a:lvl7pPr marL="2743200" marR="0" lvl="6" indent="0" algn="l" rtl="0">
              <a:spcBef>
                <a:spcPts val="1000"/>
              </a:spcBef>
              <a:spcAft>
                <a:spcPts val="0"/>
              </a:spcAft>
              <a:buClr>
                <a:schemeClr val="accent1"/>
              </a:buClr>
              <a:buFont typeface="Noto Sans Symbols"/>
              <a:buNone/>
              <a:defRPr sz="1600" b="1" i="0" u="none" strike="noStrike" cap="none">
                <a:solidFill>
                  <a:srgbClr val="3F3F3F"/>
                </a:solidFill>
                <a:latin typeface="Source Sans Pro"/>
                <a:ea typeface="Source Sans Pro"/>
                <a:cs typeface="Source Sans Pro"/>
                <a:sym typeface="Source Sans Pro"/>
              </a:defRPr>
            </a:lvl7pPr>
            <a:lvl8pPr marL="3200400" marR="0" lvl="7" indent="0" algn="l" rtl="0">
              <a:spcBef>
                <a:spcPts val="1000"/>
              </a:spcBef>
              <a:spcAft>
                <a:spcPts val="0"/>
              </a:spcAft>
              <a:buClr>
                <a:schemeClr val="accent1"/>
              </a:buClr>
              <a:buFont typeface="Noto Sans Symbols"/>
              <a:buNone/>
              <a:defRPr sz="1600" b="1" i="0" u="none" strike="noStrike" cap="none">
                <a:solidFill>
                  <a:srgbClr val="3F3F3F"/>
                </a:solidFill>
                <a:latin typeface="Source Sans Pro"/>
                <a:ea typeface="Source Sans Pro"/>
                <a:cs typeface="Source Sans Pro"/>
                <a:sym typeface="Source Sans Pro"/>
              </a:defRPr>
            </a:lvl8pPr>
            <a:lvl9pPr marL="3657600" marR="0" lvl="8" indent="0" algn="l" rtl="0">
              <a:spcBef>
                <a:spcPts val="1000"/>
              </a:spcBef>
              <a:spcAft>
                <a:spcPts val="0"/>
              </a:spcAft>
              <a:buClr>
                <a:schemeClr val="accent1"/>
              </a:buClr>
              <a:buFont typeface="Noto Sans Symbols"/>
              <a:buNone/>
              <a:defRPr sz="1600" b="1" i="0" u="none" strike="noStrike" cap="none">
                <a:solidFill>
                  <a:srgbClr val="3F3F3F"/>
                </a:solidFill>
                <a:latin typeface="Source Sans Pro"/>
                <a:ea typeface="Source Sans Pro"/>
                <a:cs typeface="Source Sans Pro"/>
                <a:sym typeface="Source Sans Pro"/>
              </a:defRPr>
            </a:lvl9pPr>
          </a:lstStyle>
          <a:p>
            <a:endParaRPr/>
          </a:p>
        </p:txBody>
      </p:sp>
      <p:sp>
        <p:nvSpPr>
          <p:cNvPr id="80" name="Shape 80"/>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
        <p:nvSpPr>
          <p:cNvPr id="81" name="Shape 81"/>
          <p:cNvSpPr txBox="1">
            <a:spLocks noGrp="1"/>
          </p:cNvSpPr>
          <p:nvPr>
            <p:ph type="body" idx="3"/>
          </p:nvPr>
        </p:nvSpPr>
        <p:spPr>
          <a:xfrm>
            <a:off x="581633" y="2689785"/>
            <a:ext cx="4297679" cy="3806548"/>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82" name="Shape 82"/>
          <p:cNvSpPr txBox="1">
            <a:spLocks noGrp="1"/>
          </p:cNvSpPr>
          <p:nvPr>
            <p:ph type="body" idx="4"/>
          </p:nvPr>
        </p:nvSpPr>
        <p:spPr>
          <a:xfrm>
            <a:off x="5228455" y="2689786"/>
            <a:ext cx="4297679" cy="3806545"/>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677333" y="609600"/>
            <a:ext cx="8596668" cy="13208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85" name="Shape 85"/>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3507475" y="514924"/>
            <a:ext cx="5766526" cy="6022353"/>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88" name="Shape 88"/>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
        <p:nvSpPr>
          <p:cNvPr id="89" name="Shape 89"/>
          <p:cNvSpPr>
            <a:spLocks noGrp="1"/>
          </p:cNvSpPr>
          <p:nvPr>
            <p:ph type="pic" idx="2"/>
          </p:nvPr>
        </p:nvSpPr>
        <p:spPr>
          <a:xfrm>
            <a:off x="573087" y="2629957"/>
            <a:ext cx="2525711" cy="1792288"/>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90" name="Shape 90"/>
          <p:cNvSpPr>
            <a:spLocks noGrp="1"/>
          </p:cNvSpPr>
          <p:nvPr>
            <p:ph type="pic" idx="3"/>
          </p:nvPr>
        </p:nvSpPr>
        <p:spPr>
          <a:xfrm>
            <a:off x="573087" y="514924"/>
            <a:ext cx="2525711" cy="1792288"/>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91" name="Shape 91"/>
          <p:cNvSpPr>
            <a:spLocks noGrp="1"/>
          </p:cNvSpPr>
          <p:nvPr>
            <p:ph type="pic" idx="4"/>
          </p:nvPr>
        </p:nvSpPr>
        <p:spPr>
          <a:xfrm>
            <a:off x="573087" y="4744989"/>
            <a:ext cx="2525711" cy="1792288"/>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Quote with Caption">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931333" y="609600"/>
            <a:ext cx="8094134" cy="3022599"/>
          </a:xfrm>
          <a:prstGeom prst="rect">
            <a:avLst/>
          </a:prstGeom>
          <a:noFill/>
          <a:ln>
            <a:noFill/>
          </a:ln>
        </p:spPr>
        <p:txBody>
          <a:bodyPr wrap="square" lIns="91425" tIns="91425" rIns="91425" bIns="91425" anchor="ctr"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94" name="Shape 94"/>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
        <p:nvSpPr>
          <p:cNvPr id="95" name="Shape 95"/>
          <p:cNvSpPr txBox="1"/>
          <p:nvPr/>
        </p:nvSpPr>
        <p:spPr>
          <a:xfrm>
            <a:off x="541870" y="790377"/>
            <a:ext cx="609599" cy="584776"/>
          </a:xfrm>
          <a:prstGeom prst="rect">
            <a:avLst/>
          </a:prstGeom>
          <a:noFill/>
          <a:ln>
            <a:noFill/>
          </a:ln>
        </p:spPr>
        <p:txBody>
          <a:bodyPr wrap="square" lIns="91425" tIns="45700" rIns="91425" bIns="45700" anchor="ctr" anchorCtr="0">
            <a:noAutofit/>
          </a:bodyPr>
          <a:lstStyle/>
          <a:p>
            <a:pPr marL="0" marR="0" lvl="0" indent="0" algn="l" rtl="0">
              <a:spcBef>
                <a:spcPts val="0"/>
              </a:spcBef>
              <a:buSzPct val="25000"/>
              <a:buNone/>
            </a:pPr>
            <a:r>
              <a:rPr lang="en-US" sz="8000">
                <a:solidFill>
                  <a:srgbClr val="8FA1CF"/>
                </a:solidFill>
                <a:latin typeface="Arial"/>
                <a:ea typeface="Arial"/>
                <a:cs typeface="Arial"/>
                <a:sym typeface="Arial"/>
              </a:rPr>
              <a:t>“</a:t>
            </a:r>
          </a:p>
        </p:txBody>
      </p:sp>
      <p:sp>
        <p:nvSpPr>
          <p:cNvPr id="96" name="Shape 96"/>
          <p:cNvSpPr txBox="1"/>
          <p:nvPr/>
        </p:nvSpPr>
        <p:spPr>
          <a:xfrm>
            <a:off x="8893010" y="2886556"/>
            <a:ext cx="609599" cy="584776"/>
          </a:xfrm>
          <a:prstGeom prst="rect">
            <a:avLst/>
          </a:prstGeom>
          <a:noFill/>
          <a:ln>
            <a:noFill/>
          </a:ln>
        </p:spPr>
        <p:txBody>
          <a:bodyPr wrap="square" lIns="91425" tIns="45700" rIns="91425" bIns="45700" anchor="ctr" anchorCtr="0">
            <a:noAutofit/>
          </a:bodyPr>
          <a:lstStyle/>
          <a:p>
            <a:pPr marL="0" marR="0" lvl="0" indent="0" algn="l" rtl="0">
              <a:spcBef>
                <a:spcPts val="0"/>
              </a:spcBef>
              <a:buSzPct val="25000"/>
              <a:buNone/>
            </a:pPr>
            <a:r>
              <a:rPr lang="en-US" sz="8000">
                <a:solidFill>
                  <a:srgbClr val="8FA1CF"/>
                </a:solidFill>
                <a:latin typeface="Arial"/>
                <a:ea typeface="Arial"/>
                <a:cs typeface="Arial"/>
                <a:sym typeface="Arial"/>
              </a:rPr>
              <a: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Quote Name Car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677335" y="609600"/>
            <a:ext cx="8348133" cy="3022599"/>
          </a:xfrm>
          <a:prstGeom prst="rect">
            <a:avLst/>
          </a:prstGeom>
          <a:noFill/>
          <a:ln>
            <a:noFill/>
          </a:ln>
        </p:spPr>
        <p:txBody>
          <a:bodyPr wrap="square" lIns="91425" tIns="91425" rIns="91425" bIns="91425" anchor="ctr" anchorCtr="0"/>
          <a:lstStyle>
            <a:lvl1pPr marL="0" marR="0" lvl="0" indent="0" algn="l" rtl="0">
              <a:spcBef>
                <a:spcPts val="0"/>
              </a:spcBef>
              <a:buClr>
                <a:srgbClr val="072B62"/>
              </a:buClr>
              <a:buFont typeface="Georgia"/>
              <a:buNone/>
              <a:defRPr sz="4400" b="0" i="1"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99" name="Shape 99"/>
          <p:cNvSpPr txBox="1">
            <a:spLocks noGrp="1"/>
          </p:cNvSpPr>
          <p:nvPr>
            <p:ph type="body" idx="1"/>
          </p:nvPr>
        </p:nvSpPr>
        <p:spPr>
          <a:xfrm>
            <a:off x="601141" y="3903133"/>
            <a:ext cx="8596668" cy="514247"/>
          </a:xfrm>
          <a:prstGeom prst="rect">
            <a:avLst/>
          </a:prstGeom>
          <a:noFill/>
          <a:ln>
            <a:noFill/>
          </a:ln>
        </p:spPr>
        <p:txBody>
          <a:bodyPr wrap="square" lIns="91425" tIns="91425" rIns="91425" bIns="91425" anchor="b" anchorCtr="0"/>
          <a:lstStyle>
            <a:lvl1pPr marL="0" marR="0" lvl="0" indent="0" algn="r" rtl="0">
              <a:spcBef>
                <a:spcPts val="1000"/>
              </a:spcBef>
              <a:spcAft>
                <a:spcPts val="0"/>
              </a:spcAft>
              <a:buClr>
                <a:srgbClr val="D2BD24"/>
              </a:buClr>
              <a:buFont typeface="Noto Sans Symbols"/>
              <a:buNone/>
              <a:defRPr sz="3200" b="0" i="0" u="none" strike="noStrike" cap="none">
                <a:solidFill>
                  <a:srgbClr val="3F3F3F"/>
                </a:solidFill>
                <a:latin typeface="Source Sans Pro"/>
                <a:ea typeface="Source Sans Pro"/>
                <a:cs typeface="Source Sans Pro"/>
                <a:sym typeface="Source Sans Pro"/>
              </a:defRPr>
            </a:lvl1pPr>
            <a:lvl2pPr marL="457200" marR="0" lvl="1" indent="0" algn="l" rtl="0">
              <a:spcBef>
                <a:spcPts val="1000"/>
              </a:spcBef>
              <a:spcAft>
                <a:spcPts val="0"/>
              </a:spcAft>
              <a:buClr>
                <a:srgbClr val="D2BD24"/>
              </a:buClr>
              <a:buFont typeface="Source Sans Pro"/>
              <a:buNone/>
              <a:defRPr sz="3200" b="0" i="0" u="none" strike="noStrike" cap="none">
                <a:solidFill>
                  <a:srgbClr val="3F3F3F"/>
                </a:solidFill>
                <a:latin typeface="Source Sans Pro"/>
                <a:ea typeface="Source Sans Pro"/>
                <a:cs typeface="Source Sans Pro"/>
                <a:sym typeface="Source Sans Pro"/>
              </a:defRPr>
            </a:lvl2pPr>
            <a:lvl3pPr marL="914400" marR="0" lvl="2" indent="0" algn="l" rtl="0">
              <a:spcBef>
                <a:spcPts val="1000"/>
              </a:spcBef>
              <a:spcAft>
                <a:spcPts val="0"/>
              </a:spcAft>
              <a:buClr>
                <a:srgbClr val="D2BD24"/>
              </a:buClr>
              <a:buFont typeface="Noto Sans Symbols"/>
              <a:buNone/>
              <a:defRPr sz="2800" b="0" i="0" u="none" strike="noStrike" cap="none">
                <a:solidFill>
                  <a:srgbClr val="3F3F3F"/>
                </a:solidFill>
                <a:latin typeface="Source Sans Pro"/>
                <a:ea typeface="Source Sans Pro"/>
                <a:cs typeface="Source Sans Pro"/>
                <a:sym typeface="Source Sans Pro"/>
              </a:defRPr>
            </a:lvl3pPr>
            <a:lvl4pPr marL="1371600" marR="0" lvl="3" indent="0" algn="l" rtl="0">
              <a:spcBef>
                <a:spcPts val="1000"/>
              </a:spcBef>
              <a:spcAft>
                <a:spcPts val="0"/>
              </a:spcAft>
              <a:buClr>
                <a:srgbClr val="D2BD24"/>
              </a:buClr>
              <a:buFont typeface="Noto Sans Symbols"/>
              <a:buNone/>
              <a:defRPr sz="2400" b="0" i="0" u="none" strike="noStrike" cap="none">
                <a:solidFill>
                  <a:srgbClr val="3F3F3F"/>
                </a:solidFill>
                <a:latin typeface="Source Sans Pro"/>
                <a:ea typeface="Source Sans Pro"/>
                <a:cs typeface="Source Sans Pro"/>
                <a:sym typeface="Source Sans Pro"/>
              </a:defRPr>
            </a:lvl4pPr>
            <a:lvl5pPr marL="1828800" marR="0" lvl="4" indent="0" algn="l" rtl="0">
              <a:spcBef>
                <a:spcPts val="1000"/>
              </a:spcBef>
              <a:spcAft>
                <a:spcPts val="0"/>
              </a:spcAft>
              <a:buClr>
                <a:srgbClr val="D2BD24"/>
              </a:buClr>
              <a:buFont typeface="Noto Sans Symbols"/>
              <a:buNone/>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100" name="Shape 100"/>
          <p:cNvSpPr txBox="1">
            <a:spLocks noGrp="1"/>
          </p:cNvSpPr>
          <p:nvPr>
            <p:ph type="body" idx="2"/>
          </p:nvPr>
        </p:nvSpPr>
        <p:spPr>
          <a:xfrm>
            <a:off x="677335" y="4527448"/>
            <a:ext cx="8520476" cy="1513914"/>
          </a:xfrm>
          <a:prstGeom prst="rect">
            <a:avLst/>
          </a:prstGeom>
          <a:noFill/>
          <a:ln>
            <a:noFill/>
          </a:ln>
        </p:spPr>
        <p:txBody>
          <a:bodyPr wrap="square" lIns="91425" tIns="91425" rIns="91425" bIns="91425" anchor="t" anchorCtr="0"/>
          <a:lstStyle>
            <a:lvl1pPr marL="0" marR="0" lvl="0" indent="0" algn="r" rtl="0">
              <a:spcBef>
                <a:spcPts val="1000"/>
              </a:spcBef>
              <a:spcAft>
                <a:spcPts val="0"/>
              </a:spcAft>
              <a:buClr>
                <a:srgbClr val="D2BD24"/>
              </a:buClr>
              <a:buFont typeface="Noto Sans Symbols"/>
              <a:buNone/>
              <a:defRPr sz="2400" b="0" i="0" u="none" strike="noStrike" cap="none">
                <a:solidFill>
                  <a:srgbClr val="7F7F7F"/>
                </a:solidFill>
                <a:latin typeface="Source Sans Pro"/>
                <a:ea typeface="Source Sans Pro"/>
                <a:cs typeface="Source Sans Pro"/>
                <a:sym typeface="Source Sans Pro"/>
              </a:defRPr>
            </a:lvl1pPr>
            <a:lvl2pPr marL="457200" marR="0" lvl="1" indent="0" algn="l" rtl="0">
              <a:spcBef>
                <a:spcPts val="1000"/>
              </a:spcBef>
              <a:spcAft>
                <a:spcPts val="0"/>
              </a:spcAft>
              <a:buClr>
                <a:srgbClr val="D2BD24"/>
              </a:buClr>
              <a:buFont typeface="Source Sans Pro"/>
              <a:buNone/>
              <a:defRPr sz="1800" b="0" i="0" u="none" strike="noStrike" cap="none">
                <a:solidFill>
                  <a:srgbClr val="888888"/>
                </a:solidFill>
                <a:latin typeface="Source Sans Pro"/>
                <a:ea typeface="Source Sans Pro"/>
                <a:cs typeface="Source Sans Pro"/>
                <a:sym typeface="Source Sans Pro"/>
              </a:defRPr>
            </a:lvl2pPr>
            <a:lvl3pPr marL="914400" marR="0" lvl="2" indent="0" algn="l" rtl="0">
              <a:spcBef>
                <a:spcPts val="1000"/>
              </a:spcBef>
              <a:spcAft>
                <a:spcPts val="0"/>
              </a:spcAft>
              <a:buClr>
                <a:srgbClr val="D2BD24"/>
              </a:buClr>
              <a:buFont typeface="Noto Sans Symbols"/>
              <a:buNone/>
              <a:defRPr sz="1600" b="0" i="0" u="none" strike="noStrike" cap="none">
                <a:solidFill>
                  <a:srgbClr val="888888"/>
                </a:solidFill>
                <a:latin typeface="Source Sans Pro"/>
                <a:ea typeface="Source Sans Pro"/>
                <a:cs typeface="Source Sans Pro"/>
                <a:sym typeface="Source Sans Pro"/>
              </a:defRPr>
            </a:lvl3pPr>
            <a:lvl4pPr marL="1371600" marR="0" lvl="3" indent="0" algn="l" rtl="0">
              <a:spcBef>
                <a:spcPts val="1000"/>
              </a:spcBef>
              <a:spcAft>
                <a:spcPts val="0"/>
              </a:spcAft>
              <a:buClr>
                <a:srgbClr val="D2BD24"/>
              </a:buClr>
              <a:buFont typeface="Noto Sans Symbols"/>
              <a:buNone/>
              <a:defRPr sz="1400" b="0" i="0" u="none" strike="noStrike" cap="none">
                <a:solidFill>
                  <a:srgbClr val="888888"/>
                </a:solidFill>
                <a:latin typeface="Source Sans Pro"/>
                <a:ea typeface="Source Sans Pro"/>
                <a:cs typeface="Source Sans Pro"/>
                <a:sym typeface="Source Sans Pro"/>
              </a:defRPr>
            </a:lvl4pPr>
            <a:lvl5pPr marL="1828800" marR="0" lvl="4" indent="0" algn="l" rtl="0">
              <a:spcBef>
                <a:spcPts val="1000"/>
              </a:spcBef>
              <a:spcAft>
                <a:spcPts val="0"/>
              </a:spcAft>
              <a:buClr>
                <a:srgbClr val="D2BD24"/>
              </a:buClr>
              <a:buFont typeface="Noto Sans Symbols"/>
              <a:buNone/>
              <a:defRPr sz="1400" b="0" i="0" u="none" strike="noStrike" cap="none">
                <a:solidFill>
                  <a:srgbClr val="888888"/>
                </a:solidFill>
                <a:latin typeface="Source Sans Pro"/>
                <a:ea typeface="Source Sans Pro"/>
                <a:cs typeface="Source Sans Pro"/>
                <a:sym typeface="Source Sans Pro"/>
              </a:defRPr>
            </a:lvl5pPr>
            <a:lvl6pPr marL="2286000" marR="0" lvl="5"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6pPr>
            <a:lvl7pPr marL="2743200" marR="0" lvl="6"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7pPr>
            <a:lvl8pPr marL="3200400" marR="0" lvl="7"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8pPr>
            <a:lvl9pPr marL="3657600" marR="0" lvl="8"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9pPr>
          </a:lstStyle>
          <a:p>
            <a:endParaRPr/>
          </a:p>
        </p:txBody>
      </p:sp>
      <p:sp>
        <p:nvSpPr>
          <p:cNvPr id="101" name="Shape 101"/>
          <p:cNvSpPr txBox="1"/>
          <p:nvPr/>
        </p:nvSpPr>
        <p:spPr>
          <a:xfrm>
            <a:off x="541870" y="790377"/>
            <a:ext cx="609599" cy="584776"/>
          </a:xfrm>
          <a:prstGeom prst="rect">
            <a:avLst/>
          </a:prstGeom>
          <a:noFill/>
          <a:ln>
            <a:noFill/>
          </a:ln>
        </p:spPr>
        <p:txBody>
          <a:bodyPr wrap="square" lIns="91425" tIns="45700" rIns="91425" bIns="45700" anchor="ctr" anchorCtr="0">
            <a:noAutofit/>
          </a:bodyPr>
          <a:lstStyle/>
          <a:p>
            <a:pPr marL="0" marR="0" lvl="0" indent="0" algn="l" rtl="0">
              <a:spcBef>
                <a:spcPts val="0"/>
              </a:spcBef>
              <a:buSzPct val="25000"/>
              <a:buNone/>
            </a:pPr>
            <a:r>
              <a:rPr lang="en-US" sz="8000">
                <a:solidFill>
                  <a:srgbClr val="8FA1CF"/>
                </a:solidFill>
                <a:latin typeface="Arial"/>
                <a:ea typeface="Arial"/>
                <a:cs typeface="Arial"/>
                <a:sym typeface="Arial"/>
              </a:rPr>
              <a:t>“</a:t>
            </a:r>
          </a:p>
        </p:txBody>
      </p:sp>
      <p:sp>
        <p:nvSpPr>
          <p:cNvPr id="102" name="Shape 102"/>
          <p:cNvSpPr txBox="1"/>
          <p:nvPr/>
        </p:nvSpPr>
        <p:spPr>
          <a:xfrm>
            <a:off x="8893010" y="2886556"/>
            <a:ext cx="609599" cy="584776"/>
          </a:xfrm>
          <a:prstGeom prst="rect">
            <a:avLst/>
          </a:prstGeom>
          <a:noFill/>
          <a:ln>
            <a:noFill/>
          </a:ln>
        </p:spPr>
        <p:txBody>
          <a:bodyPr wrap="square" lIns="91425" tIns="45700" rIns="91425" bIns="45700" anchor="ctr" anchorCtr="0">
            <a:noAutofit/>
          </a:bodyPr>
          <a:lstStyle/>
          <a:p>
            <a:pPr marL="0" marR="0" lvl="0" indent="0" algn="l" rtl="0">
              <a:spcBef>
                <a:spcPts val="0"/>
              </a:spcBef>
              <a:buSzPct val="25000"/>
              <a:buNone/>
            </a:pPr>
            <a:r>
              <a:rPr lang="en-US" sz="8000">
                <a:solidFill>
                  <a:srgbClr val="8FA1CF"/>
                </a:solidFill>
                <a:latin typeface="Arial"/>
                <a:ea typeface="Arial"/>
                <a:cs typeface="Arial"/>
                <a:sym typeface="Arial"/>
              </a:rPr>
              <a:t>”</a:t>
            </a:r>
          </a:p>
        </p:txBody>
      </p:sp>
      <p:sp>
        <p:nvSpPr>
          <p:cNvPr id="103" name="Shape 103"/>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Name Car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677335" y="1931988"/>
            <a:ext cx="8596668" cy="2595459"/>
          </a:xfrm>
          <a:prstGeom prst="rect">
            <a:avLst/>
          </a:prstGeom>
          <a:noFill/>
          <a:ln>
            <a:noFill/>
          </a:ln>
        </p:spPr>
        <p:txBody>
          <a:bodyPr wrap="square" lIns="91425" tIns="91425" rIns="91425" bIns="91425" anchor="b"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06" name="Shape 106"/>
          <p:cNvSpPr txBox="1">
            <a:spLocks noGrp="1"/>
          </p:cNvSpPr>
          <p:nvPr>
            <p:ph type="body" idx="1"/>
          </p:nvPr>
        </p:nvSpPr>
        <p:spPr>
          <a:xfrm>
            <a:off x="677335" y="4527448"/>
            <a:ext cx="8596668" cy="1513914"/>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rgbClr val="D2BD24"/>
              </a:buClr>
              <a:buFont typeface="Noto Sans Symbols"/>
              <a:buNone/>
              <a:defRPr sz="2800" b="0" i="0" u="none" strike="noStrike" cap="none">
                <a:solidFill>
                  <a:srgbClr val="3F3F3F"/>
                </a:solidFill>
                <a:latin typeface="Source Sans Pro"/>
                <a:ea typeface="Source Sans Pro"/>
                <a:cs typeface="Source Sans Pro"/>
                <a:sym typeface="Source Sans Pro"/>
              </a:defRPr>
            </a:lvl1pPr>
            <a:lvl2pPr marL="457200" marR="0" lvl="1" indent="0" algn="l" rtl="0">
              <a:spcBef>
                <a:spcPts val="1000"/>
              </a:spcBef>
              <a:spcAft>
                <a:spcPts val="0"/>
              </a:spcAft>
              <a:buClr>
                <a:srgbClr val="D2BD24"/>
              </a:buClr>
              <a:buFont typeface="Source Sans Pro"/>
              <a:buNone/>
              <a:defRPr sz="1800" b="0" i="0" u="none" strike="noStrike" cap="none">
                <a:solidFill>
                  <a:srgbClr val="888888"/>
                </a:solidFill>
                <a:latin typeface="Source Sans Pro"/>
                <a:ea typeface="Source Sans Pro"/>
                <a:cs typeface="Source Sans Pro"/>
                <a:sym typeface="Source Sans Pro"/>
              </a:defRPr>
            </a:lvl2pPr>
            <a:lvl3pPr marL="914400" marR="0" lvl="2" indent="0" algn="l" rtl="0">
              <a:spcBef>
                <a:spcPts val="1000"/>
              </a:spcBef>
              <a:spcAft>
                <a:spcPts val="0"/>
              </a:spcAft>
              <a:buClr>
                <a:srgbClr val="D2BD24"/>
              </a:buClr>
              <a:buFont typeface="Noto Sans Symbols"/>
              <a:buNone/>
              <a:defRPr sz="1600" b="0" i="0" u="none" strike="noStrike" cap="none">
                <a:solidFill>
                  <a:srgbClr val="888888"/>
                </a:solidFill>
                <a:latin typeface="Source Sans Pro"/>
                <a:ea typeface="Source Sans Pro"/>
                <a:cs typeface="Source Sans Pro"/>
                <a:sym typeface="Source Sans Pro"/>
              </a:defRPr>
            </a:lvl3pPr>
            <a:lvl4pPr marL="1371600" marR="0" lvl="3" indent="0" algn="l" rtl="0">
              <a:spcBef>
                <a:spcPts val="1000"/>
              </a:spcBef>
              <a:spcAft>
                <a:spcPts val="0"/>
              </a:spcAft>
              <a:buClr>
                <a:srgbClr val="D2BD24"/>
              </a:buClr>
              <a:buFont typeface="Noto Sans Symbols"/>
              <a:buNone/>
              <a:defRPr sz="1400" b="0" i="0" u="none" strike="noStrike" cap="none">
                <a:solidFill>
                  <a:srgbClr val="888888"/>
                </a:solidFill>
                <a:latin typeface="Source Sans Pro"/>
                <a:ea typeface="Source Sans Pro"/>
                <a:cs typeface="Source Sans Pro"/>
                <a:sym typeface="Source Sans Pro"/>
              </a:defRPr>
            </a:lvl4pPr>
            <a:lvl5pPr marL="1828800" marR="0" lvl="4" indent="0" algn="l" rtl="0">
              <a:spcBef>
                <a:spcPts val="1000"/>
              </a:spcBef>
              <a:spcAft>
                <a:spcPts val="0"/>
              </a:spcAft>
              <a:buClr>
                <a:srgbClr val="D2BD24"/>
              </a:buClr>
              <a:buFont typeface="Noto Sans Symbols"/>
              <a:buNone/>
              <a:defRPr sz="1400" b="0" i="0" u="none" strike="noStrike" cap="none">
                <a:solidFill>
                  <a:srgbClr val="888888"/>
                </a:solidFill>
                <a:latin typeface="Source Sans Pro"/>
                <a:ea typeface="Source Sans Pro"/>
                <a:cs typeface="Source Sans Pro"/>
                <a:sym typeface="Source Sans Pro"/>
              </a:defRPr>
            </a:lvl5pPr>
            <a:lvl6pPr marL="2286000" marR="0" lvl="5"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6pPr>
            <a:lvl7pPr marL="2743200" marR="0" lvl="6"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7pPr>
            <a:lvl8pPr marL="3200400" marR="0" lvl="7"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8pPr>
            <a:lvl9pPr marL="3657600" marR="0" lvl="8" indent="0" algn="l" rtl="0">
              <a:spcBef>
                <a:spcPts val="1000"/>
              </a:spcBef>
              <a:spcAft>
                <a:spcPts val="0"/>
              </a:spcAft>
              <a:buClr>
                <a:schemeClr val="accent1"/>
              </a:buClr>
              <a:buFont typeface="Noto Sans Symbols"/>
              <a:buNone/>
              <a:defRPr sz="1400" b="0" i="0" u="none" strike="noStrike" cap="none">
                <a:solidFill>
                  <a:srgbClr val="888888"/>
                </a:solidFill>
                <a:latin typeface="Source Sans Pro"/>
                <a:ea typeface="Source Sans Pro"/>
                <a:cs typeface="Source Sans Pro"/>
                <a:sym typeface="Source Sans Pro"/>
              </a:defRPr>
            </a:lvl9pPr>
          </a:lstStyle>
          <a:p>
            <a:endParaRPr/>
          </a:p>
        </p:txBody>
      </p:sp>
      <p:sp>
        <p:nvSpPr>
          <p:cNvPr id="107" name="Shape 107"/>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rot="5400000">
            <a:off x="5994318" y="2582952"/>
            <a:ext cx="5251450" cy="1304742"/>
          </a:xfrm>
          <a:prstGeom prst="rect">
            <a:avLst/>
          </a:prstGeom>
          <a:noFill/>
          <a:ln>
            <a:noFill/>
          </a:ln>
        </p:spPr>
        <p:txBody>
          <a:bodyPr wrap="square" lIns="91425" tIns="91425" rIns="91425" bIns="91425" anchor="ctr"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110" name="Shape 110"/>
          <p:cNvSpPr txBox="1">
            <a:spLocks noGrp="1"/>
          </p:cNvSpPr>
          <p:nvPr>
            <p:ph type="body" idx="1"/>
          </p:nvPr>
        </p:nvSpPr>
        <p:spPr>
          <a:xfrm rot="5400000">
            <a:off x="1581685" y="-294750"/>
            <a:ext cx="5251449" cy="7060149"/>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111" name="Shape 111"/>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609600" y="274637"/>
            <a:ext cx="10972799"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20" name="Shape 120"/>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1" name="Shape 121"/>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2" name="Shape 122"/>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3"/>
        <p:cNvGrpSpPr/>
        <p:nvPr/>
      </p:nvGrpSpPr>
      <p:grpSpPr>
        <a:xfrm>
          <a:off x="0" y="0"/>
          <a:ext cx="0" cy="0"/>
          <a:chOff x="0" y="0"/>
          <a:chExt cx="0" cy="0"/>
        </a:xfrm>
      </p:grpSpPr>
      <p:sp>
        <p:nvSpPr>
          <p:cNvPr id="124" name="Shape 124"/>
          <p:cNvSpPr txBox="1">
            <a:spLocks noGrp="1"/>
          </p:cNvSpPr>
          <p:nvPr>
            <p:ph type="ctrTitle"/>
          </p:nvPr>
        </p:nvSpPr>
        <p:spPr>
          <a:xfrm>
            <a:off x="914400" y="2130425"/>
            <a:ext cx="10363200" cy="1470024"/>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25" name="Shape 125"/>
          <p:cNvSpPr txBox="1">
            <a:spLocks noGrp="1"/>
          </p:cNvSpPr>
          <p:nvPr>
            <p:ph type="subTitle" idx="1"/>
          </p:nvPr>
        </p:nvSpPr>
        <p:spPr>
          <a:xfrm>
            <a:off x="1828800" y="3886200"/>
            <a:ext cx="8534399" cy="1752600"/>
          </a:xfrm>
          <a:prstGeom prst="rect">
            <a:avLst/>
          </a:prstGeom>
          <a:noFill/>
          <a:ln>
            <a:noFill/>
          </a:ln>
        </p:spPr>
        <p:txBody>
          <a:bodyPr wrap="square"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Shape 126"/>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7" name="Shape 127"/>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28" name="Shape 128"/>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609600" y="274637"/>
            <a:ext cx="10972799"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1" name="Shape 131"/>
          <p:cNvSpPr txBox="1">
            <a:spLocks noGrp="1"/>
          </p:cNvSpPr>
          <p:nvPr>
            <p:ph type="body" idx="1"/>
          </p:nvPr>
        </p:nvSpPr>
        <p:spPr>
          <a:xfrm>
            <a:off x="609600" y="1600200"/>
            <a:ext cx="10972799" cy="4525963"/>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2" name="Shape 132"/>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3" name="Shape 133"/>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4" name="Shape 134"/>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963083" y="4406901"/>
            <a:ext cx="10363200" cy="1362075"/>
          </a:xfrm>
          <a:prstGeom prst="rect">
            <a:avLst/>
          </a:prstGeom>
          <a:noFill/>
          <a:ln>
            <a:noFill/>
          </a:ln>
        </p:spPr>
        <p:txBody>
          <a:bodyPr wrap="square"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7" name="Shape 137"/>
          <p:cNvSpPr txBox="1">
            <a:spLocks noGrp="1"/>
          </p:cNvSpPr>
          <p:nvPr>
            <p:ph type="body" idx="1"/>
          </p:nvPr>
        </p:nvSpPr>
        <p:spPr>
          <a:xfrm>
            <a:off x="963083" y="2906713"/>
            <a:ext cx="10363200" cy="1500187"/>
          </a:xfrm>
          <a:prstGeom prst="rect">
            <a:avLst/>
          </a:prstGeom>
          <a:noFill/>
          <a:ln>
            <a:noFill/>
          </a:ln>
        </p:spPr>
        <p:txBody>
          <a:bodyPr wrap="square"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38" name="Shape 138"/>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9" name="Shape 139"/>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0" name="Shape 140"/>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609600" y="274637"/>
            <a:ext cx="10972799"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43" name="Shape 143"/>
          <p:cNvSpPr txBox="1">
            <a:spLocks noGrp="1"/>
          </p:cNvSpPr>
          <p:nvPr>
            <p:ph type="body" idx="1"/>
          </p:nvPr>
        </p:nvSpPr>
        <p:spPr>
          <a:xfrm>
            <a:off x="609600" y="1600200"/>
            <a:ext cx="5384799" cy="4525963"/>
          </a:xfrm>
          <a:prstGeom prst="rect">
            <a:avLst/>
          </a:prstGeom>
          <a:noFill/>
          <a:ln>
            <a:noFill/>
          </a:ln>
        </p:spPr>
        <p:txBody>
          <a:bodyPr wrap="square"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4" name="Shape 144"/>
          <p:cNvSpPr txBox="1">
            <a:spLocks noGrp="1"/>
          </p:cNvSpPr>
          <p:nvPr>
            <p:ph type="body" idx="2"/>
          </p:nvPr>
        </p:nvSpPr>
        <p:spPr>
          <a:xfrm>
            <a:off x="6197600" y="1600200"/>
            <a:ext cx="5384799" cy="4525963"/>
          </a:xfrm>
          <a:prstGeom prst="rect">
            <a:avLst/>
          </a:prstGeom>
          <a:noFill/>
          <a:ln>
            <a:noFill/>
          </a:ln>
        </p:spPr>
        <p:txBody>
          <a:bodyPr wrap="square"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Shape 145"/>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6" name="Shape 146"/>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7" name="Shape 147"/>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609600" y="274637"/>
            <a:ext cx="10972799"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50" name="Shape 150"/>
          <p:cNvSpPr txBox="1">
            <a:spLocks noGrp="1"/>
          </p:cNvSpPr>
          <p:nvPr>
            <p:ph type="body" idx="1"/>
          </p:nvPr>
        </p:nvSpPr>
        <p:spPr>
          <a:xfrm>
            <a:off x="609600" y="1535112"/>
            <a:ext cx="5386917" cy="639762"/>
          </a:xfrm>
          <a:prstGeom prst="rect">
            <a:avLst/>
          </a:prstGeom>
          <a:noFill/>
          <a:ln>
            <a:noFill/>
          </a:ln>
        </p:spPr>
        <p:txBody>
          <a:bodyPr wrap="square"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51" name="Shape 151"/>
          <p:cNvSpPr txBox="1">
            <a:spLocks noGrp="1"/>
          </p:cNvSpPr>
          <p:nvPr>
            <p:ph type="body" idx="2"/>
          </p:nvPr>
        </p:nvSpPr>
        <p:spPr>
          <a:xfrm>
            <a:off x="609600" y="2174875"/>
            <a:ext cx="5386917" cy="3951287"/>
          </a:xfrm>
          <a:prstGeom prst="rect">
            <a:avLst/>
          </a:prstGeom>
          <a:noFill/>
          <a:ln>
            <a:noFill/>
          </a:ln>
        </p:spPr>
        <p:txBody>
          <a:bodyPr wrap="square"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52" name="Shape 152"/>
          <p:cNvSpPr txBox="1">
            <a:spLocks noGrp="1"/>
          </p:cNvSpPr>
          <p:nvPr>
            <p:ph type="body" idx="3"/>
          </p:nvPr>
        </p:nvSpPr>
        <p:spPr>
          <a:xfrm>
            <a:off x="6193367" y="1535112"/>
            <a:ext cx="5389032" cy="639762"/>
          </a:xfrm>
          <a:prstGeom prst="rect">
            <a:avLst/>
          </a:prstGeom>
          <a:noFill/>
          <a:ln>
            <a:noFill/>
          </a:ln>
        </p:spPr>
        <p:txBody>
          <a:bodyPr wrap="square"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53" name="Shape 153"/>
          <p:cNvSpPr txBox="1">
            <a:spLocks noGrp="1"/>
          </p:cNvSpPr>
          <p:nvPr>
            <p:ph type="body" idx="4"/>
          </p:nvPr>
        </p:nvSpPr>
        <p:spPr>
          <a:xfrm>
            <a:off x="6193367" y="2174875"/>
            <a:ext cx="5389032" cy="3951287"/>
          </a:xfrm>
          <a:prstGeom prst="rect">
            <a:avLst/>
          </a:prstGeom>
          <a:noFill/>
          <a:ln>
            <a:noFill/>
          </a:ln>
        </p:spPr>
        <p:txBody>
          <a:bodyPr wrap="square"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54" name="Shape 154"/>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5" name="Shape 155"/>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6" name="Shape 156"/>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7"/>
        <p:cNvGrpSpPr/>
        <p:nvPr/>
      </p:nvGrpSpPr>
      <p:grpSpPr>
        <a:xfrm>
          <a:off x="0" y="0"/>
          <a:ext cx="0" cy="0"/>
          <a:chOff x="0" y="0"/>
          <a:chExt cx="0" cy="0"/>
        </a:xfrm>
      </p:grpSpPr>
      <p:sp>
        <p:nvSpPr>
          <p:cNvPr id="158" name="Shape 158"/>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9" name="Shape 159"/>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0" name="Shape 160"/>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609600" y="273050"/>
            <a:ext cx="4011084" cy="1162049"/>
          </a:xfrm>
          <a:prstGeom prst="rect">
            <a:avLst/>
          </a:prstGeom>
          <a:noFill/>
          <a:ln>
            <a:noFill/>
          </a:ln>
        </p:spPr>
        <p:txBody>
          <a:bodyPr wrap="square"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3" name="Shape 163"/>
          <p:cNvSpPr txBox="1">
            <a:spLocks noGrp="1"/>
          </p:cNvSpPr>
          <p:nvPr>
            <p:ph type="body" idx="1"/>
          </p:nvPr>
        </p:nvSpPr>
        <p:spPr>
          <a:xfrm>
            <a:off x="4766732" y="273051"/>
            <a:ext cx="6815666" cy="5853112"/>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body" idx="2"/>
          </p:nvPr>
        </p:nvSpPr>
        <p:spPr>
          <a:xfrm>
            <a:off x="609600" y="1435100"/>
            <a:ext cx="4011084" cy="4691063"/>
          </a:xfrm>
          <a:prstGeom prst="rect">
            <a:avLst/>
          </a:prstGeom>
          <a:noFill/>
          <a:ln>
            <a:noFill/>
          </a:ln>
        </p:spPr>
        <p:txBody>
          <a:bodyPr wrap="square"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6" name="Shape 166"/>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7" name="Shape 167"/>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2389716" y="4800600"/>
            <a:ext cx="7315200" cy="566737"/>
          </a:xfrm>
          <a:prstGeom prst="rect">
            <a:avLst/>
          </a:prstGeom>
          <a:noFill/>
          <a:ln>
            <a:noFill/>
          </a:ln>
        </p:spPr>
        <p:txBody>
          <a:bodyPr wrap="square"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0" name="Shape 170"/>
          <p:cNvSpPr>
            <a:spLocks noGrp="1"/>
          </p:cNvSpPr>
          <p:nvPr>
            <p:ph type="pic" idx="2"/>
          </p:nvPr>
        </p:nvSpPr>
        <p:spPr>
          <a:xfrm>
            <a:off x="2389716" y="612775"/>
            <a:ext cx="7315200" cy="4114800"/>
          </a:xfrm>
          <a:prstGeom prst="rect">
            <a:avLst/>
          </a:prstGeom>
          <a:noFill/>
          <a:ln>
            <a:noFill/>
          </a:ln>
        </p:spPr>
        <p:txBody>
          <a:bodyPr wrap="square"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1" name="Shape 171"/>
          <p:cNvSpPr txBox="1">
            <a:spLocks noGrp="1"/>
          </p:cNvSpPr>
          <p:nvPr>
            <p:ph type="body" idx="1"/>
          </p:nvPr>
        </p:nvSpPr>
        <p:spPr>
          <a:xfrm>
            <a:off x="2389716" y="5367337"/>
            <a:ext cx="7315200" cy="804861"/>
          </a:xfrm>
          <a:prstGeom prst="rect">
            <a:avLst/>
          </a:prstGeom>
          <a:noFill/>
          <a:ln>
            <a:noFill/>
          </a:ln>
        </p:spPr>
        <p:txBody>
          <a:bodyPr wrap="square"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72" name="Shape 172"/>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3" name="Shape 173"/>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4" name="Shape 174"/>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609600" y="274637"/>
            <a:ext cx="10972799"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7" name="Shape 177"/>
          <p:cNvSpPr txBox="1">
            <a:spLocks noGrp="1"/>
          </p:cNvSpPr>
          <p:nvPr>
            <p:ph type="body" idx="1"/>
          </p:nvPr>
        </p:nvSpPr>
        <p:spPr>
          <a:xfrm rot="5400000">
            <a:off x="3833018" y="-1623217"/>
            <a:ext cx="4525963" cy="10972799"/>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8" name="Shape 178"/>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79" name="Shape 179"/>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0" name="Shape 180"/>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rot="5400000">
            <a:off x="7285037" y="1828801"/>
            <a:ext cx="5851525" cy="2743199"/>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83" name="Shape 183"/>
          <p:cNvSpPr txBox="1">
            <a:spLocks noGrp="1"/>
          </p:cNvSpPr>
          <p:nvPr>
            <p:ph type="body" idx="1"/>
          </p:nvPr>
        </p:nvSpPr>
        <p:spPr>
          <a:xfrm rot="5400000">
            <a:off x="1697037" y="-812798"/>
            <a:ext cx="5851525" cy="8026400"/>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4" name="Shape 184"/>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5" name="Shape 185"/>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86" name="Shape 186"/>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a:solidFill>
                  <a:srgbClr val="888888"/>
                </a:solidFill>
                <a:latin typeface="Calibri"/>
                <a:ea typeface="Calibri"/>
                <a:cs typeface="Calibri"/>
                <a:sym typeface="Calibri"/>
              </a:rPr>
              <a:t>‹#›</a:t>
            </a:fld>
            <a:endParaRPr lang="en-US" sz="1200">
              <a:solidFill>
                <a:srgbClr val="888888"/>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01"/>
        <p:cNvGrpSpPr/>
        <p:nvPr/>
      </p:nvGrpSpPr>
      <p:grpSpPr>
        <a:xfrm>
          <a:off x="0" y="0"/>
          <a:ext cx="0" cy="0"/>
          <a:chOff x="0" y="0"/>
          <a:chExt cx="0" cy="0"/>
        </a:xfrm>
      </p:grpSpPr>
      <p:sp>
        <p:nvSpPr>
          <p:cNvPr id="202" name="Shape 202"/>
          <p:cNvSpPr txBox="1">
            <a:spLocks noGrp="1"/>
          </p:cNvSpPr>
          <p:nvPr>
            <p:ph type="title"/>
          </p:nvPr>
        </p:nvSpPr>
        <p:spPr>
          <a:xfrm>
            <a:off x="609600" y="274637"/>
            <a:ext cx="10972799" cy="11430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203" name="Shape 203"/>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t" anchorCtr="0"/>
          <a:lstStyle>
            <a:lvl1pPr marL="0" marR="0" lvl="0" indent="0" algn="l" rtl="0">
              <a:spcBef>
                <a:spcPts val="0"/>
              </a:spcBef>
              <a:buNone/>
              <a:defRPr sz="1800">
                <a:solidFill>
                  <a:schemeClr val="dk1"/>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04" name="Shape 204"/>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t" anchorCtr="0"/>
          <a:lstStyle>
            <a:lvl1pPr marL="0" marR="0" lvl="0" indent="0" algn="l" rtl="0">
              <a:spcBef>
                <a:spcPts val="0"/>
              </a:spcBef>
              <a:buNone/>
              <a:defRPr sz="1800">
                <a:solidFill>
                  <a:schemeClr val="dk1"/>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05" name="Shape 205"/>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3_Custom Layout">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555785" y="257215"/>
            <a:ext cx="8992572" cy="13208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208" name="Shape 208"/>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
        <p:nvSpPr>
          <p:cNvPr id="209" name="Shape 209"/>
          <p:cNvSpPr txBox="1">
            <a:spLocks noGrp="1"/>
          </p:cNvSpPr>
          <p:nvPr>
            <p:ph type="body" idx="1"/>
          </p:nvPr>
        </p:nvSpPr>
        <p:spPr>
          <a:xfrm>
            <a:off x="581633" y="1796386"/>
            <a:ext cx="9090024" cy="4878388"/>
          </a:xfrm>
          <a:prstGeom prst="rect">
            <a:avLst/>
          </a:prstGeom>
          <a:noFill/>
          <a:ln>
            <a:noFill/>
          </a:ln>
        </p:spPr>
        <p:txBody>
          <a:bodyPr wrap="square" lIns="91425" tIns="91425" rIns="91425" bIns="91425" anchor="t" anchorCtr="0"/>
          <a:lstStyle>
            <a:lvl1pPr marL="0" marR="0" lvl="0" indent="0" algn="l" rtl="0">
              <a:spcBef>
                <a:spcPts val="1000"/>
              </a:spcBef>
              <a:spcAft>
                <a:spcPts val="0"/>
              </a:spcAft>
              <a:buClr>
                <a:srgbClr val="D2BD24"/>
              </a:buClr>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838200" y="365125"/>
            <a:ext cx="10515599" cy="1325562"/>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212" name="Shape 212"/>
          <p:cNvSpPr txBox="1">
            <a:spLocks noGrp="1"/>
          </p:cNvSpPr>
          <p:nvPr>
            <p:ph type="body" idx="1"/>
          </p:nvPr>
        </p:nvSpPr>
        <p:spPr>
          <a:xfrm>
            <a:off x="838200" y="1825625"/>
            <a:ext cx="10515599" cy="4351338"/>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sp>
        <p:nvSpPr>
          <p:cNvPr id="213" name="Shape 213"/>
          <p:cNvSpPr txBox="1">
            <a:spLocks noGrp="1"/>
          </p:cNvSpPr>
          <p:nvPr>
            <p:ph type="dt" idx="10"/>
          </p:nvPr>
        </p:nvSpPr>
        <p:spPr>
          <a:xfrm>
            <a:off x="838200" y="6356350"/>
            <a:ext cx="2743199" cy="365125"/>
          </a:xfrm>
          <a:prstGeom prst="rect">
            <a:avLst/>
          </a:prstGeom>
          <a:noFill/>
          <a:ln>
            <a:noFill/>
          </a:ln>
        </p:spPr>
        <p:txBody>
          <a:bodyPr wrap="square" lIns="91425" tIns="91425" rIns="91425" bIns="91425" anchor="t" anchorCtr="0"/>
          <a:lstStyle>
            <a:lvl1pPr marL="0" marR="0" lvl="0" indent="0" algn="l" rtl="0">
              <a:spcBef>
                <a:spcPts val="0"/>
              </a:spcBef>
              <a:buNone/>
              <a:defRPr sz="1800">
                <a:solidFill>
                  <a:schemeClr val="dk1"/>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14" name="Shape 214"/>
          <p:cNvSpPr txBox="1">
            <a:spLocks noGrp="1"/>
          </p:cNvSpPr>
          <p:nvPr>
            <p:ph type="ftr" idx="11"/>
          </p:nvPr>
        </p:nvSpPr>
        <p:spPr>
          <a:xfrm>
            <a:off x="4038600" y="6356350"/>
            <a:ext cx="4114800" cy="365125"/>
          </a:xfrm>
          <a:prstGeom prst="rect">
            <a:avLst/>
          </a:prstGeom>
          <a:noFill/>
          <a:ln>
            <a:noFill/>
          </a:ln>
        </p:spPr>
        <p:txBody>
          <a:bodyPr wrap="square" lIns="91425" tIns="91425" rIns="91425" bIns="91425" anchor="t" anchorCtr="0"/>
          <a:lstStyle>
            <a:lvl1pPr marL="0" marR="0" lvl="0" indent="0" algn="l" rtl="0">
              <a:spcBef>
                <a:spcPts val="0"/>
              </a:spcBef>
              <a:buNone/>
              <a:defRPr sz="1800">
                <a:solidFill>
                  <a:schemeClr val="dk1"/>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15" name="Shape 215"/>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rgbClr val="888888"/>
                </a:solidFill>
                <a:latin typeface="Source Sans Pro"/>
                <a:ea typeface="Source Sans Pro"/>
                <a:cs typeface="Source Sans Pro"/>
                <a:sym typeface="Source Sans Pro"/>
              </a:rPr>
              <a:t>‹#›</a:t>
            </a:fld>
            <a:endParaRPr lang="en-US" sz="1800">
              <a:solidFill>
                <a:srgbClr val="888888"/>
              </a:solidFill>
              <a:latin typeface="Source Sans Pro"/>
              <a:ea typeface="Source Sans Pro"/>
              <a:cs typeface="Source Sans Pro"/>
              <a:sym typeface="Source Sans Pro"/>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KDE Custom Layout">
    <p:spTree>
      <p:nvGrpSpPr>
        <p:cNvPr id="1" name="Shape 237"/>
        <p:cNvGrpSpPr/>
        <p:nvPr/>
      </p:nvGrpSpPr>
      <p:grpSpPr>
        <a:xfrm>
          <a:off x="0" y="0"/>
          <a:ext cx="0" cy="0"/>
          <a:chOff x="0" y="0"/>
          <a:chExt cx="0" cy="0"/>
        </a:xfrm>
      </p:grpSpPr>
      <p:sp>
        <p:nvSpPr>
          <p:cNvPr id="238" name="Shape 238"/>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KDE Custom Layout">
    <p:spTree>
      <p:nvGrpSpPr>
        <p:cNvPr id="1" name="Shape 239"/>
        <p:cNvGrpSpPr/>
        <p:nvPr/>
      </p:nvGrpSpPr>
      <p:grpSpPr>
        <a:xfrm>
          <a:off x="0" y="0"/>
          <a:ext cx="0" cy="0"/>
          <a:chOff x="0" y="0"/>
          <a:chExt cx="0" cy="0"/>
        </a:xfrm>
      </p:grpSpPr>
      <p:pic>
        <p:nvPicPr>
          <p:cNvPr id="240" name="Shape 240"/>
          <p:cNvPicPr preferRelativeResize="0"/>
          <p:nvPr/>
        </p:nvPicPr>
        <p:blipFill rotWithShape="1">
          <a:blip r:embed="rId2">
            <a:alphaModFix/>
          </a:blip>
          <a:srcRect/>
          <a:stretch/>
        </p:blipFill>
        <p:spPr>
          <a:xfrm>
            <a:off x="1844342" y="-550862"/>
            <a:ext cx="7232650" cy="7958137"/>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cSld name="Custom Layout">
    <p:spTree>
      <p:nvGrpSpPr>
        <p:cNvPr id="1" name="Shape 241"/>
        <p:cNvGrpSpPr/>
        <p:nvPr/>
      </p:nvGrpSpPr>
      <p:grpSpPr>
        <a:xfrm>
          <a:off x="0" y="0"/>
          <a:ext cx="0" cy="0"/>
          <a:chOff x="0" y="0"/>
          <a:chExt cx="0" cy="0"/>
        </a:xfrm>
      </p:grpSpPr>
      <p:sp>
        <p:nvSpPr>
          <p:cNvPr id="242" name="Shape 242"/>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0" y="0"/>
            <a:ext cx="12192000" cy="6866467"/>
            <a:chOff x="0" y="-8466"/>
            <a:chExt cx="12192000" cy="6866467"/>
          </a:xfrm>
        </p:grpSpPr>
        <p:cxnSp>
          <p:nvCxnSpPr>
            <p:cNvPr id="11" name="Shape 11"/>
            <p:cNvCxnSpPr/>
            <p:nvPr/>
          </p:nvCxnSpPr>
          <p:spPr>
            <a:xfrm>
              <a:off x="9169165" y="-8466"/>
              <a:ext cx="1783321" cy="6856483"/>
            </a:xfrm>
            <a:prstGeom prst="straightConnector1">
              <a:avLst/>
            </a:prstGeom>
            <a:noFill/>
            <a:ln w="9525" cap="flat" cmpd="sng">
              <a:solidFill>
                <a:schemeClr val="accent1">
                  <a:alpha val="69803"/>
                </a:schemeClr>
              </a:solidFill>
              <a:prstDash val="solid"/>
              <a:round/>
              <a:headEnd type="none" w="med" len="med"/>
              <a:tailEnd type="none" w="med" len="med"/>
            </a:ln>
          </p:spPr>
        </p:cxnSp>
        <p:cxnSp>
          <p:nvCxnSpPr>
            <p:cNvPr id="12" name="Shape 12"/>
            <p:cNvCxnSpPr/>
            <p:nvPr/>
          </p:nvCxnSpPr>
          <p:spPr>
            <a:xfrm flipH="1">
              <a:off x="8475260" y="3681412"/>
              <a:ext cx="3713564" cy="3166604"/>
            </a:xfrm>
            <a:prstGeom prst="straightConnector1">
              <a:avLst/>
            </a:prstGeom>
            <a:noFill/>
            <a:ln w="9525" cap="flat" cmpd="sng">
              <a:solidFill>
                <a:schemeClr val="accent1">
                  <a:alpha val="69803"/>
                </a:schemeClr>
              </a:solidFill>
              <a:prstDash val="solid"/>
              <a:round/>
              <a:headEnd type="none" w="med" len="med"/>
              <a:tailEnd type="none" w="med" len="med"/>
            </a:ln>
          </p:spPr>
        </p:cxnSp>
        <p:sp>
          <p:nvSpPr>
            <p:cNvPr id="13" name="Shape 13"/>
            <p:cNvSpPr/>
            <p:nvPr/>
          </p:nvSpPr>
          <p:spPr>
            <a:xfrm>
              <a:off x="9181475" y="-8466"/>
              <a:ext cx="3007348" cy="6866467"/>
            </a:xfrm>
            <a:custGeom>
              <a:avLst/>
              <a:gdLst/>
              <a:ahLst/>
              <a:cxnLst/>
              <a:rect l="0" t="0" r="0" b="0"/>
              <a:pathLst>
                <a:path w="120000" h="120000" extrusionOk="0">
                  <a:moveTo>
                    <a:pt x="81621" y="0"/>
                  </a:moveTo>
                  <a:lnTo>
                    <a:pt x="120000" y="0"/>
                  </a:lnTo>
                  <a:lnTo>
                    <a:pt x="120000" y="119999"/>
                  </a:lnTo>
                  <a:lnTo>
                    <a:pt x="0" y="119999"/>
                  </a:lnTo>
                  <a:lnTo>
                    <a:pt x="81621" y="0"/>
                  </a:lnTo>
                  <a:close/>
                </a:path>
              </a:pathLst>
            </a:custGeom>
            <a:solidFill>
              <a:schemeClr val="accent1">
                <a:alpha val="35686"/>
              </a:schemeClr>
            </a:solidFill>
            <a:ln>
              <a:noFill/>
            </a:ln>
          </p:spPr>
        </p:sp>
        <p:sp>
          <p:nvSpPr>
            <p:cNvPr id="14" name="Shape 14"/>
            <p:cNvSpPr/>
            <p:nvPr/>
          </p:nvSpPr>
          <p:spPr>
            <a:xfrm>
              <a:off x="9603442" y="-8466"/>
              <a:ext cx="2588558" cy="6866467"/>
            </a:xfrm>
            <a:custGeom>
              <a:avLst/>
              <a:gdLst/>
              <a:ahLst/>
              <a:cxnLst/>
              <a:rect l="0" t="0" r="0" b="0"/>
              <a:pathLst>
                <a:path w="120000" h="120000" extrusionOk="0">
                  <a:moveTo>
                    <a:pt x="0" y="0"/>
                  </a:moveTo>
                  <a:lnTo>
                    <a:pt x="120000" y="0"/>
                  </a:lnTo>
                  <a:lnTo>
                    <a:pt x="120000" y="119999"/>
                  </a:lnTo>
                  <a:lnTo>
                    <a:pt x="56067" y="119999"/>
                  </a:lnTo>
                  <a:lnTo>
                    <a:pt x="0" y="0"/>
                  </a:lnTo>
                  <a:close/>
                </a:path>
              </a:pathLst>
            </a:custGeom>
            <a:solidFill>
              <a:schemeClr val="accent1">
                <a:alpha val="20000"/>
              </a:schemeClr>
            </a:solidFill>
            <a:ln>
              <a:noFill/>
            </a:ln>
          </p:spPr>
        </p:sp>
        <p:sp>
          <p:nvSpPr>
            <p:cNvPr id="15" name="Shape 15"/>
            <p:cNvSpPr/>
            <p:nvPr/>
          </p:nvSpPr>
          <p:spPr>
            <a:xfrm>
              <a:off x="8932332" y="3048000"/>
              <a:ext cx="3259667" cy="3809999"/>
            </a:xfrm>
            <a:prstGeom prst="triangle">
              <a:avLst>
                <a:gd name="adj" fmla="val 100000"/>
              </a:avLst>
            </a:prstGeom>
            <a:solidFill>
              <a:srgbClr val="374C81">
                <a:alpha val="65882"/>
              </a:srgbClr>
            </a:solidFill>
            <a:ln>
              <a:noFill/>
            </a:ln>
          </p:spPr>
          <p:txBody>
            <a:bodyPr wrap="square" lIns="91425" tIns="91425" rIns="91425" bIns="91425" anchor="ctr" anchorCtr="0">
              <a:noAutofit/>
            </a:bodyPr>
            <a:lstStyle/>
            <a:p>
              <a:pPr lvl="0">
                <a:spcBef>
                  <a:spcPts val="0"/>
                </a:spcBef>
                <a:buNone/>
              </a:pPr>
              <a:endParaRPr/>
            </a:p>
          </p:txBody>
        </p:sp>
        <p:sp>
          <p:nvSpPr>
            <p:cNvPr id="16" name="Shape 16"/>
            <p:cNvSpPr/>
            <p:nvPr/>
          </p:nvSpPr>
          <p:spPr>
            <a:xfrm>
              <a:off x="9190611" y="-8466"/>
              <a:ext cx="2998214" cy="6866467"/>
            </a:xfrm>
            <a:custGeom>
              <a:avLst/>
              <a:gdLst/>
              <a:ahLst/>
              <a:cxnLst/>
              <a:rect l="0" t="0" r="0" b="0"/>
              <a:pathLst>
                <a:path w="120000" h="120000" extrusionOk="0">
                  <a:moveTo>
                    <a:pt x="0" y="0"/>
                  </a:moveTo>
                  <a:lnTo>
                    <a:pt x="120000" y="0"/>
                  </a:lnTo>
                  <a:lnTo>
                    <a:pt x="120000" y="119999"/>
                  </a:lnTo>
                  <a:lnTo>
                    <a:pt x="103873" y="119999"/>
                  </a:lnTo>
                  <a:lnTo>
                    <a:pt x="0" y="0"/>
                  </a:lnTo>
                  <a:close/>
                </a:path>
              </a:pathLst>
            </a:custGeom>
            <a:solidFill>
              <a:srgbClr val="374C81">
                <a:alpha val="49803"/>
              </a:srgbClr>
            </a:solidFill>
            <a:ln>
              <a:noFill/>
            </a:ln>
          </p:spPr>
        </p:sp>
        <p:sp>
          <p:nvSpPr>
            <p:cNvPr id="17" name="Shape 17"/>
            <p:cNvSpPr/>
            <p:nvPr/>
          </p:nvSpPr>
          <p:spPr>
            <a:xfrm>
              <a:off x="10898729" y="-8466"/>
              <a:ext cx="1290093" cy="6866467"/>
            </a:xfrm>
            <a:custGeom>
              <a:avLst/>
              <a:gdLst/>
              <a:ahLst/>
              <a:cxnLst/>
              <a:rect l="0" t="0" r="0" b="0"/>
              <a:pathLst>
                <a:path w="120000" h="120000" extrusionOk="0">
                  <a:moveTo>
                    <a:pt x="94852" y="0"/>
                  </a:moveTo>
                  <a:lnTo>
                    <a:pt x="120000" y="0"/>
                  </a:lnTo>
                  <a:lnTo>
                    <a:pt x="120000" y="120000"/>
                  </a:lnTo>
                  <a:lnTo>
                    <a:pt x="0" y="120000"/>
                  </a:lnTo>
                  <a:lnTo>
                    <a:pt x="94852" y="0"/>
                  </a:lnTo>
                  <a:close/>
                </a:path>
              </a:pathLst>
            </a:custGeom>
            <a:solidFill>
              <a:srgbClr val="5963B8">
                <a:alpha val="69803"/>
              </a:srgbClr>
            </a:solidFill>
            <a:ln>
              <a:noFill/>
            </a:ln>
          </p:spPr>
        </p:sp>
        <p:sp>
          <p:nvSpPr>
            <p:cNvPr id="18" name="Shape 18"/>
            <p:cNvSpPr/>
            <p:nvPr/>
          </p:nvSpPr>
          <p:spPr>
            <a:xfrm>
              <a:off x="10938999" y="-8466"/>
              <a:ext cx="1249825" cy="6866467"/>
            </a:xfrm>
            <a:custGeom>
              <a:avLst/>
              <a:gdLst/>
              <a:ahLst/>
              <a:cxnLst/>
              <a:rect l="0" t="0" r="0" b="0"/>
              <a:pathLst>
                <a:path w="120000" h="120000" extrusionOk="0">
                  <a:moveTo>
                    <a:pt x="0" y="0"/>
                  </a:moveTo>
                  <a:lnTo>
                    <a:pt x="120000" y="0"/>
                  </a:lnTo>
                  <a:lnTo>
                    <a:pt x="120000" y="120000"/>
                  </a:lnTo>
                  <a:lnTo>
                    <a:pt x="106515" y="120000"/>
                  </a:lnTo>
                  <a:lnTo>
                    <a:pt x="0" y="0"/>
                  </a:lnTo>
                  <a:close/>
                </a:path>
              </a:pathLst>
            </a:custGeom>
            <a:solidFill>
              <a:srgbClr val="8FA1CF"/>
            </a:solidFill>
            <a:ln>
              <a:noFill/>
            </a:ln>
          </p:spPr>
        </p:sp>
        <p:sp>
          <p:nvSpPr>
            <p:cNvPr id="19" name="Shape 19"/>
            <p:cNvSpPr/>
            <p:nvPr/>
          </p:nvSpPr>
          <p:spPr>
            <a:xfrm>
              <a:off x="10371665" y="3589867"/>
              <a:ext cx="1817159" cy="3268132"/>
            </a:xfrm>
            <a:prstGeom prst="triangle">
              <a:avLst>
                <a:gd name="adj" fmla="val 100000"/>
              </a:avLst>
            </a:prstGeom>
            <a:solidFill>
              <a:srgbClr val="374C81">
                <a:alpha val="65882"/>
              </a:srgbClr>
            </a:solidFill>
            <a:ln>
              <a:noFill/>
            </a:ln>
          </p:spPr>
          <p:txBody>
            <a:bodyPr wrap="square" lIns="91425" tIns="91425" rIns="91425" bIns="91425" anchor="ctr" anchorCtr="0">
              <a:noAutofit/>
            </a:bodyPr>
            <a:lstStyle/>
            <a:p>
              <a:pPr lvl="0">
                <a:spcBef>
                  <a:spcPts val="0"/>
                </a:spcBef>
                <a:buNone/>
              </a:pPr>
              <a:endParaRPr/>
            </a:p>
          </p:txBody>
        </p:sp>
        <p:sp>
          <p:nvSpPr>
            <p:cNvPr id="20" name="Shape 20"/>
            <p:cNvSpPr/>
            <p:nvPr/>
          </p:nvSpPr>
          <p:spPr>
            <a:xfrm>
              <a:off x="0" y="4013200"/>
              <a:ext cx="448732" cy="2844800"/>
            </a:xfrm>
            <a:prstGeom prst="triangle">
              <a:avLst>
                <a:gd name="adj" fmla="val 0"/>
              </a:avLst>
            </a:prstGeom>
            <a:solidFill>
              <a:srgbClr val="072B62">
                <a:alpha val="69803"/>
              </a:srgbClr>
            </a:solidFill>
            <a:ln>
              <a:noFill/>
            </a:ln>
          </p:spPr>
          <p:txBody>
            <a:bodyPr wrap="square" lIns="91425" tIns="91425" rIns="91425" bIns="91425" anchor="ctr" anchorCtr="0">
              <a:noAutofit/>
            </a:bodyPr>
            <a:lstStyle/>
            <a:p>
              <a:pPr lvl="0">
                <a:spcBef>
                  <a:spcPts val="0"/>
                </a:spcBef>
                <a:buNone/>
              </a:pPr>
              <a:endParaRPr/>
            </a:p>
          </p:txBody>
        </p:sp>
      </p:grpSp>
      <p:sp>
        <p:nvSpPr>
          <p:cNvPr id="21" name="Shape 21"/>
          <p:cNvSpPr txBox="1">
            <a:spLocks noGrp="1"/>
          </p:cNvSpPr>
          <p:nvPr>
            <p:ph type="title"/>
          </p:nvPr>
        </p:nvSpPr>
        <p:spPr>
          <a:xfrm>
            <a:off x="555785" y="257215"/>
            <a:ext cx="8992572" cy="1320800"/>
          </a:xfrm>
          <a:prstGeom prst="rect">
            <a:avLst/>
          </a:prstGeom>
          <a:noFill/>
          <a:ln>
            <a:noFill/>
          </a:ln>
        </p:spPr>
        <p:txBody>
          <a:bodyPr wrap="square" lIns="91425" tIns="91425" rIns="91425" bIns="91425" anchor="t" anchorCtr="0"/>
          <a:lstStyle>
            <a:lvl1pPr marL="0" marR="0" lvl="0" indent="0" algn="l" rtl="0">
              <a:spcBef>
                <a:spcPts val="0"/>
              </a:spcBef>
              <a:buClr>
                <a:srgbClr val="072B62"/>
              </a:buClr>
              <a:buFont typeface="Georgia"/>
              <a:buNone/>
              <a:defRPr sz="4400" b="0" i="0" u="none" strike="noStrike" cap="none">
                <a:solidFill>
                  <a:srgbClr val="072B62"/>
                </a:solidFill>
                <a:latin typeface="Georgia"/>
                <a:ea typeface="Georgia"/>
                <a:cs typeface="Georgia"/>
                <a:sym typeface="Georgia"/>
              </a:defRPr>
            </a:lvl1pPr>
            <a:lvl2pPr marL="0" marR="0" lvl="1" indent="0" algn="l" rtl="0">
              <a:spcBef>
                <a:spcPts val="0"/>
              </a:spcBef>
              <a:buNone/>
              <a:defRPr sz="1800" b="0" i="0" u="none" strike="noStrike" cap="none">
                <a:solidFill>
                  <a:schemeClr val="dk2"/>
                </a:solidFill>
              </a:defRPr>
            </a:lvl2pPr>
            <a:lvl3pPr marL="0" marR="0" lvl="2" indent="0" algn="l" rtl="0">
              <a:spcBef>
                <a:spcPts val="0"/>
              </a:spcBef>
              <a:buNone/>
              <a:defRPr sz="1800" b="0" i="0" u="none" strike="noStrike" cap="none">
                <a:solidFill>
                  <a:schemeClr val="dk2"/>
                </a:solidFill>
              </a:defRPr>
            </a:lvl3pPr>
            <a:lvl4pPr marL="0" marR="0" lvl="3" indent="0" algn="l" rtl="0">
              <a:spcBef>
                <a:spcPts val="0"/>
              </a:spcBef>
              <a:buNone/>
              <a:defRPr sz="1800" b="0" i="0" u="none" strike="noStrike" cap="none">
                <a:solidFill>
                  <a:schemeClr val="dk2"/>
                </a:solidFill>
              </a:defRPr>
            </a:lvl4pPr>
            <a:lvl5pPr marL="0" marR="0" lvl="4" indent="0" algn="l" rtl="0">
              <a:spcBef>
                <a:spcPts val="0"/>
              </a:spcBef>
              <a:buNone/>
              <a:defRPr sz="1800" b="0" i="0" u="none" strike="noStrike" cap="none">
                <a:solidFill>
                  <a:schemeClr val="dk2"/>
                </a:solidFill>
              </a:defRPr>
            </a:lvl5pPr>
            <a:lvl6pPr marL="0" marR="0" lvl="5" indent="0" algn="l" rtl="0">
              <a:spcBef>
                <a:spcPts val="0"/>
              </a:spcBef>
              <a:buNone/>
              <a:defRPr sz="1800" b="0" i="0" u="none" strike="noStrike" cap="none">
                <a:solidFill>
                  <a:schemeClr val="dk2"/>
                </a:solidFill>
              </a:defRPr>
            </a:lvl6pPr>
            <a:lvl7pPr marL="0" marR="0" lvl="6" indent="0" algn="l" rtl="0">
              <a:spcBef>
                <a:spcPts val="0"/>
              </a:spcBef>
              <a:buNone/>
              <a:defRPr sz="1800" b="0" i="0" u="none" strike="noStrike" cap="none">
                <a:solidFill>
                  <a:schemeClr val="dk2"/>
                </a:solidFill>
              </a:defRPr>
            </a:lvl7pPr>
            <a:lvl8pPr marL="0" marR="0" lvl="7" indent="0" algn="l" rtl="0">
              <a:spcBef>
                <a:spcPts val="0"/>
              </a:spcBef>
              <a:buNone/>
              <a:defRPr sz="1800" b="0" i="0" u="none" strike="noStrike" cap="none">
                <a:solidFill>
                  <a:schemeClr val="dk2"/>
                </a:solidFill>
              </a:defRPr>
            </a:lvl8pPr>
            <a:lvl9pPr marL="0" marR="0" lvl="8" indent="0" algn="l" rtl="0">
              <a:spcBef>
                <a:spcPts val="0"/>
              </a:spcBef>
              <a:buNone/>
              <a:defRPr sz="1800" b="0" i="0" u="none" strike="noStrike" cap="none">
                <a:solidFill>
                  <a:schemeClr val="dk2"/>
                </a:solidFill>
              </a:defRPr>
            </a:lvl9pPr>
          </a:lstStyle>
          <a:p>
            <a:endParaRPr/>
          </a:p>
        </p:txBody>
      </p:sp>
      <p:sp>
        <p:nvSpPr>
          <p:cNvPr id="22" name="Shape 22"/>
          <p:cNvSpPr txBox="1">
            <a:spLocks noGrp="1"/>
          </p:cNvSpPr>
          <p:nvPr>
            <p:ph type="body" idx="1"/>
          </p:nvPr>
        </p:nvSpPr>
        <p:spPr>
          <a:xfrm>
            <a:off x="513012" y="1719617"/>
            <a:ext cx="9035345" cy="4955156"/>
          </a:xfrm>
          <a:prstGeom prst="rect">
            <a:avLst/>
          </a:prstGeom>
          <a:noFill/>
          <a:ln>
            <a:noFill/>
          </a:ln>
        </p:spPr>
        <p:txBody>
          <a:bodyPr wrap="square" lIns="91425" tIns="91425" rIns="91425" bIns="91425" anchor="t" anchorCtr="0"/>
          <a:lstStyle>
            <a:lvl1pPr marL="342900" marR="0" lvl="0" indent="-114300" algn="l" rtl="0">
              <a:spcBef>
                <a:spcPts val="1000"/>
              </a:spcBef>
              <a:spcAft>
                <a:spcPts val="0"/>
              </a:spcAft>
              <a:buClr>
                <a:srgbClr val="D2BD24"/>
              </a:buClr>
              <a:buSzPct val="100000"/>
              <a:buFont typeface="Noto Sans Symbols"/>
              <a:buChar char="▶"/>
              <a:defRPr sz="3600" b="0" i="0" u="none" strike="noStrike" cap="none">
                <a:solidFill>
                  <a:srgbClr val="3F3F3F"/>
                </a:solidFill>
                <a:latin typeface="Source Sans Pro"/>
                <a:ea typeface="Source Sans Pro"/>
                <a:cs typeface="Source Sans Pro"/>
                <a:sym typeface="Source Sans Pro"/>
              </a:defRPr>
            </a:lvl1pPr>
            <a:lvl2pPr marL="742950" marR="0" lvl="1" indent="-123190" algn="l" rtl="0">
              <a:spcBef>
                <a:spcPts val="1000"/>
              </a:spcBef>
              <a:spcAft>
                <a:spcPts val="0"/>
              </a:spcAft>
              <a:buClr>
                <a:srgbClr val="D2BD24"/>
              </a:buClr>
              <a:buSzPct val="80000"/>
              <a:buFont typeface="Source Sans Pro"/>
              <a:buChar char="●"/>
              <a:defRPr sz="3200" b="0" i="0" u="none" strike="noStrike" cap="none">
                <a:solidFill>
                  <a:srgbClr val="3F3F3F"/>
                </a:solidFill>
                <a:latin typeface="Source Sans Pro"/>
                <a:ea typeface="Source Sans Pro"/>
                <a:cs typeface="Source Sans Pro"/>
                <a:sym typeface="Source Sans Pro"/>
              </a:defRPr>
            </a:lvl2pPr>
            <a:lvl3pPr marL="1143000" marR="0" lvl="2" indent="-50800" algn="l" rtl="0">
              <a:spcBef>
                <a:spcPts val="1000"/>
              </a:spcBef>
              <a:spcAft>
                <a:spcPts val="0"/>
              </a:spcAft>
              <a:buClr>
                <a:srgbClr val="D2BD24"/>
              </a:buClr>
              <a:buSzPct val="100000"/>
              <a:buFont typeface="Noto Sans Symbols"/>
              <a:buChar char="✓"/>
              <a:defRPr sz="2800" b="0" i="0" u="none" strike="noStrike" cap="none">
                <a:solidFill>
                  <a:srgbClr val="3F3F3F"/>
                </a:solidFill>
                <a:latin typeface="Source Sans Pro"/>
                <a:ea typeface="Source Sans Pro"/>
                <a:cs typeface="Source Sans Pro"/>
                <a:sym typeface="Source Sans Pro"/>
              </a:defRPr>
            </a:lvl3pPr>
            <a:lvl4pPr marL="1600200" marR="0" lvl="3"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4pPr>
            <a:lvl5pPr marL="2057400" marR="0" lvl="4" indent="-76200" algn="l" rtl="0">
              <a:spcBef>
                <a:spcPts val="1000"/>
              </a:spcBef>
              <a:spcAft>
                <a:spcPts val="0"/>
              </a:spcAft>
              <a:buClr>
                <a:srgbClr val="D2BD24"/>
              </a:buClr>
              <a:buSzPct val="100000"/>
              <a:buFont typeface="Noto Sans Symbols"/>
              <a:buChar char="▶"/>
              <a:defRPr sz="2400" b="0" i="0" u="none" strike="noStrike" cap="none">
                <a:solidFill>
                  <a:srgbClr val="3F3F3F"/>
                </a:solidFill>
                <a:latin typeface="Source Sans Pro"/>
                <a:ea typeface="Source Sans Pro"/>
                <a:cs typeface="Source Sans Pro"/>
                <a:sym typeface="Source Sans Pro"/>
              </a:defRPr>
            </a:lvl5pPr>
            <a:lvl6pPr marL="2514600" marR="0" lvl="5"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6pPr>
            <a:lvl7pPr marL="2971800" marR="0" lvl="6" indent="-167639"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7pPr>
            <a:lvl8pPr marL="3429000" marR="0" lvl="7"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8pPr>
            <a:lvl9pPr marL="3886200" marR="0" lvl="8" indent="-167640" algn="l" rtl="0">
              <a:spcBef>
                <a:spcPts val="1000"/>
              </a:spcBef>
              <a:spcAft>
                <a:spcPts val="0"/>
              </a:spcAft>
              <a:buClr>
                <a:schemeClr val="accent1"/>
              </a:buClr>
              <a:buSzPct val="80000"/>
              <a:buFont typeface="Noto Sans Symbols"/>
              <a:buChar char="▶"/>
              <a:defRPr sz="1200" b="0" i="0" u="none" strike="noStrike" cap="none">
                <a:solidFill>
                  <a:srgbClr val="3F3F3F"/>
                </a:solidFill>
                <a:latin typeface="Source Sans Pro"/>
                <a:ea typeface="Source Sans Pro"/>
                <a:cs typeface="Source Sans Pro"/>
                <a:sym typeface="Source Sans Pro"/>
              </a:defRPr>
            </a:lvl9pPr>
          </a:lstStyle>
          <a:p>
            <a:endParaRPr/>
          </a:p>
        </p:txBody>
      </p:sp>
      <p:pic>
        <p:nvPicPr>
          <p:cNvPr id="23" name="Shape 23"/>
          <p:cNvPicPr preferRelativeResize="0"/>
          <p:nvPr/>
        </p:nvPicPr>
        <p:blipFill rotWithShape="1">
          <a:blip r:embed="rId15">
            <a:alphaModFix/>
          </a:blip>
          <a:srcRect/>
          <a:stretch/>
        </p:blipFill>
        <p:spPr>
          <a:xfrm>
            <a:off x="9747104" y="0"/>
            <a:ext cx="2377439" cy="2377438"/>
          </a:xfrm>
          <a:prstGeom prst="rect">
            <a:avLst/>
          </a:prstGeom>
          <a:noFill/>
          <a:ln>
            <a:noFill/>
          </a:ln>
        </p:spPr>
      </p:pic>
      <p:sp>
        <p:nvSpPr>
          <p:cNvPr id="24" name="Shape 24"/>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800" b="0" i="0" u="none" strike="noStrike" cap="none">
                <a:solidFill>
                  <a:schemeClr val="lt1"/>
                </a:solidFill>
                <a:latin typeface="Source Sans Pro"/>
                <a:ea typeface="Source Sans Pro"/>
                <a:cs typeface="Source Sans Pro"/>
                <a:sym typeface="Source Sans Pro"/>
              </a:rPr>
              <a:t>‹#›</a:t>
            </a:fld>
            <a:endParaRPr lang="en-US" sz="1800" b="0" i="0" u="none" strike="noStrike" cap="none">
              <a:solidFill>
                <a:schemeClr val="lt1"/>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609600" y="274637"/>
            <a:ext cx="10972799" cy="11430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4" name="Shape 114"/>
          <p:cNvSpPr txBox="1">
            <a:spLocks noGrp="1"/>
          </p:cNvSpPr>
          <p:nvPr>
            <p:ph type="body" idx="1"/>
          </p:nvPr>
        </p:nvSpPr>
        <p:spPr>
          <a:xfrm>
            <a:off x="609600" y="1600200"/>
            <a:ext cx="10972799" cy="4525963"/>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5" name="Shape 115"/>
          <p:cNvSpPr txBox="1">
            <a:spLocks noGrp="1"/>
          </p:cNvSpPr>
          <p:nvPr>
            <p:ph type="dt" idx="10"/>
          </p:nvPr>
        </p:nvSpPr>
        <p:spPr>
          <a:xfrm>
            <a:off x="609600" y="6356351"/>
            <a:ext cx="2844800" cy="365125"/>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16" name="Shape 116"/>
          <p:cNvSpPr txBox="1">
            <a:spLocks noGrp="1"/>
          </p:cNvSpPr>
          <p:nvPr>
            <p:ph type="ftr" idx="11"/>
          </p:nvPr>
        </p:nvSpPr>
        <p:spPr>
          <a:xfrm>
            <a:off x="4165600" y="6356351"/>
            <a:ext cx="3860799" cy="365125"/>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sldNum" idx="12"/>
          </p:nvPr>
        </p:nvSpPr>
        <p:spPr>
          <a:xfrm>
            <a:off x="8737600" y="6356351"/>
            <a:ext cx="2844800" cy="365125"/>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grpSp>
        <p:nvGrpSpPr>
          <p:cNvPr id="188" name="Shape 188"/>
          <p:cNvGrpSpPr/>
          <p:nvPr/>
        </p:nvGrpSpPr>
        <p:grpSpPr>
          <a:xfrm>
            <a:off x="0" y="0"/>
            <a:ext cx="12192000" cy="6866467"/>
            <a:chOff x="0" y="-8466"/>
            <a:chExt cx="12192000" cy="6866467"/>
          </a:xfrm>
        </p:grpSpPr>
        <p:cxnSp>
          <p:nvCxnSpPr>
            <p:cNvPr id="189" name="Shape 189"/>
            <p:cNvCxnSpPr/>
            <p:nvPr/>
          </p:nvCxnSpPr>
          <p:spPr>
            <a:xfrm>
              <a:off x="9169165" y="-8466"/>
              <a:ext cx="1783321" cy="6856483"/>
            </a:xfrm>
            <a:prstGeom prst="straightConnector1">
              <a:avLst/>
            </a:prstGeom>
            <a:noFill/>
            <a:ln w="9525" cap="flat" cmpd="sng">
              <a:solidFill>
                <a:schemeClr val="accent1">
                  <a:alpha val="69803"/>
                </a:schemeClr>
              </a:solidFill>
              <a:prstDash val="solid"/>
              <a:round/>
              <a:headEnd type="none" w="med" len="med"/>
              <a:tailEnd type="none" w="med" len="med"/>
            </a:ln>
          </p:spPr>
        </p:cxnSp>
        <p:cxnSp>
          <p:nvCxnSpPr>
            <p:cNvPr id="190" name="Shape 190"/>
            <p:cNvCxnSpPr/>
            <p:nvPr/>
          </p:nvCxnSpPr>
          <p:spPr>
            <a:xfrm flipH="1">
              <a:off x="8475260" y="3681412"/>
              <a:ext cx="3713564" cy="3166604"/>
            </a:xfrm>
            <a:prstGeom prst="straightConnector1">
              <a:avLst/>
            </a:prstGeom>
            <a:noFill/>
            <a:ln w="9525" cap="flat" cmpd="sng">
              <a:solidFill>
                <a:schemeClr val="accent1">
                  <a:alpha val="69803"/>
                </a:schemeClr>
              </a:solidFill>
              <a:prstDash val="solid"/>
              <a:round/>
              <a:headEnd type="none" w="med" len="med"/>
              <a:tailEnd type="none" w="med" len="med"/>
            </a:ln>
          </p:spPr>
        </p:cxnSp>
        <p:sp>
          <p:nvSpPr>
            <p:cNvPr id="191" name="Shape 191"/>
            <p:cNvSpPr/>
            <p:nvPr/>
          </p:nvSpPr>
          <p:spPr>
            <a:xfrm>
              <a:off x="9181475" y="-8466"/>
              <a:ext cx="3007348" cy="6866467"/>
            </a:xfrm>
            <a:custGeom>
              <a:avLst/>
              <a:gdLst/>
              <a:ahLst/>
              <a:cxnLst/>
              <a:rect l="0" t="0" r="0" b="0"/>
              <a:pathLst>
                <a:path w="120000" h="120000" extrusionOk="0">
                  <a:moveTo>
                    <a:pt x="81621" y="0"/>
                  </a:moveTo>
                  <a:lnTo>
                    <a:pt x="120000" y="0"/>
                  </a:lnTo>
                  <a:lnTo>
                    <a:pt x="120000" y="119999"/>
                  </a:lnTo>
                  <a:lnTo>
                    <a:pt x="0" y="119999"/>
                  </a:lnTo>
                  <a:lnTo>
                    <a:pt x="81621" y="0"/>
                  </a:lnTo>
                  <a:close/>
                </a:path>
              </a:pathLst>
            </a:custGeom>
            <a:solidFill>
              <a:schemeClr val="accent1">
                <a:alpha val="35686"/>
              </a:schemeClr>
            </a:solidFill>
            <a:ln>
              <a:noFill/>
            </a:ln>
          </p:spPr>
        </p:sp>
        <p:sp>
          <p:nvSpPr>
            <p:cNvPr id="192" name="Shape 192"/>
            <p:cNvSpPr/>
            <p:nvPr/>
          </p:nvSpPr>
          <p:spPr>
            <a:xfrm>
              <a:off x="9603442" y="-8466"/>
              <a:ext cx="2588558" cy="6866467"/>
            </a:xfrm>
            <a:custGeom>
              <a:avLst/>
              <a:gdLst/>
              <a:ahLst/>
              <a:cxnLst/>
              <a:rect l="0" t="0" r="0" b="0"/>
              <a:pathLst>
                <a:path w="120000" h="120000" extrusionOk="0">
                  <a:moveTo>
                    <a:pt x="0" y="0"/>
                  </a:moveTo>
                  <a:lnTo>
                    <a:pt x="120000" y="0"/>
                  </a:lnTo>
                  <a:lnTo>
                    <a:pt x="120000" y="119999"/>
                  </a:lnTo>
                  <a:lnTo>
                    <a:pt x="56067" y="119999"/>
                  </a:lnTo>
                  <a:lnTo>
                    <a:pt x="0" y="0"/>
                  </a:lnTo>
                  <a:close/>
                </a:path>
              </a:pathLst>
            </a:custGeom>
            <a:solidFill>
              <a:schemeClr val="accent1">
                <a:alpha val="20000"/>
              </a:schemeClr>
            </a:solidFill>
            <a:ln>
              <a:noFill/>
            </a:ln>
          </p:spPr>
        </p:sp>
        <p:sp>
          <p:nvSpPr>
            <p:cNvPr id="193" name="Shape 193"/>
            <p:cNvSpPr/>
            <p:nvPr/>
          </p:nvSpPr>
          <p:spPr>
            <a:xfrm>
              <a:off x="8932332" y="3048000"/>
              <a:ext cx="3259667" cy="3809999"/>
            </a:xfrm>
            <a:prstGeom prst="triangle">
              <a:avLst>
                <a:gd name="adj" fmla="val 100000"/>
              </a:avLst>
            </a:prstGeom>
            <a:solidFill>
              <a:srgbClr val="374C81">
                <a:alpha val="65882"/>
              </a:srgbClr>
            </a:solidFill>
            <a:ln>
              <a:noFill/>
            </a:ln>
          </p:spPr>
          <p:txBody>
            <a:bodyPr wrap="square" lIns="91425" tIns="91425" rIns="91425" bIns="91425" anchor="ctr" anchorCtr="0">
              <a:noAutofit/>
            </a:bodyPr>
            <a:lstStyle/>
            <a:p>
              <a:pPr lvl="0">
                <a:spcBef>
                  <a:spcPts val="0"/>
                </a:spcBef>
                <a:buNone/>
              </a:pPr>
              <a:endParaRPr/>
            </a:p>
          </p:txBody>
        </p:sp>
        <p:sp>
          <p:nvSpPr>
            <p:cNvPr id="194" name="Shape 194"/>
            <p:cNvSpPr/>
            <p:nvPr/>
          </p:nvSpPr>
          <p:spPr>
            <a:xfrm>
              <a:off x="9190611" y="-8466"/>
              <a:ext cx="2998214" cy="6866467"/>
            </a:xfrm>
            <a:custGeom>
              <a:avLst/>
              <a:gdLst/>
              <a:ahLst/>
              <a:cxnLst/>
              <a:rect l="0" t="0" r="0" b="0"/>
              <a:pathLst>
                <a:path w="120000" h="120000" extrusionOk="0">
                  <a:moveTo>
                    <a:pt x="0" y="0"/>
                  </a:moveTo>
                  <a:lnTo>
                    <a:pt x="120000" y="0"/>
                  </a:lnTo>
                  <a:lnTo>
                    <a:pt x="120000" y="119999"/>
                  </a:lnTo>
                  <a:lnTo>
                    <a:pt x="103873" y="119999"/>
                  </a:lnTo>
                  <a:lnTo>
                    <a:pt x="0" y="0"/>
                  </a:lnTo>
                  <a:close/>
                </a:path>
              </a:pathLst>
            </a:custGeom>
            <a:solidFill>
              <a:srgbClr val="374C81">
                <a:alpha val="49803"/>
              </a:srgbClr>
            </a:solidFill>
            <a:ln>
              <a:noFill/>
            </a:ln>
          </p:spPr>
        </p:sp>
        <p:sp>
          <p:nvSpPr>
            <p:cNvPr id="195" name="Shape 195"/>
            <p:cNvSpPr/>
            <p:nvPr/>
          </p:nvSpPr>
          <p:spPr>
            <a:xfrm>
              <a:off x="10898729" y="-8466"/>
              <a:ext cx="1290093" cy="6866467"/>
            </a:xfrm>
            <a:custGeom>
              <a:avLst/>
              <a:gdLst/>
              <a:ahLst/>
              <a:cxnLst/>
              <a:rect l="0" t="0" r="0" b="0"/>
              <a:pathLst>
                <a:path w="120000" h="120000" extrusionOk="0">
                  <a:moveTo>
                    <a:pt x="94852" y="0"/>
                  </a:moveTo>
                  <a:lnTo>
                    <a:pt x="120000" y="0"/>
                  </a:lnTo>
                  <a:lnTo>
                    <a:pt x="120000" y="120000"/>
                  </a:lnTo>
                  <a:lnTo>
                    <a:pt x="0" y="120000"/>
                  </a:lnTo>
                  <a:lnTo>
                    <a:pt x="94852" y="0"/>
                  </a:lnTo>
                  <a:close/>
                </a:path>
              </a:pathLst>
            </a:custGeom>
            <a:solidFill>
              <a:srgbClr val="5963B8">
                <a:alpha val="69803"/>
              </a:srgbClr>
            </a:solidFill>
            <a:ln>
              <a:noFill/>
            </a:ln>
          </p:spPr>
        </p:sp>
        <p:sp>
          <p:nvSpPr>
            <p:cNvPr id="196" name="Shape 196"/>
            <p:cNvSpPr/>
            <p:nvPr/>
          </p:nvSpPr>
          <p:spPr>
            <a:xfrm>
              <a:off x="10938999" y="-8466"/>
              <a:ext cx="1249825" cy="6866467"/>
            </a:xfrm>
            <a:custGeom>
              <a:avLst/>
              <a:gdLst/>
              <a:ahLst/>
              <a:cxnLst/>
              <a:rect l="0" t="0" r="0" b="0"/>
              <a:pathLst>
                <a:path w="120000" h="120000" extrusionOk="0">
                  <a:moveTo>
                    <a:pt x="0" y="0"/>
                  </a:moveTo>
                  <a:lnTo>
                    <a:pt x="120000" y="0"/>
                  </a:lnTo>
                  <a:lnTo>
                    <a:pt x="120000" y="120000"/>
                  </a:lnTo>
                  <a:lnTo>
                    <a:pt x="106515" y="120000"/>
                  </a:lnTo>
                  <a:lnTo>
                    <a:pt x="0" y="0"/>
                  </a:lnTo>
                  <a:close/>
                </a:path>
              </a:pathLst>
            </a:custGeom>
            <a:solidFill>
              <a:srgbClr val="8FA1CF"/>
            </a:solidFill>
            <a:ln>
              <a:noFill/>
            </a:ln>
          </p:spPr>
        </p:sp>
        <p:sp>
          <p:nvSpPr>
            <p:cNvPr id="197" name="Shape 197"/>
            <p:cNvSpPr/>
            <p:nvPr/>
          </p:nvSpPr>
          <p:spPr>
            <a:xfrm>
              <a:off x="10371665" y="3589867"/>
              <a:ext cx="1817159" cy="3268132"/>
            </a:xfrm>
            <a:prstGeom prst="triangle">
              <a:avLst>
                <a:gd name="adj" fmla="val 100000"/>
              </a:avLst>
            </a:prstGeom>
            <a:solidFill>
              <a:srgbClr val="374C81">
                <a:alpha val="65882"/>
              </a:srgbClr>
            </a:solidFill>
            <a:ln>
              <a:noFill/>
            </a:ln>
          </p:spPr>
          <p:txBody>
            <a:bodyPr wrap="square" lIns="91425" tIns="91425" rIns="91425" bIns="91425" anchor="ctr" anchorCtr="0">
              <a:noAutofit/>
            </a:bodyPr>
            <a:lstStyle/>
            <a:p>
              <a:pPr lvl="0">
                <a:spcBef>
                  <a:spcPts val="0"/>
                </a:spcBef>
                <a:buNone/>
              </a:pPr>
              <a:endParaRPr/>
            </a:p>
          </p:txBody>
        </p:sp>
        <p:sp>
          <p:nvSpPr>
            <p:cNvPr id="198" name="Shape 198"/>
            <p:cNvSpPr/>
            <p:nvPr/>
          </p:nvSpPr>
          <p:spPr>
            <a:xfrm>
              <a:off x="0" y="4013200"/>
              <a:ext cx="448732" cy="2844800"/>
            </a:xfrm>
            <a:prstGeom prst="triangle">
              <a:avLst>
                <a:gd name="adj" fmla="val 0"/>
              </a:avLst>
            </a:prstGeom>
            <a:solidFill>
              <a:srgbClr val="072B62">
                <a:alpha val="69803"/>
              </a:srgbClr>
            </a:solidFill>
            <a:ln>
              <a:noFill/>
            </a:ln>
          </p:spPr>
          <p:txBody>
            <a:bodyPr wrap="square" lIns="91425" tIns="91425" rIns="91425" bIns="91425" anchor="ctr" anchorCtr="0">
              <a:noAutofit/>
            </a:bodyPr>
            <a:lstStyle/>
            <a:p>
              <a:pPr lvl="0">
                <a:spcBef>
                  <a:spcPts val="0"/>
                </a:spcBef>
                <a:buNone/>
              </a:pPr>
              <a:endParaRPr/>
            </a:p>
          </p:txBody>
        </p:sp>
      </p:grpSp>
      <p:sp>
        <p:nvSpPr>
          <p:cNvPr id="199" name="Shape 199"/>
          <p:cNvSpPr/>
          <p:nvPr/>
        </p:nvSpPr>
        <p:spPr>
          <a:xfrm rot="10800000" flipH="1">
            <a:off x="0" y="-1"/>
            <a:ext cx="1177626" cy="5336274"/>
          </a:xfrm>
          <a:prstGeom prst="triangle">
            <a:avLst>
              <a:gd name="adj" fmla="val 0"/>
            </a:avLst>
          </a:prstGeom>
          <a:solidFill>
            <a:srgbClr val="6F81AC">
              <a:alpha val="80000"/>
            </a:srgbClr>
          </a:solidFill>
          <a:ln>
            <a:noFill/>
          </a:ln>
        </p:spPr>
        <p:txBody>
          <a:bodyPr wrap="square" lIns="91425" tIns="91425" rIns="91425" bIns="91425" anchor="ctr" anchorCtr="0">
            <a:noAutofit/>
          </a:bodyPr>
          <a:lstStyle/>
          <a:p>
            <a:pPr lvl="0">
              <a:spcBef>
                <a:spcPts val="0"/>
              </a:spcBef>
              <a:buNone/>
            </a:pPr>
            <a:endParaRPr/>
          </a:p>
        </p:txBody>
      </p:sp>
      <p:sp>
        <p:nvSpPr>
          <p:cNvPr id="200" name="Shape 200"/>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a:t>
            </a:fld>
            <a:endParaRPr lang="en-US" sz="1800">
              <a:solidFill>
                <a:schemeClr val="lt1"/>
              </a:solidFill>
              <a:latin typeface="Source Sans Pro"/>
              <a:ea typeface="Source Sans Pro"/>
              <a:cs typeface="Source Sans Pro"/>
              <a:sym typeface="Source Sans Pro"/>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81" r:id="rId4"/>
    <p:sldLayoutId id="2147483682" r:id="rId5"/>
    <p:sldLayoutId id="2147483683"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hyperlink" Target="mailto:dacinfo@education.ky.gov" TargetMode="External"/><Relationship Id="rId2" Type="http://schemas.openxmlformats.org/officeDocument/2006/relationships/hyperlink" Target="https://education.ky.gov/curriculum/conpro/science/Pages/Science-Assessment.aspx" TargetMode="Externa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Shape 247"/>
          <p:cNvSpPr txBox="1">
            <a:spLocks noGrp="1"/>
          </p:cNvSpPr>
          <p:nvPr>
            <p:ph type="ctrTitle"/>
          </p:nvPr>
        </p:nvSpPr>
        <p:spPr>
          <a:xfrm>
            <a:off x="874475" y="1477100"/>
            <a:ext cx="8331600" cy="3094800"/>
          </a:xfrm>
          <a:prstGeom prst="rect">
            <a:avLst/>
          </a:prstGeom>
          <a:noFill/>
          <a:ln>
            <a:noFill/>
          </a:ln>
        </p:spPr>
        <p:txBody>
          <a:bodyPr wrap="square" lIns="91425" tIns="45700" rIns="91425" bIns="45700" anchor="b" anchorCtr="0">
            <a:noAutofit/>
          </a:bodyPr>
          <a:lstStyle/>
          <a:p>
            <a:pPr marL="0" marR="0" lvl="0" indent="0" algn="ctr" rtl="0">
              <a:spcBef>
                <a:spcPts val="0"/>
              </a:spcBef>
              <a:buClr>
                <a:srgbClr val="C00000"/>
              </a:buClr>
              <a:buSzPct val="25000"/>
              <a:buFont typeface="Georgia"/>
              <a:buNone/>
            </a:pPr>
            <a:r>
              <a:rPr lang="en-US" sz="4800" b="1" i="0" u="none" strike="noStrike" cap="none" dirty="0">
                <a:solidFill>
                  <a:srgbClr val="C00000"/>
                </a:solidFill>
                <a:latin typeface="Georgia"/>
                <a:ea typeface="Georgia"/>
                <a:cs typeface="Georgia"/>
                <a:sym typeface="Georgia"/>
              </a:rPr>
              <a:t>KY Science </a:t>
            </a:r>
            <a:r>
              <a:rPr lang="en-US" sz="4800" b="1" i="0" u="none" strike="noStrike" cap="none" dirty="0" smtClean="0">
                <a:solidFill>
                  <a:srgbClr val="C00000"/>
                </a:solidFill>
                <a:latin typeface="Georgia"/>
                <a:ea typeface="Georgia"/>
                <a:cs typeface="Georgia"/>
                <a:sym typeface="Georgia"/>
              </a:rPr>
              <a:t>Summative Assessment Update</a:t>
            </a:r>
            <a:r>
              <a:rPr lang="en-US" sz="3600" b="1" i="0" u="none" strike="noStrike" cap="none" dirty="0">
                <a:solidFill>
                  <a:srgbClr val="C00000"/>
                </a:solidFill>
                <a:latin typeface="Georgia"/>
                <a:ea typeface="Georgia"/>
                <a:cs typeface="Georgia"/>
                <a:sym typeface="Georgia"/>
              </a:rPr>
              <a:t/>
            </a:r>
            <a:br>
              <a:rPr lang="en-US" sz="3600" b="1" i="0" u="none" strike="noStrike" cap="none" dirty="0">
                <a:solidFill>
                  <a:srgbClr val="C00000"/>
                </a:solidFill>
                <a:latin typeface="Georgia"/>
                <a:ea typeface="Georgia"/>
                <a:cs typeface="Georgia"/>
                <a:sym typeface="Georgia"/>
              </a:rPr>
            </a:br>
            <a:endParaRPr lang="en-US" sz="3600" b="1" i="0" u="none" strike="noStrike" cap="none" dirty="0">
              <a:solidFill>
                <a:srgbClr val="C00000"/>
              </a:solidFill>
              <a:latin typeface="Georgia"/>
              <a:ea typeface="Georgia"/>
              <a:cs typeface="Georgia"/>
              <a:sym typeface="Georgia"/>
            </a:endParaRPr>
          </a:p>
        </p:txBody>
      </p:sp>
      <p:sp>
        <p:nvSpPr>
          <p:cNvPr id="248" name="Shape 248"/>
          <p:cNvSpPr txBox="1">
            <a:spLocks noGrp="1"/>
          </p:cNvSpPr>
          <p:nvPr>
            <p:ph type="subTitle" idx="1"/>
          </p:nvPr>
        </p:nvSpPr>
        <p:spPr>
          <a:xfrm>
            <a:off x="4367284" y="5023676"/>
            <a:ext cx="4557641" cy="1265998"/>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Clr>
                <a:srgbClr val="D2BD24"/>
              </a:buClr>
              <a:buSzPct val="25000"/>
              <a:buFont typeface="Noto Sans Symbols"/>
              <a:buNone/>
            </a:pPr>
            <a:r>
              <a:rPr lang="en-US" sz="2400" dirty="0" smtClean="0">
                <a:latin typeface="Georgia"/>
                <a:ea typeface="Georgia"/>
                <a:cs typeface="Georgia"/>
                <a:sym typeface="Georgia"/>
              </a:rPr>
              <a:t>Sean.Elkins@education.ky.gov</a:t>
            </a:r>
            <a:endParaRPr lang="en-US" sz="2400" b="0" i="0" u="none" strike="noStrike" cap="none" dirty="0">
              <a:solidFill>
                <a:srgbClr val="7F7F7F"/>
              </a:solidFill>
              <a:latin typeface="Georgia"/>
              <a:ea typeface="Georgia"/>
              <a:cs typeface="Georgia"/>
              <a:sym typeface="Georgia"/>
            </a:endParaRPr>
          </a:p>
        </p:txBody>
      </p:sp>
      <p:sp>
        <p:nvSpPr>
          <p:cNvPr id="249" name="Shape 249"/>
          <p:cNvSpPr txBox="1">
            <a:spLocks noGrp="1"/>
          </p:cNvSpPr>
          <p:nvPr>
            <p:ph type="dt" idx="10"/>
          </p:nvPr>
        </p:nvSpPr>
        <p:spPr>
          <a:xfrm>
            <a:off x="10092267" y="6289675"/>
            <a:ext cx="1974320" cy="331257"/>
          </a:xfrm>
          <a:prstGeom prst="rect">
            <a:avLst/>
          </a:prstGeom>
          <a:noFill/>
          <a:ln>
            <a:noFill/>
          </a:ln>
        </p:spPr>
        <p:txBody>
          <a:bodyPr wrap="square" lIns="91425" tIns="45700" rIns="91425" bIns="45700" anchor="t" anchorCtr="0">
            <a:noAutofit/>
          </a:bodyPr>
          <a:lstStyle/>
          <a:p>
            <a:pPr marL="0" marR="0" lvl="0" indent="0" algn="l" rtl="0">
              <a:spcBef>
                <a:spcPts val="0"/>
              </a:spcBef>
              <a:spcAft>
                <a:spcPts val="0"/>
              </a:spcAft>
              <a:buSzPct val="25000"/>
              <a:buNone/>
            </a:pPr>
            <a:r>
              <a:rPr lang="en-US"/>
              <a:t>9/25</a:t>
            </a:r>
            <a:r>
              <a:rPr lang="en-US" sz="1600" b="0" i="0" u="none" strike="noStrike" cap="none">
                <a:solidFill>
                  <a:schemeClr val="lt1"/>
                </a:solidFill>
                <a:latin typeface="Source Sans Pro"/>
                <a:ea typeface="Source Sans Pro"/>
                <a:cs typeface="Source Sans Pro"/>
                <a:sym typeface="Source Sans Pro"/>
              </a:rPr>
              <a:t>/2017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Shape 263"/>
          <p:cNvSpPr txBox="1"/>
          <p:nvPr/>
        </p:nvSpPr>
        <p:spPr>
          <a:xfrm>
            <a:off x="1016000" y="1473530"/>
            <a:ext cx="2641600" cy="1384995"/>
          </a:xfrm>
          <a:prstGeom prst="rect">
            <a:avLst/>
          </a:prstGeom>
          <a:solidFill>
            <a:srgbClr val="DAE5F1"/>
          </a:solidFill>
          <a:ln>
            <a:noFill/>
          </a:ln>
        </p:spPr>
        <p:txBody>
          <a:bodyPr wrap="square" lIns="91425" tIns="45700" rIns="91425" bIns="45700" anchor="t" anchorCtr="0">
            <a:noAutofit/>
          </a:bodyPr>
          <a:lstStyle/>
          <a:p>
            <a:pPr marL="0" marR="0" lvl="0" indent="0" algn="l" rtl="0">
              <a:spcBef>
                <a:spcPts val="0"/>
              </a:spcBef>
              <a:buSzPct val="25000"/>
              <a:buNone/>
            </a:pPr>
            <a:r>
              <a:rPr lang="en-US" sz="2800" b="1" i="0" u="none" strike="noStrike" cap="none">
                <a:solidFill>
                  <a:srgbClr val="000000"/>
                </a:solidFill>
                <a:latin typeface="Calibri"/>
                <a:ea typeface="Calibri"/>
                <a:cs typeface="Calibri"/>
                <a:sym typeface="Calibri"/>
              </a:rPr>
              <a:t>C</a:t>
            </a:r>
            <a:r>
              <a:rPr lang="en-US" sz="2800" b="0" i="0" u="none" strike="noStrike" cap="none">
                <a:solidFill>
                  <a:srgbClr val="000000"/>
                </a:solidFill>
                <a:latin typeface="Calibri"/>
                <a:ea typeface="Calibri"/>
                <a:cs typeface="Calibri"/>
                <a:sym typeface="Calibri"/>
              </a:rPr>
              <a:t>lassroom </a:t>
            </a:r>
            <a:r>
              <a:rPr lang="en-US" sz="2800" b="1" i="0" u="none" strike="noStrike" cap="none">
                <a:solidFill>
                  <a:srgbClr val="000000"/>
                </a:solidFill>
                <a:latin typeface="Calibri"/>
                <a:ea typeface="Calibri"/>
                <a:cs typeface="Calibri"/>
                <a:sym typeface="Calibri"/>
              </a:rPr>
              <a:t>E</a:t>
            </a:r>
            <a:r>
              <a:rPr lang="en-US" sz="2800" b="0" i="0" u="none" strike="noStrike" cap="none">
                <a:solidFill>
                  <a:srgbClr val="000000"/>
                </a:solidFill>
                <a:latin typeface="Calibri"/>
                <a:ea typeface="Calibri"/>
                <a:cs typeface="Calibri"/>
                <a:sym typeface="Calibri"/>
              </a:rPr>
              <a:t>mbedded </a:t>
            </a:r>
            <a:r>
              <a:rPr lang="en-US" sz="2800" b="1" i="0" u="none" strike="noStrike" cap="none">
                <a:solidFill>
                  <a:srgbClr val="000000"/>
                </a:solidFill>
                <a:latin typeface="Calibri"/>
                <a:ea typeface="Calibri"/>
                <a:cs typeface="Calibri"/>
                <a:sym typeface="Calibri"/>
              </a:rPr>
              <a:t>A</a:t>
            </a:r>
            <a:r>
              <a:rPr lang="en-US" sz="2800" b="0" i="0" u="none" strike="noStrike" cap="none">
                <a:solidFill>
                  <a:srgbClr val="000000"/>
                </a:solidFill>
                <a:latin typeface="Calibri"/>
                <a:ea typeface="Calibri"/>
                <a:cs typeface="Calibri"/>
                <a:sym typeface="Calibri"/>
              </a:rPr>
              <a:t>ssessment</a:t>
            </a:r>
          </a:p>
        </p:txBody>
      </p:sp>
      <p:sp>
        <p:nvSpPr>
          <p:cNvPr id="264" name="Shape 264"/>
          <p:cNvSpPr txBox="1"/>
          <p:nvPr/>
        </p:nvSpPr>
        <p:spPr>
          <a:xfrm>
            <a:off x="4775200" y="1485408"/>
            <a:ext cx="2235199" cy="954106"/>
          </a:xfrm>
          <a:prstGeom prst="rect">
            <a:avLst/>
          </a:prstGeom>
          <a:solidFill>
            <a:srgbClr val="EAF1DD"/>
          </a:solidFill>
          <a:ln w="50800" cap="flat" cmpd="sng">
            <a:solidFill>
              <a:srgbClr val="1D1B10"/>
            </a:solidFill>
            <a:prstDash val="solid"/>
            <a:round/>
            <a:headEnd type="none" w="med" len="med"/>
            <a:tailEnd type="none" w="med" len="med"/>
          </a:ln>
        </p:spPr>
        <p:txBody>
          <a:bodyPr wrap="square" lIns="91425" tIns="45700" rIns="91425" bIns="45700" anchor="t" anchorCtr="0">
            <a:noAutofit/>
          </a:bodyPr>
          <a:lstStyle/>
          <a:p>
            <a:pPr marL="0" marR="0" lvl="0" indent="0" algn="l" rtl="0">
              <a:spcBef>
                <a:spcPts val="0"/>
              </a:spcBef>
              <a:buSzPct val="25000"/>
              <a:buNone/>
            </a:pPr>
            <a:r>
              <a:rPr lang="en-US" sz="2800" b="1">
                <a:solidFill>
                  <a:srgbClr val="000000"/>
                </a:solidFill>
                <a:latin typeface="Calibri"/>
                <a:ea typeface="Calibri"/>
                <a:cs typeface="Calibri"/>
                <a:sym typeface="Calibri"/>
              </a:rPr>
              <a:t>T</a:t>
            </a:r>
            <a:r>
              <a:rPr lang="en-US" sz="2800">
                <a:solidFill>
                  <a:srgbClr val="000000"/>
                </a:solidFill>
                <a:latin typeface="Calibri"/>
                <a:ea typeface="Calibri"/>
                <a:cs typeface="Calibri"/>
                <a:sym typeface="Calibri"/>
              </a:rPr>
              <a:t>hrough </a:t>
            </a:r>
            <a:r>
              <a:rPr lang="en-US" sz="2800" b="1">
                <a:solidFill>
                  <a:srgbClr val="000000"/>
                </a:solidFill>
                <a:latin typeface="Calibri"/>
                <a:ea typeface="Calibri"/>
                <a:cs typeface="Calibri"/>
                <a:sym typeface="Calibri"/>
              </a:rPr>
              <a:t>C</a:t>
            </a:r>
            <a:r>
              <a:rPr lang="en-US" sz="2800">
                <a:solidFill>
                  <a:srgbClr val="000000"/>
                </a:solidFill>
                <a:latin typeface="Calibri"/>
                <a:ea typeface="Calibri"/>
                <a:cs typeface="Calibri"/>
                <a:sym typeface="Calibri"/>
              </a:rPr>
              <a:t>ourse </a:t>
            </a:r>
            <a:r>
              <a:rPr lang="en-US" sz="2800" b="1">
                <a:solidFill>
                  <a:srgbClr val="000000"/>
                </a:solidFill>
                <a:latin typeface="Calibri"/>
                <a:ea typeface="Calibri"/>
                <a:cs typeface="Calibri"/>
                <a:sym typeface="Calibri"/>
              </a:rPr>
              <a:t>T</a:t>
            </a:r>
            <a:r>
              <a:rPr lang="en-US" sz="2800">
                <a:solidFill>
                  <a:srgbClr val="000000"/>
                </a:solidFill>
                <a:latin typeface="Calibri"/>
                <a:ea typeface="Calibri"/>
                <a:cs typeface="Calibri"/>
                <a:sym typeface="Calibri"/>
              </a:rPr>
              <a:t>asks</a:t>
            </a:r>
          </a:p>
        </p:txBody>
      </p:sp>
      <p:sp>
        <p:nvSpPr>
          <p:cNvPr id="265" name="Shape 265"/>
          <p:cNvSpPr txBox="1"/>
          <p:nvPr/>
        </p:nvSpPr>
        <p:spPr>
          <a:xfrm>
            <a:off x="8039595" y="1639785"/>
            <a:ext cx="2641600" cy="954106"/>
          </a:xfrm>
          <a:prstGeom prst="rect">
            <a:avLst/>
          </a:prstGeom>
          <a:solidFill>
            <a:srgbClr val="F2DADA"/>
          </a:solidFill>
          <a:ln>
            <a:noFill/>
          </a:ln>
        </p:spPr>
        <p:txBody>
          <a:bodyPr wrap="square" lIns="91425" tIns="45700" rIns="91425" bIns="45700" anchor="t" anchorCtr="0">
            <a:noAutofit/>
          </a:bodyPr>
          <a:lstStyle/>
          <a:p>
            <a:pPr marL="0" marR="0" lvl="0" indent="0" algn="l" rtl="0">
              <a:spcBef>
                <a:spcPts val="0"/>
              </a:spcBef>
              <a:buSzPct val="25000"/>
              <a:buNone/>
            </a:pPr>
            <a:r>
              <a:rPr lang="en-US" sz="2800" b="1">
                <a:solidFill>
                  <a:srgbClr val="000000"/>
                </a:solidFill>
                <a:latin typeface="Calibri"/>
                <a:ea typeface="Calibri"/>
                <a:cs typeface="Calibri"/>
                <a:sym typeface="Calibri"/>
              </a:rPr>
              <a:t>S</a:t>
            </a:r>
            <a:r>
              <a:rPr lang="en-US" sz="2800">
                <a:solidFill>
                  <a:srgbClr val="000000"/>
                </a:solidFill>
                <a:latin typeface="Calibri"/>
                <a:ea typeface="Calibri"/>
                <a:cs typeface="Calibri"/>
                <a:sym typeface="Calibri"/>
              </a:rPr>
              <a:t>tate </a:t>
            </a:r>
            <a:r>
              <a:rPr lang="en-US" sz="2800" b="1">
                <a:solidFill>
                  <a:srgbClr val="000000"/>
                </a:solidFill>
                <a:latin typeface="Calibri"/>
                <a:ea typeface="Calibri"/>
                <a:cs typeface="Calibri"/>
                <a:sym typeface="Calibri"/>
              </a:rPr>
              <a:t>S</a:t>
            </a:r>
            <a:r>
              <a:rPr lang="en-US" sz="2800">
                <a:solidFill>
                  <a:srgbClr val="000000"/>
                </a:solidFill>
                <a:latin typeface="Calibri"/>
                <a:ea typeface="Calibri"/>
                <a:cs typeface="Calibri"/>
                <a:sym typeface="Calibri"/>
              </a:rPr>
              <a:t>ummative </a:t>
            </a:r>
            <a:r>
              <a:rPr lang="en-US" sz="2800" b="1">
                <a:solidFill>
                  <a:srgbClr val="000000"/>
                </a:solidFill>
                <a:latin typeface="Calibri"/>
                <a:ea typeface="Calibri"/>
                <a:cs typeface="Calibri"/>
                <a:sym typeface="Calibri"/>
              </a:rPr>
              <a:t>A</a:t>
            </a:r>
            <a:r>
              <a:rPr lang="en-US" sz="2800">
                <a:solidFill>
                  <a:srgbClr val="000000"/>
                </a:solidFill>
                <a:latin typeface="Calibri"/>
                <a:ea typeface="Calibri"/>
                <a:cs typeface="Calibri"/>
                <a:sym typeface="Calibri"/>
              </a:rPr>
              <a:t>ssessment</a:t>
            </a:r>
          </a:p>
        </p:txBody>
      </p:sp>
      <p:sp>
        <p:nvSpPr>
          <p:cNvPr id="266" name="Shape 266"/>
          <p:cNvSpPr txBox="1"/>
          <p:nvPr/>
        </p:nvSpPr>
        <p:spPr>
          <a:xfrm>
            <a:off x="3352800" y="3581403"/>
            <a:ext cx="5080000" cy="769441"/>
          </a:xfrm>
          <a:prstGeom prst="rect">
            <a:avLst/>
          </a:prstGeom>
          <a:solidFill>
            <a:srgbClr val="D8D8D8"/>
          </a:solidFill>
          <a:ln>
            <a:noFill/>
          </a:ln>
        </p:spPr>
        <p:txBody>
          <a:bodyPr wrap="square" lIns="91425" tIns="45700" rIns="91425" bIns="45700" anchor="t" anchorCtr="0">
            <a:noAutofit/>
          </a:bodyPr>
          <a:lstStyle/>
          <a:p>
            <a:pPr marL="0" marR="0" lvl="0" indent="0" algn="ctr" rtl="0">
              <a:spcBef>
                <a:spcPts val="0"/>
              </a:spcBef>
              <a:buSzPct val="25000"/>
              <a:buNone/>
            </a:pPr>
            <a:r>
              <a:rPr lang="en-US" sz="4400" b="1">
                <a:solidFill>
                  <a:srgbClr val="000000"/>
                </a:solidFill>
                <a:latin typeface="Calibri"/>
                <a:ea typeface="Calibri"/>
                <a:cs typeface="Calibri"/>
                <a:sym typeface="Calibri"/>
              </a:rPr>
              <a:t>KAS for Science</a:t>
            </a:r>
          </a:p>
        </p:txBody>
      </p:sp>
      <p:sp>
        <p:nvSpPr>
          <p:cNvPr id="267" name="Shape 267"/>
          <p:cNvSpPr txBox="1"/>
          <p:nvPr/>
        </p:nvSpPr>
        <p:spPr>
          <a:xfrm>
            <a:off x="3352800" y="5334003"/>
            <a:ext cx="5080000" cy="1323439"/>
          </a:xfrm>
          <a:prstGeom prst="rect">
            <a:avLst/>
          </a:prstGeom>
          <a:solidFill>
            <a:srgbClr val="99CC00"/>
          </a:solidFill>
          <a:ln>
            <a:noFill/>
          </a:ln>
        </p:spPr>
        <p:txBody>
          <a:bodyPr wrap="square" lIns="91425" tIns="45700" rIns="91425" bIns="45700" anchor="t" anchorCtr="0">
            <a:noAutofit/>
          </a:bodyPr>
          <a:lstStyle/>
          <a:p>
            <a:pPr marL="0" marR="0" lvl="0" indent="0" algn="ctr" rtl="0">
              <a:spcBef>
                <a:spcPts val="0"/>
              </a:spcBef>
              <a:buSzPct val="25000"/>
              <a:buNone/>
            </a:pPr>
            <a:r>
              <a:rPr lang="en-US" sz="4000" b="1">
                <a:solidFill>
                  <a:srgbClr val="000000"/>
                </a:solidFill>
                <a:latin typeface="Calibri"/>
                <a:ea typeface="Calibri"/>
                <a:cs typeface="Calibri"/>
                <a:sym typeface="Calibri"/>
              </a:rPr>
              <a:t>Curriculum &amp; Instruction</a:t>
            </a:r>
          </a:p>
        </p:txBody>
      </p:sp>
      <p:cxnSp>
        <p:nvCxnSpPr>
          <p:cNvPr id="268" name="Shape 268"/>
          <p:cNvCxnSpPr>
            <a:stCxn id="263" idx="2"/>
          </p:cNvCxnSpPr>
          <p:nvPr/>
        </p:nvCxnSpPr>
        <p:spPr>
          <a:xfrm>
            <a:off x="2336800" y="2858525"/>
            <a:ext cx="2521500" cy="698999"/>
          </a:xfrm>
          <a:prstGeom prst="straightConnector1">
            <a:avLst/>
          </a:prstGeom>
          <a:noFill/>
          <a:ln w="38100" cap="flat" cmpd="sng">
            <a:solidFill>
              <a:schemeClr val="dk1"/>
            </a:solidFill>
            <a:prstDash val="solid"/>
            <a:round/>
            <a:headEnd type="none" w="med" len="med"/>
            <a:tailEnd type="stealth" w="lg" len="lg"/>
          </a:ln>
        </p:spPr>
      </p:cxnSp>
      <p:cxnSp>
        <p:nvCxnSpPr>
          <p:cNvPr id="269" name="Shape 269"/>
          <p:cNvCxnSpPr>
            <a:stCxn id="265" idx="2"/>
          </p:cNvCxnSpPr>
          <p:nvPr/>
        </p:nvCxnSpPr>
        <p:spPr>
          <a:xfrm flipH="1">
            <a:off x="7089695" y="2593892"/>
            <a:ext cx="2270700" cy="980700"/>
          </a:xfrm>
          <a:prstGeom prst="straightConnector1">
            <a:avLst/>
          </a:prstGeom>
          <a:noFill/>
          <a:ln w="38100" cap="flat" cmpd="sng">
            <a:solidFill>
              <a:schemeClr val="dk1"/>
            </a:solidFill>
            <a:prstDash val="solid"/>
            <a:round/>
            <a:headEnd type="none" w="med" len="med"/>
            <a:tailEnd type="stealth" w="lg" len="lg"/>
          </a:ln>
        </p:spPr>
      </p:cxnSp>
      <p:cxnSp>
        <p:nvCxnSpPr>
          <p:cNvPr id="270" name="Shape 270"/>
          <p:cNvCxnSpPr>
            <a:stCxn id="264" idx="2"/>
            <a:endCxn id="266" idx="0"/>
          </p:cNvCxnSpPr>
          <p:nvPr/>
        </p:nvCxnSpPr>
        <p:spPr>
          <a:xfrm>
            <a:off x="5892799" y="2439514"/>
            <a:ext cx="0" cy="1141800"/>
          </a:xfrm>
          <a:prstGeom prst="straightConnector1">
            <a:avLst/>
          </a:prstGeom>
          <a:noFill/>
          <a:ln w="38100" cap="flat" cmpd="sng">
            <a:solidFill>
              <a:schemeClr val="dk1"/>
            </a:solidFill>
            <a:prstDash val="solid"/>
            <a:round/>
            <a:headEnd type="none" w="med" len="med"/>
            <a:tailEnd type="stealth" w="lg" len="lg"/>
          </a:ln>
        </p:spPr>
      </p:cxnSp>
      <p:sp>
        <p:nvSpPr>
          <p:cNvPr id="271" name="Shape 271"/>
          <p:cNvSpPr txBox="1"/>
          <p:nvPr/>
        </p:nvSpPr>
        <p:spPr>
          <a:xfrm rot="-235793">
            <a:off x="2820195" y="2961019"/>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a:solidFill>
                  <a:srgbClr val="C00000"/>
                </a:solidFill>
                <a:latin typeface="Calibri"/>
                <a:ea typeface="Calibri"/>
                <a:cs typeface="Calibri"/>
                <a:sym typeface="Calibri"/>
              </a:rPr>
              <a:t>evidence</a:t>
            </a:r>
          </a:p>
        </p:txBody>
      </p:sp>
      <p:sp>
        <p:nvSpPr>
          <p:cNvPr id="272" name="Shape 272"/>
          <p:cNvSpPr txBox="1"/>
          <p:nvPr/>
        </p:nvSpPr>
        <p:spPr>
          <a:xfrm rot="-235793">
            <a:off x="4997340" y="2866016"/>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a:solidFill>
                  <a:srgbClr val="C00000"/>
                </a:solidFill>
                <a:latin typeface="Calibri"/>
                <a:ea typeface="Calibri"/>
                <a:cs typeface="Calibri"/>
                <a:sym typeface="Calibri"/>
              </a:rPr>
              <a:t>evidence</a:t>
            </a:r>
          </a:p>
        </p:txBody>
      </p:sp>
      <p:sp>
        <p:nvSpPr>
          <p:cNvPr id="273" name="Shape 273"/>
          <p:cNvSpPr txBox="1"/>
          <p:nvPr/>
        </p:nvSpPr>
        <p:spPr>
          <a:xfrm rot="-235793">
            <a:off x="7435739" y="2975201"/>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dirty="0">
                <a:solidFill>
                  <a:srgbClr val="C00000"/>
                </a:solidFill>
                <a:latin typeface="Calibri"/>
                <a:ea typeface="Calibri"/>
                <a:cs typeface="Calibri"/>
                <a:sym typeface="Calibri"/>
              </a:rPr>
              <a:t>evidence</a:t>
            </a:r>
          </a:p>
        </p:txBody>
      </p:sp>
      <p:sp>
        <p:nvSpPr>
          <p:cNvPr id="274" name="Shape 274"/>
          <p:cNvSpPr/>
          <p:nvPr/>
        </p:nvSpPr>
        <p:spPr>
          <a:xfrm rot="10800000">
            <a:off x="4267200" y="4343399"/>
            <a:ext cx="3251199" cy="1054608"/>
          </a:xfrm>
          <a:prstGeom prst="downArrow">
            <a:avLst>
              <a:gd name="adj1" fmla="val 50000"/>
              <a:gd name="adj2" fmla="val 50000"/>
            </a:avLst>
          </a:prstGeom>
          <a:solidFill>
            <a:srgbClr val="99CC00"/>
          </a:solidFill>
          <a:ln>
            <a:noFill/>
          </a:ln>
        </p:spPr>
        <p:txBody>
          <a:bodyPr wrap="square" lIns="91425" tIns="45700" rIns="91425" bIns="45700" anchor="ctr" anchorCtr="0">
            <a:noAutofit/>
          </a:bodyPr>
          <a:lstStyle/>
          <a:p>
            <a:pPr marL="0" marR="0" lvl="0" indent="0" algn="ctr" rtl="0">
              <a:spcBef>
                <a:spcPts val="0"/>
              </a:spcBef>
              <a:buNone/>
            </a:pPr>
            <a:endParaRPr sz="1800">
              <a:solidFill>
                <a:srgbClr val="FFFFFF"/>
              </a:solidFill>
              <a:latin typeface="Calibri"/>
              <a:ea typeface="Calibri"/>
              <a:cs typeface="Calibri"/>
              <a:sym typeface="Calibri"/>
            </a:endParaRPr>
          </a:p>
        </p:txBody>
      </p:sp>
      <p:sp>
        <p:nvSpPr>
          <p:cNvPr id="275" name="Shape 275"/>
          <p:cNvSpPr txBox="1"/>
          <p:nvPr/>
        </p:nvSpPr>
        <p:spPr>
          <a:xfrm rot="-2158007">
            <a:off x="5116156" y="4645584"/>
            <a:ext cx="1597145" cy="461664"/>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2400" b="1">
                <a:solidFill>
                  <a:srgbClr val="FFFFFF"/>
                </a:solidFill>
                <a:latin typeface="Calibri"/>
                <a:ea typeface="Calibri"/>
                <a:cs typeface="Calibri"/>
                <a:sym typeface="Calibri"/>
              </a:rPr>
              <a:t>supports</a:t>
            </a:r>
          </a:p>
        </p:txBody>
      </p:sp>
      <p:sp>
        <p:nvSpPr>
          <p:cNvPr id="276" name="Shape 276"/>
          <p:cNvSpPr txBox="1">
            <a:spLocks noGrp="1"/>
          </p:cNvSpPr>
          <p:nvPr>
            <p:ph type="title"/>
          </p:nvPr>
        </p:nvSpPr>
        <p:spPr>
          <a:xfrm>
            <a:off x="609600" y="274637"/>
            <a:ext cx="10972799" cy="792162"/>
          </a:xfrm>
          <a:prstGeom prst="rect">
            <a:avLst/>
          </a:prstGeom>
          <a:noFill/>
          <a:ln>
            <a:noFill/>
          </a:ln>
        </p:spPr>
        <p:txBody>
          <a:bodyPr wrap="square" lIns="91425" tIns="45700" rIns="91425" bIns="45700" anchor="ctr" anchorCtr="0">
            <a:noAutofit/>
          </a:bodyPr>
          <a:lstStyle/>
          <a:p>
            <a:pPr marL="0" marR="0" lvl="0" indent="0" algn="l" rtl="0">
              <a:spcBef>
                <a:spcPts val="0"/>
              </a:spcBef>
              <a:buClr>
                <a:schemeClr val="dk1"/>
              </a:buClr>
              <a:buSzPct val="25000"/>
              <a:buFont typeface="Calibri"/>
              <a:buNone/>
            </a:pPr>
            <a:r>
              <a:rPr lang="en-US" sz="4000" b="1" i="0" u="none" strike="noStrike" cap="none">
                <a:solidFill>
                  <a:schemeClr val="dk1"/>
                </a:solidFill>
                <a:latin typeface="Calibri"/>
                <a:ea typeface="Calibri"/>
                <a:cs typeface="Calibri"/>
                <a:sym typeface="Calibri"/>
              </a:rPr>
              <a:t>Science Assessment </a:t>
            </a:r>
            <a:r>
              <a:rPr lang="en-US" sz="4000" b="1" i="0" u="sng" strike="noStrike" cap="none">
                <a:solidFill>
                  <a:schemeClr val="dk1"/>
                </a:solidFill>
                <a:latin typeface="Calibri"/>
                <a:ea typeface="Calibri"/>
                <a:cs typeface="Calibri"/>
                <a:sym typeface="Calibri"/>
              </a:rPr>
              <a:t>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74"/>
                                        </p:tgtEl>
                                        <p:attrNameLst>
                                          <p:attrName>style.visibility</p:attrName>
                                        </p:attrNameLst>
                                      </p:cBhvr>
                                      <p:to>
                                        <p:strVal val="visible"/>
                                      </p:to>
                                    </p:set>
                                    <p:animEffect transition="in" filter="fade">
                                      <p:cBhvr>
                                        <p:cTn id="10" dur="500"/>
                                        <p:tgtEl>
                                          <p:spTgt spid="274"/>
                                        </p:tgtEl>
                                      </p:cBhvr>
                                    </p:animEffect>
                                  </p:childTnLst>
                                </p:cTn>
                              </p:par>
                              <p:par>
                                <p:cTn id="11" presetID="10" presetClass="entr" presetSubtype="0" fill="hold" nodeType="withEffect">
                                  <p:stCondLst>
                                    <p:cond delay="0"/>
                                  </p:stCondLst>
                                  <p:childTnLst>
                                    <p:set>
                                      <p:cBhvr>
                                        <p:cTn id="12" dur="1" fill="hold">
                                          <p:stCondLst>
                                            <p:cond delay="0"/>
                                          </p:stCondLst>
                                        </p:cTn>
                                        <p:tgtEl>
                                          <p:spTgt spid="275"/>
                                        </p:tgtEl>
                                        <p:attrNameLst>
                                          <p:attrName>style.visibility</p:attrName>
                                        </p:attrNameLst>
                                      </p:cBhvr>
                                      <p:to>
                                        <p:strVal val="visible"/>
                                      </p:to>
                                    </p:set>
                                    <p:animEffect transition="in" filter="fade">
                                      <p:cBhvr>
                                        <p:cTn id="13" dur="500"/>
                                        <p:tgtEl>
                                          <p:spTgt spid="27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3"/>
                                        </p:tgtEl>
                                        <p:attrNameLst>
                                          <p:attrName>style.visibility</p:attrName>
                                        </p:attrNameLst>
                                      </p:cBhvr>
                                      <p:to>
                                        <p:strVal val="visible"/>
                                      </p:to>
                                    </p:set>
                                    <p:animEffect transition="in" filter="fade">
                                      <p:cBhvr>
                                        <p:cTn id="18" dur="500"/>
                                        <p:tgtEl>
                                          <p:spTgt spid="263"/>
                                        </p:tgtEl>
                                      </p:cBhvr>
                                    </p:animEffect>
                                  </p:childTnLst>
                                </p:cTn>
                              </p:par>
                              <p:par>
                                <p:cTn id="19" presetID="10" presetClass="entr" presetSubtype="0" fill="hold" nodeType="withEffect">
                                  <p:stCondLst>
                                    <p:cond delay="0"/>
                                  </p:stCondLst>
                                  <p:childTnLst>
                                    <p:set>
                                      <p:cBhvr>
                                        <p:cTn id="20" dur="1" fill="hold">
                                          <p:stCondLst>
                                            <p:cond delay="0"/>
                                          </p:stCondLst>
                                        </p:cTn>
                                        <p:tgtEl>
                                          <p:spTgt spid="264"/>
                                        </p:tgtEl>
                                        <p:attrNameLst>
                                          <p:attrName>style.visibility</p:attrName>
                                        </p:attrNameLst>
                                      </p:cBhvr>
                                      <p:to>
                                        <p:strVal val="visible"/>
                                      </p:to>
                                    </p:set>
                                    <p:animEffect transition="in" filter="fade">
                                      <p:cBhvr>
                                        <p:cTn id="21" dur="500"/>
                                        <p:tgtEl>
                                          <p:spTgt spid="264"/>
                                        </p:tgtEl>
                                      </p:cBhvr>
                                    </p:animEffect>
                                  </p:childTnLst>
                                </p:cTn>
                              </p:par>
                              <p:par>
                                <p:cTn id="22" presetID="10" presetClass="entr" presetSubtype="0" fill="hold" nodeType="withEffect">
                                  <p:stCondLst>
                                    <p:cond delay="0"/>
                                  </p:stCondLst>
                                  <p:childTnLst>
                                    <p:set>
                                      <p:cBhvr>
                                        <p:cTn id="23" dur="1" fill="hold">
                                          <p:stCondLst>
                                            <p:cond delay="0"/>
                                          </p:stCondLst>
                                        </p:cTn>
                                        <p:tgtEl>
                                          <p:spTgt spid="265"/>
                                        </p:tgtEl>
                                        <p:attrNameLst>
                                          <p:attrName>style.visibility</p:attrName>
                                        </p:attrNameLst>
                                      </p:cBhvr>
                                      <p:to>
                                        <p:strVal val="visible"/>
                                      </p:to>
                                    </p:set>
                                    <p:animEffect transition="in" filter="fade">
                                      <p:cBhvr>
                                        <p:cTn id="24" dur="500"/>
                                        <p:tgtEl>
                                          <p:spTgt spid="26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68"/>
                                        </p:tgtEl>
                                        <p:attrNameLst>
                                          <p:attrName>style.visibility</p:attrName>
                                        </p:attrNameLst>
                                      </p:cBhvr>
                                      <p:to>
                                        <p:strVal val="visible"/>
                                      </p:to>
                                    </p:set>
                                    <p:animEffect transition="in" filter="fade">
                                      <p:cBhvr>
                                        <p:cTn id="29" dur="500"/>
                                        <p:tgtEl>
                                          <p:spTgt spid="268"/>
                                        </p:tgtEl>
                                      </p:cBhvr>
                                    </p:animEffect>
                                  </p:childTnLst>
                                </p:cTn>
                              </p:par>
                              <p:par>
                                <p:cTn id="30" presetID="10" presetClass="entr" presetSubtype="0" fill="hold" nodeType="withEffect">
                                  <p:stCondLst>
                                    <p:cond delay="0"/>
                                  </p:stCondLst>
                                  <p:childTnLst>
                                    <p:set>
                                      <p:cBhvr>
                                        <p:cTn id="31" dur="1" fill="hold">
                                          <p:stCondLst>
                                            <p:cond delay="0"/>
                                          </p:stCondLst>
                                        </p:cTn>
                                        <p:tgtEl>
                                          <p:spTgt spid="271"/>
                                        </p:tgtEl>
                                        <p:attrNameLst>
                                          <p:attrName>style.visibility</p:attrName>
                                        </p:attrNameLst>
                                      </p:cBhvr>
                                      <p:to>
                                        <p:strVal val="visible"/>
                                      </p:to>
                                    </p:set>
                                    <p:animEffect transition="in" filter="fade">
                                      <p:cBhvr>
                                        <p:cTn id="32" dur="500"/>
                                        <p:tgtEl>
                                          <p:spTgt spid="271"/>
                                        </p:tgtEl>
                                      </p:cBhvr>
                                    </p:animEffect>
                                  </p:childTnLst>
                                </p:cTn>
                              </p:par>
                              <p:par>
                                <p:cTn id="33" presetID="10" presetClass="entr" presetSubtype="0" fill="hold" nodeType="withEffect">
                                  <p:stCondLst>
                                    <p:cond delay="0"/>
                                  </p:stCondLst>
                                  <p:childTnLst>
                                    <p:set>
                                      <p:cBhvr>
                                        <p:cTn id="34" dur="1" fill="hold">
                                          <p:stCondLst>
                                            <p:cond delay="0"/>
                                          </p:stCondLst>
                                        </p:cTn>
                                        <p:tgtEl>
                                          <p:spTgt spid="270"/>
                                        </p:tgtEl>
                                        <p:attrNameLst>
                                          <p:attrName>style.visibility</p:attrName>
                                        </p:attrNameLst>
                                      </p:cBhvr>
                                      <p:to>
                                        <p:strVal val="visible"/>
                                      </p:to>
                                    </p:set>
                                    <p:animEffect transition="in" filter="fade">
                                      <p:cBhvr>
                                        <p:cTn id="35" dur="500"/>
                                        <p:tgtEl>
                                          <p:spTgt spid="270"/>
                                        </p:tgtEl>
                                      </p:cBhvr>
                                    </p:animEffect>
                                  </p:childTnLst>
                                </p:cTn>
                              </p:par>
                              <p:par>
                                <p:cTn id="36" presetID="10" presetClass="entr" presetSubtype="0" fill="hold" nodeType="withEffect">
                                  <p:stCondLst>
                                    <p:cond delay="0"/>
                                  </p:stCondLst>
                                  <p:childTnLst>
                                    <p:set>
                                      <p:cBhvr>
                                        <p:cTn id="37" dur="1" fill="hold">
                                          <p:stCondLst>
                                            <p:cond delay="0"/>
                                          </p:stCondLst>
                                        </p:cTn>
                                        <p:tgtEl>
                                          <p:spTgt spid="272"/>
                                        </p:tgtEl>
                                        <p:attrNameLst>
                                          <p:attrName>style.visibility</p:attrName>
                                        </p:attrNameLst>
                                      </p:cBhvr>
                                      <p:to>
                                        <p:strVal val="visible"/>
                                      </p:to>
                                    </p:set>
                                    <p:animEffect transition="in" filter="fade">
                                      <p:cBhvr>
                                        <p:cTn id="38" dur="500"/>
                                        <p:tgtEl>
                                          <p:spTgt spid="272"/>
                                        </p:tgtEl>
                                      </p:cBhvr>
                                    </p:animEffect>
                                  </p:childTnLst>
                                </p:cTn>
                              </p:par>
                              <p:par>
                                <p:cTn id="39" presetID="10" presetClass="entr" presetSubtype="0" fill="hold" nodeType="withEffect">
                                  <p:stCondLst>
                                    <p:cond delay="0"/>
                                  </p:stCondLst>
                                  <p:childTnLst>
                                    <p:set>
                                      <p:cBhvr>
                                        <p:cTn id="40" dur="1" fill="hold">
                                          <p:stCondLst>
                                            <p:cond delay="0"/>
                                          </p:stCondLst>
                                        </p:cTn>
                                        <p:tgtEl>
                                          <p:spTgt spid="269"/>
                                        </p:tgtEl>
                                        <p:attrNameLst>
                                          <p:attrName>style.visibility</p:attrName>
                                        </p:attrNameLst>
                                      </p:cBhvr>
                                      <p:to>
                                        <p:strVal val="visible"/>
                                      </p:to>
                                    </p:set>
                                    <p:animEffect transition="in" filter="fade">
                                      <p:cBhvr>
                                        <p:cTn id="41" dur="500"/>
                                        <p:tgtEl>
                                          <p:spTgt spid="269"/>
                                        </p:tgtEl>
                                      </p:cBhvr>
                                    </p:animEffect>
                                  </p:childTnLst>
                                </p:cTn>
                              </p:par>
                              <p:par>
                                <p:cTn id="42" presetID="10" presetClass="entr" presetSubtype="0" fill="hold" nodeType="withEffect">
                                  <p:stCondLst>
                                    <p:cond delay="0"/>
                                  </p:stCondLst>
                                  <p:childTnLst>
                                    <p:set>
                                      <p:cBhvr>
                                        <p:cTn id="43" dur="1" fill="hold">
                                          <p:stCondLst>
                                            <p:cond delay="0"/>
                                          </p:stCondLst>
                                        </p:cTn>
                                        <p:tgtEl>
                                          <p:spTgt spid="273"/>
                                        </p:tgtEl>
                                        <p:attrNameLst>
                                          <p:attrName>style.visibility</p:attrName>
                                        </p:attrNameLst>
                                      </p:cBhvr>
                                      <p:to>
                                        <p:strVal val="visible"/>
                                      </p:to>
                                    </p:set>
                                    <p:animEffect transition="in" filter="fade">
                                      <p:cBhvr>
                                        <p:cTn id="44" dur="500"/>
                                        <p:tgtEl>
                                          <p:spTgt spid="27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76"/>
                                        </p:tgtEl>
                                        <p:attrNameLst>
                                          <p:attrName>style.visibility</p:attrName>
                                        </p:attrNameLst>
                                      </p:cBhvr>
                                      <p:to>
                                        <p:strVal val="visible"/>
                                      </p:to>
                                    </p:set>
                                    <p:animEffect transition="in" filter="fade">
                                      <p:cBhvr>
                                        <p:cTn id="49" dur="500"/>
                                        <p:tgtEl>
                                          <p:spTgt spid="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Shape 282"/>
          <p:cNvSpPr txBox="1"/>
          <p:nvPr/>
        </p:nvSpPr>
        <p:spPr>
          <a:xfrm>
            <a:off x="1016000" y="1295400"/>
            <a:ext cx="2641600" cy="1384995"/>
          </a:xfrm>
          <a:prstGeom prst="rect">
            <a:avLst/>
          </a:prstGeom>
          <a:solidFill>
            <a:srgbClr val="D8DFEF"/>
          </a:solidFill>
          <a:ln w="25400" cap="flat" cmpd="sng">
            <a:solidFill>
              <a:schemeClr val="dk1"/>
            </a:solidFill>
            <a:prstDash val="solid"/>
            <a:round/>
            <a:headEnd type="none" w="med" len="med"/>
            <a:tailEnd type="none" w="med" len="med"/>
          </a:ln>
        </p:spPr>
        <p:txBody>
          <a:bodyPr wrap="square" lIns="91425" tIns="45700" rIns="91425" bIns="45700" anchor="t" anchorCtr="0">
            <a:noAutofit/>
          </a:bodyPr>
          <a:lstStyle/>
          <a:p>
            <a:pPr marL="0" marR="0" lvl="0" indent="0" algn="l" rtl="0">
              <a:spcBef>
                <a:spcPts val="0"/>
              </a:spcBef>
              <a:buSzPct val="25000"/>
              <a:buNone/>
            </a:pPr>
            <a:r>
              <a:rPr lang="en-US" sz="2800" b="1">
                <a:solidFill>
                  <a:schemeClr val="dk1"/>
                </a:solidFill>
                <a:latin typeface="Source Sans Pro"/>
                <a:ea typeface="Source Sans Pro"/>
                <a:cs typeface="Source Sans Pro"/>
                <a:sym typeface="Source Sans Pro"/>
              </a:rPr>
              <a:t>C</a:t>
            </a:r>
            <a:r>
              <a:rPr lang="en-US" sz="2800">
                <a:solidFill>
                  <a:schemeClr val="dk1"/>
                </a:solidFill>
                <a:latin typeface="Source Sans Pro"/>
                <a:ea typeface="Source Sans Pro"/>
                <a:cs typeface="Source Sans Pro"/>
                <a:sym typeface="Source Sans Pro"/>
              </a:rPr>
              <a:t>lassroom </a:t>
            </a:r>
            <a:r>
              <a:rPr lang="en-US" sz="2800" b="1">
                <a:solidFill>
                  <a:schemeClr val="dk1"/>
                </a:solidFill>
                <a:latin typeface="Source Sans Pro"/>
                <a:ea typeface="Source Sans Pro"/>
                <a:cs typeface="Source Sans Pro"/>
                <a:sym typeface="Source Sans Pro"/>
              </a:rPr>
              <a:t>E</a:t>
            </a:r>
            <a:r>
              <a:rPr lang="en-US" sz="2800">
                <a:solidFill>
                  <a:schemeClr val="dk1"/>
                </a:solidFill>
                <a:latin typeface="Source Sans Pro"/>
                <a:ea typeface="Source Sans Pro"/>
                <a:cs typeface="Source Sans Pro"/>
                <a:sym typeface="Source Sans Pro"/>
              </a:rPr>
              <a:t>mbedded </a:t>
            </a:r>
            <a:r>
              <a:rPr lang="en-US" sz="2800" b="1">
                <a:solidFill>
                  <a:schemeClr val="dk1"/>
                </a:solidFill>
                <a:latin typeface="Source Sans Pro"/>
                <a:ea typeface="Source Sans Pro"/>
                <a:cs typeface="Source Sans Pro"/>
                <a:sym typeface="Source Sans Pro"/>
              </a:rPr>
              <a:t>A</a:t>
            </a:r>
            <a:r>
              <a:rPr lang="en-US" sz="2800">
                <a:solidFill>
                  <a:schemeClr val="dk1"/>
                </a:solidFill>
                <a:latin typeface="Source Sans Pro"/>
                <a:ea typeface="Source Sans Pro"/>
                <a:cs typeface="Source Sans Pro"/>
                <a:sym typeface="Source Sans Pro"/>
              </a:rPr>
              <a:t>ssessment</a:t>
            </a:r>
          </a:p>
        </p:txBody>
      </p:sp>
      <p:sp>
        <p:nvSpPr>
          <p:cNvPr id="283" name="Shape 283"/>
          <p:cNvSpPr txBox="1"/>
          <p:nvPr/>
        </p:nvSpPr>
        <p:spPr>
          <a:xfrm>
            <a:off x="4775200" y="1295400"/>
            <a:ext cx="2235199" cy="954106"/>
          </a:xfrm>
          <a:prstGeom prst="rect">
            <a:avLst/>
          </a:prstGeom>
          <a:solidFill>
            <a:srgbClr val="D3E5F6"/>
          </a:solidFill>
          <a:ln w="25400" cap="flat" cmpd="sng">
            <a:solidFill>
              <a:schemeClr val="dk1"/>
            </a:solidFill>
            <a:prstDash val="solid"/>
            <a:round/>
            <a:headEnd type="none" w="med" len="med"/>
            <a:tailEnd type="none" w="med" len="med"/>
          </a:ln>
        </p:spPr>
        <p:txBody>
          <a:bodyPr wrap="square" lIns="91425" tIns="45700" rIns="91425" bIns="45700" anchor="t" anchorCtr="0">
            <a:noAutofit/>
          </a:bodyPr>
          <a:lstStyle/>
          <a:p>
            <a:pPr marL="0" marR="0" lvl="0" indent="0" algn="l" rtl="0">
              <a:spcBef>
                <a:spcPts val="0"/>
              </a:spcBef>
              <a:buSzPct val="25000"/>
              <a:buNone/>
            </a:pPr>
            <a:r>
              <a:rPr lang="en-US" sz="2800" b="1">
                <a:solidFill>
                  <a:schemeClr val="dk1"/>
                </a:solidFill>
                <a:latin typeface="Source Sans Pro"/>
                <a:ea typeface="Source Sans Pro"/>
                <a:cs typeface="Source Sans Pro"/>
                <a:sym typeface="Source Sans Pro"/>
              </a:rPr>
              <a:t>T</a:t>
            </a:r>
            <a:r>
              <a:rPr lang="en-US" sz="2800">
                <a:solidFill>
                  <a:schemeClr val="dk1"/>
                </a:solidFill>
                <a:latin typeface="Source Sans Pro"/>
                <a:ea typeface="Source Sans Pro"/>
                <a:cs typeface="Source Sans Pro"/>
                <a:sym typeface="Source Sans Pro"/>
              </a:rPr>
              <a:t>hrough </a:t>
            </a:r>
            <a:r>
              <a:rPr lang="en-US" sz="2800" b="1">
                <a:solidFill>
                  <a:schemeClr val="dk1"/>
                </a:solidFill>
                <a:latin typeface="Source Sans Pro"/>
                <a:ea typeface="Source Sans Pro"/>
                <a:cs typeface="Source Sans Pro"/>
                <a:sym typeface="Source Sans Pro"/>
              </a:rPr>
              <a:t>C</a:t>
            </a:r>
            <a:r>
              <a:rPr lang="en-US" sz="2800">
                <a:solidFill>
                  <a:schemeClr val="dk1"/>
                </a:solidFill>
                <a:latin typeface="Source Sans Pro"/>
                <a:ea typeface="Source Sans Pro"/>
                <a:cs typeface="Source Sans Pro"/>
                <a:sym typeface="Source Sans Pro"/>
              </a:rPr>
              <a:t>ourse </a:t>
            </a:r>
            <a:r>
              <a:rPr lang="en-US" sz="2800" b="1">
                <a:solidFill>
                  <a:schemeClr val="dk1"/>
                </a:solidFill>
                <a:latin typeface="Source Sans Pro"/>
                <a:ea typeface="Source Sans Pro"/>
                <a:cs typeface="Source Sans Pro"/>
                <a:sym typeface="Source Sans Pro"/>
              </a:rPr>
              <a:t>T</a:t>
            </a:r>
            <a:r>
              <a:rPr lang="en-US" sz="2800">
                <a:solidFill>
                  <a:schemeClr val="dk1"/>
                </a:solidFill>
                <a:latin typeface="Source Sans Pro"/>
                <a:ea typeface="Source Sans Pro"/>
                <a:cs typeface="Source Sans Pro"/>
                <a:sym typeface="Source Sans Pro"/>
              </a:rPr>
              <a:t>asks</a:t>
            </a:r>
          </a:p>
        </p:txBody>
      </p:sp>
      <p:sp>
        <p:nvSpPr>
          <p:cNvPr id="284" name="Shape 284"/>
          <p:cNvSpPr txBox="1"/>
          <p:nvPr/>
        </p:nvSpPr>
        <p:spPr>
          <a:xfrm>
            <a:off x="8229600" y="1295400"/>
            <a:ext cx="2641600" cy="1384995"/>
          </a:xfrm>
          <a:prstGeom prst="rect">
            <a:avLst/>
          </a:prstGeom>
          <a:solidFill>
            <a:srgbClr val="DEEAF5"/>
          </a:solidFill>
          <a:ln w="25400" cap="flat" cmpd="sng">
            <a:solidFill>
              <a:schemeClr val="dk1"/>
            </a:solidFill>
            <a:prstDash val="solid"/>
            <a:round/>
            <a:headEnd type="none" w="med" len="med"/>
            <a:tailEnd type="none" w="med" len="med"/>
          </a:ln>
        </p:spPr>
        <p:txBody>
          <a:bodyPr wrap="square" lIns="91425" tIns="45700" rIns="91425" bIns="45700" anchor="t" anchorCtr="0">
            <a:noAutofit/>
          </a:bodyPr>
          <a:lstStyle/>
          <a:p>
            <a:pPr marL="0" marR="0" lvl="0" indent="0" algn="l" rtl="0">
              <a:spcBef>
                <a:spcPts val="0"/>
              </a:spcBef>
              <a:buSzPct val="25000"/>
              <a:buNone/>
            </a:pPr>
            <a:r>
              <a:rPr lang="en-US" sz="2800" b="1">
                <a:solidFill>
                  <a:schemeClr val="dk1"/>
                </a:solidFill>
                <a:latin typeface="Source Sans Pro"/>
                <a:ea typeface="Source Sans Pro"/>
                <a:cs typeface="Source Sans Pro"/>
                <a:sym typeface="Source Sans Pro"/>
              </a:rPr>
              <a:t>S</a:t>
            </a:r>
            <a:r>
              <a:rPr lang="en-US" sz="2800">
                <a:solidFill>
                  <a:schemeClr val="dk1"/>
                </a:solidFill>
                <a:latin typeface="Source Sans Pro"/>
                <a:ea typeface="Source Sans Pro"/>
                <a:cs typeface="Source Sans Pro"/>
                <a:sym typeface="Source Sans Pro"/>
              </a:rPr>
              <a:t>tate </a:t>
            </a:r>
            <a:r>
              <a:rPr lang="en-US" sz="2800" b="1">
                <a:solidFill>
                  <a:schemeClr val="dk1"/>
                </a:solidFill>
                <a:latin typeface="Source Sans Pro"/>
                <a:ea typeface="Source Sans Pro"/>
                <a:cs typeface="Source Sans Pro"/>
                <a:sym typeface="Source Sans Pro"/>
              </a:rPr>
              <a:t>S</a:t>
            </a:r>
            <a:r>
              <a:rPr lang="en-US" sz="2800">
                <a:solidFill>
                  <a:schemeClr val="dk1"/>
                </a:solidFill>
                <a:latin typeface="Source Sans Pro"/>
                <a:ea typeface="Source Sans Pro"/>
                <a:cs typeface="Source Sans Pro"/>
                <a:sym typeface="Source Sans Pro"/>
              </a:rPr>
              <a:t>ummative </a:t>
            </a:r>
            <a:r>
              <a:rPr lang="en-US" sz="2800" b="1">
                <a:solidFill>
                  <a:schemeClr val="dk1"/>
                </a:solidFill>
                <a:latin typeface="Source Sans Pro"/>
                <a:ea typeface="Source Sans Pro"/>
                <a:cs typeface="Source Sans Pro"/>
                <a:sym typeface="Source Sans Pro"/>
              </a:rPr>
              <a:t>A</a:t>
            </a:r>
            <a:r>
              <a:rPr lang="en-US" sz="2800">
                <a:solidFill>
                  <a:schemeClr val="dk1"/>
                </a:solidFill>
                <a:latin typeface="Source Sans Pro"/>
                <a:ea typeface="Source Sans Pro"/>
                <a:cs typeface="Source Sans Pro"/>
                <a:sym typeface="Source Sans Pro"/>
              </a:rPr>
              <a:t>ssessment</a:t>
            </a:r>
          </a:p>
        </p:txBody>
      </p:sp>
      <p:sp>
        <p:nvSpPr>
          <p:cNvPr id="285" name="Shape 285"/>
          <p:cNvSpPr txBox="1"/>
          <p:nvPr/>
        </p:nvSpPr>
        <p:spPr>
          <a:xfrm>
            <a:off x="3352800" y="3581401"/>
            <a:ext cx="5080000" cy="769441"/>
          </a:xfrm>
          <a:prstGeom prst="rect">
            <a:avLst/>
          </a:prstGeom>
          <a:solidFill>
            <a:srgbClr val="F2F2F2"/>
          </a:solidFill>
          <a:ln>
            <a:noFill/>
          </a:ln>
        </p:spPr>
        <p:txBody>
          <a:bodyPr wrap="square" lIns="91425" tIns="45700" rIns="91425" bIns="45700" anchor="t" anchorCtr="0">
            <a:noAutofit/>
          </a:bodyPr>
          <a:lstStyle/>
          <a:p>
            <a:pPr marL="0" marR="0" lvl="0" indent="0" algn="ctr" rtl="0">
              <a:spcBef>
                <a:spcPts val="0"/>
              </a:spcBef>
              <a:buSzPct val="25000"/>
              <a:buNone/>
            </a:pPr>
            <a:r>
              <a:rPr lang="en-US" sz="4400" b="1">
                <a:solidFill>
                  <a:srgbClr val="BFBFBF"/>
                </a:solidFill>
                <a:latin typeface="Source Sans Pro"/>
                <a:ea typeface="Source Sans Pro"/>
                <a:cs typeface="Source Sans Pro"/>
                <a:sym typeface="Source Sans Pro"/>
              </a:rPr>
              <a:t>KAS for Science</a:t>
            </a:r>
          </a:p>
        </p:txBody>
      </p:sp>
      <p:sp>
        <p:nvSpPr>
          <p:cNvPr id="286" name="Shape 286"/>
          <p:cNvSpPr txBox="1"/>
          <p:nvPr/>
        </p:nvSpPr>
        <p:spPr>
          <a:xfrm>
            <a:off x="3352800" y="5334001"/>
            <a:ext cx="5080000" cy="1323439"/>
          </a:xfrm>
          <a:prstGeom prst="rect">
            <a:avLst/>
          </a:prstGeom>
          <a:solidFill>
            <a:srgbClr val="CCFF66"/>
          </a:solidFill>
          <a:ln>
            <a:noFill/>
          </a:ln>
        </p:spPr>
        <p:txBody>
          <a:bodyPr wrap="square" lIns="91425" tIns="45700" rIns="91425" bIns="45700" anchor="t" anchorCtr="0">
            <a:noAutofit/>
          </a:bodyPr>
          <a:lstStyle/>
          <a:p>
            <a:pPr marL="0" marR="0" lvl="0" indent="0" algn="ctr" rtl="0">
              <a:spcBef>
                <a:spcPts val="0"/>
              </a:spcBef>
              <a:buSzPct val="25000"/>
              <a:buNone/>
            </a:pPr>
            <a:r>
              <a:rPr lang="en-US" sz="4000" b="1">
                <a:solidFill>
                  <a:srgbClr val="A5A5A5"/>
                </a:solidFill>
                <a:latin typeface="Source Sans Pro"/>
                <a:ea typeface="Source Sans Pro"/>
                <a:cs typeface="Source Sans Pro"/>
                <a:sym typeface="Source Sans Pro"/>
              </a:rPr>
              <a:t>Curriculum &amp; Instruction</a:t>
            </a:r>
          </a:p>
        </p:txBody>
      </p:sp>
      <p:cxnSp>
        <p:nvCxnSpPr>
          <p:cNvPr id="287" name="Shape 287"/>
          <p:cNvCxnSpPr>
            <a:stCxn id="282" idx="2"/>
          </p:cNvCxnSpPr>
          <p:nvPr/>
        </p:nvCxnSpPr>
        <p:spPr>
          <a:xfrm>
            <a:off x="2336800" y="2680395"/>
            <a:ext cx="2438400" cy="900900"/>
          </a:xfrm>
          <a:prstGeom prst="straightConnector1">
            <a:avLst/>
          </a:prstGeom>
          <a:noFill/>
          <a:ln w="38100" cap="flat" cmpd="sng">
            <a:solidFill>
              <a:srgbClr val="BFBFBF"/>
            </a:solidFill>
            <a:prstDash val="solid"/>
            <a:round/>
            <a:headEnd type="none" w="med" len="med"/>
            <a:tailEnd type="stealth" w="lg" len="lg"/>
          </a:ln>
        </p:spPr>
      </p:cxnSp>
      <p:cxnSp>
        <p:nvCxnSpPr>
          <p:cNvPr id="288" name="Shape 288"/>
          <p:cNvCxnSpPr>
            <a:stCxn id="284" idx="2"/>
          </p:cNvCxnSpPr>
          <p:nvPr/>
        </p:nvCxnSpPr>
        <p:spPr>
          <a:xfrm flipH="1">
            <a:off x="7112000" y="2680395"/>
            <a:ext cx="2438400" cy="900900"/>
          </a:xfrm>
          <a:prstGeom prst="straightConnector1">
            <a:avLst/>
          </a:prstGeom>
          <a:noFill/>
          <a:ln w="38100" cap="flat" cmpd="sng">
            <a:solidFill>
              <a:srgbClr val="BFBFBF"/>
            </a:solidFill>
            <a:prstDash val="solid"/>
            <a:round/>
            <a:headEnd type="none" w="med" len="med"/>
            <a:tailEnd type="stealth" w="lg" len="lg"/>
          </a:ln>
        </p:spPr>
      </p:cxnSp>
      <p:cxnSp>
        <p:nvCxnSpPr>
          <p:cNvPr id="289" name="Shape 289"/>
          <p:cNvCxnSpPr>
            <a:stCxn id="283" idx="2"/>
            <a:endCxn id="285" idx="0"/>
          </p:cNvCxnSpPr>
          <p:nvPr/>
        </p:nvCxnSpPr>
        <p:spPr>
          <a:xfrm>
            <a:off x="5892799" y="2249507"/>
            <a:ext cx="0" cy="1332000"/>
          </a:xfrm>
          <a:prstGeom prst="straightConnector1">
            <a:avLst/>
          </a:prstGeom>
          <a:noFill/>
          <a:ln w="38100" cap="flat" cmpd="sng">
            <a:solidFill>
              <a:srgbClr val="BFBFBF"/>
            </a:solidFill>
            <a:prstDash val="solid"/>
            <a:round/>
            <a:headEnd type="none" w="med" len="med"/>
            <a:tailEnd type="stealth" w="lg" len="lg"/>
          </a:ln>
        </p:spPr>
      </p:cxnSp>
      <p:sp>
        <p:nvSpPr>
          <p:cNvPr id="290" name="Shape 290"/>
          <p:cNvSpPr txBox="1"/>
          <p:nvPr/>
        </p:nvSpPr>
        <p:spPr>
          <a:xfrm rot="-235793">
            <a:off x="2558936" y="2866015"/>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a:solidFill>
                  <a:srgbClr val="FFCCCC"/>
                </a:solidFill>
                <a:latin typeface="Source Sans Pro"/>
                <a:ea typeface="Source Sans Pro"/>
                <a:cs typeface="Source Sans Pro"/>
                <a:sym typeface="Source Sans Pro"/>
              </a:rPr>
              <a:t>evidence</a:t>
            </a:r>
          </a:p>
        </p:txBody>
      </p:sp>
      <p:sp>
        <p:nvSpPr>
          <p:cNvPr id="291" name="Shape 291"/>
          <p:cNvSpPr txBox="1"/>
          <p:nvPr/>
        </p:nvSpPr>
        <p:spPr>
          <a:xfrm rot="-235793">
            <a:off x="4997338" y="2866014"/>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a:solidFill>
                  <a:srgbClr val="FFCCCC"/>
                </a:solidFill>
                <a:latin typeface="Source Sans Pro"/>
                <a:ea typeface="Source Sans Pro"/>
                <a:cs typeface="Source Sans Pro"/>
                <a:sym typeface="Source Sans Pro"/>
              </a:rPr>
              <a:t>evidence</a:t>
            </a:r>
          </a:p>
        </p:txBody>
      </p:sp>
      <p:sp>
        <p:nvSpPr>
          <p:cNvPr id="292" name="Shape 292"/>
          <p:cNvSpPr txBox="1"/>
          <p:nvPr/>
        </p:nvSpPr>
        <p:spPr>
          <a:xfrm rot="-235793">
            <a:off x="7435738" y="2866015"/>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a:solidFill>
                  <a:srgbClr val="FFCC99"/>
                </a:solidFill>
                <a:latin typeface="Source Sans Pro"/>
                <a:ea typeface="Source Sans Pro"/>
                <a:cs typeface="Source Sans Pro"/>
                <a:sym typeface="Source Sans Pro"/>
              </a:rPr>
              <a:t>evidence</a:t>
            </a:r>
          </a:p>
        </p:txBody>
      </p:sp>
      <p:sp>
        <p:nvSpPr>
          <p:cNvPr id="293" name="Shape 293"/>
          <p:cNvSpPr/>
          <p:nvPr/>
        </p:nvSpPr>
        <p:spPr>
          <a:xfrm rot="10800000">
            <a:off x="4267200" y="4343399"/>
            <a:ext cx="3251199" cy="1054608"/>
          </a:xfrm>
          <a:prstGeom prst="downArrow">
            <a:avLst>
              <a:gd name="adj1" fmla="val 50000"/>
              <a:gd name="adj2" fmla="val 50000"/>
            </a:avLst>
          </a:prstGeom>
          <a:solidFill>
            <a:srgbClr val="CCFF66"/>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Source Sans Pro"/>
              <a:ea typeface="Source Sans Pro"/>
              <a:cs typeface="Source Sans Pro"/>
              <a:sym typeface="Source Sans Pro"/>
            </a:endParaRPr>
          </a:p>
        </p:txBody>
      </p:sp>
      <p:sp>
        <p:nvSpPr>
          <p:cNvPr id="294" name="Shape 294"/>
          <p:cNvSpPr txBox="1"/>
          <p:nvPr/>
        </p:nvSpPr>
        <p:spPr>
          <a:xfrm rot="-2158007">
            <a:off x="5156896" y="4639871"/>
            <a:ext cx="1515699" cy="461664"/>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2400" b="1">
                <a:solidFill>
                  <a:schemeClr val="lt1"/>
                </a:solidFill>
                <a:latin typeface="Source Sans Pro"/>
                <a:ea typeface="Source Sans Pro"/>
                <a:cs typeface="Source Sans Pro"/>
                <a:sym typeface="Source Sans Pro"/>
              </a:rPr>
              <a:t>supports</a:t>
            </a:r>
          </a:p>
        </p:txBody>
      </p:sp>
      <p:grpSp>
        <p:nvGrpSpPr>
          <p:cNvPr id="295" name="Shape 295"/>
          <p:cNvGrpSpPr/>
          <p:nvPr/>
        </p:nvGrpSpPr>
        <p:grpSpPr>
          <a:xfrm>
            <a:off x="2039581" y="3704687"/>
            <a:ext cx="7510818" cy="2729148"/>
            <a:chOff x="2039581" y="3704687"/>
            <a:chExt cx="7510818" cy="2729148"/>
          </a:xfrm>
        </p:grpSpPr>
        <p:sp>
          <p:nvSpPr>
            <p:cNvPr id="296" name="Shape 296"/>
            <p:cNvSpPr/>
            <p:nvPr/>
          </p:nvSpPr>
          <p:spPr>
            <a:xfrm>
              <a:off x="2039581" y="3704687"/>
              <a:ext cx="7510818" cy="2729148"/>
            </a:xfrm>
            <a:prstGeom prst="ellipse">
              <a:avLst/>
            </a:prstGeom>
            <a:solidFill>
              <a:srgbClr val="F3DC03"/>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Source Sans Pro"/>
                <a:ea typeface="Source Sans Pro"/>
                <a:cs typeface="Source Sans Pro"/>
                <a:sym typeface="Source Sans Pro"/>
              </a:endParaRPr>
            </a:p>
          </p:txBody>
        </p:sp>
        <p:sp>
          <p:nvSpPr>
            <p:cNvPr id="297" name="Shape 297"/>
            <p:cNvSpPr txBox="1"/>
            <p:nvPr/>
          </p:nvSpPr>
          <p:spPr>
            <a:xfrm>
              <a:off x="2703771" y="3964394"/>
              <a:ext cx="6182436" cy="2031325"/>
            </a:xfrm>
            <a:prstGeom prst="rect">
              <a:avLst/>
            </a:prstGeom>
            <a:noFill/>
            <a:ln>
              <a:noFill/>
            </a:ln>
          </p:spPr>
          <p:txBody>
            <a:bodyPr wrap="square" lIns="274300" tIns="182875" rIns="274300" bIns="182875" anchor="t" anchorCtr="0">
              <a:noAutofit/>
            </a:bodyPr>
            <a:lstStyle/>
            <a:p>
              <a:pPr marL="0" marR="0" lvl="0" indent="0" algn="ctr" rtl="0">
                <a:spcBef>
                  <a:spcPts val="0"/>
                </a:spcBef>
                <a:buSzPct val="25000"/>
                <a:buNone/>
              </a:pPr>
              <a:r>
                <a:rPr lang="en-US" sz="3600" b="1">
                  <a:solidFill>
                    <a:schemeClr val="dk1"/>
                  </a:solidFill>
                  <a:latin typeface="Source Sans Pro"/>
                  <a:ea typeface="Source Sans Pro"/>
                  <a:cs typeface="Source Sans Pro"/>
                  <a:sym typeface="Source Sans Pro"/>
                </a:rPr>
                <a:t>Focus is </a:t>
              </a:r>
              <a:r>
                <a:rPr lang="en-US" sz="3600" b="1" i="1">
                  <a:solidFill>
                    <a:srgbClr val="C00000"/>
                  </a:solidFill>
                  <a:latin typeface="Source Sans Pro"/>
                  <a:ea typeface="Source Sans Pro"/>
                  <a:cs typeface="Source Sans Pro"/>
                  <a:sym typeface="Source Sans Pro"/>
                </a:rPr>
                <a:t>using</a:t>
              </a:r>
              <a:r>
                <a:rPr lang="en-US" sz="3600" b="1">
                  <a:solidFill>
                    <a:schemeClr val="dk1"/>
                  </a:solidFill>
                  <a:latin typeface="Source Sans Pro"/>
                  <a:ea typeface="Source Sans Pro"/>
                  <a:cs typeface="Source Sans Pro"/>
                  <a:sym typeface="Source Sans Pro"/>
                </a:rPr>
                <a:t> the 3 Dimensions to make sense of </a:t>
              </a:r>
              <a:r>
                <a:rPr lang="en-US" sz="3600" b="1" u="sng">
                  <a:solidFill>
                    <a:srgbClr val="C00000"/>
                  </a:solidFill>
                  <a:latin typeface="Source Sans Pro"/>
                  <a:ea typeface="Source Sans Pro"/>
                  <a:cs typeface="Source Sans Pro"/>
                  <a:sym typeface="Source Sans Pro"/>
                </a:rPr>
                <a:t>phenomena</a:t>
              </a:r>
            </a:p>
          </p:txBody>
        </p:sp>
      </p:grpSp>
      <p:sp>
        <p:nvSpPr>
          <p:cNvPr id="298" name="Shape 298"/>
          <p:cNvSpPr/>
          <p:nvPr/>
        </p:nvSpPr>
        <p:spPr>
          <a:xfrm>
            <a:off x="101600" y="852250"/>
            <a:ext cx="11887199" cy="2314653"/>
          </a:xfrm>
          <a:prstGeom prst="ellipse">
            <a:avLst/>
          </a:prstGeom>
          <a:noFill/>
          <a:ln w="50800" cap="flat" cmpd="sng">
            <a:solidFill>
              <a:srgbClr val="C00000"/>
            </a:solidFill>
            <a:prstDash val="solid"/>
            <a:round/>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5"/>
                                        </p:tgtEl>
                                        <p:attrNameLst>
                                          <p:attrName>style.visibility</p:attrName>
                                        </p:attrNameLst>
                                      </p:cBhvr>
                                      <p:to>
                                        <p:strVal val="visible"/>
                                      </p:to>
                                    </p:set>
                                    <p:animEffect transition="in" filter="fade">
                                      <p:cBhvr>
                                        <p:cTn id="7" dur="5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Shape 304"/>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4</a:t>
            </a:fld>
            <a:endParaRPr lang="en-US" sz="1800">
              <a:solidFill>
                <a:schemeClr val="lt1"/>
              </a:solidFill>
              <a:latin typeface="Source Sans Pro"/>
              <a:ea typeface="Source Sans Pro"/>
              <a:cs typeface="Source Sans Pro"/>
              <a:sym typeface="Source Sans Pro"/>
            </a:endParaRPr>
          </a:p>
        </p:txBody>
      </p:sp>
      <p:sp>
        <p:nvSpPr>
          <p:cNvPr id="305" name="Shape 305"/>
          <p:cNvSpPr txBox="1">
            <a:spLocks noGrp="1"/>
          </p:cNvSpPr>
          <p:nvPr>
            <p:ph type="body" idx="1"/>
          </p:nvPr>
        </p:nvSpPr>
        <p:spPr>
          <a:xfrm>
            <a:off x="1331167" y="1431262"/>
            <a:ext cx="8083491" cy="4279726"/>
          </a:xfrm>
          <a:prstGeom prst="rect">
            <a:avLst/>
          </a:prstGeom>
          <a:noFill/>
          <a:ln>
            <a:noFill/>
          </a:ln>
        </p:spPr>
        <p:txBody>
          <a:bodyPr wrap="square" lIns="91425" tIns="45700" rIns="91425" bIns="45700" anchor="t" anchorCtr="0">
            <a:noAutofit/>
          </a:bodyPr>
          <a:lstStyle/>
          <a:p>
            <a:pPr marR="0" lvl="0" algn="l" rtl="0">
              <a:spcBef>
                <a:spcPts val="0"/>
              </a:spcBef>
              <a:spcAft>
                <a:spcPts val="0"/>
              </a:spcAft>
              <a:buClr>
                <a:srgbClr val="D2BD24"/>
              </a:buClr>
              <a:buSzPct val="100000"/>
              <a:buNone/>
            </a:pPr>
            <a:r>
              <a:rPr lang="en-US" sz="4800" b="0" i="0" u="none" strike="noStrike" cap="none" dirty="0">
                <a:solidFill>
                  <a:srgbClr val="3F3F3F"/>
                </a:solidFill>
                <a:latin typeface="Source Sans Pro"/>
                <a:ea typeface="Source Sans Pro"/>
                <a:cs typeface="Source Sans Pro"/>
                <a:sym typeface="Source Sans Pro"/>
              </a:rPr>
              <a:t>What does it mean to </a:t>
            </a:r>
            <a:r>
              <a:rPr lang="en-US" sz="4800" b="0" i="0" u="none" strike="noStrike" cap="none" dirty="0">
                <a:solidFill>
                  <a:srgbClr val="C00000"/>
                </a:solidFill>
                <a:latin typeface="Source Sans Pro"/>
                <a:ea typeface="Source Sans Pro"/>
                <a:cs typeface="Source Sans Pro"/>
                <a:sym typeface="Source Sans Pro"/>
              </a:rPr>
              <a:t>“use the 3 dimensions?”</a:t>
            </a:r>
          </a:p>
          <a:p>
            <a:pPr marL="914400" marR="0" lvl="0" indent="-914400" algn="l" rtl="0">
              <a:spcBef>
                <a:spcPts val="1000"/>
              </a:spcBef>
              <a:spcAft>
                <a:spcPts val="0"/>
              </a:spcAft>
              <a:buClr>
                <a:srgbClr val="D2BD24"/>
              </a:buClr>
              <a:buSzPct val="100000"/>
              <a:buFont typeface="Georgia"/>
              <a:buNone/>
            </a:pPr>
            <a:endParaRPr sz="4800" b="0" i="0" u="none" strike="noStrike" cap="none" dirty="0">
              <a:solidFill>
                <a:srgbClr val="3F3F3F"/>
              </a:solidFill>
              <a:latin typeface="Source Sans Pro"/>
              <a:ea typeface="Source Sans Pro"/>
              <a:cs typeface="Source Sans Pro"/>
              <a:sym typeface="Source Sans Pro"/>
            </a:endParaRPr>
          </a:p>
          <a:p>
            <a:pPr marR="0" lvl="0" algn="l" rtl="0">
              <a:spcBef>
                <a:spcPts val="1000"/>
              </a:spcBef>
              <a:spcAft>
                <a:spcPts val="0"/>
              </a:spcAft>
              <a:buClr>
                <a:srgbClr val="D2BD24"/>
              </a:buClr>
              <a:buSzPct val="100000"/>
              <a:buNone/>
            </a:pPr>
            <a:r>
              <a:rPr lang="en-US" sz="4800" b="0" i="0" u="none" strike="noStrike" cap="none" dirty="0">
                <a:solidFill>
                  <a:srgbClr val="3F3F3F"/>
                </a:solidFill>
                <a:latin typeface="Source Sans Pro"/>
                <a:ea typeface="Source Sans Pro"/>
                <a:cs typeface="Source Sans Pro"/>
                <a:sym typeface="Source Sans Pro"/>
              </a:rPr>
              <a:t>What do we mean by </a:t>
            </a:r>
            <a:r>
              <a:rPr lang="en-US" sz="4800" b="0" i="0" u="none" strike="noStrike" cap="none" dirty="0">
                <a:solidFill>
                  <a:srgbClr val="C00000"/>
                </a:solidFill>
                <a:latin typeface="Source Sans Pro"/>
                <a:ea typeface="Source Sans Pro"/>
                <a:cs typeface="Source Sans Pro"/>
                <a:sym typeface="Source Sans Pro"/>
              </a:rPr>
              <a:t>“phenomena?”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a:spLocks noGrp="1"/>
          </p:cNvSpPr>
          <p:nvPr>
            <p:ph type="title"/>
          </p:nvPr>
        </p:nvSpPr>
        <p:spPr>
          <a:xfrm>
            <a:off x="1368500" y="264375"/>
            <a:ext cx="9386400" cy="715500"/>
          </a:xfrm>
          <a:prstGeom prst="rect">
            <a:avLst/>
          </a:prstGeom>
          <a:noFill/>
          <a:ln>
            <a:noFill/>
          </a:ln>
        </p:spPr>
        <p:txBody>
          <a:bodyPr wrap="square" lIns="91425" tIns="45700" rIns="91425" bIns="45700" anchor="t" anchorCtr="0">
            <a:noAutofit/>
          </a:bodyPr>
          <a:lstStyle/>
          <a:p>
            <a:pPr marL="0" marR="0" lvl="0" indent="0" algn="l" rtl="0">
              <a:spcBef>
                <a:spcPts val="0"/>
              </a:spcBef>
              <a:buClr>
                <a:srgbClr val="072B62"/>
              </a:buClr>
              <a:buSzPct val="25000"/>
              <a:buFont typeface="Georgia"/>
              <a:buNone/>
            </a:pPr>
            <a:r>
              <a:rPr lang="en-US" sz="4400" b="0" i="0" u="none" strike="noStrike" cap="none">
                <a:solidFill>
                  <a:srgbClr val="072B62"/>
                </a:solidFill>
                <a:latin typeface="Georgia"/>
                <a:ea typeface="Georgia"/>
                <a:cs typeface="Georgia"/>
                <a:sym typeface="Georgia"/>
              </a:rPr>
              <a:t>KAS for Science</a:t>
            </a:r>
          </a:p>
        </p:txBody>
      </p:sp>
      <p:sp>
        <p:nvSpPr>
          <p:cNvPr id="319" name="Shape 319"/>
          <p:cNvSpPr txBox="1">
            <a:spLocks noGrp="1"/>
          </p:cNvSpPr>
          <p:nvPr>
            <p:ph type="sldNum" idx="12"/>
          </p:nvPr>
        </p:nvSpPr>
        <p:spPr>
          <a:xfrm>
            <a:off x="11029950" y="6313487"/>
            <a:ext cx="684213" cy="365125"/>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800">
                <a:solidFill>
                  <a:schemeClr val="lt1"/>
                </a:solidFill>
                <a:latin typeface="Source Sans Pro"/>
                <a:ea typeface="Source Sans Pro"/>
                <a:cs typeface="Source Sans Pro"/>
                <a:sym typeface="Source Sans Pro"/>
              </a:rPr>
              <a:t>5</a:t>
            </a:fld>
            <a:endParaRPr lang="en-US" sz="1800">
              <a:solidFill>
                <a:schemeClr val="lt1"/>
              </a:solidFill>
              <a:latin typeface="Source Sans Pro"/>
              <a:ea typeface="Source Sans Pro"/>
              <a:cs typeface="Source Sans Pro"/>
              <a:sym typeface="Source Sans Pro"/>
            </a:endParaRPr>
          </a:p>
        </p:txBody>
      </p:sp>
      <p:grpSp>
        <p:nvGrpSpPr>
          <p:cNvPr id="320" name="Shape 320"/>
          <p:cNvGrpSpPr/>
          <p:nvPr/>
        </p:nvGrpSpPr>
        <p:grpSpPr>
          <a:xfrm>
            <a:off x="2581834" y="1162049"/>
            <a:ext cx="5998831" cy="4697412"/>
            <a:chOff x="2514600" y="1637025"/>
            <a:chExt cx="5168439" cy="4190999"/>
          </a:xfrm>
        </p:grpSpPr>
        <p:pic>
          <p:nvPicPr>
            <p:cNvPr id="321" name="Shape 321" descr="http://www.nobles.com.au/media/11106/para_900_10x23x200215631pm.gif"/>
            <p:cNvPicPr preferRelativeResize="0"/>
            <p:nvPr/>
          </p:nvPicPr>
          <p:blipFill rotWithShape="1">
            <a:blip r:embed="rId3">
              <a:alphaModFix/>
            </a:blip>
            <a:srcRect/>
            <a:stretch/>
          </p:blipFill>
          <p:spPr>
            <a:xfrm rot="5400000">
              <a:off x="3962398" y="2856226"/>
              <a:ext cx="2133599" cy="2133598"/>
            </a:xfrm>
            <a:prstGeom prst="rect">
              <a:avLst/>
            </a:prstGeom>
            <a:noFill/>
            <a:ln>
              <a:noFill/>
            </a:ln>
          </p:spPr>
        </p:pic>
        <p:sp>
          <p:nvSpPr>
            <p:cNvPr id="322" name="Shape 322"/>
            <p:cNvSpPr txBox="1"/>
            <p:nvPr/>
          </p:nvSpPr>
          <p:spPr>
            <a:xfrm>
              <a:off x="3200400" y="4946019"/>
              <a:ext cx="3913091" cy="642070"/>
            </a:xfrm>
            <a:prstGeom prst="rect">
              <a:avLst/>
            </a:prstGeom>
            <a:noFill/>
            <a:ln>
              <a:noFill/>
            </a:ln>
          </p:spPr>
          <p:txBody>
            <a:bodyPr wrap="square" lIns="91425" tIns="45700" rIns="91425" bIns="45700" anchor="t" anchorCtr="0">
              <a:noAutofit/>
            </a:bodyPr>
            <a:lstStyle/>
            <a:p>
              <a:pPr marL="0" marR="0" lvl="0" indent="0" algn="ctr" rtl="0">
                <a:spcBef>
                  <a:spcPts val="0"/>
                </a:spcBef>
                <a:buSzPct val="25000"/>
                <a:buNone/>
              </a:pPr>
              <a:r>
                <a:rPr lang="en-US" sz="3600" b="1">
                  <a:solidFill>
                    <a:schemeClr val="dk1"/>
                  </a:solidFill>
                  <a:latin typeface="Source Sans Pro"/>
                  <a:ea typeface="Source Sans Pro"/>
                  <a:cs typeface="Source Sans Pro"/>
                  <a:sym typeface="Source Sans Pro"/>
                </a:rPr>
                <a:t>3 dimensions</a:t>
              </a:r>
            </a:p>
          </p:txBody>
        </p:sp>
        <p:sp>
          <p:nvSpPr>
            <p:cNvPr id="323" name="Shape 323"/>
            <p:cNvSpPr txBox="1"/>
            <p:nvPr/>
          </p:nvSpPr>
          <p:spPr>
            <a:xfrm rot="-235793">
              <a:off x="2606923" y="2784041"/>
              <a:ext cx="1535784" cy="466812"/>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800">
                  <a:solidFill>
                    <a:srgbClr val="0E57C4"/>
                  </a:solidFill>
                  <a:latin typeface="Source Sans Pro"/>
                  <a:ea typeface="Source Sans Pro"/>
                  <a:cs typeface="Source Sans Pro"/>
                  <a:sym typeface="Source Sans Pro"/>
                </a:rPr>
                <a:t>practices</a:t>
              </a:r>
            </a:p>
          </p:txBody>
        </p:sp>
        <p:sp>
          <p:nvSpPr>
            <p:cNvPr id="324" name="Shape 324"/>
            <p:cNvSpPr txBox="1"/>
            <p:nvPr/>
          </p:nvSpPr>
          <p:spPr>
            <a:xfrm rot="-235793">
              <a:off x="3984354" y="2025953"/>
              <a:ext cx="2479932" cy="725710"/>
            </a:xfrm>
            <a:prstGeom prst="rect">
              <a:avLst/>
            </a:prstGeom>
            <a:solidFill>
              <a:schemeClr val="lt1"/>
            </a:solidFill>
            <a:ln>
              <a:noFill/>
            </a:ln>
          </p:spPr>
          <p:txBody>
            <a:bodyPr wrap="square" lIns="91425" tIns="45700" rIns="91425" bIns="45700" anchor="t" anchorCtr="0">
              <a:noAutofit/>
            </a:bodyPr>
            <a:lstStyle/>
            <a:p>
              <a:pPr marL="0" marR="0" lvl="0" indent="0" algn="ctr" rtl="0">
                <a:lnSpc>
                  <a:spcPct val="85714"/>
                </a:lnSpc>
                <a:spcBef>
                  <a:spcPts val="0"/>
                </a:spcBef>
                <a:buSzPct val="25000"/>
                <a:buNone/>
              </a:pPr>
              <a:r>
                <a:rPr lang="en-US" sz="2800">
                  <a:solidFill>
                    <a:srgbClr val="00B050"/>
                  </a:solidFill>
                  <a:latin typeface="Source Sans Pro"/>
                  <a:ea typeface="Source Sans Pro"/>
                  <a:cs typeface="Source Sans Pro"/>
                  <a:sym typeface="Source Sans Pro"/>
                </a:rPr>
                <a:t>crosscutting concepts</a:t>
              </a:r>
            </a:p>
          </p:txBody>
        </p:sp>
        <p:sp>
          <p:nvSpPr>
            <p:cNvPr id="325" name="Shape 325"/>
            <p:cNvSpPr txBox="1"/>
            <p:nvPr/>
          </p:nvSpPr>
          <p:spPr>
            <a:xfrm rot="-235793">
              <a:off x="6042767" y="2605995"/>
              <a:ext cx="1617304" cy="725710"/>
            </a:xfrm>
            <a:prstGeom prst="rect">
              <a:avLst/>
            </a:prstGeom>
            <a:solidFill>
              <a:schemeClr val="lt1"/>
            </a:solidFill>
            <a:ln>
              <a:noFill/>
            </a:ln>
          </p:spPr>
          <p:txBody>
            <a:bodyPr wrap="square" lIns="91425" tIns="45700" rIns="91425" bIns="45700" anchor="t" anchorCtr="0">
              <a:noAutofit/>
            </a:bodyPr>
            <a:lstStyle/>
            <a:p>
              <a:pPr marL="0" marR="0" lvl="0" indent="0" algn="l" rtl="0">
                <a:lnSpc>
                  <a:spcPct val="85714"/>
                </a:lnSpc>
                <a:spcBef>
                  <a:spcPts val="0"/>
                </a:spcBef>
                <a:buSzPct val="25000"/>
                <a:buNone/>
              </a:pPr>
              <a:r>
                <a:rPr lang="en-US" sz="2800">
                  <a:solidFill>
                    <a:srgbClr val="F1AB0F"/>
                  </a:solidFill>
                  <a:latin typeface="Source Sans Pro"/>
                  <a:ea typeface="Source Sans Pro"/>
                  <a:cs typeface="Source Sans Pro"/>
                  <a:sym typeface="Source Sans Pro"/>
                </a:rPr>
                <a:t>core ideas</a:t>
              </a:r>
            </a:p>
          </p:txBody>
        </p:sp>
        <p:sp>
          <p:nvSpPr>
            <p:cNvPr id="326" name="Shape 326"/>
            <p:cNvSpPr/>
            <p:nvPr/>
          </p:nvSpPr>
          <p:spPr>
            <a:xfrm>
              <a:off x="2514600" y="1637025"/>
              <a:ext cx="5029199" cy="4190999"/>
            </a:xfrm>
            <a:prstGeom prst="rect">
              <a:avLst/>
            </a:prstGeom>
            <a:noFill/>
            <a:ln w="19050" cap="rnd" cmpd="sng">
              <a:solidFill>
                <a:schemeClr val="dk1"/>
              </a:solidFill>
              <a:prstDash val="solid"/>
              <a:round/>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Source Sans Pro"/>
                <a:ea typeface="Source Sans Pro"/>
                <a:cs typeface="Source Sans Pro"/>
                <a:sym typeface="Source Sans Pro"/>
              </a:endParaRPr>
            </a:p>
          </p:txBody>
        </p:sp>
      </p:grpSp>
      <p:pic>
        <p:nvPicPr>
          <p:cNvPr id="327" name="Shape 327"/>
          <p:cNvPicPr preferRelativeResize="0"/>
          <p:nvPr/>
        </p:nvPicPr>
        <p:blipFill rotWithShape="1">
          <a:blip r:embed="rId4">
            <a:alphaModFix/>
          </a:blip>
          <a:srcRect/>
          <a:stretch/>
        </p:blipFill>
        <p:spPr>
          <a:xfrm>
            <a:off x="353027" y="4342055"/>
            <a:ext cx="3114675" cy="1638300"/>
          </a:xfrm>
          <a:prstGeom prst="rect">
            <a:avLst/>
          </a:prstGeom>
          <a:noFill/>
          <a:ln w="9525" cap="flat" cmpd="sng">
            <a:solidFill>
              <a:schemeClr val="dk1"/>
            </a:solidFill>
            <a:prstDash val="solid"/>
            <a:round/>
            <a:headEnd type="none" w="med" len="med"/>
            <a:tailEnd type="none" w="med" len="me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Shape 333"/>
          <p:cNvSpPr txBox="1">
            <a:spLocks noGrp="1"/>
          </p:cNvSpPr>
          <p:nvPr>
            <p:ph type="title"/>
          </p:nvPr>
        </p:nvSpPr>
        <p:spPr>
          <a:xfrm>
            <a:off x="1181874" y="257175"/>
            <a:ext cx="8562300" cy="1320900"/>
          </a:xfrm>
          <a:prstGeom prst="rect">
            <a:avLst/>
          </a:prstGeom>
          <a:noFill/>
          <a:ln>
            <a:noFill/>
          </a:ln>
        </p:spPr>
        <p:txBody>
          <a:bodyPr wrap="square" lIns="91425" tIns="45700" rIns="91425" bIns="45700" anchor="t" anchorCtr="0">
            <a:noAutofit/>
          </a:bodyPr>
          <a:lstStyle/>
          <a:p>
            <a:pPr marL="0" marR="0" lvl="0" indent="0" algn="l" rtl="0">
              <a:spcBef>
                <a:spcPts val="0"/>
              </a:spcBef>
              <a:buClr>
                <a:srgbClr val="072B62"/>
              </a:buClr>
              <a:buSzPct val="25000"/>
              <a:buFont typeface="Georgia"/>
              <a:buNone/>
            </a:pPr>
            <a:r>
              <a:rPr lang="en-US" sz="4400" b="0" i="0" u="none" strike="noStrike" cap="none">
                <a:solidFill>
                  <a:srgbClr val="072B62"/>
                </a:solidFill>
                <a:latin typeface="Georgia"/>
                <a:ea typeface="Georgia"/>
                <a:cs typeface="Georgia"/>
                <a:sym typeface="Georgia"/>
              </a:rPr>
              <a:t>KAS for Science</a:t>
            </a:r>
          </a:p>
        </p:txBody>
      </p:sp>
      <p:sp>
        <p:nvSpPr>
          <p:cNvPr id="334" name="Shape 334"/>
          <p:cNvSpPr txBox="1">
            <a:spLocks noGrp="1"/>
          </p:cNvSpPr>
          <p:nvPr>
            <p:ph type="sldNum" idx="12"/>
          </p:nvPr>
        </p:nvSpPr>
        <p:spPr>
          <a:xfrm>
            <a:off x="11029950" y="6313487"/>
            <a:ext cx="684213" cy="365125"/>
          </a:xfrm>
          <a:prstGeom prst="rect">
            <a:avLst/>
          </a:prstGeom>
          <a:noFill/>
          <a:ln>
            <a:noFill/>
          </a:ln>
        </p:spPr>
        <p:txBody>
          <a:bodyPr wrap="square" lIns="91425" tIns="45700" rIns="91425" bIns="45700" anchor="t" anchorCtr="0">
            <a:noAutofit/>
          </a:bodyPr>
          <a:lstStyle/>
          <a:p>
            <a:pPr marL="0" marR="0" lvl="0" indent="0" algn="r" rtl="0">
              <a:spcBef>
                <a:spcPts val="0"/>
              </a:spcBef>
              <a:spcAft>
                <a:spcPts val="0"/>
              </a:spcAft>
              <a:buSzPct val="25000"/>
              <a:buNone/>
            </a:pPr>
            <a:fld id="{00000000-1234-1234-1234-123412341234}" type="slidenum">
              <a:rPr lang="en-US" sz="1800">
                <a:solidFill>
                  <a:schemeClr val="lt1"/>
                </a:solidFill>
                <a:latin typeface="Source Sans Pro"/>
                <a:ea typeface="Source Sans Pro"/>
                <a:cs typeface="Source Sans Pro"/>
                <a:sym typeface="Source Sans Pro"/>
              </a:rPr>
              <a:t>6</a:t>
            </a:fld>
            <a:endParaRPr lang="en-US" sz="1800">
              <a:solidFill>
                <a:schemeClr val="lt1"/>
              </a:solidFill>
              <a:latin typeface="Source Sans Pro"/>
              <a:ea typeface="Source Sans Pro"/>
              <a:cs typeface="Source Sans Pro"/>
              <a:sym typeface="Source Sans Pro"/>
            </a:endParaRPr>
          </a:p>
        </p:txBody>
      </p:sp>
      <p:sp>
        <p:nvSpPr>
          <p:cNvPr id="335" name="Shape 335"/>
          <p:cNvSpPr txBox="1"/>
          <p:nvPr/>
        </p:nvSpPr>
        <p:spPr>
          <a:xfrm>
            <a:off x="1182000" y="1866125"/>
            <a:ext cx="8562300" cy="4165500"/>
          </a:xfrm>
          <a:prstGeom prst="rect">
            <a:avLst/>
          </a:prstGeom>
          <a:noFill/>
          <a:ln w="19050" cap="flat" cmpd="sng">
            <a:solidFill>
              <a:schemeClr val="dk1"/>
            </a:solidFill>
            <a:prstDash val="solid"/>
            <a:round/>
            <a:headEnd type="none" w="med" len="med"/>
            <a:tailEnd type="none" w="med" len="med"/>
          </a:ln>
        </p:spPr>
        <p:txBody>
          <a:bodyPr wrap="square" lIns="274300" tIns="91425" rIns="274300" bIns="182875" anchor="t" anchorCtr="0">
            <a:noAutofit/>
          </a:bodyPr>
          <a:lstStyle/>
          <a:p>
            <a:pPr marL="0" marR="0" lvl="0" indent="0" algn="l" rtl="0">
              <a:spcBef>
                <a:spcPts val="0"/>
              </a:spcBef>
              <a:buNone/>
            </a:pPr>
            <a:endParaRPr sz="1200">
              <a:solidFill>
                <a:schemeClr val="dk1"/>
              </a:solidFill>
              <a:latin typeface="Source Sans Pro"/>
              <a:ea typeface="Source Sans Pro"/>
              <a:cs typeface="Source Sans Pro"/>
              <a:sym typeface="Source Sans Pro"/>
            </a:endParaRPr>
          </a:p>
          <a:p>
            <a:pPr marL="0" marR="0" lvl="0" indent="0" algn="l" rtl="0">
              <a:spcBef>
                <a:spcPts val="0"/>
              </a:spcBef>
              <a:spcAft>
                <a:spcPts val="0"/>
              </a:spcAft>
              <a:buSzPct val="25000"/>
              <a:buNone/>
            </a:pPr>
            <a:r>
              <a:rPr lang="en-US" sz="3200">
                <a:solidFill>
                  <a:schemeClr val="dk1"/>
                </a:solidFill>
                <a:latin typeface="Source Sans Pro"/>
                <a:ea typeface="Source Sans Pro"/>
                <a:cs typeface="Source Sans Pro"/>
                <a:sym typeface="Source Sans Pro"/>
              </a:rPr>
              <a:t>3-PS2-2</a:t>
            </a:r>
            <a:r>
              <a:rPr lang="en-US" sz="3200">
                <a:solidFill>
                  <a:srgbClr val="0E57C4"/>
                </a:solidFill>
                <a:latin typeface="Source Sans Pro"/>
                <a:ea typeface="Source Sans Pro"/>
                <a:cs typeface="Source Sans Pro"/>
                <a:sym typeface="Source Sans Pro"/>
              </a:rPr>
              <a:t>  </a:t>
            </a:r>
          </a:p>
          <a:p>
            <a:pPr marL="0" marR="0" lvl="0" indent="0" algn="l" rtl="0">
              <a:lnSpc>
                <a:spcPct val="100000"/>
              </a:lnSpc>
              <a:spcBef>
                <a:spcPts val="1800"/>
              </a:spcBef>
              <a:buSzPct val="25000"/>
              <a:buNone/>
            </a:pPr>
            <a:r>
              <a:rPr lang="en-US" sz="4000">
                <a:solidFill>
                  <a:srgbClr val="0070C0"/>
                </a:solidFill>
                <a:latin typeface="Source Sans Pro"/>
                <a:ea typeface="Source Sans Pro"/>
                <a:cs typeface="Source Sans Pro"/>
                <a:sym typeface="Source Sans Pro"/>
              </a:rPr>
              <a:t>Make observations and/or measurements</a:t>
            </a:r>
            <a:r>
              <a:rPr lang="en-US" sz="4000">
                <a:solidFill>
                  <a:srgbClr val="0E57C4"/>
                </a:solidFill>
                <a:latin typeface="Source Sans Pro"/>
                <a:ea typeface="Source Sans Pro"/>
                <a:cs typeface="Source Sans Pro"/>
                <a:sym typeface="Source Sans Pro"/>
              </a:rPr>
              <a:t> </a:t>
            </a:r>
            <a:r>
              <a:rPr lang="en-US" sz="4000">
                <a:solidFill>
                  <a:srgbClr val="F1AB0F"/>
                </a:solidFill>
                <a:latin typeface="Source Sans Pro"/>
                <a:ea typeface="Source Sans Pro"/>
                <a:cs typeface="Source Sans Pro"/>
                <a:sym typeface="Source Sans Pro"/>
              </a:rPr>
              <a:t>of an object’s motion </a:t>
            </a:r>
            <a:r>
              <a:rPr lang="en-US" sz="4000">
                <a:solidFill>
                  <a:srgbClr val="0070C0"/>
                </a:solidFill>
                <a:latin typeface="Source Sans Pro"/>
                <a:ea typeface="Source Sans Pro"/>
                <a:cs typeface="Source Sans Pro"/>
                <a:sym typeface="Source Sans Pro"/>
              </a:rPr>
              <a:t>to provide evidence </a:t>
            </a:r>
            <a:r>
              <a:rPr lang="en-US" sz="4000">
                <a:solidFill>
                  <a:srgbClr val="00B050"/>
                </a:solidFill>
                <a:latin typeface="Source Sans Pro"/>
                <a:ea typeface="Source Sans Pro"/>
                <a:cs typeface="Source Sans Pro"/>
                <a:sym typeface="Source Sans Pro"/>
              </a:rPr>
              <a:t>that a pattern can be used</a:t>
            </a:r>
            <a:r>
              <a:rPr lang="en-US" sz="4000">
                <a:solidFill>
                  <a:srgbClr val="374C81"/>
                </a:solidFill>
                <a:latin typeface="Source Sans Pro"/>
                <a:ea typeface="Source Sans Pro"/>
                <a:cs typeface="Source Sans Pro"/>
                <a:sym typeface="Source Sans Pro"/>
              </a:rPr>
              <a:t> </a:t>
            </a:r>
            <a:r>
              <a:rPr lang="en-US" sz="4000">
                <a:solidFill>
                  <a:srgbClr val="F1AB0F"/>
                </a:solidFill>
                <a:latin typeface="Source Sans Pro"/>
                <a:ea typeface="Source Sans Pro"/>
                <a:cs typeface="Source Sans Pro"/>
                <a:sym typeface="Source Sans Pro"/>
              </a:rPr>
              <a:t>to describe future motion.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7</a:t>
            </a:fld>
            <a:endParaRPr lang="en-US" sz="1800">
              <a:solidFill>
                <a:schemeClr val="lt1"/>
              </a:solidFill>
              <a:latin typeface="Source Sans Pro"/>
              <a:ea typeface="Source Sans Pro"/>
              <a:cs typeface="Source Sans Pro"/>
              <a:sym typeface="Source Sans Pro"/>
            </a:endParaRPr>
          </a:p>
        </p:txBody>
      </p:sp>
      <p:graphicFrame>
        <p:nvGraphicFramePr>
          <p:cNvPr id="342" name="Shape 342"/>
          <p:cNvGraphicFramePr/>
          <p:nvPr/>
        </p:nvGraphicFramePr>
        <p:xfrm>
          <a:off x="481262" y="216593"/>
          <a:ext cx="11085100" cy="7406640"/>
        </p:xfrm>
        <a:graphic>
          <a:graphicData uri="http://schemas.openxmlformats.org/drawingml/2006/table">
            <a:tbl>
              <a:tblPr>
                <a:noFill/>
                <a:tableStyleId>{BD55F5CC-608E-4F08-9840-A28728FB33D8}</a:tableStyleId>
              </a:tblPr>
              <a:tblGrid>
                <a:gridCol w="11085100">
                  <a:extLst>
                    <a:ext uri="{9D8B030D-6E8A-4147-A177-3AD203B41FA5}">
                      <a16:colId xmlns:a16="http://schemas.microsoft.com/office/drawing/2014/main" val="20000"/>
                    </a:ext>
                  </a:extLst>
                </a:gridCol>
              </a:tblGrid>
              <a:tr h="225125">
                <a:tc>
                  <a:txBody>
                    <a:bodyPr/>
                    <a:lstStyle/>
                    <a:p>
                      <a:pPr marL="0" marR="0" lvl="0" indent="0" algn="l" rtl="0">
                        <a:lnSpc>
                          <a:spcPct val="150000"/>
                        </a:lnSpc>
                        <a:spcBef>
                          <a:spcPts val="0"/>
                        </a:spcBef>
                        <a:spcAft>
                          <a:spcPts val="0"/>
                        </a:spcAft>
                        <a:buSzPct val="25000"/>
                        <a:buNone/>
                      </a:pPr>
                      <a:r>
                        <a:rPr lang="en-US" sz="3600" b="1" u="none" strike="noStrike" cap="none">
                          <a:solidFill>
                            <a:srgbClr val="2E74B5"/>
                          </a:solidFill>
                          <a:latin typeface="Calibri"/>
                          <a:ea typeface="Calibri"/>
                          <a:cs typeface="Calibri"/>
                          <a:sym typeface="Calibri"/>
                        </a:rPr>
                        <a:t>Science and Engineering Practices</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0"/>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2E74B5"/>
                          </a:solidFill>
                          <a:latin typeface="Calibri"/>
                          <a:ea typeface="Calibri"/>
                          <a:cs typeface="Calibri"/>
                          <a:sym typeface="Calibri"/>
                        </a:rPr>
                        <a:t>Asking Questions/Solving Problems</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1"/>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2E74B5"/>
                          </a:solidFill>
                          <a:latin typeface="Calibri"/>
                          <a:ea typeface="Calibri"/>
                          <a:cs typeface="Calibri"/>
                          <a:sym typeface="Calibri"/>
                        </a:rPr>
                        <a:t>Developing and Using Models</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2"/>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2E74B5"/>
                          </a:solidFill>
                          <a:latin typeface="Calibri"/>
                          <a:ea typeface="Calibri"/>
                          <a:cs typeface="Calibri"/>
                          <a:sym typeface="Calibri"/>
                        </a:rPr>
                        <a:t>Analyzing and Interpreting Data</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3"/>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2E74B5"/>
                          </a:solidFill>
                          <a:latin typeface="Calibri"/>
                          <a:ea typeface="Calibri"/>
                          <a:cs typeface="Calibri"/>
                          <a:sym typeface="Calibri"/>
                        </a:rPr>
                        <a:t>Planning and Carrying Out Investigations</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4"/>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2E74B5"/>
                          </a:solidFill>
                          <a:latin typeface="Calibri"/>
                          <a:ea typeface="Calibri"/>
                          <a:cs typeface="Calibri"/>
                          <a:sym typeface="Calibri"/>
                        </a:rPr>
                        <a:t>Using Mathematical and Computational Thinking</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5"/>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2E74B5"/>
                          </a:solidFill>
                          <a:latin typeface="Calibri"/>
                          <a:ea typeface="Calibri"/>
                          <a:cs typeface="Calibri"/>
                          <a:sym typeface="Calibri"/>
                        </a:rPr>
                        <a:t>Constructing Explanations / Designing Solutions</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6"/>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2E74B5"/>
                          </a:solidFill>
                          <a:latin typeface="Calibri"/>
                          <a:ea typeface="Calibri"/>
                          <a:cs typeface="Calibri"/>
                          <a:sym typeface="Calibri"/>
                        </a:rPr>
                        <a:t>Engaging in Argument from Evidence</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7"/>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2E74B5"/>
                          </a:solidFill>
                          <a:latin typeface="Calibri"/>
                          <a:ea typeface="Calibri"/>
                          <a:cs typeface="Calibri"/>
                          <a:sym typeface="Calibri"/>
                        </a:rPr>
                        <a:t>Obtaining, Evaluating, and Communicating Information</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solidFill>
                      <a:schemeClr val="lt1"/>
                    </a:solidFill>
                  </a:tcPr>
                </a:tc>
                <a:extLst>
                  <a:ext uri="{0D108BD9-81ED-4DB2-BD59-A6C34878D82A}">
                    <a16:rowId xmlns:a16="http://schemas.microsoft.com/office/drawing/2014/main" val="10008"/>
                  </a:ext>
                </a:extLst>
              </a:tr>
            </a:tbl>
          </a:graphicData>
        </a:graphic>
      </p:graphicFrame>
      <p:sp>
        <p:nvSpPr>
          <p:cNvPr id="343" name="Shape 343"/>
          <p:cNvSpPr txBox="1"/>
          <p:nvPr/>
        </p:nvSpPr>
        <p:spPr>
          <a:xfrm rot="-1259172">
            <a:off x="3643491" y="1931935"/>
            <a:ext cx="7261282" cy="2954655"/>
          </a:xfrm>
          <a:prstGeom prst="rect">
            <a:avLst/>
          </a:prstGeom>
          <a:solidFill>
            <a:srgbClr val="5963B8"/>
          </a:solidFill>
          <a:ln>
            <a:noFill/>
          </a:ln>
        </p:spPr>
        <p:txBody>
          <a:bodyPr wrap="square" lIns="365750" tIns="274300" rIns="365750" bIns="365750" anchor="t" anchorCtr="0">
            <a:noAutofit/>
          </a:bodyPr>
          <a:lstStyle/>
          <a:p>
            <a:pPr marL="0" marR="0" lvl="0" indent="0" algn="l" rtl="0">
              <a:spcBef>
                <a:spcPts val="0"/>
              </a:spcBef>
              <a:buSzPct val="25000"/>
              <a:buNone/>
            </a:pPr>
            <a:r>
              <a:rPr lang="en-US" sz="4800" b="1">
                <a:solidFill>
                  <a:schemeClr val="lt1"/>
                </a:solidFill>
                <a:latin typeface="Georgia"/>
                <a:ea typeface="Georgia"/>
                <a:cs typeface="Georgia"/>
                <a:sym typeface="Georgia"/>
              </a:rPr>
              <a:t>“Tools for accessing,</a:t>
            </a:r>
          </a:p>
          <a:p>
            <a:pPr marL="0" marR="0" lvl="0" indent="0" algn="l" rtl="0">
              <a:spcBef>
                <a:spcPts val="0"/>
              </a:spcBef>
              <a:buSzPct val="25000"/>
              <a:buNone/>
            </a:pPr>
            <a:r>
              <a:rPr lang="en-US" sz="4800" b="1">
                <a:solidFill>
                  <a:schemeClr val="lt1"/>
                </a:solidFill>
                <a:latin typeface="Georgia"/>
                <a:ea typeface="Georgia"/>
                <a:cs typeface="Georgia"/>
                <a:sym typeface="Georgia"/>
              </a:rPr>
              <a:t>processing, </a:t>
            </a:r>
          </a:p>
          <a:p>
            <a:pPr marL="0" marR="0" lvl="0" indent="0" algn="l" rtl="0">
              <a:spcBef>
                <a:spcPts val="0"/>
              </a:spcBef>
              <a:buSzPct val="25000"/>
              <a:buNone/>
            </a:pPr>
            <a:r>
              <a:rPr lang="en-US" sz="4800" b="1">
                <a:solidFill>
                  <a:schemeClr val="lt1"/>
                </a:solidFill>
                <a:latin typeface="Georgia"/>
                <a:ea typeface="Georgia"/>
                <a:cs typeface="Georgia"/>
                <a:sym typeface="Georgia"/>
              </a:rPr>
              <a:t>and explaining”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3"/>
                                        </p:tgtEl>
                                        <p:attrNameLst>
                                          <p:attrName>style.visibility</p:attrName>
                                        </p:attrNameLst>
                                      </p:cBhvr>
                                      <p:to>
                                        <p:strVal val="visible"/>
                                      </p:to>
                                    </p:set>
                                    <p:animEffect transition="in" filter="fade">
                                      <p:cBhvr>
                                        <p:cTn id="7" dur="500"/>
                                        <p:tgtEl>
                                          <p:spTgt spid="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8</a:t>
            </a:fld>
            <a:endParaRPr lang="en-US" sz="1800">
              <a:solidFill>
                <a:schemeClr val="lt1"/>
              </a:solidFill>
              <a:latin typeface="Source Sans Pro"/>
              <a:ea typeface="Source Sans Pro"/>
              <a:cs typeface="Source Sans Pro"/>
              <a:sym typeface="Source Sans Pro"/>
            </a:endParaRPr>
          </a:p>
        </p:txBody>
      </p:sp>
      <p:graphicFrame>
        <p:nvGraphicFramePr>
          <p:cNvPr id="350" name="Shape 350"/>
          <p:cNvGraphicFramePr/>
          <p:nvPr/>
        </p:nvGraphicFramePr>
        <p:xfrm>
          <a:off x="1176483" y="91095"/>
          <a:ext cx="9122550" cy="6583680"/>
        </p:xfrm>
        <a:graphic>
          <a:graphicData uri="http://schemas.openxmlformats.org/drawingml/2006/table">
            <a:tbl>
              <a:tblPr>
                <a:noFill/>
                <a:tableStyleId>{BD55F5CC-608E-4F08-9840-A28728FB33D8}</a:tableStyleId>
              </a:tblPr>
              <a:tblGrid>
                <a:gridCol w="9122550">
                  <a:extLst>
                    <a:ext uri="{9D8B030D-6E8A-4147-A177-3AD203B41FA5}">
                      <a16:colId xmlns:a16="http://schemas.microsoft.com/office/drawing/2014/main" val="20000"/>
                    </a:ext>
                  </a:extLst>
                </a:gridCol>
              </a:tblGrid>
              <a:tr h="457200">
                <a:tc>
                  <a:txBody>
                    <a:bodyPr/>
                    <a:lstStyle/>
                    <a:p>
                      <a:pPr marL="0" marR="0" lvl="0" indent="0" algn="l" rtl="0">
                        <a:lnSpc>
                          <a:spcPct val="150000"/>
                        </a:lnSpc>
                        <a:spcBef>
                          <a:spcPts val="0"/>
                        </a:spcBef>
                        <a:spcAft>
                          <a:spcPts val="0"/>
                        </a:spcAft>
                        <a:buSzPct val="25000"/>
                        <a:buNone/>
                      </a:pPr>
                      <a:r>
                        <a:rPr lang="en-US" sz="3600" b="1" u="none" strike="noStrike" cap="none">
                          <a:solidFill>
                            <a:srgbClr val="00B050"/>
                          </a:solidFill>
                          <a:latin typeface="Calibri"/>
                          <a:ea typeface="Calibri"/>
                          <a:cs typeface="Calibri"/>
                          <a:sym typeface="Calibri"/>
                        </a:rPr>
                        <a:t>Crosscutting Concepts</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00B050"/>
                          </a:solidFill>
                          <a:latin typeface="Calibri"/>
                          <a:ea typeface="Calibri"/>
                          <a:cs typeface="Calibri"/>
                          <a:sym typeface="Calibri"/>
                        </a:rPr>
                        <a:t>Patterns</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00B050"/>
                          </a:solidFill>
                          <a:latin typeface="Calibri"/>
                          <a:ea typeface="Calibri"/>
                          <a:cs typeface="Calibri"/>
                          <a:sym typeface="Calibri"/>
                        </a:rPr>
                        <a:t>Cause and Effect</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00B050"/>
                          </a:solidFill>
                          <a:latin typeface="Calibri"/>
                          <a:ea typeface="Calibri"/>
                          <a:cs typeface="Calibri"/>
                          <a:sym typeface="Calibri"/>
                        </a:rPr>
                        <a:t>Structure and Function</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00B050"/>
                          </a:solidFill>
                          <a:latin typeface="Calibri"/>
                          <a:ea typeface="Calibri"/>
                          <a:cs typeface="Calibri"/>
                          <a:sym typeface="Calibri"/>
                        </a:rPr>
                        <a:t>Scale Proportion and Quantity</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00B050"/>
                          </a:solidFill>
                          <a:latin typeface="Calibri"/>
                          <a:ea typeface="Calibri"/>
                          <a:cs typeface="Calibri"/>
                          <a:sym typeface="Calibri"/>
                        </a:rPr>
                        <a:t>Energy and Matter </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00B050"/>
                          </a:solidFill>
                          <a:latin typeface="Calibri"/>
                          <a:ea typeface="Calibri"/>
                          <a:cs typeface="Calibri"/>
                          <a:sym typeface="Calibri"/>
                        </a:rPr>
                        <a:t>System and System Models</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57200">
                <a:tc>
                  <a:txBody>
                    <a:bodyPr/>
                    <a:lstStyle/>
                    <a:p>
                      <a:pPr marL="0" marR="0" lvl="0" indent="0" algn="l" rtl="0">
                        <a:lnSpc>
                          <a:spcPct val="150000"/>
                        </a:lnSpc>
                        <a:spcBef>
                          <a:spcPts val="0"/>
                        </a:spcBef>
                        <a:spcAft>
                          <a:spcPts val="0"/>
                        </a:spcAft>
                        <a:buSzPct val="25000"/>
                        <a:buNone/>
                      </a:pPr>
                      <a:r>
                        <a:rPr lang="en-US" sz="3600" u="none" strike="noStrike" cap="none">
                          <a:solidFill>
                            <a:srgbClr val="00B050"/>
                          </a:solidFill>
                          <a:latin typeface="Calibri"/>
                          <a:ea typeface="Calibri"/>
                          <a:cs typeface="Calibri"/>
                          <a:sym typeface="Calibri"/>
                        </a:rPr>
                        <a:t>Stability and Change</a:t>
                      </a:r>
                    </a:p>
                  </a:txBody>
                  <a:tcPr marL="68575" marR="68575" marT="0" marB="0">
                    <a:lnL w="12700" cap="flat" cmpd="sng">
                      <a:solidFill>
                        <a:srgbClr val="000000"/>
                      </a:solidFill>
                      <a:prstDash val="solid"/>
                      <a:round/>
                      <a:headEnd type="none" w="med" len="med"/>
                      <a:tailEnd type="none" w="med" len="med"/>
                    </a:lnL>
                    <a:lnR w="12700" cap="flat" cmpd="sng">
                      <a:solidFill>
                        <a:srgbClr val="000000"/>
                      </a:solidFill>
                      <a:prstDash val="solid"/>
                      <a:round/>
                      <a:headEnd type="none" w="med" len="med"/>
                      <a:tailEnd type="none" w="med" len="med"/>
                    </a:lnR>
                    <a:lnT w="12700" cap="flat" cmpd="sng">
                      <a:solidFill>
                        <a:srgbClr val="000000"/>
                      </a:solidFill>
                      <a:prstDash val="solid"/>
                      <a:round/>
                      <a:headEnd type="none" w="med" len="med"/>
                      <a:tailEnd type="none" w="med" len="med"/>
                    </a:lnT>
                    <a:lnB w="12700" cap="flat" cmpd="sng">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351" name="Shape 351"/>
          <p:cNvSpPr txBox="1"/>
          <p:nvPr/>
        </p:nvSpPr>
        <p:spPr>
          <a:xfrm rot="-1205720">
            <a:off x="5086007" y="1442327"/>
            <a:ext cx="5330946" cy="1938991"/>
          </a:xfrm>
          <a:prstGeom prst="rect">
            <a:avLst/>
          </a:prstGeom>
          <a:solidFill>
            <a:schemeClr val="lt1"/>
          </a:solidFill>
          <a:ln>
            <a:noFill/>
          </a:ln>
        </p:spPr>
        <p:txBody>
          <a:bodyPr wrap="square" lIns="274300" tIns="182875" rIns="274300" bIns="274300" anchor="t" anchorCtr="0">
            <a:noAutofit/>
          </a:bodyPr>
          <a:lstStyle/>
          <a:p>
            <a:pPr marL="0" marR="0" lvl="0" indent="0" algn="l" rtl="0">
              <a:spcBef>
                <a:spcPts val="0"/>
              </a:spcBef>
              <a:buSzPct val="25000"/>
              <a:buNone/>
            </a:pPr>
            <a:r>
              <a:rPr lang="en-US" sz="4800" b="1">
                <a:solidFill>
                  <a:srgbClr val="C00000"/>
                </a:solidFill>
                <a:latin typeface="Georgia"/>
                <a:ea typeface="Georgia"/>
                <a:cs typeface="Georgia"/>
                <a:sym typeface="Georgia"/>
              </a:rPr>
              <a:t>“Sense-making</a:t>
            </a:r>
          </a:p>
          <a:p>
            <a:pPr marL="0" marR="0" lvl="0" indent="0" algn="l" rtl="0">
              <a:spcBef>
                <a:spcPts val="0"/>
              </a:spcBef>
              <a:buSzPct val="25000"/>
              <a:buNone/>
            </a:pPr>
            <a:r>
              <a:rPr lang="en-US" sz="4800" b="1">
                <a:solidFill>
                  <a:srgbClr val="C00000"/>
                </a:solidFill>
                <a:latin typeface="Georgia"/>
                <a:ea typeface="Georgia"/>
                <a:cs typeface="Georgia"/>
                <a:sym typeface="Georgia"/>
              </a:rPr>
              <a:t>Lenses”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1"/>
                                        </p:tgtEl>
                                        <p:attrNameLst>
                                          <p:attrName>style.visibility</p:attrName>
                                        </p:attrNameLst>
                                      </p:cBhvr>
                                      <p:to>
                                        <p:strVal val="visible"/>
                                      </p:to>
                                    </p:set>
                                    <p:animEffect transition="in" filter="fade">
                                      <p:cBhvr>
                                        <p:cTn id="7" dur="500"/>
                                        <p:tgtEl>
                                          <p:spTgt spid="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Shape 357"/>
          <p:cNvSpPr txBox="1">
            <a:spLocks noGrp="1"/>
          </p:cNvSpPr>
          <p:nvPr>
            <p:ph type="body" idx="1"/>
          </p:nvPr>
        </p:nvSpPr>
        <p:spPr>
          <a:xfrm>
            <a:off x="842836" y="670591"/>
            <a:ext cx="9921418" cy="5473533"/>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spcAft>
                <a:spcPts val="0"/>
              </a:spcAft>
              <a:buClr>
                <a:srgbClr val="D2BD24"/>
              </a:buClr>
              <a:buSzPct val="25000"/>
              <a:buFont typeface="Noto Sans Symbols"/>
              <a:buNone/>
            </a:pPr>
            <a:r>
              <a:rPr lang="en-US" sz="4400" b="0" i="0" u="none" strike="noStrike" cap="none">
                <a:solidFill>
                  <a:srgbClr val="C00000"/>
                </a:solidFill>
                <a:latin typeface="Source Sans Pro"/>
                <a:ea typeface="Source Sans Pro"/>
                <a:cs typeface="Source Sans Pro"/>
                <a:sym typeface="Source Sans Pro"/>
              </a:rPr>
              <a:t>Message:</a:t>
            </a:r>
          </a:p>
          <a:p>
            <a:pPr marL="342900" marR="0" lvl="0" indent="-342900" algn="l" rtl="0">
              <a:spcBef>
                <a:spcPts val="1000"/>
              </a:spcBef>
              <a:spcAft>
                <a:spcPts val="0"/>
              </a:spcAft>
              <a:buClr>
                <a:srgbClr val="D2BD24"/>
              </a:buClr>
              <a:buSzPct val="100000"/>
              <a:buFont typeface="Noto Sans Symbols"/>
              <a:buNone/>
            </a:pPr>
            <a:endParaRPr sz="1000" b="0" i="0" u="none" strike="noStrike" cap="none">
              <a:solidFill>
                <a:srgbClr val="3F3F3F"/>
              </a:solidFill>
              <a:latin typeface="Source Sans Pro"/>
              <a:ea typeface="Source Sans Pro"/>
              <a:cs typeface="Source Sans Pro"/>
              <a:sym typeface="Source Sans Pro"/>
            </a:endParaRPr>
          </a:p>
          <a:p>
            <a:pPr marL="457200" marR="0" lvl="1" indent="0" algn="l" rtl="0">
              <a:spcBef>
                <a:spcPts val="1000"/>
              </a:spcBef>
              <a:spcAft>
                <a:spcPts val="0"/>
              </a:spcAft>
              <a:buClr>
                <a:srgbClr val="D2BD24"/>
              </a:buClr>
              <a:buSzPct val="25000"/>
              <a:buFont typeface="Source Sans Pro"/>
              <a:buNone/>
            </a:pPr>
            <a:r>
              <a:rPr lang="en-US" sz="4400" b="0" i="0" u="none" strike="noStrike" cap="none">
                <a:solidFill>
                  <a:srgbClr val="3F3F3F"/>
                </a:solidFill>
                <a:latin typeface="Source Sans Pro"/>
                <a:ea typeface="Source Sans Pro"/>
                <a:cs typeface="Source Sans Pro"/>
                <a:sym typeface="Source Sans Pro"/>
              </a:rPr>
              <a:t>It’s the </a:t>
            </a:r>
            <a:r>
              <a:rPr lang="en-US" sz="4400" b="0" i="0" u="none" strike="noStrike" cap="none">
                <a:solidFill>
                  <a:srgbClr val="C00000"/>
                </a:solidFill>
                <a:latin typeface="Source Sans Pro"/>
                <a:ea typeface="Source Sans Pro"/>
                <a:cs typeface="Source Sans Pro"/>
                <a:sym typeface="Source Sans Pro"/>
              </a:rPr>
              <a:t>intentional</a:t>
            </a:r>
            <a:r>
              <a:rPr lang="en-US" sz="4400" b="0" i="0" u="none" strike="noStrike" cap="none">
                <a:solidFill>
                  <a:srgbClr val="3F3F3F"/>
                </a:solidFill>
                <a:latin typeface="Source Sans Pro"/>
                <a:ea typeface="Source Sans Pro"/>
                <a:cs typeface="Source Sans Pro"/>
                <a:sym typeface="Source Sans Pro"/>
              </a:rPr>
              <a:t> and </a:t>
            </a:r>
            <a:r>
              <a:rPr lang="en-US" sz="4400" b="0" i="0" u="none" strike="noStrike" cap="none">
                <a:solidFill>
                  <a:srgbClr val="C00000"/>
                </a:solidFill>
                <a:latin typeface="Source Sans Pro"/>
                <a:ea typeface="Source Sans Pro"/>
                <a:cs typeface="Source Sans Pro"/>
                <a:sym typeface="Source Sans Pro"/>
              </a:rPr>
              <a:t>systematic </a:t>
            </a:r>
            <a:r>
              <a:rPr lang="en-US" sz="4400" b="0" i="0" u="none" strike="noStrike" cap="none">
                <a:solidFill>
                  <a:srgbClr val="3F3F3F"/>
                </a:solidFill>
                <a:latin typeface="Source Sans Pro"/>
                <a:ea typeface="Source Sans Pro"/>
                <a:cs typeface="Source Sans Pro"/>
                <a:sym typeface="Source Sans Pro"/>
              </a:rPr>
              <a:t>use of the </a:t>
            </a:r>
            <a:r>
              <a:rPr lang="en-US" sz="4400" b="0" i="0" u="none" strike="noStrike" cap="none">
                <a:solidFill>
                  <a:srgbClr val="0070C0"/>
                </a:solidFill>
                <a:latin typeface="Source Sans Pro"/>
                <a:ea typeface="Source Sans Pro"/>
                <a:cs typeface="Source Sans Pro"/>
                <a:sym typeface="Source Sans Pro"/>
              </a:rPr>
              <a:t>practices</a:t>
            </a:r>
            <a:r>
              <a:rPr lang="en-US" sz="4400" b="0" i="0" u="none" strike="noStrike" cap="none">
                <a:solidFill>
                  <a:srgbClr val="3F3F3F"/>
                </a:solidFill>
                <a:latin typeface="Source Sans Pro"/>
                <a:ea typeface="Source Sans Pro"/>
                <a:cs typeface="Source Sans Pro"/>
                <a:sym typeface="Source Sans Pro"/>
              </a:rPr>
              <a:t> and </a:t>
            </a:r>
            <a:r>
              <a:rPr lang="en-US" sz="4400" b="0" i="0" u="none" strike="noStrike" cap="none">
                <a:solidFill>
                  <a:srgbClr val="00B050"/>
                </a:solidFill>
                <a:latin typeface="Source Sans Pro"/>
                <a:ea typeface="Source Sans Pro"/>
                <a:cs typeface="Source Sans Pro"/>
                <a:sym typeface="Source Sans Pro"/>
              </a:rPr>
              <a:t>crosscutting concepts</a:t>
            </a:r>
            <a:r>
              <a:rPr lang="en-US" sz="4400" b="0" i="0" u="none" strike="noStrike" cap="none">
                <a:solidFill>
                  <a:srgbClr val="3F3F3F"/>
                </a:solidFill>
                <a:latin typeface="Source Sans Pro"/>
                <a:ea typeface="Source Sans Pro"/>
                <a:cs typeface="Source Sans Pro"/>
                <a:sym typeface="Source Sans Pro"/>
              </a:rPr>
              <a:t>, </a:t>
            </a:r>
            <a:r>
              <a:rPr lang="en-US" sz="4400" b="0" i="0" u="none" strike="noStrike" cap="none">
                <a:solidFill>
                  <a:srgbClr val="C00000"/>
                </a:solidFill>
                <a:latin typeface="Source Sans Pro"/>
                <a:ea typeface="Source Sans Pro"/>
                <a:cs typeface="Source Sans Pro"/>
                <a:sym typeface="Source Sans Pro"/>
              </a:rPr>
              <a:t>developed over time</a:t>
            </a:r>
            <a:r>
              <a:rPr lang="en-US" sz="4400" b="0" i="0" u="none" strike="noStrike" cap="none">
                <a:solidFill>
                  <a:srgbClr val="3F3F3F"/>
                </a:solidFill>
                <a:latin typeface="Source Sans Pro"/>
                <a:ea typeface="Source Sans Pro"/>
                <a:cs typeface="Source Sans Pro"/>
                <a:sym typeface="Source Sans Pro"/>
              </a:rPr>
              <a:t>, that give students the capacity to “own” this lasting understanding.</a:t>
            </a:r>
          </a:p>
        </p:txBody>
      </p:sp>
      <p:sp>
        <p:nvSpPr>
          <p:cNvPr id="358" name="Shape 358"/>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rgbClr val="888888"/>
                </a:solidFill>
                <a:latin typeface="Source Sans Pro"/>
                <a:ea typeface="Source Sans Pro"/>
                <a:cs typeface="Source Sans Pro"/>
                <a:sym typeface="Source Sans Pro"/>
              </a:rPr>
              <a:t>9</a:t>
            </a:fld>
            <a:endParaRPr lang="en-US" sz="1800">
              <a:solidFill>
                <a:srgbClr val="888888"/>
              </a:solidFill>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Shape 364"/>
          <p:cNvSpPr txBox="1">
            <a:spLocks noGrp="1"/>
          </p:cNvSpPr>
          <p:nvPr>
            <p:ph type="title"/>
          </p:nvPr>
        </p:nvSpPr>
        <p:spPr>
          <a:xfrm>
            <a:off x="1044166" y="830623"/>
            <a:ext cx="8613179" cy="5844151"/>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Clr>
                <a:srgbClr val="C00000"/>
              </a:buClr>
              <a:buSzPct val="25000"/>
              <a:buFont typeface="Georgia"/>
              <a:buNone/>
            </a:pPr>
            <a:r>
              <a:rPr lang="en-US" sz="5400" b="0" i="0" u="none" strike="noStrike" cap="none">
                <a:solidFill>
                  <a:srgbClr val="C00000"/>
                </a:solidFill>
                <a:latin typeface="Georgia"/>
                <a:ea typeface="Georgia"/>
                <a:cs typeface="Georgia"/>
                <a:sym typeface="Georgia"/>
              </a:rPr>
              <a:t>How do </a:t>
            </a:r>
            <a:r>
              <a:rPr lang="en-US" sz="5400" b="0" i="0" u="sng" strike="noStrike" cap="none">
                <a:solidFill>
                  <a:srgbClr val="C00000"/>
                </a:solidFill>
                <a:latin typeface="Georgia"/>
                <a:ea typeface="Georgia"/>
                <a:cs typeface="Georgia"/>
                <a:sym typeface="Georgia"/>
              </a:rPr>
              <a:t>you</a:t>
            </a:r>
            <a:r>
              <a:rPr lang="en-US" sz="5400" b="0" i="0" u="none" strike="noStrike" cap="none">
                <a:solidFill>
                  <a:srgbClr val="C00000"/>
                </a:solidFill>
                <a:latin typeface="Georgia"/>
                <a:ea typeface="Georgia"/>
                <a:cs typeface="Georgia"/>
                <a:sym typeface="Georgia"/>
              </a:rPr>
              <a:t> know what to expect for students to be able to do with respect to the SEP and CCC at any age / grade level?</a:t>
            </a:r>
          </a:p>
        </p:txBody>
      </p:sp>
      <p:sp>
        <p:nvSpPr>
          <p:cNvPr id="365" name="Shape 365"/>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10</a:t>
            </a:fld>
            <a:endParaRPr lang="en-US" sz="1800">
              <a:solidFill>
                <a:schemeClr val="lt1"/>
              </a:solidFill>
              <a:latin typeface="Source Sans Pro"/>
              <a:ea typeface="Source Sans Pro"/>
              <a:cs typeface="Source Sans Pro"/>
              <a:sym typeface="Source Sans Pro"/>
            </a:endParaRPr>
          </a:p>
        </p:txBody>
      </p:sp>
      <p:sp>
        <p:nvSpPr>
          <p:cNvPr id="366" name="Shape 366"/>
          <p:cNvSpPr txBox="1"/>
          <p:nvPr/>
        </p:nvSpPr>
        <p:spPr>
          <a:xfrm rot="-798768">
            <a:off x="3376063" y="4455602"/>
            <a:ext cx="6384439" cy="1384995"/>
          </a:xfrm>
          <a:prstGeom prst="rect">
            <a:avLst/>
          </a:prstGeom>
          <a:solidFill>
            <a:srgbClr val="5963B8"/>
          </a:solidFill>
          <a:ln>
            <a:noFill/>
          </a:ln>
        </p:spPr>
        <p:txBody>
          <a:bodyPr wrap="square" lIns="365750" tIns="274300" rIns="365750" bIns="365750" anchor="t" anchorCtr="0">
            <a:noAutofit/>
          </a:bodyPr>
          <a:lstStyle/>
          <a:p>
            <a:pPr marL="0" marR="0" lvl="0" indent="0" algn="l" rtl="0">
              <a:spcBef>
                <a:spcPts val="0"/>
              </a:spcBef>
              <a:buSzPct val="25000"/>
              <a:buNone/>
            </a:pPr>
            <a:r>
              <a:rPr lang="en-US" sz="4800" b="1">
                <a:solidFill>
                  <a:schemeClr val="lt1"/>
                </a:solidFill>
                <a:latin typeface="Georgia"/>
                <a:ea typeface="Georgia"/>
                <a:cs typeface="Georgia"/>
                <a:sym typeface="Georgia"/>
              </a:rPr>
              <a:t>NGSS Appendices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6"/>
                                        </p:tgtEl>
                                        <p:attrNameLst>
                                          <p:attrName>style.visibility</p:attrName>
                                        </p:attrNameLst>
                                      </p:cBhvr>
                                      <p:to>
                                        <p:strVal val="visible"/>
                                      </p:to>
                                    </p:set>
                                    <p:animEffect transition="in" filter="fade">
                                      <p:cBhvr>
                                        <p:cTn id="7" dur="500"/>
                                        <p:tgtEl>
                                          <p:spTgt spid="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Shape 372"/>
          <p:cNvSpPr txBox="1">
            <a:spLocks noGrp="1"/>
          </p:cNvSpPr>
          <p:nvPr>
            <p:ph type="body" idx="1"/>
          </p:nvPr>
        </p:nvSpPr>
        <p:spPr>
          <a:xfrm>
            <a:off x="838200" y="1825625"/>
            <a:ext cx="10515599" cy="4351338"/>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rgbClr val="D2BD24"/>
              </a:buClr>
              <a:buSzPct val="100000"/>
              <a:buFont typeface="Noto Sans Symbols"/>
              <a:buNone/>
            </a:pPr>
            <a:endParaRPr sz="3600" b="0" i="0" u="none" strike="noStrike" cap="none">
              <a:solidFill>
                <a:srgbClr val="3F3F3F"/>
              </a:solidFill>
              <a:latin typeface="Source Sans Pro"/>
              <a:ea typeface="Source Sans Pro"/>
              <a:cs typeface="Source Sans Pro"/>
              <a:sym typeface="Source Sans Pro"/>
            </a:endParaRPr>
          </a:p>
        </p:txBody>
      </p:sp>
      <p:sp>
        <p:nvSpPr>
          <p:cNvPr id="373" name="Shape 373"/>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rgbClr val="888888"/>
                </a:solidFill>
                <a:latin typeface="Source Sans Pro"/>
                <a:ea typeface="Source Sans Pro"/>
                <a:cs typeface="Source Sans Pro"/>
                <a:sym typeface="Source Sans Pro"/>
              </a:rPr>
              <a:t>11</a:t>
            </a:fld>
            <a:endParaRPr lang="en-US" sz="1800">
              <a:solidFill>
                <a:srgbClr val="888888"/>
              </a:solidFill>
              <a:latin typeface="Source Sans Pro"/>
              <a:ea typeface="Source Sans Pro"/>
              <a:cs typeface="Source Sans Pro"/>
              <a:sym typeface="Source Sans Pro"/>
            </a:endParaRPr>
          </a:p>
        </p:txBody>
      </p:sp>
      <p:pic>
        <p:nvPicPr>
          <p:cNvPr id="374" name="Shape 374"/>
          <p:cNvPicPr preferRelativeResize="0"/>
          <p:nvPr/>
        </p:nvPicPr>
        <p:blipFill rotWithShape="1">
          <a:blip r:embed="rId3">
            <a:alphaModFix/>
          </a:blip>
          <a:srcRect/>
          <a:stretch/>
        </p:blipFill>
        <p:spPr>
          <a:xfrm>
            <a:off x="234943" y="690802"/>
            <a:ext cx="11722110" cy="7271786"/>
          </a:xfrm>
          <a:prstGeom prst="rect">
            <a:avLst/>
          </a:prstGeom>
          <a:noFill/>
          <a:ln>
            <a:noFill/>
          </a:ln>
        </p:spPr>
      </p:pic>
      <p:sp>
        <p:nvSpPr>
          <p:cNvPr id="375" name="Shape 375"/>
          <p:cNvSpPr txBox="1">
            <a:spLocks noGrp="1"/>
          </p:cNvSpPr>
          <p:nvPr>
            <p:ph type="title"/>
          </p:nvPr>
        </p:nvSpPr>
        <p:spPr>
          <a:xfrm>
            <a:off x="234943" y="40000"/>
            <a:ext cx="10515599" cy="71211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Clr>
                <a:srgbClr val="C00000"/>
              </a:buClr>
              <a:buSzPct val="25000"/>
              <a:buFont typeface="Georgia"/>
              <a:buNone/>
            </a:pPr>
            <a:r>
              <a:rPr lang="en-US" sz="4000" b="0" i="0" u="none" strike="noStrike" cap="none">
                <a:solidFill>
                  <a:srgbClr val="C00000"/>
                </a:solidFill>
                <a:latin typeface="Georgia"/>
                <a:ea typeface="Georgia"/>
                <a:cs typeface="Georgia"/>
                <a:sym typeface="Georgia"/>
              </a:rPr>
              <a:t>Analyzing &amp; Interpreting Data</a:t>
            </a:r>
          </a:p>
        </p:txBody>
      </p:sp>
      <p:sp>
        <p:nvSpPr>
          <p:cNvPr id="376" name="Shape 376"/>
          <p:cNvSpPr txBox="1"/>
          <p:nvPr/>
        </p:nvSpPr>
        <p:spPr>
          <a:xfrm rot="-798768">
            <a:off x="3983790" y="3689484"/>
            <a:ext cx="4353435" cy="1384995"/>
          </a:xfrm>
          <a:prstGeom prst="rect">
            <a:avLst/>
          </a:prstGeom>
          <a:solidFill>
            <a:srgbClr val="5963B8"/>
          </a:solidFill>
          <a:ln>
            <a:noFill/>
          </a:ln>
        </p:spPr>
        <p:txBody>
          <a:bodyPr wrap="square" lIns="365750" tIns="274300" rIns="365750" bIns="365750" anchor="t" anchorCtr="0">
            <a:noAutofit/>
          </a:bodyPr>
          <a:lstStyle/>
          <a:p>
            <a:pPr marL="0" marR="0" lvl="0" indent="0" algn="l" rtl="0">
              <a:spcBef>
                <a:spcPts val="0"/>
              </a:spcBef>
              <a:buSzPct val="25000"/>
              <a:buNone/>
            </a:pPr>
            <a:r>
              <a:rPr lang="en-US" sz="4800" b="1">
                <a:solidFill>
                  <a:schemeClr val="lt1"/>
                </a:solidFill>
                <a:latin typeface="Georgia"/>
                <a:ea typeface="Georgia"/>
                <a:cs typeface="Georgia"/>
                <a:sym typeface="Georgia"/>
              </a:rPr>
              <a:t>Appendix 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6"/>
                                        </p:tgtEl>
                                        <p:attrNameLst>
                                          <p:attrName>style.visibility</p:attrName>
                                        </p:attrNameLst>
                                      </p:cBhvr>
                                      <p:to>
                                        <p:strVal val="visible"/>
                                      </p:to>
                                    </p:set>
                                    <p:animEffect transition="in" filter="fade">
                                      <p:cBhvr>
                                        <p:cTn id="7" dur="500"/>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Shape 382"/>
          <p:cNvSpPr txBox="1">
            <a:spLocks noGrp="1"/>
          </p:cNvSpPr>
          <p:nvPr>
            <p:ph type="body" idx="1"/>
          </p:nvPr>
        </p:nvSpPr>
        <p:spPr>
          <a:xfrm>
            <a:off x="838200" y="1825625"/>
            <a:ext cx="10515599" cy="4351338"/>
          </a:xfrm>
          <a:prstGeom prst="rect">
            <a:avLst/>
          </a:prstGeom>
          <a:noFill/>
          <a:ln>
            <a:noFill/>
          </a:ln>
        </p:spPr>
        <p:txBody>
          <a:bodyPr wrap="square" lIns="91425" tIns="45700" rIns="91425" bIns="45700" anchor="t" anchorCtr="0">
            <a:noAutofit/>
          </a:bodyPr>
          <a:lstStyle/>
          <a:p>
            <a:pPr marL="342900" marR="0" lvl="0" indent="-342900" algn="l" rtl="0">
              <a:spcBef>
                <a:spcPts val="0"/>
              </a:spcBef>
              <a:spcAft>
                <a:spcPts val="0"/>
              </a:spcAft>
              <a:buClr>
                <a:srgbClr val="D2BD24"/>
              </a:buClr>
              <a:buSzPct val="100000"/>
              <a:buFont typeface="Noto Sans Symbols"/>
              <a:buNone/>
            </a:pPr>
            <a:endParaRPr sz="3600" b="0" i="0" u="none" strike="noStrike" cap="none">
              <a:solidFill>
                <a:srgbClr val="3F3F3F"/>
              </a:solidFill>
              <a:latin typeface="Source Sans Pro"/>
              <a:ea typeface="Source Sans Pro"/>
              <a:cs typeface="Source Sans Pro"/>
              <a:sym typeface="Source Sans Pro"/>
            </a:endParaRPr>
          </a:p>
        </p:txBody>
      </p:sp>
      <p:sp>
        <p:nvSpPr>
          <p:cNvPr id="383" name="Shape 383"/>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rgbClr val="888888"/>
                </a:solidFill>
                <a:latin typeface="Source Sans Pro"/>
                <a:ea typeface="Source Sans Pro"/>
                <a:cs typeface="Source Sans Pro"/>
                <a:sym typeface="Source Sans Pro"/>
              </a:rPr>
              <a:t>12</a:t>
            </a:fld>
            <a:endParaRPr lang="en-US" sz="1800">
              <a:solidFill>
                <a:srgbClr val="888888"/>
              </a:solidFill>
              <a:latin typeface="Source Sans Pro"/>
              <a:ea typeface="Source Sans Pro"/>
              <a:cs typeface="Source Sans Pro"/>
              <a:sym typeface="Source Sans Pro"/>
            </a:endParaRPr>
          </a:p>
        </p:txBody>
      </p:sp>
      <p:sp>
        <p:nvSpPr>
          <p:cNvPr id="384" name="Shape 384"/>
          <p:cNvSpPr txBox="1">
            <a:spLocks noGrp="1"/>
          </p:cNvSpPr>
          <p:nvPr>
            <p:ph type="title"/>
          </p:nvPr>
        </p:nvSpPr>
        <p:spPr>
          <a:xfrm>
            <a:off x="234943" y="40000"/>
            <a:ext cx="10515599" cy="71211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Clr>
                <a:srgbClr val="C00000"/>
              </a:buClr>
              <a:buSzPct val="25000"/>
              <a:buFont typeface="Georgia"/>
              <a:buNone/>
            </a:pPr>
            <a:r>
              <a:rPr lang="en-US" sz="4000" b="0" i="0" u="none" strike="noStrike" cap="none">
                <a:solidFill>
                  <a:srgbClr val="C00000"/>
                </a:solidFill>
                <a:latin typeface="Georgia"/>
                <a:ea typeface="Georgia"/>
                <a:cs typeface="Georgia"/>
                <a:sym typeface="Georgia"/>
              </a:rPr>
              <a:t>Analyzing &amp; Interpreting Data</a:t>
            </a:r>
          </a:p>
        </p:txBody>
      </p:sp>
      <p:pic>
        <p:nvPicPr>
          <p:cNvPr id="385" name="Shape 385"/>
          <p:cNvPicPr preferRelativeResize="0"/>
          <p:nvPr/>
        </p:nvPicPr>
        <p:blipFill rotWithShape="1">
          <a:blip r:embed="rId3">
            <a:alphaModFix/>
          </a:blip>
          <a:srcRect/>
          <a:stretch/>
        </p:blipFill>
        <p:spPr>
          <a:xfrm>
            <a:off x="0" y="0"/>
            <a:ext cx="16321579" cy="7761368"/>
          </a:xfrm>
          <a:prstGeom prst="rect">
            <a:avLst/>
          </a:prstGeom>
          <a:noFill/>
          <a:ln>
            <a:noFill/>
          </a:ln>
        </p:spPr>
      </p:pic>
      <p:sp>
        <p:nvSpPr>
          <p:cNvPr id="386" name="Shape 386"/>
          <p:cNvSpPr txBox="1"/>
          <p:nvPr/>
        </p:nvSpPr>
        <p:spPr>
          <a:xfrm rot="-798768">
            <a:off x="4003895" y="3564242"/>
            <a:ext cx="4436791" cy="1384995"/>
          </a:xfrm>
          <a:prstGeom prst="rect">
            <a:avLst/>
          </a:prstGeom>
          <a:solidFill>
            <a:srgbClr val="6BA42C"/>
          </a:solidFill>
          <a:ln>
            <a:noFill/>
          </a:ln>
        </p:spPr>
        <p:txBody>
          <a:bodyPr wrap="square" lIns="365750" tIns="274300" rIns="365750" bIns="365750" anchor="t" anchorCtr="0">
            <a:noAutofit/>
          </a:bodyPr>
          <a:lstStyle/>
          <a:p>
            <a:pPr marL="0" marR="0" lvl="0" indent="0" algn="l" rtl="0">
              <a:spcBef>
                <a:spcPts val="0"/>
              </a:spcBef>
              <a:buSzPct val="25000"/>
              <a:buNone/>
            </a:pPr>
            <a:r>
              <a:rPr lang="en-US" sz="4800" b="1">
                <a:solidFill>
                  <a:schemeClr val="lt1"/>
                </a:solidFill>
                <a:latin typeface="Georgia"/>
                <a:ea typeface="Georgia"/>
                <a:cs typeface="Georgia"/>
                <a:sym typeface="Georgia"/>
              </a:rPr>
              <a:t>Appendix 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6"/>
                                        </p:tgtEl>
                                        <p:attrNameLst>
                                          <p:attrName>style.visibility</p:attrName>
                                        </p:attrNameLst>
                                      </p:cBhvr>
                                      <p:to>
                                        <p:strVal val="visible"/>
                                      </p:to>
                                    </p:set>
                                    <p:animEffect transition="in" filter="fade">
                                      <p:cBhvr>
                                        <p:cTn id="7" dur="500"/>
                                        <p:tgtEl>
                                          <p:spTgt spid="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Shape 400"/>
          <p:cNvSpPr txBox="1">
            <a:spLocks noGrp="1"/>
          </p:cNvSpPr>
          <p:nvPr>
            <p:ph type="sldNum" idx="12"/>
          </p:nvPr>
        </p:nvSpPr>
        <p:spPr>
          <a:xfrm>
            <a:off x="11016765" y="6309650"/>
            <a:ext cx="683400" cy="365100"/>
          </a:xfrm>
          <a:prstGeom prst="rect">
            <a:avLst/>
          </a:prstGeom>
        </p:spPr>
        <p:txBody>
          <a:bodyPr wrap="square" lIns="91425" tIns="45700" rIns="91425" bIns="45700" anchor="t" anchorCtr="0">
            <a:noAutofit/>
          </a:bodyPr>
          <a:lstStyle/>
          <a:p>
            <a:pPr lvl="0">
              <a:spcBef>
                <a:spcPts val="0"/>
              </a:spcBef>
              <a:buClr>
                <a:srgbClr val="000000"/>
              </a:buClr>
              <a:buSzPct val="25000"/>
              <a:buFont typeface="Arial"/>
              <a:buNone/>
            </a:pPr>
            <a:fld id="{00000000-1234-1234-1234-123412341234}" type="slidenum">
              <a:rPr lang="en-US"/>
              <a:t>13</a:t>
            </a:fld>
            <a:endParaRPr lang="en-US"/>
          </a:p>
        </p:txBody>
      </p:sp>
      <p:sp>
        <p:nvSpPr>
          <p:cNvPr id="401" name="Shape 401"/>
          <p:cNvSpPr txBox="1">
            <a:spLocks noGrp="1"/>
          </p:cNvSpPr>
          <p:nvPr>
            <p:ph type="body" idx="1"/>
          </p:nvPr>
        </p:nvSpPr>
        <p:spPr>
          <a:xfrm>
            <a:off x="1430700" y="847750"/>
            <a:ext cx="7758900" cy="2573400"/>
          </a:xfrm>
          <a:prstGeom prst="rect">
            <a:avLst/>
          </a:prstGeom>
        </p:spPr>
        <p:txBody>
          <a:bodyPr wrap="square" lIns="91425" tIns="91425" rIns="91425" bIns="91425" anchor="t" anchorCtr="0">
            <a:noAutofit/>
          </a:bodyPr>
          <a:lstStyle/>
          <a:p>
            <a:pPr lvl="0" rtl="0">
              <a:spcBef>
                <a:spcPts val="0"/>
              </a:spcBef>
              <a:buNone/>
            </a:pPr>
            <a:r>
              <a:rPr lang="en-US" sz="6000"/>
              <a:t>What do we mean by </a:t>
            </a:r>
            <a:r>
              <a:rPr lang="en-US" sz="6000">
                <a:solidFill>
                  <a:srgbClr val="C00000"/>
                </a:solidFill>
              </a:rPr>
              <a:t>“</a:t>
            </a:r>
            <a:r>
              <a:rPr lang="en-US" sz="6000" b="1">
                <a:solidFill>
                  <a:srgbClr val="C00000"/>
                </a:solidFill>
              </a:rPr>
              <a:t>phenomena</a:t>
            </a:r>
            <a:r>
              <a:rPr lang="en-US" sz="6000">
                <a:solidFill>
                  <a:srgbClr val="C00000"/>
                </a:solidFill>
              </a:rPr>
              <a:t>?”</a:t>
            </a:r>
          </a:p>
          <a:p>
            <a:pPr lvl="0" rtl="0">
              <a:spcBef>
                <a:spcPts val="0"/>
              </a:spcBef>
              <a:buNone/>
            </a:pPr>
            <a:endParaRPr sz="6000">
              <a:solidFill>
                <a:srgbClr val="000000"/>
              </a:solidFill>
            </a:endParaRPr>
          </a:p>
        </p:txBody>
      </p:sp>
      <p:sp>
        <p:nvSpPr>
          <p:cNvPr id="402" name="Shape 402"/>
          <p:cNvSpPr txBox="1"/>
          <p:nvPr/>
        </p:nvSpPr>
        <p:spPr>
          <a:xfrm>
            <a:off x="5599475" y="3191900"/>
            <a:ext cx="4286400" cy="2736000"/>
          </a:xfrm>
          <a:prstGeom prst="rect">
            <a:avLst/>
          </a:prstGeom>
          <a:noFill/>
          <a:ln>
            <a:noFill/>
          </a:ln>
        </p:spPr>
        <p:txBody>
          <a:bodyPr wrap="square" lIns="91425" tIns="91425" rIns="91425" bIns="91425" anchor="t" anchorCtr="0">
            <a:noAutofit/>
          </a:bodyPr>
          <a:lstStyle/>
          <a:p>
            <a:pPr lvl="0">
              <a:spcBef>
                <a:spcPts val="0"/>
              </a:spcBef>
              <a:buNone/>
            </a:pPr>
            <a:endParaRPr/>
          </a:p>
        </p:txBody>
      </p:sp>
      <p:pic>
        <p:nvPicPr>
          <p:cNvPr id="403" name="Shape 403" descr="Image result for eclipse"/>
          <p:cNvPicPr preferRelativeResize="0"/>
          <p:nvPr/>
        </p:nvPicPr>
        <p:blipFill>
          <a:blip r:embed="rId3">
            <a:alphaModFix/>
          </a:blip>
          <a:stretch>
            <a:fillRect/>
          </a:stretch>
        </p:blipFill>
        <p:spPr>
          <a:xfrm>
            <a:off x="3070675" y="3573650"/>
            <a:ext cx="4708500" cy="2354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Shape 427"/>
          <p:cNvSpPr txBox="1"/>
          <p:nvPr/>
        </p:nvSpPr>
        <p:spPr>
          <a:xfrm>
            <a:off x="1016000" y="1295400"/>
            <a:ext cx="2641600" cy="1384995"/>
          </a:xfrm>
          <a:prstGeom prst="rect">
            <a:avLst/>
          </a:prstGeom>
          <a:solidFill>
            <a:srgbClr val="D8DFEF">
              <a:alpha val="35686"/>
            </a:srgbClr>
          </a:solidFill>
          <a:ln w="25400" cap="flat" cmpd="sng">
            <a:solidFill>
              <a:schemeClr val="dk1">
                <a:alpha val="0"/>
              </a:schemeClr>
            </a:solidFill>
            <a:prstDash val="solid"/>
            <a:round/>
            <a:headEnd type="none" w="med" len="med"/>
            <a:tailEnd type="none" w="med" len="med"/>
          </a:ln>
        </p:spPr>
        <p:txBody>
          <a:bodyPr wrap="square" lIns="91425" tIns="45700" rIns="91425" bIns="45700" anchor="t" anchorCtr="0">
            <a:noAutofit/>
          </a:bodyPr>
          <a:lstStyle/>
          <a:p>
            <a:pPr marL="0" marR="0" lvl="0" indent="0" algn="l" rtl="0">
              <a:spcBef>
                <a:spcPts val="0"/>
              </a:spcBef>
              <a:buSzPct val="25000"/>
              <a:buNone/>
            </a:pPr>
            <a:r>
              <a:rPr lang="en-US" sz="2800" b="1">
                <a:solidFill>
                  <a:srgbClr val="D8D8D8"/>
                </a:solidFill>
                <a:latin typeface="Source Sans Pro"/>
                <a:ea typeface="Source Sans Pro"/>
                <a:cs typeface="Source Sans Pro"/>
                <a:sym typeface="Source Sans Pro"/>
              </a:rPr>
              <a:t>C</a:t>
            </a:r>
            <a:r>
              <a:rPr lang="en-US" sz="2800">
                <a:solidFill>
                  <a:srgbClr val="D8D8D8"/>
                </a:solidFill>
                <a:latin typeface="Source Sans Pro"/>
                <a:ea typeface="Source Sans Pro"/>
                <a:cs typeface="Source Sans Pro"/>
                <a:sym typeface="Source Sans Pro"/>
              </a:rPr>
              <a:t>lassroom </a:t>
            </a:r>
            <a:r>
              <a:rPr lang="en-US" sz="2800" b="1">
                <a:solidFill>
                  <a:srgbClr val="D8D8D8"/>
                </a:solidFill>
                <a:latin typeface="Source Sans Pro"/>
                <a:ea typeface="Source Sans Pro"/>
                <a:cs typeface="Source Sans Pro"/>
                <a:sym typeface="Source Sans Pro"/>
              </a:rPr>
              <a:t>E</a:t>
            </a:r>
            <a:r>
              <a:rPr lang="en-US" sz="2800">
                <a:solidFill>
                  <a:srgbClr val="D8D8D8"/>
                </a:solidFill>
                <a:latin typeface="Source Sans Pro"/>
                <a:ea typeface="Source Sans Pro"/>
                <a:cs typeface="Source Sans Pro"/>
                <a:sym typeface="Source Sans Pro"/>
              </a:rPr>
              <a:t>mbedded </a:t>
            </a:r>
            <a:r>
              <a:rPr lang="en-US" sz="2800" b="1">
                <a:solidFill>
                  <a:srgbClr val="D8D8D8"/>
                </a:solidFill>
                <a:latin typeface="Source Sans Pro"/>
                <a:ea typeface="Source Sans Pro"/>
                <a:cs typeface="Source Sans Pro"/>
                <a:sym typeface="Source Sans Pro"/>
              </a:rPr>
              <a:t>A</a:t>
            </a:r>
            <a:r>
              <a:rPr lang="en-US" sz="2800">
                <a:solidFill>
                  <a:srgbClr val="D8D8D8"/>
                </a:solidFill>
                <a:latin typeface="Source Sans Pro"/>
                <a:ea typeface="Source Sans Pro"/>
                <a:cs typeface="Source Sans Pro"/>
                <a:sym typeface="Source Sans Pro"/>
              </a:rPr>
              <a:t>ssessment</a:t>
            </a:r>
          </a:p>
        </p:txBody>
      </p:sp>
      <p:sp>
        <p:nvSpPr>
          <p:cNvPr id="428" name="Shape 428"/>
          <p:cNvSpPr txBox="1"/>
          <p:nvPr/>
        </p:nvSpPr>
        <p:spPr>
          <a:xfrm>
            <a:off x="4775200" y="1295400"/>
            <a:ext cx="2235199" cy="954106"/>
          </a:xfrm>
          <a:prstGeom prst="rect">
            <a:avLst/>
          </a:prstGeom>
          <a:solidFill>
            <a:srgbClr val="D3E5F6">
              <a:alpha val="37647"/>
            </a:srgbClr>
          </a:solidFill>
          <a:ln w="25400" cap="flat" cmpd="sng">
            <a:solidFill>
              <a:schemeClr val="dk1">
                <a:alpha val="7843"/>
              </a:schemeClr>
            </a:solidFill>
            <a:prstDash val="solid"/>
            <a:round/>
            <a:headEnd type="none" w="med" len="med"/>
            <a:tailEnd type="none" w="med" len="med"/>
          </a:ln>
        </p:spPr>
        <p:txBody>
          <a:bodyPr wrap="square" lIns="91425" tIns="45700" rIns="91425" bIns="45700" anchor="t" anchorCtr="0">
            <a:noAutofit/>
          </a:bodyPr>
          <a:lstStyle/>
          <a:p>
            <a:pPr marL="0" marR="0" lvl="0" indent="0" algn="l" rtl="0">
              <a:spcBef>
                <a:spcPts val="0"/>
              </a:spcBef>
              <a:buSzPct val="25000"/>
              <a:buNone/>
            </a:pPr>
            <a:r>
              <a:rPr lang="en-US" sz="2800" b="1">
                <a:solidFill>
                  <a:srgbClr val="BFBFBF"/>
                </a:solidFill>
                <a:latin typeface="Source Sans Pro"/>
                <a:ea typeface="Source Sans Pro"/>
                <a:cs typeface="Source Sans Pro"/>
                <a:sym typeface="Source Sans Pro"/>
              </a:rPr>
              <a:t>T</a:t>
            </a:r>
            <a:r>
              <a:rPr lang="en-US" sz="2800">
                <a:solidFill>
                  <a:srgbClr val="BFBFBF"/>
                </a:solidFill>
                <a:latin typeface="Source Sans Pro"/>
                <a:ea typeface="Source Sans Pro"/>
                <a:cs typeface="Source Sans Pro"/>
                <a:sym typeface="Source Sans Pro"/>
              </a:rPr>
              <a:t>hrough </a:t>
            </a:r>
            <a:r>
              <a:rPr lang="en-US" sz="2800" b="1">
                <a:solidFill>
                  <a:srgbClr val="BFBFBF"/>
                </a:solidFill>
                <a:latin typeface="Source Sans Pro"/>
                <a:ea typeface="Source Sans Pro"/>
                <a:cs typeface="Source Sans Pro"/>
                <a:sym typeface="Source Sans Pro"/>
              </a:rPr>
              <a:t>C</a:t>
            </a:r>
            <a:r>
              <a:rPr lang="en-US" sz="2800">
                <a:solidFill>
                  <a:srgbClr val="BFBFBF"/>
                </a:solidFill>
                <a:latin typeface="Source Sans Pro"/>
                <a:ea typeface="Source Sans Pro"/>
                <a:cs typeface="Source Sans Pro"/>
                <a:sym typeface="Source Sans Pro"/>
              </a:rPr>
              <a:t>ourse </a:t>
            </a:r>
            <a:r>
              <a:rPr lang="en-US" sz="2800" b="1">
                <a:solidFill>
                  <a:srgbClr val="BFBFBF"/>
                </a:solidFill>
                <a:latin typeface="Source Sans Pro"/>
                <a:ea typeface="Source Sans Pro"/>
                <a:cs typeface="Source Sans Pro"/>
                <a:sym typeface="Source Sans Pro"/>
              </a:rPr>
              <a:t>T</a:t>
            </a:r>
            <a:r>
              <a:rPr lang="en-US" sz="2800">
                <a:solidFill>
                  <a:srgbClr val="BFBFBF"/>
                </a:solidFill>
                <a:latin typeface="Source Sans Pro"/>
                <a:ea typeface="Source Sans Pro"/>
                <a:cs typeface="Source Sans Pro"/>
                <a:sym typeface="Source Sans Pro"/>
              </a:rPr>
              <a:t>asks</a:t>
            </a:r>
          </a:p>
        </p:txBody>
      </p:sp>
      <p:sp>
        <p:nvSpPr>
          <p:cNvPr id="429" name="Shape 429"/>
          <p:cNvSpPr txBox="1"/>
          <p:nvPr/>
        </p:nvSpPr>
        <p:spPr>
          <a:xfrm>
            <a:off x="8229600" y="1295400"/>
            <a:ext cx="2641600" cy="1384995"/>
          </a:xfrm>
          <a:prstGeom prst="rect">
            <a:avLst/>
          </a:prstGeom>
          <a:solidFill>
            <a:srgbClr val="DEEAF5"/>
          </a:solidFill>
          <a:ln w="25400" cap="flat" cmpd="sng">
            <a:solidFill>
              <a:schemeClr val="dk1"/>
            </a:solidFill>
            <a:prstDash val="solid"/>
            <a:round/>
            <a:headEnd type="none" w="med" len="med"/>
            <a:tailEnd type="none" w="med" len="med"/>
          </a:ln>
        </p:spPr>
        <p:txBody>
          <a:bodyPr wrap="square" lIns="91425" tIns="45700" rIns="91425" bIns="45700" anchor="t" anchorCtr="0">
            <a:noAutofit/>
          </a:bodyPr>
          <a:lstStyle/>
          <a:p>
            <a:pPr marL="0" marR="0" lvl="0" indent="0" algn="l" rtl="0">
              <a:spcBef>
                <a:spcPts val="0"/>
              </a:spcBef>
              <a:buSzPct val="25000"/>
              <a:buNone/>
            </a:pPr>
            <a:r>
              <a:rPr lang="en-US" sz="2800" b="1">
                <a:solidFill>
                  <a:schemeClr val="dk1"/>
                </a:solidFill>
                <a:latin typeface="Source Sans Pro"/>
                <a:ea typeface="Source Sans Pro"/>
                <a:cs typeface="Source Sans Pro"/>
                <a:sym typeface="Source Sans Pro"/>
              </a:rPr>
              <a:t>S</a:t>
            </a:r>
            <a:r>
              <a:rPr lang="en-US" sz="2800">
                <a:solidFill>
                  <a:schemeClr val="dk1"/>
                </a:solidFill>
                <a:latin typeface="Source Sans Pro"/>
                <a:ea typeface="Source Sans Pro"/>
                <a:cs typeface="Source Sans Pro"/>
                <a:sym typeface="Source Sans Pro"/>
              </a:rPr>
              <a:t>tate </a:t>
            </a:r>
            <a:r>
              <a:rPr lang="en-US" sz="2800" b="1">
                <a:solidFill>
                  <a:schemeClr val="dk1"/>
                </a:solidFill>
                <a:latin typeface="Source Sans Pro"/>
                <a:ea typeface="Source Sans Pro"/>
                <a:cs typeface="Source Sans Pro"/>
                <a:sym typeface="Source Sans Pro"/>
              </a:rPr>
              <a:t>S</a:t>
            </a:r>
            <a:r>
              <a:rPr lang="en-US" sz="2800">
                <a:solidFill>
                  <a:schemeClr val="dk1"/>
                </a:solidFill>
                <a:latin typeface="Source Sans Pro"/>
                <a:ea typeface="Source Sans Pro"/>
                <a:cs typeface="Source Sans Pro"/>
                <a:sym typeface="Source Sans Pro"/>
              </a:rPr>
              <a:t>ummative </a:t>
            </a:r>
            <a:r>
              <a:rPr lang="en-US" sz="2800" b="1">
                <a:solidFill>
                  <a:schemeClr val="dk1"/>
                </a:solidFill>
                <a:latin typeface="Source Sans Pro"/>
                <a:ea typeface="Source Sans Pro"/>
                <a:cs typeface="Source Sans Pro"/>
                <a:sym typeface="Source Sans Pro"/>
              </a:rPr>
              <a:t>A</a:t>
            </a:r>
            <a:r>
              <a:rPr lang="en-US" sz="2800">
                <a:solidFill>
                  <a:schemeClr val="dk1"/>
                </a:solidFill>
                <a:latin typeface="Source Sans Pro"/>
                <a:ea typeface="Source Sans Pro"/>
                <a:cs typeface="Source Sans Pro"/>
                <a:sym typeface="Source Sans Pro"/>
              </a:rPr>
              <a:t>ssessment</a:t>
            </a:r>
          </a:p>
        </p:txBody>
      </p:sp>
      <p:sp>
        <p:nvSpPr>
          <p:cNvPr id="430" name="Shape 430"/>
          <p:cNvSpPr txBox="1"/>
          <p:nvPr/>
        </p:nvSpPr>
        <p:spPr>
          <a:xfrm>
            <a:off x="3352800" y="3581401"/>
            <a:ext cx="5080000" cy="769441"/>
          </a:xfrm>
          <a:prstGeom prst="rect">
            <a:avLst/>
          </a:prstGeom>
          <a:solidFill>
            <a:srgbClr val="F2F2F2"/>
          </a:solidFill>
          <a:ln>
            <a:noFill/>
          </a:ln>
        </p:spPr>
        <p:txBody>
          <a:bodyPr wrap="square" lIns="91425" tIns="45700" rIns="91425" bIns="45700" anchor="t" anchorCtr="0">
            <a:noAutofit/>
          </a:bodyPr>
          <a:lstStyle/>
          <a:p>
            <a:pPr marL="0" marR="0" lvl="0" indent="0" algn="ctr" rtl="0">
              <a:spcBef>
                <a:spcPts val="0"/>
              </a:spcBef>
              <a:buSzPct val="25000"/>
              <a:buNone/>
            </a:pPr>
            <a:r>
              <a:rPr lang="en-US" sz="4400" b="1">
                <a:solidFill>
                  <a:srgbClr val="BFBFBF"/>
                </a:solidFill>
                <a:latin typeface="Source Sans Pro"/>
                <a:ea typeface="Source Sans Pro"/>
                <a:cs typeface="Source Sans Pro"/>
                <a:sym typeface="Source Sans Pro"/>
              </a:rPr>
              <a:t>KAS for Science</a:t>
            </a:r>
          </a:p>
        </p:txBody>
      </p:sp>
      <p:sp>
        <p:nvSpPr>
          <p:cNvPr id="431" name="Shape 431"/>
          <p:cNvSpPr txBox="1"/>
          <p:nvPr/>
        </p:nvSpPr>
        <p:spPr>
          <a:xfrm>
            <a:off x="3352800" y="5334001"/>
            <a:ext cx="5080000" cy="1261884"/>
          </a:xfrm>
          <a:prstGeom prst="rect">
            <a:avLst/>
          </a:prstGeom>
          <a:solidFill>
            <a:srgbClr val="CCFF66"/>
          </a:solidFill>
          <a:ln>
            <a:noFill/>
          </a:ln>
        </p:spPr>
        <p:txBody>
          <a:bodyPr wrap="square" lIns="91425" tIns="45700" rIns="91425" bIns="45700" anchor="t" anchorCtr="0">
            <a:noAutofit/>
          </a:bodyPr>
          <a:lstStyle/>
          <a:p>
            <a:pPr marL="0" marR="0" lvl="0" indent="0" algn="ctr" rtl="0">
              <a:spcBef>
                <a:spcPts val="0"/>
              </a:spcBef>
              <a:buSzPct val="25000"/>
              <a:buNone/>
            </a:pPr>
            <a:r>
              <a:rPr lang="en-US" sz="3800" b="1">
                <a:solidFill>
                  <a:srgbClr val="A5A5A5"/>
                </a:solidFill>
                <a:latin typeface="Source Sans Pro"/>
                <a:ea typeface="Source Sans Pro"/>
                <a:cs typeface="Source Sans Pro"/>
                <a:sym typeface="Source Sans Pro"/>
              </a:rPr>
              <a:t>Curriculum &amp; Instruction</a:t>
            </a:r>
          </a:p>
        </p:txBody>
      </p:sp>
      <p:cxnSp>
        <p:nvCxnSpPr>
          <p:cNvPr id="432" name="Shape 432"/>
          <p:cNvCxnSpPr>
            <a:stCxn id="427" idx="2"/>
          </p:cNvCxnSpPr>
          <p:nvPr/>
        </p:nvCxnSpPr>
        <p:spPr>
          <a:xfrm>
            <a:off x="2336800" y="2680395"/>
            <a:ext cx="2438400" cy="900900"/>
          </a:xfrm>
          <a:prstGeom prst="straightConnector1">
            <a:avLst/>
          </a:prstGeom>
          <a:noFill/>
          <a:ln w="38100" cap="flat" cmpd="sng">
            <a:solidFill>
              <a:srgbClr val="BFBFBF"/>
            </a:solidFill>
            <a:prstDash val="solid"/>
            <a:round/>
            <a:headEnd type="none" w="med" len="med"/>
            <a:tailEnd type="stealth" w="lg" len="lg"/>
          </a:ln>
        </p:spPr>
      </p:cxnSp>
      <p:cxnSp>
        <p:nvCxnSpPr>
          <p:cNvPr id="433" name="Shape 433"/>
          <p:cNvCxnSpPr>
            <a:stCxn id="429" idx="2"/>
          </p:cNvCxnSpPr>
          <p:nvPr/>
        </p:nvCxnSpPr>
        <p:spPr>
          <a:xfrm flipH="1">
            <a:off x="7112000" y="2680395"/>
            <a:ext cx="2438400" cy="900900"/>
          </a:xfrm>
          <a:prstGeom prst="straightConnector1">
            <a:avLst/>
          </a:prstGeom>
          <a:noFill/>
          <a:ln w="38100" cap="flat" cmpd="sng">
            <a:solidFill>
              <a:srgbClr val="BFBFBF"/>
            </a:solidFill>
            <a:prstDash val="solid"/>
            <a:round/>
            <a:headEnd type="none" w="med" len="med"/>
            <a:tailEnd type="stealth" w="lg" len="lg"/>
          </a:ln>
        </p:spPr>
      </p:cxnSp>
      <p:cxnSp>
        <p:nvCxnSpPr>
          <p:cNvPr id="434" name="Shape 434"/>
          <p:cNvCxnSpPr>
            <a:stCxn id="428" idx="2"/>
            <a:endCxn id="430" idx="0"/>
          </p:cNvCxnSpPr>
          <p:nvPr/>
        </p:nvCxnSpPr>
        <p:spPr>
          <a:xfrm>
            <a:off x="5892799" y="2249507"/>
            <a:ext cx="0" cy="1332000"/>
          </a:xfrm>
          <a:prstGeom prst="straightConnector1">
            <a:avLst/>
          </a:prstGeom>
          <a:noFill/>
          <a:ln w="38100" cap="flat" cmpd="sng">
            <a:solidFill>
              <a:srgbClr val="BFBFBF"/>
            </a:solidFill>
            <a:prstDash val="solid"/>
            <a:round/>
            <a:headEnd type="none" w="med" len="med"/>
            <a:tailEnd type="stealth" w="lg" len="lg"/>
          </a:ln>
        </p:spPr>
      </p:cxnSp>
      <p:sp>
        <p:nvSpPr>
          <p:cNvPr id="435" name="Shape 435"/>
          <p:cNvSpPr txBox="1"/>
          <p:nvPr/>
        </p:nvSpPr>
        <p:spPr>
          <a:xfrm rot="-235793">
            <a:off x="2558936" y="2866015"/>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a:solidFill>
                  <a:srgbClr val="FFCCCC"/>
                </a:solidFill>
                <a:latin typeface="Source Sans Pro"/>
                <a:ea typeface="Source Sans Pro"/>
                <a:cs typeface="Source Sans Pro"/>
                <a:sym typeface="Source Sans Pro"/>
              </a:rPr>
              <a:t>evidence</a:t>
            </a:r>
          </a:p>
        </p:txBody>
      </p:sp>
      <p:sp>
        <p:nvSpPr>
          <p:cNvPr id="436" name="Shape 436"/>
          <p:cNvSpPr txBox="1"/>
          <p:nvPr/>
        </p:nvSpPr>
        <p:spPr>
          <a:xfrm rot="-235793">
            <a:off x="4997338" y="2866014"/>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a:solidFill>
                  <a:srgbClr val="FFCCCC"/>
                </a:solidFill>
                <a:latin typeface="Source Sans Pro"/>
                <a:ea typeface="Source Sans Pro"/>
                <a:cs typeface="Source Sans Pro"/>
                <a:sym typeface="Source Sans Pro"/>
              </a:rPr>
              <a:t>evidence</a:t>
            </a:r>
          </a:p>
        </p:txBody>
      </p:sp>
      <p:sp>
        <p:nvSpPr>
          <p:cNvPr id="437" name="Shape 437"/>
          <p:cNvSpPr txBox="1"/>
          <p:nvPr/>
        </p:nvSpPr>
        <p:spPr>
          <a:xfrm rot="-235793">
            <a:off x="7435738" y="2866015"/>
            <a:ext cx="1834816" cy="461664"/>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SzPct val="25000"/>
              <a:buNone/>
            </a:pPr>
            <a:r>
              <a:rPr lang="en-US" sz="2400">
                <a:solidFill>
                  <a:srgbClr val="FFCC99"/>
                </a:solidFill>
                <a:latin typeface="Source Sans Pro"/>
                <a:ea typeface="Source Sans Pro"/>
                <a:cs typeface="Source Sans Pro"/>
                <a:sym typeface="Source Sans Pro"/>
              </a:rPr>
              <a:t>evidence</a:t>
            </a:r>
          </a:p>
        </p:txBody>
      </p:sp>
      <p:sp>
        <p:nvSpPr>
          <p:cNvPr id="438" name="Shape 438"/>
          <p:cNvSpPr/>
          <p:nvPr/>
        </p:nvSpPr>
        <p:spPr>
          <a:xfrm rot="10800000">
            <a:off x="4267200" y="4343399"/>
            <a:ext cx="3251199" cy="1054608"/>
          </a:xfrm>
          <a:prstGeom prst="downArrow">
            <a:avLst>
              <a:gd name="adj1" fmla="val 50000"/>
              <a:gd name="adj2" fmla="val 50000"/>
            </a:avLst>
          </a:prstGeom>
          <a:solidFill>
            <a:srgbClr val="CCFF66"/>
          </a:solidFill>
          <a:ln>
            <a:noFill/>
          </a:ln>
        </p:spPr>
        <p:txBody>
          <a:bodyPr wrap="square" lIns="91425" tIns="45700" rIns="91425" bIns="45700" anchor="ctr" anchorCtr="0">
            <a:noAutofit/>
          </a:bodyPr>
          <a:lstStyle/>
          <a:p>
            <a:pPr marL="0" marR="0" lvl="0" indent="0" algn="ctr" rtl="0">
              <a:spcBef>
                <a:spcPts val="0"/>
              </a:spcBef>
              <a:buNone/>
            </a:pPr>
            <a:endParaRPr sz="1800">
              <a:solidFill>
                <a:srgbClr val="FFFFFF"/>
              </a:solidFill>
              <a:latin typeface="Source Sans Pro"/>
              <a:ea typeface="Source Sans Pro"/>
              <a:cs typeface="Source Sans Pro"/>
              <a:sym typeface="Source Sans Pro"/>
            </a:endParaRPr>
          </a:p>
        </p:txBody>
      </p:sp>
      <p:sp>
        <p:nvSpPr>
          <p:cNvPr id="439" name="Shape 439"/>
          <p:cNvSpPr txBox="1"/>
          <p:nvPr/>
        </p:nvSpPr>
        <p:spPr>
          <a:xfrm rot="-2158007">
            <a:off x="5132997" y="4572522"/>
            <a:ext cx="1616724" cy="461664"/>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2400" b="1">
                <a:solidFill>
                  <a:srgbClr val="FFFFFF"/>
                </a:solidFill>
                <a:latin typeface="Source Sans Pro"/>
                <a:ea typeface="Source Sans Pro"/>
                <a:cs typeface="Source Sans Pro"/>
                <a:sym typeface="Source Sans Pro"/>
              </a:rPr>
              <a:t>supports</a:t>
            </a:r>
          </a:p>
        </p:txBody>
      </p:sp>
      <p:sp>
        <p:nvSpPr>
          <p:cNvPr id="440" name="Shape 440"/>
          <p:cNvSpPr/>
          <p:nvPr/>
        </p:nvSpPr>
        <p:spPr>
          <a:xfrm>
            <a:off x="7397490" y="804068"/>
            <a:ext cx="4305818" cy="2314653"/>
          </a:xfrm>
          <a:prstGeom prst="ellipse">
            <a:avLst/>
          </a:prstGeom>
          <a:noFill/>
          <a:ln w="50800" cap="flat" cmpd="sng">
            <a:solidFill>
              <a:srgbClr val="C00000"/>
            </a:solidFill>
            <a:prstDash val="solid"/>
            <a:round/>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a:solidFill>
                <a:srgbClr val="FFFFFF"/>
              </a:solidFill>
              <a:latin typeface="Source Sans Pro"/>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Shape 446"/>
          <p:cNvSpPr txBox="1"/>
          <p:nvPr/>
        </p:nvSpPr>
        <p:spPr>
          <a:xfrm>
            <a:off x="1016000" y="1295400"/>
            <a:ext cx="2641600" cy="1384995"/>
          </a:xfrm>
          <a:prstGeom prst="rect">
            <a:avLst/>
          </a:prstGeom>
          <a:solidFill>
            <a:srgbClr val="D8DFEF"/>
          </a:solidFill>
          <a:ln>
            <a:noFill/>
          </a:ln>
        </p:spPr>
        <p:txBody>
          <a:bodyPr wrap="square" lIns="91425" tIns="45700" rIns="91425" bIns="45700" anchor="t" anchorCtr="0">
            <a:noAutofit/>
          </a:bodyPr>
          <a:lstStyle/>
          <a:p>
            <a:pPr marL="0" marR="0" lvl="0" indent="0" algn="l" rtl="0">
              <a:spcBef>
                <a:spcPts val="0"/>
              </a:spcBef>
              <a:buSzPct val="25000"/>
              <a:buNone/>
            </a:pPr>
            <a:r>
              <a:rPr lang="en-US" sz="2800" b="1">
                <a:solidFill>
                  <a:srgbClr val="7F7F7F"/>
                </a:solidFill>
                <a:latin typeface="Source Sans Pro"/>
                <a:ea typeface="Source Sans Pro"/>
                <a:cs typeface="Source Sans Pro"/>
                <a:sym typeface="Source Sans Pro"/>
              </a:rPr>
              <a:t>C</a:t>
            </a:r>
            <a:r>
              <a:rPr lang="en-US" sz="2800">
                <a:solidFill>
                  <a:srgbClr val="7F7F7F"/>
                </a:solidFill>
                <a:latin typeface="Source Sans Pro"/>
                <a:ea typeface="Source Sans Pro"/>
                <a:cs typeface="Source Sans Pro"/>
                <a:sym typeface="Source Sans Pro"/>
              </a:rPr>
              <a:t>lassroom </a:t>
            </a:r>
            <a:r>
              <a:rPr lang="en-US" sz="2800" b="1">
                <a:solidFill>
                  <a:srgbClr val="7F7F7F"/>
                </a:solidFill>
                <a:latin typeface="Source Sans Pro"/>
                <a:ea typeface="Source Sans Pro"/>
                <a:cs typeface="Source Sans Pro"/>
                <a:sym typeface="Source Sans Pro"/>
              </a:rPr>
              <a:t>E</a:t>
            </a:r>
            <a:r>
              <a:rPr lang="en-US" sz="2800">
                <a:solidFill>
                  <a:srgbClr val="7F7F7F"/>
                </a:solidFill>
                <a:latin typeface="Source Sans Pro"/>
                <a:ea typeface="Source Sans Pro"/>
                <a:cs typeface="Source Sans Pro"/>
                <a:sym typeface="Source Sans Pro"/>
              </a:rPr>
              <a:t>mbedded </a:t>
            </a:r>
            <a:r>
              <a:rPr lang="en-US" sz="2800" b="1">
                <a:solidFill>
                  <a:srgbClr val="7F7F7F"/>
                </a:solidFill>
                <a:latin typeface="Source Sans Pro"/>
                <a:ea typeface="Source Sans Pro"/>
                <a:cs typeface="Source Sans Pro"/>
                <a:sym typeface="Source Sans Pro"/>
              </a:rPr>
              <a:t>A</a:t>
            </a:r>
            <a:r>
              <a:rPr lang="en-US" sz="2800">
                <a:solidFill>
                  <a:srgbClr val="7F7F7F"/>
                </a:solidFill>
                <a:latin typeface="Source Sans Pro"/>
                <a:ea typeface="Source Sans Pro"/>
                <a:cs typeface="Source Sans Pro"/>
                <a:sym typeface="Source Sans Pro"/>
              </a:rPr>
              <a:t>ssessment</a:t>
            </a:r>
          </a:p>
        </p:txBody>
      </p:sp>
      <p:sp>
        <p:nvSpPr>
          <p:cNvPr id="447" name="Shape 447"/>
          <p:cNvSpPr txBox="1"/>
          <p:nvPr/>
        </p:nvSpPr>
        <p:spPr>
          <a:xfrm>
            <a:off x="4775200" y="1295400"/>
            <a:ext cx="2235199" cy="954106"/>
          </a:xfrm>
          <a:prstGeom prst="rect">
            <a:avLst/>
          </a:prstGeom>
          <a:solidFill>
            <a:srgbClr val="F2F2F2"/>
          </a:solidFill>
          <a:ln>
            <a:noFill/>
          </a:ln>
        </p:spPr>
        <p:txBody>
          <a:bodyPr wrap="square" lIns="91425" tIns="45700" rIns="91425" bIns="45700" anchor="t" anchorCtr="0">
            <a:noAutofit/>
          </a:bodyPr>
          <a:lstStyle/>
          <a:p>
            <a:pPr marL="0" marR="0" lvl="0" indent="0" algn="l" rtl="0">
              <a:spcBef>
                <a:spcPts val="0"/>
              </a:spcBef>
              <a:buSzPct val="25000"/>
              <a:buNone/>
            </a:pPr>
            <a:r>
              <a:rPr lang="en-US" sz="2800" b="1">
                <a:solidFill>
                  <a:srgbClr val="7F7F7F"/>
                </a:solidFill>
                <a:latin typeface="Source Sans Pro"/>
                <a:ea typeface="Source Sans Pro"/>
                <a:cs typeface="Source Sans Pro"/>
                <a:sym typeface="Source Sans Pro"/>
              </a:rPr>
              <a:t>T</a:t>
            </a:r>
            <a:r>
              <a:rPr lang="en-US" sz="2800">
                <a:solidFill>
                  <a:srgbClr val="7F7F7F"/>
                </a:solidFill>
                <a:latin typeface="Source Sans Pro"/>
                <a:ea typeface="Source Sans Pro"/>
                <a:cs typeface="Source Sans Pro"/>
                <a:sym typeface="Source Sans Pro"/>
              </a:rPr>
              <a:t>hrough </a:t>
            </a:r>
            <a:r>
              <a:rPr lang="en-US" sz="2800" b="1">
                <a:solidFill>
                  <a:srgbClr val="7F7F7F"/>
                </a:solidFill>
                <a:latin typeface="Source Sans Pro"/>
                <a:ea typeface="Source Sans Pro"/>
                <a:cs typeface="Source Sans Pro"/>
                <a:sym typeface="Source Sans Pro"/>
              </a:rPr>
              <a:t>C</a:t>
            </a:r>
            <a:r>
              <a:rPr lang="en-US" sz="2800">
                <a:solidFill>
                  <a:srgbClr val="7F7F7F"/>
                </a:solidFill>
                <a:latin typeface="Source Sans Pro"/>
                <a:ea typeface="Source Sans Pro"/>
                <a:cs typeface="Source Sans Pro"/>
                <a:sym typeface="Source Sans Pro"/>
              </a:rPr>
              <a:t>ourse </a:t>
            </a:r>
            <a:r>
              <a:rPr lang="en-US" sz="2800" b="1">
                <a:solidFill>
                  <a:srgbClr val="7F7F7F"/>
                </a:solidFill>
                <a:latin typeface="Source Sans Pro"/>
                <a:ea typeface="Source Sans Pro"/>
                <a:cs typeface="Source Sans Pro"/>
                <a:sym typeface="Source Sans Pro"/>
              </a:rPr>
              <a:t>T</a:t>
            </a:r>
            <a:r>
              <a:rPr lang="en-US" sz="2800">
                <a:solidFill>
                  <a:srgbClr val="7F7F7F"/>
                </a:solidFill>
                <a:latin typeface="Source Sans Pro"/>
                <a:ea typeface="Source Sans Pro"/>
                <a:cs typeface="Source Sans Pro"/>
                <a:sym typeface="Source Sans Pro"/>
              </a:rPr>
              <a:t>asks</a:t>
            </a:r>
          </a:p>
        </p:txBody>
      </p:sp>
      <p:sp>
        <p:nvSpPr>
          <p:cNvPr id="448" name="Shape 448"/>
          <p:cNvSpPr txBox="1"/>
          <p:nvPr/>
        </p:nvSpPr>
        <p:spPr>
          <a:xfrm>
            <a:off x="8229600" y="1295400"/>
            <a:ext cx="2641600" cy="1384995"/>
          </a:xfrm>
          <a:prstGeom prst="rect">
            <a:avLst/>
          </a:prstGeom>
          <a:solidFill>
            <a:srgbClr val="BED7EC"/>
          </a:solidFill>
          <a:ln w="50800" cap="flat" cmpd="sng">
            <a:solidFill>
              <a:srgbClr val="C00000"/>
            </a:solidFill>
            <a:prstDash val="solid"/>
            <a:round/>
            <a:headEnd type="none" w="med" len="med"/>
            <a:tailEnd type="none" w="med" len="med"/>
          </a:ln>
        </p:spPr>
        <p:txBody>
          <a:bodyPr wrap="square" lIns="91425" tIns="45700" rIns="91425" bIns="45700" anchor="t" anchorCtr="0">
            <a:noAutofit/>
          </a:bodyPr>
          <a:lstStyle/>
          <a:p>
            <a:pPr marL="0" marR="0" lvl="0" indent="0" algn="l" rtl="0">
              <a:spcBef>
                <a:spcPts val="0"/>
              </a:spcBef>
              <a:buSzPct val="25000"/>
              <a:buNone/>
            </a:pPr>
            <a:r>
              <a:rPr lang="en-US" sz="2800" b="1">
                <a:solidFill>
                  <a:schemeClr val="dk1"/>
                </a:solidFill>
                <a:latin typeface="Source Sans Pro"/>
                <a:ea typeface="Source Sans Pro"/>
                <a:cs typeface="Source Sans Pro"/>
                <a:sym typeface="Source Sans Pro"/>
              </a:rPr>
              <a:t>S</a:t>
            </a:r>
            <a:r>
              <a:rPr lang="en-US" sz="2800">
                <a:solidFill>
                  <a:schemeClr val="dk1"/>
                </a:solidFill>
                <a:latin typeface="Source Sans Pro"/>
                <a:ea typeface="Source Sans Pro"/>
                <a:cs typeface="Source Sans Pro"/>
                <a:sym typeface="Source Sans Pro"/>
              </a:rPr>
              <a:t>tate </a:t>
            </a:r>
            <a:r>
              <a:rPr lang="en-US" sz="2800" b="1">
                <a:solidFill>
                  <a:schemeClr val="dk1"/>
                </a:solidFill>
                <a:latin typeface="Source Sans Pro"/>
                <a:ea typeface="Source Sans Pro"/>
                <a:cs typeface="Source Sans Pro"/>
                <a:sym typeface="Source Sans Pro"/>
              </a:rPr>
              <a:t>S</a:t>
            </a:r>
            <a:r>
              <a:rPr lang="en-US" sz="2800">
                <a:solidFill>
                  <a:schemeClr val="dk1"/>
                </a:solidFill>
                <a:latin typeface="Source Sans Pro"/>
                <a:ea typeface="Source Sans Pro"/>
                <a:cs typeface="Source Sans Pro"/>
                <a:sym typeface="Source Sans Pro"/>
              </a:rPr>
              <a:t>ummative </a:t>
            </a:r>
            <a:r>
              <a:rPr lang="en-US" sz="2800" b="1">
                <a:solidFill>
                  <a:schemeClr val="dk1"/>
                </a:solidFill>
                <a:latin typeface="Source Sans Pro"/>
                <a:ea typeface="Source Sans Pro"/>
                <a:cs typeface="Source Sans Pro"/>
                <a:sym typeface="Source Sans Pro"/>
              </a:rPr>
              <a:t>A</a:t>
            </a:r>
            <a:r>
              <a:rPr lang="en-US" sz="2800">
                <a:solidFill>
                  <a:schemeClr val="dk1"/>
                </a:solidFill>
                <a:latin typeface="Source Sans Pro"/>
                <a:ea typeface="Source Sans Pro"/>
                <a:cs typeface="Source Sans Pro"/>
                <a:sym typeface="Source Sans Pro"/>
              </a:rPr>
              <a:t>ssessment</a:t>
            </a:r>
          </a:p>
        </p:txBody>
      </p:sp>
      <p:sp>
        <p:nvSpPr>
          <p:cNvPr id="449" name="Shape 449"/>
          <p:cNvSpPr txBox="1"/>
          <p:nvPr/>
        </p:nvSpPr>
        <p:spPr>
          <a:xfrm>
            <a:off x="711200" y="3276600"/>
            <a:ext cx="10871199" cy="2523768"/>
          </a:xfrm>
          <a:prstGeom prst="rect">
            <a:avLst/>
          </a:prstGeom>
          <a:solidFill>
            <a:srgbClr val="BED7EC"/>
          </a:solidFill>
          <a:ln w="63500" cap="flat" cmpd="sng">
            <a:solidFill>
              <a:srgbClr val="C00000"/>
            </a:solidFill>
            <a:prstDash val="solid"/>
            <a:round/>
            <a:headEnd type="none" w="med" len="med"/>
            <a:tailEnd type="none" w="med" len="med"/>
          </a:ln>
        </p:spPr>
        <p:txBody>
          <a:bodyPr wrap="square" lIns="365750" tIns="182875" rIns="365750" bIns="182875" anchor="t" anchorCtr="0">
            <a:noAutofit/>
          </a:bodyPr>
          <a:lstStyle/>
          <a:p>
            <a:pPr marL="0" marR="0" lvl="0" indent="0" algn="l" rtl="0">
              <a:spcBef>
                <a:spcPts val="0"/>
              </a:spcBef>
              <a:buSzPct val="25000"/>
              <a:buNone/>
            </a:pPr>
            <a:r>
              <a:rPr lang="en-US" sz="2800">
                <a:solidFill>
                  <a:schemeClr val="dk1"/>
                </a:solidFill>
                <a:latin typeface="Source Sans Pro"/>
                <a:ea typeface="Source Sans Pro"/>
                <a:cs typeface="Source Sans Pro"/>
                <a:sym typeface="Source Sans Pro"/>
              </a:rPr>
              <a:t>Provide a sampling of a school’s science program level of achievement (based on KAS Science) and identify percentage of students meeting expected levels of attainment particularly as they explain phenomena, use models, and solve problems using practices, core ideas, and crosscutting concepts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Shape 455"/>
          <p:cNvSpPr txBox="1">
            <a:spLocks noGrp="1"/>
          </p:cNvSpPr>
          <p:nvPr>
            <p:ph type="title"/>
          </p:nvPr>
        </p:nvSpPr>
        <p:spPr>
          <a:xfrm>
            <a:off x="994551" y="2865784"/>
            <a:ext cx="9219489" cy="3789535"/>
          </a:xfrm>
          <a:prstGeom prst="rect">
            <a:avLst/>
          </a:prstGeom>
          <a:solidFill>
            <a:schemeClr val="lt1">
              <a:alpha val="66666"/>
            </a:schemeClr>
          </a:solidFill>
          <a:ln>
            <a:noFill/>
          </a:ln>
        </p:spPr>
        <p:txBody>
          <a:bodyPr wrap="square" lIns="91425" tIns="45700" rIns="91425" bIns="45700" anchor="t" anchorCtr="0">
            <a:noAutofit/>
          </a:bodyPr>
          <a:lstStyle/>
          <a:p>
            <a:pPr marL="0" marR="0" lvl="0" indent="0" algn="l" rtl="0">
              <a:spcBef>
                <a:spcPts val="0"/>
              </a:spcBef>
              <a:buClr>
                <a:schemeClr val="dk1"/>
              </a:buClr>
              <a:buSzPct val="25000"/>
              <a:buFont typeface="Georgia"/>
              <a:buNone/>
            </a:pPr>
            <a:r>
              <a:rPr lang="en-US" sz="3200" b="1" i="0" u="none" strike="noStrike" cap="none">
                <a:solidFill>
                  <a:schemeClr val="dk1"/>
                </a:solidFill>
                <a:latin typeface="Georgia"/>
                <a:ea typeface="Georgia"/>
                <a:cs typeface="Georgia"/>
                <a:sym typeface="Georgia"/>
              </a:rPr>
              <a:t>PEs are “Bundled” </a:t>
            </a:r>
            <a:r>
              <a:rPr lang="en-US" sz="3200" b="0" i="0" u="none" strike="noStrike" cap="none">
                <a:solidFill>
                  <a:schemeClr val="dk1"/>
                </a:solidFill>
                <a:latin typeface="Georgia"/>
                <a:ea typeface="Georgia"/>
                <a:cs typeface="Georgia"/>
                <a:sym typeface="Georgia"/>
              </a:rPr>
              <a:t>– gather evidence of sense-making of phenomena or problem solving </a:t>
            </a:r>
            <a:br>
              <a:rPr lang="en-US" sz="3200" b="0" i="0" u="none" strike="noStrike" cap="none">
                <a:solidFill>
                  <a:schemeClr val="dk1"/>
                </a:solidFill>
                <a:latin typeface="Georgia"/>
                <a:ea typeface="Georgia"/>
                <a:cs typeface="Georgia"/>
                <a:sym typeface="Georgia"/>
              </a:rPr>
            </a:br>
            <a:r>
              <a:rPr lang="en-US" sz="3200" b="0" i="0" u="none" strike="noStrike" cap="none">
                <a:solidFill>
                  <a:schemeClr val="dk1"/>
                </a:solidFill>
                <a:latin typeface="Georgia"/>
                <a:ea typeface="Georgia"/>
                <a:cs typeface="Georgia"/>
                <a:sym typeface="Georgia"/>
              </a:rPr>
              <a:t/>
            </a:r>
            <a:br>
              <a:rPr lang="en-US" sz="3200" b="0" i="0" u="none" strike="noStrike" cap="none">
                <a:solidFill>
                  <a:schemeClr val="dk1"/>
                </a:solidFill>
                <a:latin typeface="Georgia"/>
                <a:ea typeface="Georgia"/>
                <a:cs typeface="Georgia"/>
                <a:sym typeface="Georgia"/>
              </a:rPr>
            </a:br>
            <a:r>
              <a:rPr lang="en-US" sz="3200" b="1" i="0" u="none" strike="noStrike" cap="none">
                <a:solidFill>
                  <a:schemeClr val="dk1"/>
                </a:solidFill>
                <a:latin typeface="Georgia"/>
                <a:ea typeface="Georgia"/>
                <a:cs typeface="Georgia"/>
                <a:sym typeface="Georgia"/>
              </a:rPr>
              <a:t>A Storyline </a:t>
            </a:r>
            <a:r>
              <a:rPr lang="en-US" sz="3200" b="0" i="0" u="none" strike="noStrike" cap="none">
                <a:solidFill>
                  <a:schemeClr val="dk1"/>
                </a:solidFill>
                <a:latin typeface="Georgia"/>
                <a:ea typeface="Georgia"/>
                <a:cs typeface="Georgia"/>
                <a:sym typeface="Georgia"/>
              </a:rPr>
              <a:t>guides student sense-making</a:t>
            </a:r>
          </a:p>
        </p:txBody>
      </p:sp>
      <p:sp>
        <p:nvSpPr>
          <p:cNvPr id="456" name="Shape 456"/>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16</a:t>
            </a:fld>
            <a:endParaRPr lang="en-US" sz="1800">
              <a:solidFill>
                <a:schemeClr val="lt1"/>
              </a:solidFill>
              <a:latin typeface="Source Sans Pro"/>
              <a:ea typeface="Source Sans Pro"/>
              <a:cs typeface="Source Sans Pro"/>
              <a:sym typeface="Source Sans Pro"/>
            </a:endParaRPr>
          </a:p>
        </p:txBody>
      </p:sp>
      <p:sp>
        <p:nvSpPr>
          <p:cNvPr id="457" name="Shape 457"/>
          <p:cNvSpPr txBox="1"/>
          <p:nvPr/>
        </p:nvSpPr>
        <p:spPr>
          <a:xfrm>
            <a:off x="926458" y="765908"/>
            <a:ext cx="9209763" cy="1547813"/>
          </a:xfrm>
          <a:prstGeom prst="rect">
            <a:avLst/>
          </a:prstGeom>
          <a:solidFill>
            <a:schemeClr val="lt1"/>
          </a:solidFill>
          <a:ln>
            <a:noFill/>
          </a:ln>
        </p:spPr>
        <p:txBody>
          <a:bodyPr wrap="square" lIns="91425" tIns="45700" rIns="91425" bIns="45700" anchor="t" anchorCtr="0">
            <a:noAutofit/>
          </a:bodyPr>
          <a:lstStyle/>
          <a:p>
            <a:pPr marL="0" marR="0" lvl="0" indent="0" algn="l" rtl="0">
              <a:lnSpc>
                <a:spcPct val="100000"/>
              </a:lnSpc>
              <a:spcBef>
                <a:spcPts val="0"/>
              </a:spcBef>
              <a:spcAft>
                <a:spcPts val="0"/>
              </a:spcAft>
              <a:buClr>
                <a:srgbClr val="072B62"/>
              </a:buClr>
              <a:buSzPct val="25000"/>
              <a:buFont typeface="Georgia"/>
              <a:buNone/>
            </a:pPr>
            <a:r>
              <a:rPr lang="en-US" sz="3600" b="1" i="0" u="none" strike="noStrike" cap="none">
                <a:solidFill>
                  <a:srgbClr val="072B62"/>
                </a:solidFill>
                <a:latin typeface="Georgia"/>
                <a:ea typeface="Georgia"/>
                <a:cs typeface="Georgia"/>
                <a:sym typeface="Georgia"/>
              </a:rPr>
              <a:t>Science State Summative Assessment </a:t>
            </a:r>
          </a:p>
          <a:p>
            <a:pPr marL="0" marR="0" lvl="0" indent="0" algn="l" rtl="0">
              <a:lnSpc>
                <a:spcPct val="100000"/>
              </a:lnSpc>
              <a:spcBef>
                <a:spcPts val="1200"/>
              </a:spcBef>
              <a:spcAft>
                <a:spcPts val="0"/>
              </a:spcAft>
              <a:buClr>
                <a:srgbClr val="C00000"/>
              </a:buClr>
              <a:buSzPct val="25000"/>
              <a:buFont typeface="Georgia"/>
              <a:buNone/>
            </a:pPr>
            <a:r>
              <a:rPr lang="en-US" sz="3600" b="1" i="1">
                <a:solidFill>
                  <a:srgbClr val="C00000"/>
                </a:solidFill>
                <a:latin typeface="Georgia"/>
                <a:ea typeface="Georgia"/>
                <a:cs typeface="Georgia"/>
                <a:sym typeface="Georgia"/>
              </a:rPr>
              <a:t>Design Approach</a:t>
            </a:r>
          </a:p>
          <a:p>
            <a:pPr marL="0" marR="0" lvl="0" indent="0" algn="l" rtl="0">
              <a:lnSpc>
                <a:spcPct val="100000"/>
              </a:lnSpc>
              <a:spcBef>
                <a:spcPts val="1200"/>
              </a:spcBef>
              <a:spcAft>
                <a:spcPts val="0"/>
              </a:spcAft>
              <a:buClr>
                <a:schemeClr val="dk1"/>
              </a:buClr>
              <a:buFont typeface="Source Sans Pro"/>
              <a:buNone/>
            </a:pPr>
            <a:endParaRPr sz="4000" b="0" i="0" u="none" strike="noStrike" cap="none">
              <a:solidFill>
                <a:srgbClr val="072B62"/>
              </a:solidFill>
              <a:latin typeface="Georgia"/>
              <a:ea typeface="Georgia"/>
              <a:cs typeface="Georgia"/>
              <a:sym typeface="Georgi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5"/>
                                        </p:tgtEl>
                                        <p:attrNameLst>
                                          <p:attrName>style.visibility</p:attrName>
                                        </p:attrNameLst>
                                      </p:cBhvr>
                                      <p:to>
                                        <p:strVal val="visible"/>
                                      </p:to>
                                    </p:set>
                                    <p:animEffect transition="in" filter="fade">
                                      <p:cBhvr>
                                        <p:cTn id="7" dur="500"/>
                                        <p:tgtEl>
                                          <p:spTgt spid="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Shape 478"/>
          <p:cNvSpPr txBox="1">
            <a:spLocks noGrp="1"/>
          </p:cNvSpPr>
          <p:nvPr>
            <p:ph type="title"/>
          </p:nvPr>
        </p:nvSpPr>
        <p:spPr>
          <a:xfrm>
            <a:off x="695325" y="446087"/>
            <a:ext cx="10887000" cy="1143000"/>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Clr>
                <a:srgbClr val="C00000"/>
              </a:buClr>
              <a:buSzPct val="25000"/>
              <a:buFont typeface="Georgia"/>
              <a:buNone/>
            </a:pPr>
            <a:r>
              <a:rPr lang="en-US" sz="4400" b="1" i="0" u="none" strike="noStrike" cap="none">
                <a:solidFill>
                  <a:srgbClr val="C00000"/>
                </a:solidFill>
                <a:latin typeface="Georgia"/>
                <a:ea typeface="Georgia"/>
                <a:cs typeface="Georgia"/>
                <a:sym typeface="Georgia"/>
              </a:rPr>
              <a:t>2017 Field Test </a:t>
            </a:r>
            <a:r>
              <a:rPr lang="en-US" sz="4400" b="0" i="0" u="none" strike="noStrike" cap="none">
                <a:solidFill>
                  <a:srgbClr val="072B62"/>
                </a:solidFill>
                <a:latin typeface="Georgia"/>
                <a:ea typeface="Georgia"/>
                <a:cs typeface="Georgia"/>
                <a:sym typeface="Georgia"/>
              </a:rPr>
              <a:t>for Science Assessment</a:t>
            </a:r>
          </a:p>
        </p:txBody>
      </p:sp>
      <p:sp>
        <p:nvSpPr>
          <p:cNvPr id="479" name="Shape 479"/>
          <p:cNvSpPr txBox="1">
            <a:spLocks noGrp="1"/>
          </p:cNvSpPr>
          <p:nvPr>
            <p:ph type="sldNum" idx="12"/>
          </p:nvPr>
        </p:nvSpPr>
        <p:spPr>
          <a:xfrm>
            <a:off x="11016765" y="6309650"/>
            <a:ext cx="683400" cy="36510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17</a:t>
            </a:fld>
            <a:endParaRPr lang="en-US" sz="1800">
              <a:solidFill>
                <a:schemeClr val="lt1"/>
              </a:solidFill>
              <a:latin typeface="Source Sans Pro"/>
              <a:ea typeface="Source Sans Pro"/>
              <a:cs typeface="Source Sans Pro"/>
              <a:sym typeface="Source Sans Pro"/>
            </a:endParaRPr>
          </a:p>
        </p:txBody>
      </p:sp>
      <p:sp>
        <p:nvSpPr>
          <p:cNvPr id="480" name="Shape 480"/>
          <p:cNvSpPr/>
          <p:nvPr/>
        </p:nvSpPr>
        <p:spPr>
          <a:xfrm>
            <a:off x="1313641" y="1292891"/>
            <a:ext cx="9311100" cy="5016900"/>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Clr>
                <a:schemeClr val="dk1"/>
              </a:buClr>
              <a:buSzPct val="100000"/>
              <a:buFont typeface="Arial"/>
              <a:buChar char="•"/>
            </a:pPr>
            <a:r>
              <a:rPr lang="en-US" sz="4000">
                <a:solidFill>
                  <a:schemeClr val="dk1"/>
                </a:solidFill>
                <a:latin typeface="Source Sans Pro"/>
                <a:ea typeface="Source Sans Pro"/>
                <a:cs typeface="Source Sans Pro"/>
                <a:sym typeface="Source Sans Pro"/>
              </a:rPr>
              <a:t> </a:t>
            </a:r>
            <a:r>
              <a:rPr lang="en-US" sz="3600">
                <a:solidFill>
                  <a:schemeClr val="dk1"/>
                </a:solidFill>
                <a:latin typeface="Source Sans Pro"/>
                <a:ea typeface="Source Sans Pro"/>
                <a:cs typeface="Source Sans Pro"/>
                <a:sym typeface="Source Sans Pro"/>
              </a:rPr>
              <a:t>Teacher developed phenomenon-based clusters of assessment items</a:t>
            </a:r>
          </a:p>
          <a:p>
            <a:pPr marL="0" marR="0" lvl="0" indent="25400" algn="l" rtl="0">
              <a:spcBef>
                <a:spcPts val="0"/>
              </a:spcBef>
              <a:buClr>
                <a:schemeClr val="dk1"/>
              </a:buClr>
              <a:buSzPct val="100000"/>
              <a:buFont typeface="Arial"/>
              <a:buChar char="•"/>
            </a:pPr>
            <a:r>
              <a:rPr lang="en-US" sz="3600">
                <a:solidFill>
                  <a:schemeClr val="dk1"/>
                </a:solidFill>
                <a:latin typeface="Source Sans Pro"/>
                <a:ea typeface="Source Sans Pro"/>
                <a:cs typeface="Source Sans Pro"/>
                <a:sym typeface="Source Sans Pro"/>
              </a:rPr>
              <a:t>Grades 4, 7 and 11</a:t>
            </a:r>
          </a:p>
          <a:p>
            <a:pPr marL="0" marR="0" lvl="0" indent="25400" algn="l" rtl="0">
              <a:spcBef>
                <a:spcPts val="0"/>
              </a:spcBef>
              <a:buClr>
                <a:schemeClr val="dk1"/>
              </a:buClr>
              <a:buSzPct val="100000"/>
              <a:buFont typeface="Arial"/>
              <a:buChar char="•"/>
            </a:pPr>
            <a:r>
              <a:rPr lang="en-US" sz="3600">
                <a:solidFill>
                  <a:schemeClr val="dk1"/>
                </a:solidFill>
                <a:latin typeface="Source Sans Pro"/>
                <a:ea typeface="Source Sans Pro"/>
                <a:cs typeface="Source Sans Pro"/>
                <a:sym typeface="Source Sans Pro"/>
              </a:rPr>
              <a:t> 6 selected response, 2 constructed response per </a:t>
            </a:r>
            <a:r>
              <a:rPr lang="en-US" sz="3600" u="sng">
                <a:solidFill>
                  <a:schemeClr val="dk1"/>
                </a:solidFill>
                <a:latin typeface="Source Sans Pro"/>
                <a:ea typeface="Source Sans Pro"/>
                <a:cs typeface="Source Sans Pro"/>
                <a:sym typeface="Source Sans Pro"/>
              </a:rPr>
              <a:t>cluster</a:t>
            </a:r>
            <a:r>
              <a:rPr lang="en-US" sz="3600">
                <a:solidFill>
                  <a:schemeClr val="dk1"/>
                </a:solidFill>
                <a:latin typeface="Source Sans Pro"/>
                <a:ea typeface="Source Sans Pro"/>
                <a:cs typeface="Source Sans Pro"/>
                <a:sym typeface="Source Sans Pro"/>
              </a:rPr>
              <a:t> (in general)</a:t>
            </a:r>
          </a:p>
          <a:p>
            <a:pPr marL="0" marR="0" lvl="0" indent="25400" algn="l" rtl="0">
              <a:spcBef>
                <a:spcPts val="0"/>
              </a:spcBef>
              <a:buClr>
                <a:schemeClr val="dk1"/>
              </a:buClr>
              <a:buSzPct val="100000"/>
              <a:buFont typeface="Source Sans Pro"/>
              <a:buChar char="•"/>
            </a:pPr>
            <a:r>
              <a:rPr lang="en-US" sz="3600">
                <a:solidFill>
                  <a:schemeClr val="dk1"/>
                </a:solidFill>
                <a:latin typeface="Source Sans Pro"/>
                <a:ea typeface="Source Sans Pro"/>
                <a:cs typeface="Source Sans Pro"/>
                <a:sym typeface="Source Sans Pro"/>
              </a:rPr>
              <a:t>Students answered two clusters-not a full test</a:t>
            </a:r>
          </a:p>
          <a:p>
            <a:pPr marL="0" marR="0" lvl="0" indent="25400" algn="l" rtl="0">
              <a:spcBef>
                <a:spcPts val="0"/>
              </a:spcBef>
              <a:buClr>
                <a:schemeClr val="dk1"/>
              </a:buClr>
              <a:buSzPct val="100000"/>
              <a:buFont typeface="Source Sans Pro"/>
              <a:buChar char="•"/>
            </a:pPr>
            <a:r>
              <a:rPr lang="en-US" sz="3600">
                <a:solidFill>
                  <a:schemeClr val="dk1"/>
                </a:solidFill>
                <a:latin typeface="Source Sans Pro"/>
                <a:ea typeface="Source Sans Pro"/>
                <a:cs typeface="Source Sans Pro"/>
                <a:sym typeface="Source Sans Pro"/>
              </a:rPr>
              <a:t>Awaiting student response data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0">
                                            <p:txEl>
                                              <p:pRg st="0" end="0"/>
                                            </p:txEl>
                                          </p:spTgt>
                                        </p:tgtEl>
                                        <p:attrNameLst>
                                          <p:attrName>style.visibility</p:attrName>
                                        </p:attrNameLst>
                                      </p:cBhvr>
                                      <p:to>
                                        <p:strVal val="visible"/>
                                      </p:to>
                                    </p:set>
                                    <p:animEffect transition="in" filter="fade">
                                      <p:cBhvr>
                                        <p:cTn id="7" dur="1000"/>
                                        <p:tgtEl>
                                          <p:spTgt spid="4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0">
                                            <p:txEl>
                                              <p:pRg st="1" end="1"/>
                                            </p:txEl>
                                          </p:spTgt>
                                        </p:tgtEl>
                                        <p:attrNameLst>
                                          <p:attrName>style.visibility</p:attrName>
                                        </p:attrNameLst>
                                      </p:cBhvr>
                                      <p:to>
                                        <p:strVal val="visible"/>
                                      </p:to>
                                    </p:set>
                                    <p:animEffect transition="in" filter="fade">
                                      <p:cBhvr>
                                        <p:cTn id="12" dur="1000"/>
                                        <p:tgtEl>
                                          <p:spTgt spid="48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0">
                                            <p:txEl>
                                              <p:pRg st="2" end="2"/>
                                            </p:txEl>
                                          </p:spTgt>
                                        </p:tgtEl>
                                        <p:attrNameLst>
                                          <p:attrName>style.visibility</p:attrName>
                                        </p:attrNameLst>
                                      </p:cBhvr>
                                      <p:to>
                                        <p:strVal val="visible"/>
                                      </p:to>
                                    </p:set>
                                    <p:animEffect transition="in" filter="fade">
                                      <p:cBhvr>
                                        <p:cTn id="17" dur="1000"/>
                                        <p:tgtEl>
                                          <p:spTgt spid="48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0">
                                            <p:txEl>
                                              <p:pRg st="3" end="3"/>
                                            </p:txEl>
                                          </p:spTgt>
                                        </p:tgtEl>
                                        <p:attrNameLst>
                                          <p:attrName>style.visibility</p:attrName>
                                        </p:attrNameLst>
                                      </p:cBhvr>
                                      <p:to>
                                        <p:strVal val="visible"/>
                                      </p:to>
                                    </p:set>
                                    <p:animEffect transition="in" filter="fade">
                                      <p:cBhvr>
                                        <p:cTn id="22" dur="1000"/>
                                        <p:tgtEl>
                                          <p:spTgt spid="48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0">
                                            <p:txEl>
                                              <p:pRg st="4" end="4"/>
                                            </p:txEl>
                                          </p:spTgt>
                                        </p:tgtEl>
                                        <p:attrNameLst>
                                          <p:attrName>style.visibility</p:attrName>
                                        </p:attrNameLst>
                                      </p:cBhvr>
                                      <p:to>
                                        <p:strVal val="visible"/>
                                      </p:to>
                                    </p:set>
                                    <p:animEffect transition="in" filter="fade">
                                      <p:cBhvr>
                                        <p:cTn id="27" dur="1000"/>
                                        <p:tgtEl>
                                          <p:spTgt spid="48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0"/>
                                        </p:tgtEl>
                                        <p:attrNameLst>
                                          <p:attrName>style.visibility</p:attrName>
                                        </p:attrNameLst>
                                      </p:cBhvr>
                                      <p:to>
                                        <p:strVal val="visible"/>
                                      </p:to>
                                    </p:set>
                                    <p:animEffect transition="in" filter="fade">
                                      <p:cBhvr>
                                        <p:cTn id="32" dur="1000"/>
                                        <p:tgtEl>
                                          <p:spTgt spid="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8527" y="239798"/>
            <a:ext cx="8992572" cy="1320800"/>
          </a:xfrm>
        </p:spPr>
        <p:txBody>
          <a:bodyPr/>
          <a:lstStyle/>
          <a:p>
            <a:r>
              <a:rPr lang="en-US" dirty="0" smtClean="0"/>
              <a:t>Resources for today</a:t>
            </a:r>
            <a:endParaRPr lang="en-US" dirty="0"/>
          </a:p>
        </p:txBody>
      </p:sp>
      <p:sp>
        <p:nvSpPr>
          <p:cNvPr id="3" name="Slide Number Placeholder 2"/>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800" smtClean="0">
                <a:solidFill>
                  <a:schemeClr val="lt1"/>
                </a:solidFill>
                <a:latin typeface="Source Sans Pro"/>
                <a:ea typeface="Source Sans Pro"/>
                <a:cs typeface="Source Sans Pro"/>
                <a:sym typeface="Source Sans Pro"/>
              </a:rPr>
              <a:t>18</a:t>
            </a:fld>
            <a:endParaRPr lang="en-US" sz="1800">
              <a:solidFill>
                <a:schemeClr val="lt1"/>
              </a:solidFill>
              <a:latin typeface="Source Sans Pro"/>
              <a:ea typeface="Source Sans Pro"/>
              <a:cs typeface="Source Sans Pro"/>
              <a:sym typeface="Source Sans Pro"/>
            </a:endParaRPr>
          </a:p>
        </p:txBody>
      </p:sp>
      <p:sp>
        <p:nvSpPr>
          <p:cNvPr id="4" name="Text Placeholder 3"/>
          <p:cNvSpPr>
            <a:spLocks noGrp="1"/>
          </p:cNvSpPr>
          <p:nvPr>
            <p:ph type="body" idx="1"/>
          </p:nvPr>
        </p:nvSpPr>
        <p:spPr>
          <a:xfrm>
            <a:off x="2662981" y="2109896"/>
            <a:ext cx="5932378" cy="1617373"/>
          </a:xfrm>
        </p:spPr>
        <p:txBody>
          <a:bodyPr/>
          <a:lstStyle/>
          <a:p>
            <a:pPr>
              <a:buNone/>
            </a:pPr>
            <a:r>
              <a:rPr lang="en-US" sz="4000" dirty="0" smtClean="0"/>
              <a:t>kysas.weebly.com</a:t>
            </a:r>
            <a:endParaRPr lang="en-US" sz="4000" dirty="0"/>
          </a:p>
        </p:txBody>
      </p:sp>
    </p:spTree>
    <p:extLst>
      <p:ext uri="{BB962C8B-B14F-4D97-AF65-F5344CB8AC3E}">
        <p14:creationId xmlns:p14="http://schemas.microsoft.com/office/powerpoint/2010/main" val="282485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D7323-49BF-4C97-8773-5EC64C492009}" type="slidenum">
              <a:rPr lang="en-US" smtClean="0"/>
              <a:t>19</a:t>
            </a:fld>
            <a:endParaRPr lang="en-US"/>
          </a:p>
        </p:txBody>
      </p:sp>
      <p:sp>
        <p:nvSpPr>
          <p:cNvPr id="5" name="Title 1"/>
          <p:cNvSpPr>
            <a:spLocks noGrp="1"/>
          </p:cNvSpPr>
          <p:nvPr>
            <p:ph type="title"/>
          </p:nvPr>
        </p:nvSpPr>
        <p:spPr>
          <a:xfrm>
            <a:off x="1661582" y="1098778"/>
            <a:ext cx="7886700" cy="994172"/>
          </a:xfrm>
        </p:spPr>
        <p:txBody>
          <a:bodyPr/>
          <a:lstStyle/>
          <a:p>
            <a:r>
              <a:rPr lang="en-US" dirty="0" smtClean="0"/>
              <a:t>Our Process:</a:t>
            </a:r>
            <a:endParaRPr lang="en-US" dirty="0"/>
          </a:p>
        </p:txBody>
      </p:sp>
      <p:sp>
        <p:nvSpPr>
          <p:cNvPr id="6" name="Rectangle 5"/>
          <p:cNvSpPr/>
          <p:nvPr/>
        </p:nvSpPr>
        <p:spPr>
          <a:xfrm>
            <a:off x="1843966" y="1986469"/>
            <a:ext cx="1736125" cy="5251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Choose Phenomenon</a:t>
            </a:r>
          </a:p>
        </p:txBody>
      </p:sp>
      <p:sp>
        <p:nvSpPr>
          <p:cNvPr id="7" name="Rectangle 6"/>
          <p:cNvSpPr/>
          <p:nvPr/>
        </p:nvSpPr>
        <p:spPr>
          <a:xfrm>
            <a:off x="4747097" y="1969382"/>
            <a:ext cx="1476629" cy="5251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Bundle PEs</a:t>
            </a:r>
          </a:p>
        </p:txBody>
      </p:sp>
      <p:sp>
        <p:nvSpPr>
          <p:cNvPr id="8" name="Rectangle 7"/>
          <p:cNvSpPr/>
          <p:nvPr/>
        </p:nvSpPr>
        <p:spPr>
          <a:xfrm>
            <a:off x="2040017" y="2922732"/>
            <a:ext cx="4183708" cy="75970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Develop storyline to explain the phenomenon/guide item development</a:t>
            </a:r>
          </a:p>
          <a:p>
            <a:pPr algn="ctr"/>
            <a:r>
              <a:rPr lang="en-US" sz="1500" dirty="0"/>
              <a:t>(see separate chart)</a:t>
            </a:r>
          </a:p>
        </p:txBody>
      </p:sp>
      <p:sp>
        <p:nvSpPr>
          <p:cNvPr id="9" name="Left-Right-Up Arrow 8"/>
          <p:cNvSpPr/>
          <p:nvPr/>
        </p:nvSpPr>
        <p:spPr>
          <a:xfrm rot="10800000">
            <a:off x="3656840" y="2110033"/>
            <a:ext cx="982362" cy="586946"/>
          </a:xfrm>
          <a:prstGeom prst="leftRigh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2101566" y="4241572"/>
            <a:ext cx="4122159" cy="75970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Write a stimulus that “sets the stage” for the questions that follow</a:t>
            </a:r>
          </a:p>
        </p:txBody>
      </p:sp>
      <p:sp>
        <p:nvSpPr>
          <p:cNvPr id="11" name="Up-Down Arrow 10"/>
          <p:cNvSpPr/>
          <p:nvPr/>
        </p:nvSpPr>
        <p:spPr>
          <a:xfrm>
            <a:off x="4059869" y="3725678"/>
            <a:ext cx="349308" cy="465992"/>
          </a:xfrm>
          <a:prstGeom prst="up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7301849" y="4241573"/>
            <a:ext cx="2365131" cy="146309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Develop item cluster that provides evidence of understanding of the PEs (multiple dimensions)</a:t>
            </a:r>
          </a:p>
        </p:txBody>
      </p:sp>
      <p:sp>
        <p:nvSpPr>
          <p:cNvPr id="13" name="Left-Right Arrow 12"/>
          <p:cNvSpPr/>
          <p:nvPr/>
        </p:nvSpPr>
        <p:spPr>
          <a:xfrm>
            <a:off x="6396241" y="4491327"/>
            <a:ext cx="729762" cy="351689"/>
          </a:xfrm>
          <a:prstGeom prst="lef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Oval 13"/>
          <p:cNvSpPr/>
          <p:nvPr/>
        </p:nvSpPr>
        <p:spPr>
          <a:xfrm>
            <a:off x="7319434" y="2535868"/>
            <a:ext cx="2312377" cy="117888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Check for congruency, coherence and multi-dimensionality</a:t>
            </a:r>
          </a:p>
        </p:txBody>
      </p:sp>
      <p:sp>
        <p:nvSpPr>
          <p:cNvPr id="15" name="Up-Down Arrow 14"/>
          <p:cNvSpPr/>
          <p:nvPr/>
        </p:nvSpPr>
        <p:spPr>
          <a:xfrm>
            <a:off x="8359309" y="3775580"/>
            <a:ext cx="349308" cy="465992"/>
          </a:xfrm>
          <a:prstGeom prst="up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774307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a:stretch>
            <a:fillRect/>
          </a:stretch>
        </p:blipFill>
        <p:spPr bwMode="auto">
          <a:xfrm>
            <a:off x="1676400" y="103846"/>
            <a:ext cx="8763000" cy="6754154"/>
          </a:xfrm>
          <a:prstGeom prst="rect">
            <a:avLst/>
          </a:prstGeom>
          <a:noFill/>
          <a:ln w="9525">
            <a:noFill/>
            <a:miter lim="800000"/>
            <a:headEnd/>
            <a:tailEnd/>
          </a:ln>
        </p:spPr>
      </p:pic>
      <p:sp>
        <p:nvSpPr>
          <p:cNvPr id="5" name="TextBox 4"/>
          <p:cNvSpPr txBox="1"/>
          <p:nvPr/>
        </p:nvSpPr>
        <p:spPr>
          <a:xfrm>
            <a:off x="3429000" y="1600200"/>
            <a:ext cx="5410200" cy="5016758"/>
          </a:xfrm>
          <a:prstGeom prst="rect">
            <a:avLst/>
          </a:prstGeom>
          <a:solidFill>
            <a:schemeClr val="bg1">
              <a:lumMod val="95000"/>
            </a:schemeClr>
          </a:solidFill>
          <a:ln w="50800">
            <a:solidFill>
              <a:srgbClr val="C00000"/>
            </a:solidFill>
          </a:ln>
        </p:spPr>
        <p:txBody>
          <a:bodyPr wrap="square" rtlCol="0">
            <a:spAutoFit/>
          </a:bodyPr>
          <a:lstStyle/>
          <a:p>
            <a:pPr algn="ctr"/>
            <a:r>
              <a:rPr lang="en-US" sz="4000" b="1" dirty="0">
                <a:solidFill>
                  <a:srgbClr val="C00000"/>
                </a:solidFill>
              </a:rPr>
              <a:t>UNDERSTANDING THE INTENT OF THE PEs IN THE BUNDLE IS CRITICAL TO SUCCESS!! </a:t>
            </a:r>
          </a:p>
          <a:p>
            <a:pPr algn="ctr"/>
            <a:r>
              <a:rPr lang="en-US" sz="4000" i="1" dirty="0">
                <a:solidFill>
                  <a:srgbClr val="C00000"/>
                </a:solidFill>
              </a:rPr>
              <a:t>(NOT ALWAYS AS EASY AS IT MAY SEEM)</a:t>
            </a:r>
          </a:p>
        </p:txBody>
      </p:sp>
      <p:sp>
        <p:nvSpPr>
          <p:cNvPr id="6" name="Rectangle 5"/>
          <p:cNvSpPr/>
          <p:nvPr/>
        </p:nvSpPr>
        <p:spPr>
          <a:xfrm>
            <a:off x="5105400" y="0"/>
            <a:ext cx="55626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023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additive="base">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cstate="print"/>
          <a:srcRect/>
          <a:stretch>
            <a:fillRect/>
          </a:stretch>
        </p:blipFill>
        <p:spPr bwMode="auto">
          <a:xfrm>
            <a:off x="1676400" y="103846"/>
            <a:ext cx="8763000" cy="6754154"/>
          </a:xfrm>
          <a:prstGeom prst="rect">
            <a:avLst/>
          </a:prstGeom>
          <a:noFill/>
          <a:ln w="9525">
            <a:noFill/>
            <a:miter lim="800000"/>
            <a:headEnd/>
            <a:tailEnd/>
          </a:ln>
        </p:spPr>
      </p:pic>
      <p:sp>
        <p:nvSpPr>
          <p:cNvPr id="6" name="Rectangle 5"/>
          <p:cNvSpPr/>
          <p:nvPr/>
        </p:nvSpPr>
        <p:spPr>
          <a:xfrm>
            <a:off x="5105400" y="0"/>
            <a:ext cx="55626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44818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800" smtClean="0">
                <a:solidFill>
                  <a:srgbClr val="888888"/>
                </a:solidFill>
                <a:latin typeface="Source Sans Pro"/>
                <a:ea typeface="Source Sans Pro"/>
                <a:cs typeface="Source Sans Pro"/>
                <a:sym typeface="Source Sans Pro"/>
              </a:rPr>
              <a:t>22</a:t>
            </a:fld>
            <a:endParaRPr lang="en-US" sz="1800">
              <a:solidFill>
                <a:srgbClr val="888888"/>
              </a:solidFill>
              <a:latin typeface="Source Sans Pro"/>
              <a:ea typeface="Source Sans Pro"/>
              <a:cs typeface="Source Sans Pro"/>
              <a:sym typeface="Source Sans Pro"/>
            </a:endParaRPr>
          </a:p>
        </p:txBody>
      </p:sp>
      <p:pic>
        <p:nvPicPr>
          <p:cNvPr id="8" name="Picture 7"/>
          <p:cNvPicPr>
            <a:picLocks noChangeAspect="1"/>
          </p:cNvPicPr>
          <p:nvPr/>
        </p:nvPicPr>
        <p:blipFill>
          <a:blip r:embed="rId2"/>
          <a:stretch>
            <a:fillRect/>
          </a:stretch>
        </p:blipFill>
        <p:spPr>
          <a:xfrm>
            <a:off x="2374892" y="0"/>
            <a:ext cx="5491489" cy="6858000"/>
          </a:xfrm>
          <a:prstGeom prst="rect">
            <a:avLst/>
          </a:prstGeom>
        </p:spPr>
      </p:pic>
    </p:spTree>
    <p:extLst>
      <p:ext uri="{BB962C8B-B14F-4D97-AF65-F5344CB8AC3E}">
        <p14:creationId xmlns:p14="http://schemas.microsoft.com/office/powerpoint/2010/main" val="4047722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Shape 463"/>
          <p:cNvSpPr txBox="1">
            <a:spLocks noGrp="1"/>
          </p:cNvSpPr>
          <p:nvPr>
            <p:ph type="title"/>
          </p:nvPr>
        </p:nvSpPr>
        <p:spPr>
          <a:xfrm>
            <a:off x="-228600" y="274637"/>
            <a:ext cx="10972800" cy="1143000"/>
          </a:xfrm>
          <a:prstGeom prst="rect">
            <a:avLst/>
          </a:prstGeom>
          <a:noFill/>
          <a:ln>
            <a:noFill/>
          </a:ln>
        </p:spPr>
        <p:txBody>
          <a:bodyPr wrap="square" lIns="91425" tIns="45700" rIns="91425" bIns="45700" anchor="t" anchorCtr="0">
            <a:noAutofit/>
          </a:bodyPr>
          <a:lstStyle/>
          <a:p>
            <a:pPr marL="0" marR="0" lvl="0" indent="0" algn="ctr" rtl="0">
              <a:spcBef>
                <a:spcPts val="0"/>
              </a:spcBef>
              <a:buClr>
                <a:srgbClr val="072B62"/>
              </a:buClr>
              <a:buSzPct val="25000"/>
              <a:buFont typeface="Georgia"/>
              <a:buNone/>
            </a:pPr>
            <a:r>
              <a:rPr lang="en-US" sz="4400" b="0" i="0" u="none" strike="noStrike" cap="none">
                <a:solidFill>
                  <a:srgbClr val="072B62"/>
                </a:solidFill>
                <a:latin typeface="Georgia"/>
                <a:ea typeface="Georgia"/>
                <a:cs typeface="Georgia"/>
                <a:sym typeface="Georgia"/>
              </a:rPr>
              <a:t>HS Example- Pine Mountain</a:t>
            </a:r>
          </a:p>
          <a:p>
            <a:pPr marL="0" marR="0" lvl="0" indent="0" algn="ctr" rtl="0">
              <a:spcBef>
                <a:spcPts val="0"/>
              </a:spcBef>
              <a:buClr>
                <a:srgbClr val="072B62"/>
              </a:buClr>
              <a:buSzPct val="25000"/>
              <a:buFont typeface="Georgia"/>
              <a:buNone/>
            </a:pPr>
            <a:r>
              <a:rPr lang="en-US" sz="4400" b="0" i="0" u="none" strike="noStrike" cap="none">
                <a:solidFill>
                  <a:srgbClr val="072B62"/>
                </a:solidFill>
                <a:latin typeface="Georgia"/>
                <a:ea typeface="Georgia"/>
                <a:cs typeface="Georgia"/>
                <a:sym typeface="Georgia"/>
              </a:rPr>
              <a:t> Thr</a:t>
            </a:r>
            <a:r>
              <a:rPr lang="en-US"/>
              <a:t>ust Fault</a:t>
            </a:r>
          </a:p>
        </p:txBody>
      </p:sp>
      <p:sp>
        <p:nvSpPr>
          <p:cNvPr id="464" name="Shape 464"/>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23</a:t>
            </a:fld>
            <a:endParaRPr lang="en-US" sz="1800">
              <a:solidFill>
                <a:schemeClr val="lt1"/>
              </a:solidFill>
              <a:latin typeface="Source Sans Pro"/>
              <a:ea typeface="Source Sans Pro"/>
              <a:cs typeface="Source Sans Pro"/>
              <a:sym typeface="Source Sans Pro"/>
            </a:endParaRPr>
          </a:p>
        </p:txBody>
      </p:sp>
      <p:pic>
        <p:nvPicPr>
          <p:cNvPr id="465" name="Shape 465" descr="https://lh3.googleusercontent.com/S5gi3_VpnANFSgZC9FhMiqyX-iuTMllnYaux0xJ2ddxJv6iprq4hduCFZ-rSl5Y7hS5OjB9gAAxYrIGMh7y5R4fZEpkd1Nm7ArYHA6cgJ5aHY9RM7POjQkhPuYQM0WQMpJV8b2CD"/>
          <p:cNvPicPr preferRelativeResize="0"/>
          <p:nvPr/>
        </p:nvPicPr>
        <p:blipFill rotWithShape="1">
          <a:blip r:embed="rId3">
            <a:alphaModFix/>
          </a:blip>
          <a:srcRect/>
          <a:stretch/>
        </p:blipFill>
        <p:spPr>
          <a:xfrm>
            <a:off x="1273174" y="2151841"/>
            <a:ext cx="9043935" cy="3608877"/>
          </a:xfrm>
          <a:prstGeom prst="rect">
            <a:avLst/>
          </a:prstGeom>
          <a:noFill/>
          <a:ln w="9525" cap="flat" cmpd="sng">
            <a:solidFill>
              <a:schemeClr val="dk1"/>
            </a:solidFill>
            <a:prstDash val="solid"/>
            <a:round/>
            <a:headEnd type="none" w="med" len="med"/>
            <a:tailEnd type="none" w="med" len="me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Shape 470"/>
          <p:cNvSpPr txBox="1">
            <a:spLocks noGrp="1"/>
          </p:cNvSpPr>
          <p:nvPr>
            <p:ph type="title"/>
          </p:nvPr>
        </p:nvSpPr>
        <p:spPr>
          <a:xfrm>
            <a:off x="982825" y="601212"/>
            <a:ext cx="10972800" cy="1143000"/>
          </a:xfrm>
          <a:prstGeom prst="rect">
            <a:avLst/>
          </a:prstGeom>
          <a:noFill/>
          <a:ln>
            <a:noFill/>
          </a:ln>
        </p:spPr>
        <p:txBody>
          <a:bodyPr wrap="square" lIns="91425" tIns="45700" rIns="91425" bIns="45700" anchor="t" anchorCtr="0">
            <a:noAutofit/>
          </a:bodyPr>
          <a:lstStyle/>
          <a:p>
            <a:pPr marL="0" marR="0" lvl="0" indent="0" algn="l" rtl="0">
              <a:spcBef>
                <a:spcPts val="0"/>
              </a:spcBef>
              <a:buClr>
                <a:srgbClr val="072B62"/>
              </a:buClr>
              <a:buSzPct val="25000"/>
              <a:buFont typeface="Georgia"/>
              <a:buNone/>
            </a:pPr>
            <a:r>
              <a:rPr lang="en-US" sz="4400" b="0" i="0" u="none" strike="noStrike" cap="none">
                <a:solidFill>
                  <a:srgbClr val="072B62"/>
                </a:solidFill>
                <a:latin typeface="Georgia"/>
                <a:ea typeface="Georgia"/>
                <a:cs typeface="Georgia"/>
                <a:sym typeface="Georgia"/>
              </a:rPr>
              <a:t>Pine Mountain PE Bundle</a:t>
            </a:r>
          </a:p>
        </p:txBody>
      </p:sp>
      <p:sp>
        <p:nvSpPr>
          <p:cNvPr id="471" name="Shape 471"/>
          <p:cNvSpPr txBox="1">
            <a:spLocks noGrp="1"/>
          </p:cNvSpPr>
          <p:nvPr>
            <p:ph type="sldNum" idx="12"/>
          </p:nvPr>
        </p:nvSpPr>
        <p:spPr>
          <a:xfrm>
            <a:off x="11016765" y="6309650"/>
            <a:ext cx="683339" cy="365125"/>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24</a:t>
            </a:fld>
            <a:endParaRPr lang="en-US" sz="1800">
              <a:solidFill>
                <a:schemeClr val="lt1"/>
              </a:solidFill>
              <a:latin typeface="Source Sans Pro"/>
              <a:ea typeface="Source Sans Pro"/>
              <a:cs typeface="Source Sans Pro"/>
              <a:sym typeface="Source Sans Pro"/>
            </a:endParaRPr>
          </a:p>
        </p:txBody>
      </p:sp>
      <p:pic>
        <p:nvPicPr>
          <p:cNvPr id="472" name="Shape 472"/>
          <p:cNvPicPr preferRelativeResize="0"/>
          <p:nvPr/>
        </p:nvPicPr>
        <p:blipFill rotWithShape="1">
          <a:blip r:embed="rId3">
            <a:alphaModFix/>
          </a:blip>
          <a:srcRect/>
          <a:stretch/>
        </p:blipFill>
        <p:spPr>
          <a:xfrm>
            <a:off x="803274" y="1966911"/>
            <a:ext cx="8316914" cy="402093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3430" y="257215"/>
            <a:ext cx="8992572" cy="1320800"/>
          </a:xfrm>
        </p:spPr>
        <p:txBody>
          <a:bodyPr/>
          <a:lstStyle/>
          <a:p>
            <a:r>
              <a:rPr lang="en-US" dirty="0" smtClean="0"/>
              <a:t>What we have learned (so far:)</a:t>
            </a:r>
            <a:endParaRPr lang="en-US" dirty="0"/>
          </a:p>
        </p:txBody>
      </p:sp>
      <p:sp>
        <p:nvSpPr>
          <p:cNvPr id="3" name="Slide Number Placeholder 2"/>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800" smtClean="0">
                <a:solidFill>
                  <a:schemeClr val="lt1"/>
                </a:solidFill>
                <a:latin typeface="Source Sans Pro"/>
                <a:ea typeface="Source Sans Pro"/>
                <a:cs typeface="Source Sans Pro"/>
                <a:sym typeface="Source Sans Pro"/>
              </a:rPr>
              <a:t>25</a:t>
            </a:fld>
            <a:endParaRPr lang="en-US" sz="1800">
              <a:solidFill>
                <a:schemeClr val="lt1"/>
              </a:solidFill>
              <a:latin typeface="Source Sans Pro"/>
              <a:ea typeface="Source Sans Pro"/>
              <a:cs typeface="Source Sans Pro"/>
              <a:sym typeface="Source Sans Pro"/>
            </a:endParaRPr>
          </a:p>
        </p:txBody>
      </p:sp>
      <p:sp>
        <p:nvSpPr>
          <p:cNvPr id="4" name="Text Placeholder 3"/>
          <p:cNvSpPr>
            <a:spLocks noGrp="1"/>
          </p:cNvSpPr>
          <p:nvPr>
            <p:ph type="body" idx="1"/>
          </p:nvPr>
        </p:nvSpPr>
        <p:spPr/>
        <p:txBody>
          <a:bodyPr/>
          <a:lstStyle/>
          <a:p>
            <a:r>
              <a:rPr lang="en-US" dirty="0" smtClean="0"/>
              <a:t>Students liked the phenomenon-approach</a:t>
            </a:r>
          </a:p>
          <a:p>
            <a:r>
              <a:rPr lang="en-US" dirty="0" smtClean="0"/>
              <a:t>Student surveys and OAA/OTL observations indicate time allotted was sufficient</a:t>
            </a:r>
          </a:p>
          <a:p>
            <a:r>
              <a:rPr lang="en-US" dirty="0" smtClean="0"/>
              <a:t>Students felt the test was “fair”</a:t>
            </a:r>
          </a:p>
          <a:p>
            <a:r>
              <a:rPr lang="en-US" dirty="0" smtClean="0"/>
              <a:t>(very preliminary) indications that very few problems with item design contributed to low performance</a:t>
            </a:r>
            <a:endParaRPr lang="en-US" dirty="0"/>
          </a:p>
        </p:txBody>
      </p:sp>
    </p:spTree>
    <p:extLst>
      <p:ext uri="{BB962C8B-B14F-4D97-AF65-F5344CB8AC3E}">
        <p14:creationId xmlns:p14="http://schemas.microsoft.com/office/powerpoint/2010/main" val="2563282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Shape 486"/>
          <p:cNvSpPr txBox="1">
            <a:spLocks noGrp="1"/>
          </p:cNvSpPr>
          <p:nvPr>
            <p:ph type="title"/>
          </p:nvPr>
        </p:nvSpPr>
        <p:spPr>
          <a:xfrm>
            <a:off x="1304925" y="65100"/>
            <a:ext cx="7886700" cy="1143000"/>
          </a:xfrm>
          <a:prstGeom prst="rect">
            <a:avLst/>
          </a:prstGeom>
          <a:solidFill>
            <a:schemeClr val="lt1"/>
          </a:solidFill>
          <a:ln>
            <a:noFill/>
          </a:ln>
        </p:spPr>
        <p:txBody>
          <a:bodyPr wrap="square" lIns="91425" tIns="45700" rIns="91425" bIns="45700" anchor="t" anchorCtr="0">
            <a:noAutofit/>
          </a:bodyPr>
          <a:lstStyle/>
          <a:p>
            <a:pPr marL="0" marR="0" lvl="0" indent="0" algn="l" rtl="0">
              <a:spcBef>
                <a:spcPts val="0"/>
              </a:spcBef>
              <a:buClr>
                <a:srgbClr val="C00000"/>
              </a:buClr>
              <a:buSzPct val="25000"/>
              <a:buFont typeface="Georgia"/>
              <a:buNone/>
            </a:pPr>
            <a:r>
              <a:rPr lang="en-US" sz="4400" b="1" i="0" u="none" strike="noStrike" cap="none">
                <a:solidFill>
                  <a:srgbClr val="C00000"/>
                </a:solidFill>
                <a:latin typeface="Georgia"/>
                <a:ea typeface="Georgia"/>
                <a:cs typeface="Georgia"/>
                <a:sym typeface="Georgia"/>
              </a:rPr>
              <a:t>201</a:t>
            </a:r>
            <a:r>
              <a:rPr lang="en-US" b="1">
                <a:solidFill>
                  <a:srgbClr val="C00000"/>
                </a:solidFill>
              </a:rPr>
              <a:t>8</a:t>
            </a:r>
            <a:r>
              <a:rPr lang="en-US" sz="4400" b="1" i="0" u="none" strike="noStrike" cap="none">
                <a:solidFill>
                  <a:srgbClr val="C00000"/>
                </a:solidFill>
                <a:latin typeface="Georgia"/>
                <a:ea typeface="Georgia"/>
                <a:cs typeface="Georgia"/>
                <a:sym typeface="Georgia"/>
              </a:rPr>
              <a:t> </a:t>
            </a:r>
            <a:r>
              <a:rPr lang="en-US" sz="4400" b="0" i="0" u="none" strike="noStrike" cap="none">
                <a:solidFill>
                  <a:srgbClr val="072B62"/>
                </a:solidFill>
                <a:latin typeface="Georgia"/>
                <a:ea typeface="Georgia"/>
                <a:cs typeface="Georgia"/>
                <a:sym typeface="Georgia"/>
              </a:rPr>
              <a:t> Science Assessment</a:t>
            </a:r>
          </a:p>
        </p:txBody>
      </p:sp>
      <p:sp>
        <p:nvSpPr>
          <p:cNvPr id="487" name="Shape 487"/>
          <p:cNvSpPr txBox="1">
            <a:spLocks noGrp="1"/>
          </p:cNvSpPr>
          <p:nvPr>
            <p:ph type="sldNum" idx="12"/>
          </p:nvPr>
        </p:nvSpPr>
        <p:spPr>
          <a:xfrm>
            <a:off x="11016765" y="6309650"/>
            <a:ext cx="683400" cy="36510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fld id="{00000000-1234-1234-1234-123412341234}" type="slidenum">
              <a:rPr lang="en-US" sz="1800">
                <a:solidFill>
                  <a:schemeClr val="lt1"/>
                </a:solidFill>
                <a:latin typeface="Source Sans Pro"/>
                <a:ea typeface="Source Sans Pro"/>
                <a:cs typeface="Source Sans Pro"/>
                <a:sym typeface="Source Sans Pro"/>
              </a:rPr>
              <a:t>26</a:t>
            </a:fld>
            <a:endParaRPr lang="en-US" sz="1800">
              <a:solidFill>
                <a:schemeClr val="lt1"/>
              </a:solidFill>
              <a:latin typeface="Source Sans Pro"/>
              <a:ea typeface="Source Sans Pro"/>
              <a:cs typeface="Source Sans Pro"/>
              <a:sym typeface="Source Sans Pro"/>
            </a:endParaRPr>
          </a:p>
        </p:txBody>
      </p:sp>
      <p:sp>
        <p:nvSpPr>
          <p:cNvPr id="488" name="Shape 488"/>
          <p:cNvSpPr/>
          <p:nvPr/>
        </p:nvSpPr>
        <p:spPr>
          <a:xfrm>
            <a:off x="969524" y="1008052"/>
            <a:ext cx="8557500" cy="5016900"/>
          </a:xfrm>
          <a:prstGeom prst="rect">
            <a:avLst/>
          </a:prstGeom>
          <a:solidFill>
            <a:schemeClr val="lt1"/>
          </a:solidFill>
          <a:ln>
            <a:noFill/>
          </a:ln>
        </p:spPr>
        <p:txBody>
          <a:bodyPr wrap="square" lIns="91425" tIns="45700" rIns="91425" bIns="45700" anchor="t" anchorCtr="0">
            <a:noAutofit/>
          </a:bodyPr>
          <a:lstStyle/>
          <a:p>
            <a:pPr marL="0" marR="0" lvl="0" indent="63500" algn="l" rtl="0">
              <a:spcBef>
                <a:spcPts val="0"/>
              </a:spcBef>
              <a:buClr>
                <a:schemeClr val="dk1"/>
              </a:buClr>
              <a:buSzPct val="100000"/>
              <a:buFont typeface="Arial"/>
              <a:buChar char="•"/>
            </a:pPr>
            <a:r>
              <a:rPr lang="en-US" sz="3000" u="sng" dirty="0">
                <a:solidFill>
                  <a:srgbClr val="FF0000"/>
                </a:solidFill>
                <a:latin typeface="Source Sans Pro"/>
                <a:ea typeface="Source Sans Pro"/>
                <a:cs typeface="Source Sans Pro"/>
                <a:sym typeface="Source Sans Pro"/>
              </a:rPr>
              <a:t>Expected operational</a:t>
            </a:r>
            <a:r>
              <a:rPr lang="en-US" sz="3000" dirty="0">
                <a:solidFill>
                  <a:schemeClr val="dk1"/>
                </a:solidFill>
                <a:latin typeface="Source Sans Pro"/>
                <a:ea typeface="Source Sans Pro"/>
                <a:cs typeface="Source Sans Pro"/>
                <a:sym typeface="Source Sans Pro"/>
              </a:rPr>
              <a:t>  assessment at grades 4 &amp; 7. Configuration TBD. </a:t>
            </a:r>
          </a:p>
          <a:p>
            <a:pPr marL="0" marR="0" lvl="0" indent="63500" algn="l" rtl="0">
              <a:spcBef>
                <a:spcPts val="0"/>
              </a:spcBef>
              <a:buClr>
                <a:schemeClr val="dk1"/>
              </a:buClr>
              <a:buSzPct val="100000"/>
              <a:buFont typeface="Arial"/>
              <a:buChar char="•"/>
            </a:pPr>
            <a:r>
              <a:rPr lang="en-US" sz="3000" dirty="0">
                <a:solidFill>
                  <a:schemeClr val="dk1"/>
                </a:solidFill>
                <a:latin typeface="Source Sans Pro"/>
                <a:ea typeface="Source Sans Pro"/>
                <a:cs typeface="Source Sans Pro"/>
                <a:sym typeface="Source Sans Pro"/>
              </a:rPr>
              <a:t> </a:t>
            </a:r>
            <a:r>
              <a:rPr lang="en-US" sz="3000" u="sng" dirty="0">
                <a:solidFill>
                  <a:srgbClr val="FF0000"/>
                </a:solidFill>
                <a:latin typeface="Source Sans Pro"/>
                <a:ea typeface="Source Sans Pro"/>
                <a:cs typeface="Source Sans Pro"/>
                <a:sym typeface="Source Sans Pro"/>
              </a:rPr>
              <a:t>Field Test</a:t>
            </a:r>
            <a:r>
              <a:rPr lang="en-US" sz="3000" dirty="0">
                <a:solidFill>
                  <a:schemeClr val="dk1"/>
                </a:solidFill>
                <a:latin typeface="Source Sans Pro"/>
                <a:ea typeface="Source Sans Pro"/>
                <a:cs typeface="Source Sans Pro"/>
                <a:sym typeface="Source Sans Pro"/>
              </a:rPr>
              <a:t> of Biology EOC. 7 selected response, 1 constructed response per </a:t>
            </a:r>
            <a:r>
              <a:rPr lang="en-US" sz="3000" u="sng" dirty="0">
                <a:solidFill>
                  <a:schemeClr val="dk1"/>
                </a:solidFill>
                <a:latin typeface="Source Sans Pro"/>
                <a:ea typeface="Source Sans Pro"/>
                <a:cs typeface="Source Sans Pro"/>
                <a:sym typeface="Source Sans Pro"/>
              </a:rPr>
              <a:t>cluster</a:t>
            </a:r>
            <a:r>
              <a:rPr lang="en-US" sz="3000" dirty="0">
                <a:solidFill>
                  <a:schemeClr val="dk1"/>
                </a:solidFill>
                <a:latin typeface="Source Sans Pro"/>
                <a:ea typeface="Source Sans Pro"/>
                <a:cs typeface="Source Sans Pro"/>
                <a:sym typeface="Source Sans Pro"/>
              </a:rPr>
              <a:t> (in general</a:t>
            </a:r>
            <a:r>
              <a:rPr lang="en-US" sz="3000" dirty="0" smtClean="0">
                <a:solidFill>
                  <a:schemeClr val="dk1"/>
                </a:solidFill>
                <a:latin typeface="Source Sans Pro"/>
                <a:ea typeface="Source Sans Pro"/>
                <a:cs typeface="Source Sans Pro"/>
                <a:sym typeface="Source Sans Pro"/>
              </a:rPr>
              <a:t>.)</a:t>
            </a:r>
          </a:p>
          <a:p>
            <a:pPr marL="0" marR="0" lvl="0" indent="63500" algn="l" rtl="0">
              <a:spcBef>
                <a:spcPts val="0"/>
              </a:spcBef>
              <a:buClr>
                <a:schemeClr val="dk1"/>
              </a:buClr>
              <a:buSzPct val="100000"/>
              <a:buFont typeface="Arial"/>
              <a:buChar char="•"/>
            </a:pPr>
            <a:r>
              <a:rPr lang="en-US" sz="3000" dirty="0" smtClean="0">
                <a:solidFill>
                  <a:schemeClr val="dk1"/>
                </a:solidFill>
                <a:latin typeface="Source Sans Pro"/>
                <a:ea typeface="Source Sans Pro"/>
                <a:cs typeface="Source Sans Pro"/>
                <a:sym typeface="Source Sans Pro"/>
              </a:rPr>
              <a:t> </a:t>
            </a:r>
            <a:r>
              <a:rPr lang="en-US" sz="3000" dirty="0">
                <a:solidFill>
                  <a:schemeClr val="dk1"/>
                </a:solidFill>
                <a:latin typeface="Source Sans Pro"/>
                <a:ea typeface="Source Sans Pro"/>
                <a:cs typeface="Source Sans Pro"/>
                <a:sym typeface="Source Sans Pro"/>
              </a:rPr>
              <a:t>Students will likely not complete a full assessment.</a:t>
            </a:r>
          </a:p>
          <a:p>
            <a:pPr marL="0" marR="0" lvl="0" indent="63500" algn="l" rtl="0">
              <a:spcBef>
                <a:spcPts val="0"/>
              </a:spcBef>
              <a:buClr>
                <a:schemeClr val="dk1"/>
              </a:buClr>
              <a:buSzPct val="100000"/>
              <a:buFont typeface="Source Sans Pro"/>
              <a:buChar char="•"/>
            </a:pPr>
            <a:r>
              <a:rPr lang="en-US" sz="3000" dirty="0">
                <a:solidFill>
                  <a:schemeClr val="dk1"/>
                </a:solidFill>
                <a:latin typeface="Source Sans Pro"/>
                <a:ea typeface="Source Sans Pro"/>
                <a:cs typeface="Source Sans Pro"/>
                <a:sym typeface="Source Sans Pro"/>
              </a:rPr>
              <a:t>Biology EOC Field Test likely administered online.</a:t>
            </a:r>
          </a:p>
          <a:p>
            <a:pPr marL="0" marR="0" lvl="0" indent="63500" algn="l" rtl="0">
              <a:spcBef>
                <a:spcPts val="0"/>
              </a:spcBef>
              <a:buClr>
                <a:schemeClr val="dk1"/>
              </a:buClr>
              <a:buSzPct val="100000"/>
              <a:buFont typeface="Source Sans Pro"/>
              <a:buChar char="•"/>
            </a:pPr>
            <a:r>
              <a:rPr lang="en-US" sz="3000" dirty="0">
                <a:solidFill>
                  <a:schemeClr val="dk1"/>
                </a:solidFill>
                <a:latin typeface="Source Sans Pro"/>
                <a:ea typeface="Source Sans Pro"/>
                <a:cs typeface="Source Sans Pro"/>
                <a:sym typeface="Source Sans Pro"/>
              </a:rPr>
              <a:t>PEs eligible for Biology EOC: all HS LS, </a:t>
            </a:r>
            <a:r>
              <a:rPr lang="en-US" sz="3000" u="sng" dirty="0">
                <a:solidFill>
                  <a:srgbClr val="FF0000"/>
                </a:solidFill>
                <a:latin typeface="Source Sans Pro"/>
                <a:ea typeface="Source Sans Pro"/>
                <a:cs typeface="Source Sans Pro"/>
                <a:sym typeface="Source Sans Pro"/>
              </a:rPr>
              <a:t>8th grade LS</a:t>
            </a:r>
            <a:r>
              <a:rPr lang="en-US" sz="3000" dirty="0">
                <a:solidFill>
                  <a:schemeClr val="dk1"/>
                </a:solidFill>
                <a:latin typeface="Source Sans Pro"/>
                <a:ea typeface="Source Sans Pro"/>
                <a:cs typeface="Source Sans Pro"/>
                <a:sym typeface="Source Sans Pro"/>
              </a:rPr>
              <a:t>, HS ETS</a:t>
            </a:r>
          </a:p>
          <a:p>
            <a:pPr marL="0" marR="0" lvl="0" indent="63500" algn="l" rtl="0">
              <a:spcBef>
                <a:spcPts val="0"/>
              </a:spcBef>
              <a:buClr>
                <a:schemeClr val="dk1"/>
              </a:buClr>
              <a:buSzPct val="100000"/>
              <a:buFont typeface="Source Sans Pro"/>
              <a:buChar char="•"/>
            </a:pPr>
            <a:r>
              <a:rPr lang="en-US" sz="3000" dirty="0">
                <a:solidFill>
                  <a:schemeClr val="dk1"/>
                </a:solidFill>
                <a:latin typeface="Source Sans Pro"/>
                <a:ea typeface="Source Sans Pro"/>
                <a:cs typeface="Source Sans Pro"/>
                <a:sym typeface="Source Sans Pro"/>
              </a:rPr>
              <a:t>Writers not limited to “bundled” SEP and CCC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8">
                                            <p:txEl>
                                              <p:pRg st="0" end="0"/>
                                            </p:txEl>
                                          </p:spTgt>
                                        </p:tgtEl>
                                        <p:attrNameLst>
                                          <p:attrName>style.visibility</p:attrName>
                                        </p:attrNameLst>
                                      </p:cBhvr>
                                      <p:to>
                                        <p:strVal val="visible"/>
                                      </p:to>
                                    </p:set>
                                    <p:animEffect transition="in" filter="fade">
                                      <p:cBhvr>
                                        <p:cTn id="7" dur="1000"/>
                                        <p:tgtEl>
                                          <p:spTgt spid="4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8">
                                            <p:txEl>
                                              <p:pRg st="1" end="1"/>
                                            </p:txEl>
                                          </p:spTgt>
                                        </p:tgtEl>
                                        <p:attrNameLst>
                                          <p:attrName>style.visibility</p:attrName>
                                        </p:attrNameLst>
                                      </p:cBhvr>
                                      <p:to>
                                        <p:strVal val="visible"/>
                                      </p:to>
                                    </p:set>
                                    <p:animEffect transition="in" filter="fade">
                                      <p:cBhvr>
                                        <p:cTn id="12" dur="1000"/>
                                        <p:tgtEl>
                                          <p:spTgt spid="4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8">
                                            <p:txEl>
                                              <p:pRg st="2" end="2"/>
                                            </p:txEl>
                                          </p:spTgt>
                                        </p:tgtEl>
                                        <p:attrNameLst>
                                          <p:attrName>style.visibility</p:attrName>
                                        </p:attrNameLst>
                                      </p:cBhvr>
                                      <p:to>
                                        <p:strVal val="visible"/>
                                      </p:to>
                                    </p:set>
                                    <p:animEffect transition="in" filter="fade">
                                      <p:cBhvr>
                                        <p:cTn id="17" dur="1000"/>
                                        <p:tgtEl>
                                          <p:spTgt spid="48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8">
                                            <p:txEl>
                                              <p:pRg st="3" end="3"/>
                                            </p:txEl>
                                          </p:spTgt>
                                        </p:tgtEl>
                                        <p:attrNameLst>
                                          <p:attrName>style.visibility</p:attrName>
                                        </p:attrNameLst>
                                      </p:cBhvr>
                                      <p:to>
                                        <p:strVal val="visible"/>
                                      </p:to>
                                    </p:set>
                                    <p:animEffect transition="in" filter="fade">
                                      <p:cBhvr>
                                        <p:cTn id="22" dur="1000"/>
                                        <p:tgtEl>
                                          <p:spTgt spid="48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8">
                                            <p:txEl>
                                              <p:pRg st="4" end="4"/>
                                            </p:txEl>
                                          </p:spTgt>
                                        </p:tgtEl>
                                        <p:attrNameLst>
                                          <p:attrName>style.visibility</p:attrName>
                                        </p:attrNameLst>
                                      </p:cBhvr>
                                      <p:to>
                                        <p:strVal val="visible"/>
                                      </p:to>
                                    </p:set>
                                    <p:animEffect transition="in" filter="fade">
                                      <p:cBhvr>
                                        <p:cTn id="27" dur="1000"/>
                                        <p:tgtEl>
                                          <p:spTgt spid="48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8">
                                            <p:txEl>
                                              <p:pRg st="5" end="5"/>
                                            </p:txEl>
                                          </p:spTgt>
                                        </p:tgtEl>
                                        <p:attrNameLst>
                                          <p:attrName>style.visibility</p:attrName>
                                        </p:attrNameLst>
                                      </p:cBhvr>
                                      <p:to>
                                        <p:strVal val="visible"/>
                                      </p:to>
                                    </p:set>
                                    <p:animEffect transition="in" filter="fade">
                                      <p:cBhvr>
                                        <p:cTn id="32" dur="1000"/>
                                        <p:tgtEl>
                                          <p:spTgt spid="48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Shape 494"/>
          <p:cNvSpPr txBox="1">
            <a:spLocks noGrp="1"/>
          </p:cNvSpPr>
          <p:nvPr>
            <p:ph type="title"/>
          </p:nvPr>
        </p:nvSpPr>
        <p:spPr>
          <a:xfrm>
            <a:off x="1219200" y="1006415"/>
            <a:ext cx="8286000" cy="2641500"/>
          </a:xfrm>
          <a:prstGeom prst="rect">
            <a:avLst/>
          </a:prstGeom>
        </p:spPr>
        <p:txBody>
          <a:bodyPr wrap="square" lIns="91425" tIns="91425" rIns="91425" bIns="91425" anchor="t" anchorCtr="0">
            <a:noAutofit/>
          </a:bodyPr>
          <a:lstStyle/>
          <a:p>
            <a:pPr lvl="0" algn="ctr" rtl="0">
              <a:spcBef>
                <a:spcPts val="0"/>
              </a:spcBef>
              <a:buNone/>
            </a:pPr>
            <a:r>
              <a:rPr lang="en-US"/>
              <a:t>Cluster development: average 30 hours to create a draft</a:t>
            </a:r>
          </a:p>
        </p:txBody>
      </p:sp>
      <p:sp>
        <p:nvSpPr>
          <p:cNvPr id="495" name="Shape 495"/>
          <p:cNvSpPr txBox="1">
            <a:spLocks noGrp="1"/>
          </p:cNvSpPr>
          <p:nvPr>
            <p:ph type="sldNum" idx="12"/>
          </p:nvPr>
        </p:nvSpPr>
        <p:spPr>
          <a:xfrm>
            <a:off x="11016765" y="6309650"/>
            <a:ext cx="683400" cy="365100"/>
          </a:xfrm>
          <a:prstGeom prst="rect">
            <a:avLst/>
          </a:prstGeom>
        </p:spPr>
        <p:txBody>
          <a:bodyPr wrap="square" lIns="91425" tIns="45700" rIns="91425" bIns="45700" anchor="t" anchorCtr="0">
            <a:noAutofit/>
          </a:bodyPr>
          <a:lstStyle/>
          <a:p>
            <a:pPr lvl="0">
              <a:spcBef>
                <a:spcPts val="0"/>
              </a:spcBef>
              <a:buClr>
                <a:srgbClr val="000000"/>
              </a:buClr>
              <a:buSzPct val="25000"/>
              <a:buFont typeface="Arial"/>
              <a:buNone/>
            </a:pPr>
            <a:fld id="{00000000-1234-1234-1234-123412341234}" type="slidenum">
              <a:rPr lang="en-US"/>
              <a:t>27</a:t>
            </a:fld>
            <a:endParaRPr lang="en-US"/>
          </a:p>
        </p:txBody>
      </p:sp>
      <p:pic>
        <p:nvPicPr>
          <p:cNvPr id="496" name="Shape 496"/>
          <p:cNvPicPr preferRelativeResize="0"/>
          <p:nvPr/>
        </p:nvPicPr>
        <p:blipFill>
          <a:blip r:embed="rId3">
            <a:alphaModFix/>
          </a:blip>
          <a:stretch>
            <a:fillRect/>
          </a:stretch>
        </p:blipFill>
        <p:spPr>
          <a:xfrm>
            <a:off x="1151925" y="153825"/>
            <a:ext cx="8505750" cy="63792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6"/>
                                        </p:tgtEl>
                                        <p:attrNameLst>
                                          <p:attrName>style.visibility</p:attrName>
                                        </p:attrNameLst>
                                      </p:cBhvr>
                                      <p:to>
                                        <p:strVal val="visible"/>
                                      </p:to>
                                    </p:set>
                                    <p:animEffect transition="in" filter="fade">
                                      <p:cBhvr>
                                        <p:cTn id="7" dur="1000"/>
                                        <p:tgtEl>
                                          <p:spTgt spid="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230" y="202624"/>
            <a:ext cx="7796645" cy="1320800"/>
          </a:xfrm>
        </p:spPr>
        <p:txBody>
          <a:bodyPr/>
          <a:lstStyle/>
          <a:p>
            <a:r>
              <a:rPr lang="en-US" dirty="0" smtClean="0"/>
              <a:t>Things to think about: 4 &amp; 7</a:t>
            </a:r>
            <a:endParaRPr lang="en-US" dirty="0"/>
          </a:p>
        </p:txBody>
      </p:sp>
      <p:sp>
        <p:nvSpPr>
          <p:cNvPr id="3" name="Slide Number Placeholder 2"/>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800" smtClean="0">
                <a:solidFill>
                  <a:schemeClr val="lt1"/>
                </a:solidFill>
                <a:latin typeface="Source Sans Pro"/>
                <a:ea typeface="Source Sans Pro"/>
                <a:cs typeface="Source Sans Pro"/>
                <a:sym typeface="Source Sans Pro"/>
              </a:rPr>
              <a:t>28</a:t>
            </a:fld>
            <a:endParaRPr lang="en-US" sz="1800">
              <a:solidFill>
                <a:schemeClr val="lt1"/>
              </a:solidFill>
              <a:latin typeface="Source Sans Pro"/>
              <a:ea typeface="Source Sans Pro"/>
              <a:cs typeface="Source Sans Pro"/>
              <a:sym typeface="Source Sans Pro"/>
            </a:endParaRPr>
          </a:p>
        </p:txBody>
      </p:sp>
      <p:sp>
        <p:nvSpPr>
          <p:cNvPr id="4" name="Text Placeholder 3"/>
          <p:cNvSpPr>
            <a:spLocks noGrp="1"/>
          </p:cNvSpPr>
          <p:nvPr>
            <p:ph type="body" idx="1"/>
          </p:nvPr>
        </p:nvSpPr>
        <p:spPr/>
        <p:txBody>
          <a:bodyPr/>
          <a:lstStyle/>
          <a:p>
            <a:r>
              <a:rPr lang="en-US" dirty="0" smtClean="0"/>
              <a:t>Are you focusing on the SEP and CCC? Or is instruction only DCI? The summative measures all three parts of the standards.</a:t>
            </a:r>
          </a:p>
          <a:p>
            <a:r>
              <a:rPr lang="en-US" dirty="0" smtClean="0"/>
              <a:t>Is instruction being planned to investigate phenomena?</a:t>
            </a:r>
          </a:p>
          <a:p>
            <a:r>
              <a:rPr lang="en-US" dirty="0" smtClean="0"/>
              <a:t>Don’t forget the ETS standards for your grade band. Do students know what criteria and constraints are?</a:t>
            </a:r>
            <a:endParaRPr lang="en-US" dirty="0"/>
          </a:p>
        </p:txBody>
      </p:sp>
    </p:spTree>
    <p:extLst>
      <p:ext uri="{BB962C8B-B14F-4D97-AF65-F5344CB8AC3E}">
        <p14:creationId xmlns:p14="http://schemas.microsoft.com/office/powerpoint/2010/main" val="2355601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230" y="202624"/>
            <a:ext cx="7796645" cy="1320800"/>
          </a:xfrm>
        </p:spPr>
        <p:txBody>
          <a:bodyPr/>
          <a:lstStyle/>
          <a:p>
            <a:r>
              <a:rPr lang="en-US" dirty="0" smtClean="0"/>
              <a:t>Things to think about: 4 &amp; 7</a:t>
            </a:r>
            <a:endParaRPr lang="en-US" dirty="0"/>
          </a:p>
        </p:txBody>
      </p:sp>
      <p:sp>
        <p:nvSpPr>
          <p:cNvPr id="3" name="Slide Number Placeholder 2"/>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800" smtClean="0">
                <a:solidFill>
                  <a:schemeClr val="lt1"/>
                </a:solidFill>
                <a:latin typeface="Source Sans Pro"/>
                <a:ea typeface="Source Sans Pro"/>
                <a:cs typeface="Source Sans Pro"/>
                <a:sym typeface="Source Sans Pro"/>
              </a:rPr>
              <a:t>29</a:t>
            </a:fld>
            <a:endParaRPr lang="en-US" sz="1800">
              <a:solidFill>
                <a:schemeClr val="lt1"/>
              </a:solidFill>
              <a:latin typeface="Source Sans Pro"/>
              <a:ea typeface="Source Sans Pro"/>
              <a:cs typeface="Source Sans Pro"/>
              <a:sym typeface="Source Sans Pro"/>
            </a:endParaRPr>
          </a:p>
        </p:txBody>
      </p:sp>
      <p:sp>
        <p:nvSpPr>
          <p:cNvPr id="4" name="Text Placeholder 3"/>
          <p:cNvSpPr>
            <a:spLocks noGrp="1"/>
          </p:cNvSpPr>
          <p:nvPr>
            <p:ph type="body" idx="1"/>
          </p:nvPr>
        </p:nvSpPr>
        <p:spPr>
          <a:xfrm>
            <a:off x="881884" y="1431262"/>
            <a:ext cx="9090024" cy="4878388"/>
          </a:xfrm>
        </p:spPr>
        <p:txBody>
          <a:bodyPr/>
          <a:lstStyle/>
          <a:p>
            <a:r>
              <a:rPr lang="en-US" dirty="0" smtClean="0"/>
              <a:t>The test will not reward memorizing definitions. Teach the word AFTER the concept is familiar.</a:t>
            </a:r>
          </a:p>
          <a:p>
            <a:r>
              <a:rPr lang="en-US" dirty="0" smtClean="0"/>
              <a:t>Develop assessment when developing instruction.</a:t>
            </a:r>
          </a:p>
          <a:p>
            <a:r>
              <a:rPr lang="en-US" dirty="0" smtClean="0"/>
              <a:t>Practice test banks built around phenomena aren’t practical in our experience. Do you have 30 hours to spare?</a:t>
            </a:r>
            <a:endParaRPr lang="en-US" dirty="0"/>
          </a:p>
        </p:txBody>
      </p:sp>
    </p:spTree>
    <p:extLst>
      <p:ext uri="{BB962C8B-B14F-4D97-AF65-F5344CB8AC3E}">
        <p14:creationId xmlns:p14="http://schemas.microsoft.com/office/powerpoint/2010/main" val="580395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230" y="202624"/>
            <a:ext cx="8533624" cy="1320800"/>
          </a:xfrm>
        </p:spPr>
        <p:txBody>
          <a:bodyPr/>
          <a:lstStyle/>
          <a:p>
            <a:r>
              <a:rPr lang="en-US" dirty="0" smtClean="0"/>
              <a:t>Things to think about: BIO EOC</a:t>
            </a:r>
            <a:endParaRPr lang="en-US" dirty="0"/>
          </a:p>
        </p:txBody>
      </p:sp>
      <p:sp>
        <p:nvSpPr>
          <p:cNvPr id="3" name="Slide Number Placeholder 2"/>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800" smtClean="0">
                <a:solidFill>
                  <a:schemeClr val="lt1"/>
                </a:solidFill>
                <a:latin typeface="Source Sans Pro"/>
                <a:ea typeface="Source Sans Pro"/>
                <a:cs typeface="Source Sans Pro"/>
                <a:sym typeface="Source Sans Pro"/>
              </a:rPr>
              <a:t>30</a:t>
            </a:fld>
            <a:endParaRPr lang="en-US" sz="1800">
              <a:solidFill>
                <a:schemeClr val="lt1"/>
              </a:solidFill>
              <a:latin typeface="Source Sans Pro"/>
              <a:ea typeface="Source Sans Pro"/>
              <a:cs typeface="Source Sans Pro"/>
              <a:sym typeface="Source Sans Pro"/>
            </a:endParaRPr>
          </a:p>
        </p:txBody>
      </p:sp>
      <p:sp>
        <p:nvSpPr>
          <p:cNvPr id="4" name="Text Placeholder 3"/>
          <p:cNvSpPr>
            <a:spLocks noGrp="1"/>
          </p:cNvSpPr>
          <p:nvPr>
            <p:ph type="body" idx="1"/>
          </p:nvPr>
        </p:nvSpPr>
        <p:spPr>
          <a:xfrm>
            <a:off x="919030" y="1240193"/>
            <a:ext cx="9090024" cy="4878388"/>
          </a:xfrm>
        </p:spPr>
        <p:txBody>
          <a:bodyPr/>
          <a:lstStyle/>
          <a:p>
            <a:r>
              <a:rPr lang="en-US" dirty="0" smtClean="0"/>
              <a:t>All the advice for 4 &amp; 7 applies equally well to the BIO EOC Field Test.</a:t>
            </a:r>
          </a:p>
          <a:p>
            <a:r>
              <a:rPr lang="en-US" dirty="0" smtClean="0">
                <a:solidFill>
                  <a:schemeClr val="dk1"/>
                </a:solidFill>
              </a:rPr>
              <a:t> </a:t>
            </a:r>
            <a:r>
              <a:rPr lang="en-US" dirty="0">
                <a:solidFill>
                  <a:schemeClr val="dk1"/>
                </a:solidFill>
              </a:rPr>
              <a:t>A</a:t>
            </a:r>
            <a:r>
              <a:rPr lang="en-US" dirty="0" smtClean="0">
                <a:solidFill>
                  <a:schemeClr val="dk1"/>
                </a:solidFill>
              </a:rPr>
              <a:t>ll </a:t>
            </a:r>
            <a:r>
              <a:rPr lang="en-US" dirty="0">
                <a:solidFill>
                  <a:schemeClr val="dk1"/>
                </a:solidFill>
              </a:rPr>
              <a:t>HS </a:t>
            </a:r>
            <a:r>
              <a:rPr lang="en-US" dirty="0" smtClean="0">
                <a:solidFill>
                  <a:schemeClr val="dk1"/>
                </a:solidFill>
              </a:rPr>
              <a:t>life science (LS), </a:t>
            </a:r>
            <a:r>
              <a:rPr lang="en-US" u="sng" dirty="0">
                <a:solidFill>
                  <a:srgbClr val="FF0000"/>
                </a:solidFill>
              </a:rPr>
              <a:t>8th grade LS</a:t>
            </a:r>
            <a:r>
              <a:rPr lang="en-US" dirty="0">
                <a:solidFill>
                  <a:schemeClr val="dk1"/>
                </a:solidFill>
              </a:rPr>
              <a:t>, HS </a:t>
            </a:r>
            <a:r>
              <a:rPr lang="en-US" dirty="0" smtClean="0">
                <a:solidFill>
                  <a:schemeClr val="dk1"/>
                </a:solidFill>
              </a:rPr>
              <a:t>ETS are eligible for assessment.</a:t>
            </a:r>
            <a:endParaRPr lang="en-US" dirty="0" smtClean="0"/>
          </a:p>
          <a:p>
            <a:r>
              <a:rPr lang="en-US" dirty="0" smtClean="0"/>
              <a:t>Field Test will not generate student scores. Biology teachers will need to develop their own final. </a:t>
            </a:r>
          </a:p>
          <a:p>
            <a:r>
              <a:rPr lang="en-US" dirty="0" smtClean="0"/>
              <a:t>SBDM may wish to revise policies regarding impact on grades in EOC classes.</a:t>
            </a:r>
            <a:endParaRPr lang="en-US" dirty="0"/>
          </a:p>
        </p:txBody>
      </p:sp>
    </p:spTree>
    <p:extLst>
      <p:ext uri="{BB962C8B-B14F-4D97-AF65-F5344CB8AC3E}">
        <p14:creationId xmlns:p14="http://schemas.microsoft.com/office/powerpoint/2010/main" val="1556271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230" y="202624"/>
            <a:ext cx="8533624" cy="1320800"/>
          </a:xfrm>
        </p:spPr>
        <p:txBody>
          <a:bodyPr/>
          <a:lstStyle/>
          <a:p>
            <a:r>
              <a:rPr lang="en-US" dirty="0" smtClean="0"/>
              <a:t>Where do I go for answers:</a:t>
            </a:r>
            <a:endParaRPr lang="en-US" dirty="0"/>
          </a:p>
        </p:txBody>
      </p:sp>
      <p:sp>
        <p:nvSpPr>
          <p:cNvPr id="3" name="Slide Number Placeholder 2"/>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800" smtClean="0">
                <a:solidFill>
                  <a:schemeClr val="lt1"/>
                </a:solidFill>
                <a:latin typeface="Source Sans Pro"/>
                <a:ea typeface="Source Sans Pro"/>
                <a:cs typeface="Source Sans Pro"/>
                <a:sym typeface="Source Sans Pro"/>
              </a:rPr>
              <a:t>31</a:t>
            </a:fld>
            <a:endParaRPr lang="en-US" sz="1800">
              <a:solidFill>
                <a:schemeClr val="lt1"/>
              </a:solidFill>
              <a:latin typeface="Source Sans Pro"/>
              <a:ea typeface="Source Sans Pro"/>
              <a:cs typeface="Source Sans Pro"/>
              <a:sym typeface="Source Sans Pro"/>
            </a:endParaRPr>
          </a:p>
        </p:txBody>
      </p:sp>
      <p:sp>
        <p:nvSpPr>
          <p:cNvPr id="4" name="Text Placeholder 3"/>
          <p:cNvSpPr>
            <a:spLocks noGrp="1"/>
          </p:cNvSpPr>
          <p:nvPr>
            <p:ph type="body" idx="1"/>
          </p:nvPr>
        </p:nvSpPr>
        <p:spPr>
          <a:xfrm>
            <a:off x="919030" y="1240193"/>
            <a:ext cx="9090024" cy="4878388"/>
          </a:xfrm>
        </p:spPr>
        <p:txBody>
          <a:bodyPr/>
          <a:lstStyle/>
          <a:p>
            <a:r>
              <a:rPr lang="en-US" dirty="0" smtClean="0">
                <a:solidFill>
                  <a:schemeClr val="dk1"/>
                </a:solidFill>
              </a:rPr>
              <a:t>Start with your BAC or DAC.</a:t>
            </a:r>
            <a:endParaRPr lang="en-US" dirty="0" smtClean="0"/>
          </a:p>
          <a:p>
            <a:r>
              <a:rPr lang="en-US" dirty="0" smtClean="0"/>
              <a:t>The DAC emails are archived on the KDE website.</a:t>
            </a:r>
          </a:p>
          <a:p>
            <a:r>
              <a:rPr lang="en-US" dirty="0" smtClean="0"/>
              <a:t>Science assessment info on the </a:t>
            </a:r>
            <a:r>
              <a:rPr lang="en-US" dirty="0" smtClean="0">
                <a:hlinkClick r:id="rId2"/>
              </a:rPr>
              <a:t>KDE Science Assessment webpage</a:t>
            </a:r>
            <a:r>
              <a:rPr lang="en-US" dirty="0" smtClean="0"/>
              <a:t>.</a:t>
            </a:r>
          </a:p>
          <a:p>
            <a:r>
              <a:rPr lang="en-US" dirty="0" smtClean="0">
                <a:hlinkClick r:id="rId3"/>
              </a:rPr>
              <a:t>dacinfo@education.ky.gov</a:t>
            </a:r>
            <a:endParaRPr lang="en-US" dirty="0" smtClean="0"/>
          </a:p>
          <a:p>
            <a:pPr>
              <a:buNone/>
            </a:pPr>
            <a:endParaRPr lang="en-US" dirty="0"/>
          </a:p>
        </p:txBody>
      </p:sp>
    </p:spTree>
    <p:extLst>
      <p:ext uri="{BB962C8B-B14F-4D97-AF65-F5344CB8AC3E}">
        <p14:creationId xmlns:p14="http://schemas.microsoft.com/office/powerpoint/2010/main" val="981444793"/>
      </p:ext>
    </p:extLst>
  </p:cSld>
  <p:clrMapOvr>
    <a:masterClrMapping/>
  </p:clrMapOvr>
</p:sld>
</file>

<file path=ppt/theme/theme1.xml><?xml version="1.0" encoding="utf-8"?>
<a:theme xmlns:a="http://schemas.openxmlformats.org/drawingml/2006/main" name="Theme1">
  <a:themeElements>
    <a:clrScheme name="KDE Template">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Theme1">
  <a:themeElements>
    <a:clrScheme name="KDE Template">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4025</Words>
  <Application>Microsoft Office PowerPoint</Application>
  <PresentationFormat>Widescreen</PresentationFormat>
  <Paragraphs>352</Paragraphs>
  <Slides>31</Slides>
  <Notes>21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31</vt:i4>
      </vt:variant>
    </vt:vector>
  </HeadingPairs>
  <TitlesOfParts>
    <vt:vector size="40" baseType="lpstr">
      <vt:lpstr>Source Sans Pro</vt:lpstr>
      <vt:lpstr>Georgia</vt:lpstr>
      <vt:lpstr>Noto Sans Symbols</vt:lpstr>
      <vt:lpstr>Arial</vt:lpstr>
      <vt:lpstr>Calibri</vt:lpstr>
      <vt:lpstr>Times New Roman</vt:lpstr>
      <vt:lpstr>Theme1</vt:lpstr>
      <vt:lpstr>Office Theme</vt:lpstr>
      <vt:lpstr>3_Theme1</vt:lpstr>
      <vt:lpstr>KY Science Summative Assessment Update </vt:lpstr>
      <vt:lpstr>Science Assessment System</vt:lpstr>
      <vt:lpstr>PowerPoint Presentation</vt:lpstr>
      <vt:lpstr>PowerPoint Presentation</vt:lpstr>
      <vt:lpstr>KAS for Science</vt:lpstr>
      <vt:lpstr>KAS for Science</vt:lpstr>
      <vt:lpstr>PowerPoint Presentation</vt:lpstr>
      <vt:lpstr>PowerPoint Presentation</vt:lpstr>
      <vt:lpstr>PowerPoint Presentation</vt:lpstr>
      <vt:lpstr>How do you know what to expect for students to be able to do with respect to the SEP and CCC at any age / grade level?</vt:lpstr>
      <vt:lpstr>Analyzing &amp; Interpreting Data</vt:lpstr>
      <vt:lpstr>Analyzing &amp; Interpreting Data</vt:lpstr>
      <vt:lpstr>PowerPoint Presentation</vt:lpstr>
      <vt:lpstr>PowerPoint Presentation</vt:lpstr>
      <vt:lpstr>PowerPoint Presentation</vt:lpstr>
      <vt:lpstr>PEs are “Bundled” – gather evidence of sense-making of phenomena or problem solving   A Storyline guides student sense-making</vt:lpstr>
      <vt:lpstr>2017 Field Test for Science Assessment</vt:lpstr>
      <vt:lpstr>Resources for today</vt:lpstr>
      <vt:lpstr>Our Process:</vt:lpstr>
      <vt:lpstr>PowerPoint Presentation</vt:lpstr>
      <vt:lpstr>PowerPoint Presentation</vt:lpstr>
      <vt:lpstr>PowerPoint Presentation</vt:lpstr>
      <vt:lpstr>HS Example- Pine Mountain  Thrust Fault</vt:lpstr>
      <vt:lpstr>Pine Mountain PE Bundle</vt:lpstr>
      <vt:lpstr>What we have learned (so far:)</vt:lpstr>
      <vt:lpstr>2018  Science Assessment</vt:lpstr>
      <vt:lpstr>Cluster development: average 30 hours to create a draft</vt:lpstr>
      <vt:lpstr>Things to think about: 4 &amp; 7</vt:lpstr>
      <vt:lpstr>Things to think about: 4 &amp; 7</vt:lpstr>
      <vt:lpstr>Things to think about: BIO EOC</vt:lpstr>
      <vt:lpstr>Where do I go for 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KY Science Summative Assessment</dc:title>
  <dc:creator>Stiltner, Mary</dc:creator>
  <cp:lastModifiedBy>Stiltner, Mary</cp:lastModifiedBy>
  <cp:revision>4</cp:revision>
  <dcterms:modified xsi:type="dcterms:W3CDTF">2017-10-23T15:17:51Z</dcterms:modified>
</cp:coreProperties>
</file>