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Garamond" panose="02020404030301010803" pitchFamily="18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21;p2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22" name="Google Shape;22;p2" descr="HD-PanelTitleR1.png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3;p2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" name="Google Shape;24;p2" descr="HDRibbonTitle-UniformTrim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2" descr="HDRibbonTitle-UniformTrim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Google Shape;26;p2"/>
          <p:cNvSpPr txBox="1"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dt" idx="10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ftr" idx="11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sldNum" idx="12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1" name="Google Shape;31;p2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Google Shape;33;p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34;p3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/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1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body" idx="2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6" name="Google Shape;46;p4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Google Shape;48;p5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2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5" name="Google Shape;65;p7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672"/>
              </a:spcBef>
              <a:spcAft>
                <a:spcPts val="0"/>
              </a:spcAft>
              <a:buSzPts val="3220"/>
              <a:buNone/>
              <a:defRPr sz="28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3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sz="1600" b="1"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2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3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672"/>
              </a:spcBef>
              <a:spcAft>
                <a:spcPts val="0"/>
              </a:spcAft>
              <a:buSzPts val="3220"/>
              <a:buNone/>
              <a:defRPr sz="28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3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body" idx="4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5" name="Google Shape;75;p8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1" name="Google Shape;81;p9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 txBox="1"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>
            <a:spLocks noGrp="1"/>
          </p:cNvSpPr>
          <p:nvPr>
            <p:ph type="pic" idx="2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body" idx="1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 txBox="1"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2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4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2" name="Google Shape;92;p11"/>
          <p:cNvSpPr txBox="1">
            <a:spLocks noGrp="1"/>
          </p:cNvSpPr>
          <p:nvPr>
            <p:ph type="body" idx="1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2" name="Google Shape;102;p12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body" idx="1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body" idx="2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12" name="Google Shape;112;p13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 txBox="1"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body" idx="1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body" idx="2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28" name="Google Shape;128;p15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body" idx="1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body" idx="2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6" name="Google Shape;136;p16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body" idx="1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7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3" name="Google Shape;143;p1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body" idx="1"/>
          </p:nvPr>
        </p:nvSpPr>
        <p:spPr>
          <a:xfrm rot="5400000">
            <a:off x="2565043" y="-287513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0" name="Google Shape;150;p18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Google Shape;11;p1" descr="HD-PanelContent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12;p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" name="Google Shape;13;p1" descr="HDRibbonContent-UniformTrim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1" descr="HDRibbonContent-UniformTrim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Google Shape;15;p1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sz="4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386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746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6004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45439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3083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3083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3083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3083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30834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486138" y="488137"/>
            <a:ext cx="11227442" cy="5883295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14300" dist="127000" dir="5400000" sx="99000" sy="99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aramond"/>
              <a:buNone/>
            </a:pPr>
            <a:endParaRPr sz="1800" b="0" i="0" u="none" strike="noStrike" cap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57" name="Google Shape;157;p19"/>
          <p:cNvPicPr preferRelativeResize="0"/>
          <p:nvPr/>
        </p:nvPicPr>
        <p:blipFill rotWithShape="1">
          <a:blip r:embed="rId4">
            <a:alphaModFix amt="50000"/>
          </a:blip>
          <a:srcRect t="10748" r="1" b="10750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19"/>
          <p:cNvCxnSpPr/>
          <p:nvPr/>
        </p:nvCxnSpPr>
        <p:spPr>
          <a:xfrm>
            <a:off x="2621280" y="3594428"/>
            <a:ext cx="6949440" cy="0"/>
          </a:xfrm>
          <a:prstGeom prst="straightConnector1">
            <a:avLst/>
          </a:prstGeom>
          <a:noFill/>
          <a:ln w="158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9" name="Google Shape;159;p19"/>
          <p:cNvSpPr/>
          <p:nvPr/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60;p19"/>
          <p:cNvGrpSpPr/>
          <p:nvPr/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>
          <p:nvSpPr>
            <p:cNvPr id="161" name="Google Shape;161;p19"/>
            <p:cNvSpPr/>
            <p:nvPr/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aramo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162" name="Google Shape;162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9"/>
            <p:cNvSpPr/>
            <p:nvPr/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Garamond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pic>
          <p:nvPicPr>
            <p:cNvPr id="164" name="Google Shape;164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19"/>
          <p:cNvSpPr txBox="1">
            <a:spLocks noGrp="1"/>
          </p:cNvSpPr>
          <p:nvPr>
            <p:ph type="ctrTitle"/>
          </p:nvPr>
        </p:nvSpPr>
        <p:spPr>
          <a:xfrm>
            <a:off x="2224403" y="1113698"/>
            <a:ext cx="8229600" cy="234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Garamond"/>
              <a:buNone/>
            </a:pPr>
            <a:r>
              <a:rPr lang="en-US" sz="7200">
                <a:solidFill>
                  <a:schemeClr val="lt1"/>
                </a:solidFill>
              </a:rPr>
              <a:t>Holiday Cooking</a:t>
            </a:r>
            <a:endParaRPr/>
          </a:p>
        </p:txBody>
      </p:sp>
      <p:sp>
        <p:nvSpPr>
          <p:cNvPr id="166" name="Google Shape;166;p19"/>
          <p:cNvSpPr txBox="1">
            <a:spLocks noGrp="1"/>
          </p:cNvSpPr>
          <p:nvPr>
            <p:ph type="subTitle" idx="1"/>
          </p:nvPr>
        </p:nvSpPr>
        <p:spPr>
          <a:xfrm>
            <a:off x="2453003" y="3729894"/>
            <a:ext cx="7772400" cy="132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rPr lang="en-US">
                <a:solidFill>
                  <a:schemeClr val="lt1"/>
                </a:solidFill>
              </a:rPr>
              <a:t>Ilynn Berdoza-Hickey</a:t>
            </a:r>
            <a:endParaRPr/>
          </a:p>
          <a:p>
            <a:pPr marL="0" lvl="0" indent="0" algn="ctr" rtl="0">
              <a:spcBef>
                <a:spcPts val="1020"/>
              </a:spcBef>
              <a:spcAft>
                <a:spcPts val="0"/>
              </a:spcAft>
              <a:buSzPts val="2415"/>
              <a:buNone/>
            </a:pPr>
            <a:r>
              <a:rPr lang="en-US">
                <a:solidFill>
                  <a:schemeClr val="lt1"/>
                </a:solidFill>
              </a:rPr>
              <a:t>Skylynn Mind Body Health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/>
              <a:t>Recipes</a:t>
            </a:r>
            <a:endParaRPr/>
          </a:p>
        </p:txBody>
      </p:sp>
      <p:sp>
        <p:nvSpPr>
          <p:cNvPr id="172" name="Google Shape;172;p20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All recipes come from my personal favorite cookbook:</a:t>
            </a: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“The All-Day Energy Diet: Community Cookbook”</a:t>
            </a:r>
            <a:endParaRPr/>
          </a:p>
          <a:p>
            <a:pPr marL="0" lvl="0" indent="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rPr lang="en-US"/>
              <a:t>By Yuri Elkaim</a:t>
            </a:r>
            <a:endParaRPr/>
          </a:p>
          <a:p>
            <a:pPr marL="285750" lvl="0" indent="-11049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I can not take credit for any of these recipes, other than sharing their tasty deliciousness with others.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aramond"/>
              <a:buNone/>
            </a:pPr>
            <a:r>
              <a:rPr lang="en-US">
                <a:solidFill>
                  <a:schemeClr val="dk1"/>
                </a:solidFill>
              </a:rPr>
              <a:t>Side Dish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Warm and soothing.</a:t>
            </a:r>
            <a:endParaRPr/>
          </a:p>
        </p:txBody>
      </p:sp>
      <p:pic>
        <p:nvPicPr>
          <p:cNvPr id="178" name="Google Shape;178;p21" descr="A close up of food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5368585" y="1235066"/>
            <a:ext cx="5506665" cy="438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>
            <a:spLocks noGrp="1"/>
          </p:cNvSpPr>
          <p:nvPr>
            <p:ph type="body" idx="2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-US" sz="2000"/>
              <a:t>Extremely high in antioxidants.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300"/>
              <a:buNone/>
            </a:pPr>
            <a:r>
              <a:rPr lang="en-US" sz="2000"/>
              <a:t>Great for boosting your immune system and lowering inflammation. 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22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85" name="Google Shape;185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2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87" name="Google Shape;187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89" name="Google Shape;189;p22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0" name="Google Shape;190;p2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191" name="Google Shape;191;p22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92" name="Google Shape;192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2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94" name="Google Shape;194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" name="Google Shape;196;p22"/>
          <p:cNvSpPr txBox="1">
            <a:spLocks noGrp="1"/>
          </p:cNvSpPr>
          <p:nvPr>
            <p:ph type="title"/>
          </p:nvPr>
        </p:nvSpPr>
        <p:spPr>
          <a:xfrm>
            <a:off x="1256858" y="982132"/>
            <a:ext cx="4842190" cy="177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59"/>
              <a:buFont typeface="Garamond"/>
              <a:buNone/>
            </a:pPr>
            <a:r>
              <a:rPr lang="en-US" sz="3959"/>
              <a:t>Light and Tasty </a:t>
            </a:r>
            <a:br>
              <a:rPr lang="en-US" sz="3959"/>
            </a:br>
            <a:r>
              <a:rPr lang="en-US" sz="3959"/>
              <a:t>Side Dish</a:t>
            </a:r>
            <a:br>
              <a:rPr lang="en-US" sz="3959"/>
            </a:br>
            <a:r>
              <a:rPr lang="en-US" sz="3959"/>
              <a:t>with a hint of Sweet</a:t>
            </a:r>
            <a:endParaRPr/>
          </a:p>
        </p:txBody>
      </p:sp>
      <p:cxnSp>
        <p:nvCxnSpPr>
          <p:cNvPr id="197" name="Google Shape;197;p22"/>
          <p:cNvCxnSpPr/>
          <p:nvPr/>
        </p:nvCxnSpPr>
        <p:spPr>
          <a:xfrm>
            <a:off x="1346233" y="2838638"/>
            <a:ext cx="4663440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8" name="Google Shape;198;p22" descr="A close up of a plate of food with broccoli&#10;&#10;Description automatically generated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6">
            <a:alphaModFix/>
          </a:blip>
          <a:srcRect r="18169" b="4"/>
          <a:stretch/>
        </p:blipFill>
        <p:spPr>
          <a:xfrm rot="5400000">
            <a:off x="1868066" y="3146799"/>
            <a:ext cx="3047969" cy="2793442"/>
          </a:xfrm>
          <a:prstGeom prst="rect">
            <a:avLst/>
          </a:prstGeom>
          <a:noFill/>
          <a:ln w="57150" cap="flat" cmpd="thickThin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99" name="Google Shape;199;p22" descr="Tex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r="31741" b="-3"/>
          <a:stretch/>
        </p:blipFill>
        <p:spPr>
          <a:xfrm rot="5400000">
            <a:off x="6116528" y="596274"/>
            <a:ext cx="5207028" cy="5721540"/>
          </a:xfrm>
          <a:prstGeom prst="rect">
            <a:avLst/>
          </a:prstGeom>
          <a:noFill/>
          <a:ln w="57150" cap="flat" cmpd="thickThin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</a:pPr>
            <a:r>
              <a:rPr lang="en-US"/>
              <a:t>Get your Fill on Fresh Greens and Strawberries</a:t>
            </a:r>
            <a:endParaRPr/>
          </a:p>
        </p:txBody>
      </p:sp>
      <p:pic>
        <p:nvPicPr>
          <p:cNvPr id="205" name="Google Shape;205;p23" descr="A picture containing text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5685" r="5374"/>
          <a:stretch/>
        </p:blipFill>
        <p:spPr>
          <a:xfrm rot="5400000">
            <a:off x="5652871" y="820731"/>
            <a:ext cx="6447268" cy="495141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3"/>
          <p:cNvSpPr txBox="1">
            <a:spLocks noGrp="1"/>
          </p:cNvSpPr>
          <p:nvPr>
            <p:ph type="body" idx="2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55"/>
              <a:buNone/>
            </a:pPr>
            <a:r>
              <a:rPr lang="en-US" sz="1700"/>
              <a:t>Add the Sweet Vinaigrette Dressing when you are ready to eat! </a:t>
            </a:r>
            <a:endParaRPr/>
          </a:p>
          <a:p>
            <a:pPr marL="0" lvl="0" indent="0" algn="ctr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955"/>
              <a:buNone/>
            </a:pPr>
            <a:r>
              <a:rPr lang="en-US" sz="1700"/>
              <a:t>Toss and enjoy!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955"/>
              <a:buNone/>
            </a:pPr>
            <a:r>
              <a:rPr lang="en-US" sz="1700"/>
              <a:t>- Search for local honey.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955"/>
              <a:buNone/>
            </a:pPr>
            <a:r>
              <a:rPr lang="en-US" sz="1700"/>
              <a:t>- Swap the avocado oil for olive oil if you wish.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940"/>
              </a:spcBef>
              <a:spcAft>
                <a:spcPts val="0"/>
              </a:spcAft>
              <a:buSzPts val="1955"/>
              <a:buNone/>
            </a:pPr>
            <a:r>
              <a:rPr lang="en-US" sz="1700"/>
              <a:t>- Vinegar dressings help stabilize blood sugar levels.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59"/>
              <a:buFont typeface="Garamond"/>
              <a:buNone/>
            </a:pPr>
            <a:r>
              <a:rPr lang="en-US" sz="3959"/>
              <a:t>       Kid Friendly </a:t>
            </a:r>
            <a:br>
              <a:rPr lang="en-US" sz="3959"/>
            </a:br>
            <a:r>
              <a:rPr lang="en-US" sz="3959"/>
              <a:t>           Homemade Gummies</a:t>
            </a:r>
            <a:endParaRPr/>
          </a:p>
        </p:txBody>
      </p:sp>
      <p:pic>
        <p:nvPicPr>
          <p:cNvPr id="212" name="Google Shape;212;p24" descr="Diagram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8034" t="10551" r="16069" b="1826"/>
          <a:stretch/>
        </p:blipFill>
        <p:spPr>
          <a:xfrm rot="5400000">
            <a:off x="120044" y="874170"/>
            <a:ext cx="5900440" cy="510966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4"/>
          <p:cNvSpPr txBox="1">
            <a:spLocks noGrp="1"/>
          </p:cNvSpPr>
          <p:nvPr>
            <p:ph type="body" idx="2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US" sz="2400"/>
              <a:t>Watermelon Flavor without all the extra sugars and chemicals!</a:t>
            </a:r>
            <a:endParaRPr/>
          </a:p>
        </p:txBody>
      </p:sp>
      <p:pic>
        <p:nvPicPr>
          <p:cNvPr id="214" name="Google Shape;214;p24" descr="A close up of a cak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76475" y="3560882"/>
            <a:ext cx="3528041" cy="2646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25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220" name="Google Shape;220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22" name="Google Shape;222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24" name="Google Shape;224;p25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5" name="Google Shape;225;p25"/>
          <p:cNvSpPr/>
          <p:nvPr/>
        </p:nvSpPr>
        <p:spPr>
          <a:xfrm>
            <a:off x="0" y="2"/>
            <a:ext cx="12188952" cy="68580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6" name="Google Shape;226;p25"/>
          <p:cNvSpPr/>
          <p:nvPr/>
        </p:nvSpPr>
        <p:spPr>
          <a:xfrm>
            <a:off x="486138" y="496090"/>
            <a:ext cx="3823215" cy="5883295"/>
          </a:xfrm>
          <a:prstGeom prst="rect">
            <a:avLst/>
          </a:prstGeom>
          <a:blipFill rotWithShape="1">
            <a:blip r:embed="rId6">
              <a:alphaModFix/>
            </a:blip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7" name="Google Shape;227;p25"/>
          <p:cNvSpPr/>
          <p:nvPr/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5"/>
          <p:cNvSpPr txBox="1"/>
          <p:nvPr/>
        </p:nvSpPr>
        <p:spPr>
          <a:xfrm>
            <a:off x="826852" y="872061"/>
            <a:ext cx="3073940" cy="3436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Dessert without all the guilt.</a:t>
            </a:r>
            <a:endParaRPr/>
          </a:p>
        </p:txBody>
      </p:sp>
      <p:sp>
        <p:nvSpPr>
          <p:cNvPr id="229" name="Google Shape;229;p25"/>
          <p:cNvSpPr/>
          <p:nvPr/>
        </p:nvSpPr>
        <p:spPr>
          <a:xfrm>
            <a:off x="4795491" y="0"/>
            <a:ext cx="7396509" cy="68580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30" name="Google Shape;230;p25" descr="A picture containing table, food, sitting, paper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l="1824" t="5265" r="3803" b="9451"/>
          <a:stretch/>
        </p:blipFill>
        <p:spPr>
          <a:xfrm rot="5400000">
            <a:off x="5178806" y="1005366"/>
            <a:ext cx="6804974" cy="4823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6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/>
              <a:t>How to stay safe over the Holidays</a:t>
            </a:r>
            <a:endParaRPr/>
          </a:p>
        </p:txBody>
      </p:sp>
      <p:sp>
        <p:nvSpPr>
          <p:cNvPr id="236" name="Google Shape;236;p26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46"/>
              <a:buChar char="•"/>
            </a:pPr>
            <a:r>
              <a:rPr lang="en-US" sz="2040"/>
              <a:t>The holidays are a time to be with family and friends.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8"/>
              </a:spcBef>
              <a:spcAft>
                <a:spcPts val="0"/>
              </a:spcAft>
              <a:buSzPts val="2346"/>
              <a:buChar char="•"/>
            </a:pPr>
            <a:r>
              <a:rPr lang="en-US" sz="2040"/>
              <a:t>How to safe and healthy: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8"/>
              </a:spcBef>
              <a:spcAft>
                <a:spcPts val="0"/>
              </a:spcAft>
              <a:buSzPts val="2346"/>
              <a:buChar char="•"/>
            </a:pPr>
            <a:r>
              <a:rPr lang="en-US" sz="2040"/>
              <a:t>1. Take care of your immune system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8"/>
              </a:spcBef>
              <a:spcAft>
                <a:spcPts val="0"/>
              </a:spcAft>
              <a:buSzPts val="2346"/>
              <a:buChar char="•"/>
            </a:pPr>
            <a:r>
              <a:rPr lang="en-US" sz="2040"/>
              <a:t>- Illness and disease strike hardest when your body’s immune system is compromised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8"/>
              </a:spcBef>
              <a:spcAft>
                <a:spcPts val="0"/>
              </a:spcAft>
              <a:buSzPts val="2346"/>
              <a:buChar char="•"/>
            </a:pPr>
            <a:r>
              <a:rPr lang="en-US" sz="2040"/>
              <a:t>2. Wear your mask in crowds and wash your hands with Soap and Water often.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8"/>
              </a:spcBef>
              <a:spcAft>
                <a:spcPts val="0"/>
              </a:spcAft>
              <a:buSzPts val="2346"/>
              <a:buChar char="•"/>
            </a:pPr>
            <a:r>
              <a:rPr lang="en-US" sz="2040"/>
              <a:t>3. Before visiting family and friends: ask them if they have been sick recently or are currently sick. Make your decision to visit or not visit.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8"/>
              </a:spcBef>
              <a:spcAft>
                <a:spcPts val="0"/>
              </a:spcAft>
              <a:buSzPts val="2346"/>
              <a:buChar char="•"/>
            </a:pPr>
            <a:r>
              <a:rPr lang="en-US" sz="2040"/>
              <a:t>4. Spend time outdoors if the weather permits. Sunshine and fresh air does the body good.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</Words>
  <Application>Microsoft Office PowerPoint</Application>
  <PresentationFormat>Widescreen</PresentationFormat>
  <Paragraphs>30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Garamond</vt:lpstr>
      <vt:lpstr>Arial</vt:lpstr>
      <vt:lpstr>Organic</vt:lpstr>
      <vt:lpstr>Holiday Cooking</vt:lpstr>
      <vt:lpstr>Recipes</vt:lpstr>
      <vt:lpstr>Side Dish Warm and soothing.</vt:lpstr>
      <vt:lpstr>Light and Tasty  Side Dish with a hint of Sweet</vt:lpstr>
      <vt:lpstr>Get your Fill on Fresh Greens and Strawberries</vt:lpstr>
      <vt:lpstr>       Kid Friendly             Homemade Gummies</vt:lpstr>
      <vt:lpstr>PowerPoint Presentation</vt:lpstr>
      <vt:lpstr>How to stay safe over the Holidays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Holiday Cooking</dc:title>
  <dc:creator>Carmen W. Hudson</dc:creator>
  <cp:lastModifiedBy>Windows User</cp:lastModifiedBy>
  <cp:revision>1</cp:revision>
  <dcterms:modified xsi:type="dcterms:W3CDTF">2020-11-16T17:23:50Z</dcterms:modified>
</cp:coreProperties>
</file>