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Jua" panose="020B0604020202020204" charset="-127"/>
      <p:regular r:id="rId22"/>
    </p:embeddedFont>
    <p:embeddedFont>
      <p:font typeface="Acme" panose="020B0604020202020204" charset="0"/>
      <p:regular r:id="rId23"/>
    </p:embeddedFont>
    <p:embeddedFont>
      <p:font typeface="Asap" panose="020B0604020202020204" charset="0"/>
      <p:regular r:id="rId24"/>
      <p:bold r:id="rId25"/>
      <p:italic r:id="rId26"/>
      <p:boldItalic r:id="rId27"/>
    </p:embeddedFont>
    <p:embeddedFont>
      <p:font typeface="Barlow" panose="020B0604020202020204" charset="0"/>
      <p:regular r:id="rId28"/>
      <p:bold r:id="rId29"/>
      <p:italic r:id="rId30"/>
      <p:boldItalic r:id="rId31"/>
    </p:embeddedFont>
    <p:embeddedFont>
      <p:font typeface="Baskervville" panose="020B0604020202020204" charset="0"/>
      <p:regular r:id="rId32"/>
      <p:italic r:id="rId33"/>
    </p:embeddedFont>
    <p:embeddedFont>
      <p:font typeface="Clicker Script" panose="020B0604020202020204" charset="0"/>
      <p:regular r:id="rId34"/>
    </p:embeddedFont>
    <p:embeddedFont>
      <p:font typeface="Mali" panose="020B0604020202020204" charset="-34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38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8GQaZXUPKgizPD2eTiltlC9AMrnIYZCv/view?usp=sharin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BM3FpUneUqjomFjqFXv5lXzMueay0Vup/view?usp=sharin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GFqM-IOv5h8N1meR0gl4YwKhsJkI0viS/view?usp=sharing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ocs.google.com/document/d/1OWrwsFOZejalmH6akd3r0bq7v9KSUFwy/edit?usp=sharing&amp;ouid=109322047054228582600&amp;rtpof=true&amp;sd=true" TargetMode="External"/><Relationship Id="rId4" Type="http://schemas.openxmlformats.org/officeDocument/2006/relationships/hyperlink" Target="https://docs.google.com/document/d/1zwdPeNmMQ8Up3xzwOCT0zA6h9-n7GdsIIshB7FKXMOc/edit?usp=sharing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tztIueZTJXbl7sNMWeT3ql5atm4FvpmTeny2YYBtwAs/edit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fd8251af77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fd8251af77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Side conversations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Be respectful of each other’s opinions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fd8251af77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fd8251af77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fd8251af77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fd8251af77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 favor firme la hoja o ponga su nombre en el chat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fd8251af77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fd8251af77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fd8251af77_0_4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fd8251af77_0_46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https://drive.google.com/file/d/18GQaZXUPKgizPD2eTiltlC9AMrnIYZCv/view?usp=sharing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fd8251af77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fd8251af77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https://drive.google.com/file/d/1BM3FpUneUqjomFjqFXv5lXzMueay0Vup/view?usp=sharing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e789307ae5_0_23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e789307ae5_0_230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fd8251af77_0_46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fd8251af77_0_46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fd8251af77_0_4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fd8251af77_0_4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fd8251af77_0_46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fd8251af77_0_46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fd8251af77_0_46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fd8251af77_0_46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fd8251af77_0_4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fd8251af77_0_4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fd8251af77_0_4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fd8251af77_0_46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fd8251af77_0_4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fd8251af77_0_4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fd8251af77_0_2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fd8251af77_0_2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https://drive.google.com/file/d/1GFqM-IOv5h8N1meR0gl4YwKhsJkI0viS/view?usp=sharing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Nominations: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https://docs.google.com/document/d/1zwdPeNmMQ8Up3xzwOCT0zA6h9-n7GdsIIshB7FKXMOc/edit?usp=sharing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table rotation: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https://docs.google.com/document/d/1OWrwsFOZejalmH6akd3r0bq7v9KSUFwy/edit?usp=sharing&amp;ouid=109322047054228582600&amp;rtpof=true&amp;sd=true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fd8251af77_0_4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fd8251af77_0_4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fd8251af77_0_46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fd8251af77_0_46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Collaboration Link: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https://docs.google.com/forms/d/1tztIueZTJXbl7sNMWeT3ql5atm4FvpmTeny2YYBtwAs/edit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fd8251af77_0_4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fd8251af77_0_4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6.png"/><Relationship Id="rId7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32.png"/><Relationship Id="rId9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42.pn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6.png"/><Relationship Id="rId5" Type="http://schemas.openxmlformats.org/officeDocument/2006/relationships/image" Target="../media/image3.png"/><Relationship Id="rId4" Type="http://schemas.openxmlformats.org/officeDocument/2006/relationships/image" Target="../media/image4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48.pn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://bit.ly/2Tynxth" TargetMode="Externa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2.png"/><Relationship Id="rId4" Type="http://schemas.openxmlformats.org/officeDocument/2006/relationships/image" Target="../media/image51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625" y="2761577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>
            <a:off x="6218351" y="3423175"/>
            <a:ext cx="2721724" cy="246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>
            <a:off x="-249337" y="-434400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4">
            <a:alphaModFix amt="40000"/>
          </a:blip>
          <a:srcRect l="30870" t="15242" r="25850" b="15249"/>
          <a:stretch/>
        </p:blipFill>
        <p:spPr>
          <a:xfrm>
            <a:off x="1535238" y="3918425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62675" y="2848001"/>
            <a:ext cx="4789499" cy="269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-67550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090175">
            <a:off x="-508926" y="-121225"/>
            <a:ext cx="2143801" cy="1507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7650" y="-213975"/>
            <a:ext cx="2143800" cy="150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9750" y="1069625"/>
            <a:ext cx="1055501" cy="7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909306">
            <a:off x="458710" y="-189338"/>
            <a:ext cx="1743780" cy="122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 rotWithShape="1">
          <a:blip r:embed="rId11">
            <a:alphaModFix/>
          </a:blip>
          <a:srcRect l="12178" t="10820" r="12178" b="10828"/>
          <a:stretch/>
        </p:blipFill>
        <p:spPr>
          <a:xfrm>
            <a:off x="8036122" y="4021175"/>
            <a:ext cx="1241582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12">
            <a:alphaModFix/>
          </a:blip>
          <a:srcRect l="12422" t="10820" r="12422" b="10828"/>
          <a:stretch/>
        </p:blipFill>
        <p:spPr>
          <a:xfrm>
            <a:off x="5516037" y="3965825"/>
            <a:ext cx="1151688" cy="11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 rotWithShape="1">
          <a:blip r:embed="rId13">
            <a:alphaModFix/>
          </a:blip>
          <a:srcRect l="19282" t="17207" r="19288" b="17214"/>
          <a:stretch/>
        </p:blipFill>
        <p:spPr>
          <a:xfrm>
            <a:off x="7564200" y="2946950"/>
            <a:ext cx="748475" cy="79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 rotWithShape="1">
          <a:blip r:embed="rId14">
            <a:alphaModFix/>
          </a:blip>
          <a:srcRect l="17570" t="13034" r="17570" b="13034"/>
          <a:stretch/>
        </p:blipFill>
        <p:spPr>
          <a:xfrm rot="-1309787">
            <a:off x="7003725" y="3905850"/>
            <a:ext cx="1625075" cy="184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"/>
          <p:cNvPicPr preferRelativeResize="0"/>
          <p:nvPr/>
        </p:nvPicPr>
        <p:blipFill rotWithShape="1">
          <a:blip r:embed="rId15">
            <a:alphaModFix/>
          </a:blip>
          <a:srcRect l="14225" t="14955" r="14218" b="14962"/>
          <a:stretch/>
        </p:blipFill>
        <p:spPr>
          <a:xfrm>
            <a:off x="6269151" y="3841912"/>
            <a:ext cx="1496472" cy="1462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"/>
          <p:cNvSpPr txBox="1">
            <a:spLocks noGrp="1"/>
          </p:cNvSpPr>
          <p:nvPr>
            <p:ph type="subTitle" idx="1"/>
          </p:nvPr>
        </p:nvSpPr>
        <p:spPr>
          <a:xfrm rot="-546">
            <a:off x="2683643" y="3169476"/>
            <a:ext cx="37767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ctrTitle"/>
          </p:nvPr>
        </p:nvSpPr>
        <p:spPr>
          <a:xfrm>
            <a:off x="1171875" y="1327038"/>
            <a:ext cx="68004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10000">
                <a:latin typeface="Clicker Script"/>
                <a:ea typeface="Clicker Script"/>
                <a:cs typeface="Clicker Script"/>
                <a:sym typeface="Clicker Scrip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7318431" y="2975296"/>
            <a:ext cx="2812333" cy="233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2200" y="317300"/>
            <a:ext cx="3350024" cy="335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3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1283812" y="-733175"/>
            <a:ext cx="3857675" cy="319785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720000" y="3057125"/>
            <a:ext cx="4360200" cy="10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title" idx="2" hasCustomPrompt="1"/>
          </p:nvPr>
        </p:nvSpPr>
        <p:spPr>
          <a:xfrm>
            <a:off x="1463400" y="540000"/>
            <a:ext cx="28734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" name="Google Shape;34;p3"/>
          <p:cNvSpPr txBox="1">
            <a:spLocks noGrp="1"/>
          </p:cNvSpPr>
          <p:nvPr>
            <p:ph type="subTitle" idx="1"/>
          </p:nvPr>
        </p:nvSpPr>
        <p:spPr>
          <a:xfrm rot="462">
            <a:off x="1783576" y="3972750"/>
            <a:ext cx="22332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400" y="180414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"/>
          <p:cNvPicPr preferRelativeResize="0"/>
          <p:nvPr/>
        </p:nvPicPr>
        <p:blipFill rotWithShape="1">
          <a:blip r:embed="rId4">
            <a:alphaModFix/>
          </a:blip>
          <a:srcRect t="32924" b="6717"/>
          <a:stretch/>
        </p:blipFill>
        <p:spPr>
          <a:xfrm rot="5400000">
            <a:off x="-2657088" y="1991963"/>
            <a:ext cx="5860601" cy="14025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1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pic>
        <p:nvPicPr>
          <p:cNvPr id="42" name="Google Shape;42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7875" y="229975"/>
            <a:ext cx="1007099" cy="100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4"/>
          <p:cNvPicPr preferRelativeResize="0"/>
          <p:nvPr/>
        </p:nvPicPr>
        <p:blipFill rotWithShape="1">
          <a:blip r:embed="rId6">
            <a:alphaModFix/>
          </a:blip>
          <a:srcRect l="8534" t="7827" r="8526" b="7819"/>
          <a:stretch/>
        </p:blipFill>
        <p:spPr>
          <a:xfrm>
            <a:off x="6263875" y="181850"/>
            <a:ext cx="835251" cy="84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"/>
          <p:cNvPicPr preferRelativeResize="0"/>
          <p:nvPr/>
        </p:nvPicPr>
        <p:blipFill rotWithShape="1">
          <a:blip r:embed="rId7">
            <a:alphaModFix/>
          </a:blip>
          <a:srcRect l="10362" t="12809" r="10354" b="12802"/>
          <a:stretch/>
        </p:blipFill>
        <p:spPr>
          <a:xfrm rot="4731088">
            <a:off x="6786316" y="752000"/>
            <a:ext cx="601434" cy="5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5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5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400" y="180414"/>
            <a:ext cx="6646751" cy="1283475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 txBox="1">
            <a:spLocks noGrp="1"/>
          </p:cNvSpPr>
          <p:nvPr>
            <p:ph type="subTitle" idx="1"/>
          </p:nvPr>
        </p:nvSpPr>
        <p:spPr>
          <a:xfrm>
            <a:off x="720008" y="1855525"/>
            <a:ext cx="2358000" cy="8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Clicker Script"/>
                <a:ea typeface="Clicker Script"/>
                <a:cs typeface="Clicker Script"/>
                <a:sym typeface="Clicker Script"/>
              </a:defRPr>
            </a:lvl1pPr>
            <a:lvl2pPr lvl="1" algn="ctr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2pPr>
            <a:lvl3pPr lvl="2" algn="ctr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3pPr>
            <a:lvl4pPr lvl="3" algn="ctr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4pPr>
            <a:lvl5pPr lvl="4" algn="ctr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5pPr>
            <a:lvl6pPr lvl="5" algn="ctr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6pPr>
            <a:lvl7pPr lvl="6" algn="ctr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7pPr>
            <a:lvl8pPr lvl="7" algn="ctr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8pPr>
            <a:lvl9pPr lvl="8" algn="ctr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5791153" y="1855525"/>
            <a:ext cx="2358000" cy="8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Clicker Script"/>
                <a:ea typeface="Clicker Script"/>
                <a:cs typeface="Clicker Script"/>
                <a:sym typeface="Clicker Script"/>
              </a:defRPr>
            </a:lvl1pPr>
            <a:lvl2pPr lvl="1" algn="ctr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2pPr>
            <a:lvl3pPr lvl="2" algn="ctr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3pPr>
            <a:lvl4pPr lvl="3" algn="ctr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4pPr>
            <a:lvl5pPr lvl="4" algn="ctr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5pPr>
            <a:lvl6pPr lvl="5" algn="ctr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6pPr>
            <a:lvl7pPr lvl="6" algn="ctr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7pPr>
            <a:lvl8pPr lvl="7" algn="ctr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8pPr>
            <a:lvl9pPr lvl="8" algn="ctr" rtl="0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3000"/>
              <a:buFont typeface="Jua"/>
              <a:buNone/>
              <a:defRPr sz="3000" b="1"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3"/>
          </p:nvPr>
        </p:nvSpPr>
        <p:spPr>
          <a:xfrm>
            <a:off x="719998" y="3248025"/>
            <a:ext cx="2358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4"/>
          </p:nvPr>
        </p:nvSpPr>
        <p:spPr>
          <a:xfrm>
            <a:off x="5791149" y="3248025"/>
            <a:ext cx="2358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pic>
        <p:nvPicPr>
          <p:cNvPr id="54" name="Google Shape;5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6632750" y="-641700"/>
            <a:ext cx="2774950" cy="277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400" y="180414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6"/>
          <p:cNvPicPr preferRelativeResize="0"/>
          <p:nvPr/>
        </p:nvPicPr>
        <p:blipFill rotWithShape="1">
          <a:blip r:embed="rId4">
            <a:alphaModFix/>
          </a:blip>
          <a:srcRect l="5030" t="26608" r="3176" b="17053"/>
          <a:stretch/>
        </p:blipFill>
        <p:spPr>
          <a:xfrm rot="-757455">
            <a:off x="7155890" y="4258095"/>
            <a:ext cx="3295172" cy="142245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7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7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-224887" y="2571750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9400" y="180414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7"/>
          <p:cNvPicPr preferRelativeResize="0"/>
          <p:nvPr/>
        </p:nvPicPr>
        <p:blipFill rotWithShape="1">
          <a:blip r:embed="rId5">
            <a:alphaModFix/>
          </a:blip>
          <a:srcRect t="32924" b="6717"/>
          <a:stretch/>
        </p:blipFill>
        <p:spPr>
          <a:xfrm rot="5400000" flipH="1">
            <a:off x="-4359325" y="357075"/>
            <a:ext cx="10584901" cy="359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7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rot="2954321">
            <a:off x="7363863" y="1005138"/>
            <a:ext cx="3082975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7"/>
          <p:cNvPicPr preferRelativeResize="0"/>
          <p:nvPr/>
        </p:nvPicPr>
        <p:blipFill rotWithShape="1">
          <a:blip r:embed="rId6">
            <a:alphaModFix/>
          </a:blip>
          <a:srcRect t="20829" b="9225"/>
          <a:stretch/>
        </p:blipFill>
        <p:spPr>
          <a:xfrm>
            <a:off x="7170200" y="1463900"/>
            <a:ext cx="2673300" cy="186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7"/>
          <p:cNvPicPr preferRelativeResize="0"/>
          <p:nvPr/>
        </p:nvPicPr>
        <p:blipFill rotWithShape="1">
          <a:blip r:embed="rId7">
            <a:alphaModFix/>
          </a:blip>
          <a:srcRect l="25606" t="15906" r="25601" b="15913"/>
          <a:stretch/>
        </p:blipFill>
        <p:spPr>
          <a:xfrm rot="-3494887">
            <a:off x="5162295" y="4245853"/>
            <a:ext cx="776709" cy="108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7"/>
          <p:cNvPicPr preferRelativeResize="0"/>
          <p:nvPr/>
        </p:nvPicPr>
        <p:blipFill rotWithShape="1">
          <a:blip r:embed="rId8">
            <a:alphaModFix/>
          </a:blip>
          <a:srcRect l="15824" t="15906" r="15817" b="15913"/>
          <a:stretch/>
        </p:blipFill>
        <p:spPr>
          <a:xfrm>
            <a:off x="5893360" y="4072823"/>
            <a:ext cx="1088164" cy="108536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7"/>
          <p:cNvSpPr txBox="1">
            <a:spLocks noGrp="1"/>
          </p:cNvSpPr>
          <p:nvPr>
            <p:ph type="title"/>
          </p:nvPr>
        </p:nvSpPr>
        <p:spPr>
          <a:xfrm>
            <a:off x="3233800" y="540000"/>
            <a:ext cx="51903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subTitle" idx="1"/>
          </p:nvPr>
        </p:nvSpPr>
        <p:spPr>
          <a:xfrm rot="-490">
            <a:off x="3233800" y="1892627"/>
            <a:ext cx="4211400" cy="21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8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8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7507538" y="2946525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8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rot="2954321">
            <a:off x="-1517812" y="38988"/>
            <a:ext cx="3082975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8"/>
          <p:cNvPicPr preferRelativeResize="0"/>
          <p:nvPr/>
        </p:nvPicPr>
        <p:blipFill rotWithShape="1">
          <a:blip r:embed="rId4">
            <a:alphaModFix/>
          </a:blip>
          <a:srcRect l="22257" t="32924" b="6717"/>
          <a:stretch/>
        </p:blipFill>
        <p:spPr>
          <a:xfrm rot="5400000" flipH="1">
            <a:off x="-2178051" y="1152075"/>
            <a:ext cx="5796101" cy="2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8"/>
          <p:cNvPicPr preferRelativeResize="0"/>
          <p:nvPr/>
        </p:nvPicPr>
        <p:blipFill rotWithShape="1">
          <a:blip r:embed="rId5">
            <a:alphaModFix/>
          </a:blip>
          <a:srcRect l="25606" t="15906" r="25601" b="15913"/>
          <a:stretch/>
        </p:blipFill>
        <p:spPr>
          <a:xfrm rot="2502886">
            <a:off x="577820" y="448327"/>
            <a:ext cx="776709" cy="1085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8"/>
          <p:cNvPicPr preferRelativeResize="0"/>
          <p:nvPr/>
        </p:nvPicPr>
        <p:blipFill rotWithShape="1">
          <a:blip r:embed="rId6">
            <a:alphaModFix/>
          </a:blip>
          <a:srcRect l="15824" t="15906" r="15817" b="15913"/>
          <a:stretch/>
        </p:blipFill>
        <p:spPr>
          <a:xfrm>
            <a:off x="7767135" y="3985398"/>
            <a:ext cx="1088164" cy="1085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8"/>
          <p:cNvPicPr preferRelativeResize="0"/>
          <p:nvPr/>
        </p:nvPicPr>
        <p:blipFill rotWithShape="1">
          <a:blip r:embed="rId4">
            <a:alphaModFix/>
          </a:blip>
          <a:srcRect t="32924" r="51590" b="6717"/>
          <a:stretch/>
        </p:blipFill>
        <p:spPr>
          <a:xfrm rot="-5400000">
            <a:off x="5643425" y="483775"/>
            <a:ext cx="4618625" cy="32416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8"/>
          <p:cNvSpPr txBox="1">
            <a:spLocks noGrp="1"/>
          </p:cNvSpPr>
          <p:nvPr>
            <p:ph type="title"/>
          </p:nvPr>
        </p:nvSpPr>
        <p:spPr>
          <a:xfrm>
            <a:off x="874400" y="729600"/>
            <a:ext cx="7395300" cy="36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0425" y="457300"/>
            <a:ext cx="6052949" cy="345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9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>
            <a:off x="5751738" y="90250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00350" y="4015650"/>
            <a:ext cx="2388333" cy="134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89775" y="-338225"/>
            <a:ext cx="2118701" cy="211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9"/>
          <p:cNvPicPr preferRelativeResize="0"/>
          <p:nvPr/>
        </p:nvPicPr>
        <p:blipFill rotWithShape="1">
          <a:blip r:embed="rId7">
            <a:alphaModFix/>
          </a:blip>
          <a:srcRect l="12178" t="10820" r="12178" b="10828"/>
          <a:stretch/>
        </p:blipFill>
        <p:spPr>
          <a:xfrm rot="8652356">
            <a:off x="-197499" y="28926"/>
            <a:ext cx="1130956" cy="116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9"/>
          <p:cNvPicPr preferRelativeResize="0"/>
          <p:nvPr/>
        </p:nvPicPr>
        <p:blipFill rotWithShape="1">
          <a:blip r:embed="rId8">
            <a:alphaModFix/>
          </a:blip>
          <a:srcRect l="19282" t="17207" r="19288" b="17214"/>
          <a:stretch/>
        </p:blipFill>
        <p:spPr>
          <a:xfrm>
            <a:off x="838675" y="261200"/>
            <a:ext cx="748475" cy="7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9"/>
          <p:cNvSpPr txBox="1">
            <a:spLocks noGrp="1"/>
          </p:cNvSpPr>
          <p:nvPr>
            <p:ph type="title"/>
          </p:nvPr>
        </p:nvSpPr>
        <p:spPr>
          <a:xfrm>
            <a:off x="633338" y="1418350"/>
            <a:ext cx="43404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subTitle" idx="1"/>
          </p:nvPr>
        </p:nvSpPr>
        <p:spPr>
          <a:xfrm>
            <a:off x="1032838" y="2877950"/>
            <a:ext cx="3541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0"/>
          <p:cNvSpPr/>
          <p:nvPr/>
        </p:nvSpPr>
        <p:spPr>
          <a:xfrm rot="10800000" flipH="1">
            <a:off x="-2850" y="2690400"/>
            <a:ext cx="9149700" cy="2453100"/>
          </a:xfrm>
          <a:prstGeom prst="rect">
            <a:avLst/>
          </a:prstGeom>
          <a:gradFill>
            <a:gsLst>
              <a:gs pos="0">
                <a:schemeClr val="dk1"/>
              </a:gs>
              <a:gs pos="50000">
                <a:srgbClr val="591A06">
                  <a:alpha val="0"/>
                </a:srgbClr>
              </a:gs>
              <a:gs pos="100000">
                <a:srgbClr val="591A06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0"/>
          <p:cNvSpPr/>
          <p:nvPr/>
        </p:nvSpPr>
        <p:spPr>
          <a:xfrm flipH="1">
            <a:off x="-2850" y="0"/>
            <a:ext cx="9149700" cy="2453100"/>
          </a:xfrm>
          <a:prstGeom prst="rect">
            <a:avLst/>
          </a:prstGeom>
          <a:gradFill>
            <a:gsLst>
              <a:gs pos="0">
                <a:schemeClr val="dk1"/>
              </a:gs>
              <a:gs pos="50000">
                <a:srgbClr val="591A06">
                  <a:alpha val="0"/>
                </a:srgbClr>
              </a:gs>
              <a:gs pos="100000">
                <a:srgbClr val="591A06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3" name="Google Shape;93;p10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0"/>
          <p:cNvPicPr preferRelativeResize="0"/>
          <p:nvPr/>
        </p:nvPicPr>
        <p:blipFill rotWithShape="1">
          <a:blip r:embed="rId3">
            <a:alphaModFix/>
          </a:blip>
          <a:srcRect t="32924" b="6717"/>
          <a:stretch/>
        </p:blipFill>
        <p:spPr>
          <a:xfrm rot="10800000" flipH="1">
            <a:off x="1399450" y="-352351"/>
            <a:ext cx="6344900" cy="215585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>
            <a:spLocks noGrp="1"/>
          </p:cNvSpPr>
          <p:nvPr>
            <p:ph type="title"/>
          </p:nvPr>
        </p:nvSpPr>
        <p:spPr>
          <a:xfrm>
            <a:off x="1492100" y="3274500"/>
            <a:ext cx="6159600" cy="13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1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flipH="1">
            <a:off x="-1198562" y="-774638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1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flipH="1">
            <a:off x="7783063" y="2243187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1"/>
          <p:cNvPicPr preferRelativeResize="0"/>
          <p:nvPr/>
        </p:nvPicPr>
        <p:blipFill rotWithShape="1">
          <a:blip r:embed="rId4">
            <a:alphaModFix/>
          </a:blip>
          <a:srcRect t="33457"/>
          <a:stretch/>
        </p:blipFill>
        <p:spPr>
          <a:xfrm rot="10800000">
            <a:off x="-487650" y="-337426"/>
            <a:ext cx="3488975" cy="130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 rotWithShape="1">
          <a:blip r:embed="rId4">
            <a:alphaModFix/>
          </a:blip>
          <a:srcRect t="33457"/>
          <a:stretch/>
        </p:blipFill>
        <p:spPr>
          <a:xfrm flipH="1">
            <a:off x="6758044" y="4528550"/>
            <a:ext cx="2314281" cy="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7751" y="-104635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-761324" y="1277100"/>
            <a:ext cx="51434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1"/>
          <p:cNvSpPr txBox="1">
            <a:spLocks noGrp="1"/>
          </p:cNvSpPr>
          <p:nvPr>
            <p:ph type="title" hasCustomPrompt="1"/>
          </p:nvPr>
        </p:nvSpPr>
        <p:spPr>
          <a:xfrm rot="402">
            <a:off x="720000" y="947836"/>
            <a:ext cx="7704000" cy="2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2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5" name="Google Shape;105;p11"/>
          <p:cNvSpPr txBox="1">
            <a:spLocks noGrp="1"/>
          </p:cNvSpPr>
          <p:nvPr>
            <p:ph type="subTitle" idx="1"/>
          </p:nvPr>
        </p:nvSpPr>
        <p:spPr>
          <a:xfrm>
            <a:off x="2804250" y="3583513"/>
            <a:ext cx="3535500" cy="6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 rotWithShape="1">
          <a:blip r:embed="rId3">
            <a:alphaModFix/>
          </a:blip>
          <a:srcRect l="32021" t="21460" r="23037" b="16604"/>
          <a:stretch/>
        </p:blipFill>
        <p:spPr>
          <a:xfrm>
            <a:off x="7082175" y="-335288"/>
            <a:ext cx="2769651" cy="214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 rotWithShape="1">
          <a:blip r:embed="rId3">
            <a:alphaModFix/>
          </a:blip>
          <a:srcRect l="32021" t="21460" r="23037" b="16604"/>
          <a:stretch/>
        </p:blipFill>
        <p:spPr>
          <a:xfrm rot="-8861693">
            <a:off x="-718475" y="3418939"/>
            <a:ext cx="2769650" cy="2148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/>
          <p:cNvPicPr preferRelativeResize="0"/>
          <p:nvPr/>
        </p:nvPicPr>
        <p:blipFill rotWithShape="1">
          <a:blip r:embed="rId4">
            <a:alphaModFix/>
          </a:blip>
          <a:srcRect t="15415" b="20247"/>
          <a:stretch/>
        </p:blipFill>
        <p:spPr>
          <a:xfrm rot="10800000" flipH="1">
            <a:off x="2646713" y="2507912"/>
            <a:ext cx="1207500" cy="120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/>
          <p:cNvPicPr preferRelativeResize="0"/>
          <p:nvPr/>
        </p:nvPicPr>
        <p:blipFill rotWithShape="1">
          <a:blip r:embed="rId5">
            <a:alphaModFix/>
          </a:blip>
          <a:srcRect t="15415" b="20247"/>
          <a:stretch/>
        </p:blipFill>
        <p:spPr>
          <a:xfrm flipH="1">
            <a:off x="5289788" y="2507912"/>
            <a:ext cx="1207500" cy="120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/>
          <p:cNvPicPr preferRelativeResize="0"/>
          <p:nvPr/>
        </p:nvPicPr>
        <p:blipFill rotWithShape="1">
          <a:blip r:embed="rId6">
            <a:alphaModFix/>
          </a:blip>
          <a:srcRect t="15415" b="20247"/>
          <a:stretch/>
        </p:blipFill>
        <p:spPr>
          <a:xfrm rot="10800000" flipH="1">
            <a:off x="4008825" y="311387"/>
            <a:ext cx="1207500" cy="120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/>
          <p:cNvPicPr preferRelativeResize="0"/>
          <p:nvPr/>
        </p:nvPicPr>
        <p:blipFill rotWithShape="1">
          <a:blip r:embed="rId7">
            <a:alphaModFix/>
          </a:blip>
          <a:srcRect t="15415" b="20247"/>
          <a:stretch/>
        </p:blipFill>
        <p:spPr>
          <a:xfrm>
            <a:off x="6651900" y="311387"/>
            <a:ext cx="1207500" cy="120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/>
          <p:cNvPicPr preferRelativeResize="0"/>
          <p:nvPr/>
        </p:nvPicPr>
        <p:blipFill rotWithShape="1">
          <a:blip r:embed="rId8">
            <a:alphaModFix/>
          </a:blip>
          <a:srcRect t="15415" b="20247"/>
          <a:stretch/>
        </p:blipFill>
        <p:spPr>
          <a:xfrm flipH="1">
            <a:off x="1284600" y="311387"/>
            <a:ext cx="1207500" cy="120332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3"/>
          <p:cNvSpPr txBox="1">
            <a:spLocks noGrp="1"/>
          </p:cNvSpPr>
          <p:nvPr>
            <p:ph type="title"/>
          </p:nvPr>
        </p:nvSpPr>
        <p:spPr>
          <a:xfrm>
            <a:off x="720140" y="113434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subTitle" idx="1"/>
          </p:nvPr>
        </p:nvSpPr>
        <p:spPr>
          <a:xfrm>
            <a:off x="720150" y="1813282"/>
            <a:ext cx="2336400" cy="5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title" idx="2" hasCustomPrompt="1"/>
          </p:nvPr>
        </p:nvSpPr>
        <p:spPr>
          <a:xfrm rot="1973">
            <a:off x="1365756" y="616492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3"/>
          </p:nvPr>
        </p:nvSpPr>
        <p:spPr>
          <a:xfrm>
            <a:off x="3403790" y="113434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subTitle" idx="4"/>
          </p:nvPr>
        </p:nvSpPr>
        <p:spPr>
          <a:xfrm>
            <a:off x="3403800" y="1813282"/>
            <a:ext cx="2336400" cy="5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5" hasCustomPrompt="1"/>
          </p:nvPr>
        </p:nvSpPr>
        <p:spPr>
          <a:xfrm rot="1973">
            <a:off x="4049406" y="616492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13"/>
          <p:cNvSpPr txBox="1">
            <a:spLocks noGrp="1"/>
          </p:cNvSpPr>
          <p:nvPr>
            <p:ph type="title" idx="6"/>
          </p:nvPr>
        </p:nvSpPr>
        <p:spPr>
          <a:xfrm>
            <a:off x="6087440" y="113434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7"/>
          </p:nvPr>
        </p:nvSpPr>
        <p:spPr>
          <a:xfrm>
            <a:off x="6087450" y="1813282"/>
            <a:ext cx="2336400" cy="5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 idx="8" hasCustomPrompt="1"/>
          </p:nvPr>
        </p:nvSpPr>
        <p:spPr>
          <a:xfrm rot="1973">
            <a:off x="6733056" y="616492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9"/>
          </p:nvPr>
        </p:nvSpPr>
        <p:spPr>
          <a:xfrm>
            <a:off x="2061965" y="333086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13"/>
          </p:nvPr>
        </p:nvSpPr>
        <p:spPr>
          <a:xfrm>
            <a:off x="2061975" y="4009807"/>
            <a:ext cx="2336400" cy="5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14" hasCustomPrompt="1"/>
          </p:nvPr>
        </p:nvSpPr>
        <p:spPr>
          <a:xfrm rot="1973">
            <a:off x="2707581" y="2813017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15"/>
          </p:nvPr>
        </p:nvSpPr>
        <p:spPr>
          <a:xfrm>
            <a:off x="4745615" y="333086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6"/>
          </p:nvPr>
        </p:nvSpPr>
        <p:spPr>
          <a:xfrm>
            <a:off x="4745625" y="4009807"/>
            <a:ext cx="2336400" cy="5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title" idx="17" hasCustomPrompt="1"/>
          </p:nvPr>
        </p:nvSpPr>
        <p:spPr>
          <a:xfrm rot="1973">
            <a:off x="5391231" y="2813017"/>
            <a:ext cx="1045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pic>
        <p:nvPicPr>
          <p:cNvPr id="131" name="Google Shape;13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27050" y="2456705"/>
            <a:ext cx="3694999" cy="3699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1025" y="2711175"/>
            <a:ext cx="5825300" cy="142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 flipH="1">
            <a:off x="-86787" y="-215613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 flipH="1">
            <a:off x="7733113" y="2792837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/>
          <p:cNvPicPr preferRelativeResize="0"/>
          <p:nvPr/>
        </p:nvPicPr>
        <p:blipFill rotWithShape="1">
          <a:blip r:embed="rId5">
            <a:alphaModFix/>
          </a:blip>
          <a:srcRect t="33457"/>
          <a:stretch/>
        </p:blipFill>
        <p:spPr>
          <a:xfrm rot="10800000">
            <a:off x="449250" y="-337426"/>
            <a:ext cx="3488975" cy="130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/>
          <p:cNvPicPr preferRelativeResize="0"/>
          <p:nvPr/>
        </p:nvPicPr>
        <p:blipFill rotWithShape="1">
          <a:blip r:embed="rId5">
            <a:alphaModFix/>
          </a:blip>
          <a:srcRect t="33457"/>
          <a:stretch/>
        </p:blipFill>
        <p:spPr>
          <a:xfrm flipH="1">
            <a:off x="4983425" y="4053233"/>
            <a:ext cx="4076400" cy="152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9025" y="-1046350"/>
            <a:ext cx="4012224" cy="401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-455300" y="179726"/>
            <a:ext cx="5907475" cy="590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4"/>
          <p:cNvSpPr txBox="1">
            <a:spLocks noGrp="1"/>
          </p:cNvSpPr>
          <p:nvPr>
            <p:ph type="title"/>
          </p:nvPr>
        </p:nvSpPr>
        <p:spPr>
          <a:xfrm rot="-1029">
            <a:off x="4324600" y="3090096"/>
            <a:ext cx="3006300" cy="5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subTitle" idx="1"/>
          </p:nvPr>
        </p:nvSpPr>
        <p:spPr>
          <a:xfrm>
            <a:off x="3254175" y="1552150"/>
            <a:ext cx="4076400" cy="15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5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400" y="180414"/>
            <a:ext cx="6646751" cy="128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pic>
        <p:nvPicPr>
          <p:cNvPr id="147" name="Google Shape;14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7825" y="-473725"/>
            <a:ext cx="2985400" cy="298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 rotWithShape="1">
          <a:blip r:embed="rId5">
            <a:alphaModFix/>
          </a:blip>
          <a:srcRect l="24479" t="11714" r="24479" b="11721"/>
          <a:stretch/>
        </p:blipFill>
        <p:spPr>
          <a:xfrm rot="-4293862">
            <a:off x="7716525" y="73750"/>
            <a:ext cx="622849" cy="93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solidFill>
          <a:schemeClr val="dk2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6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967343" y="166311"/>
            <a:ext cx="2958088" cy="24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 rotWithShape="1">
          <a:blip r:embed="rId4">
            <a:alphaModFix/>
          </a:blip>
          <a:srcRect l="17371" r="17371"/>
          <a:stretch/>
        </p:blipFill>
        <p:spPr>
          <a:xfrm flipH="1">
            <a:off x="8022575" y="-43700"/>
            <a:ext cx="1396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6"/>
          <p:cNvSpPr txBox="1">
            <a:spLocks noGrp="1"/>
          </p:cNvSpPr>
          <p:nvPr>
            <p:ph type="title"/>
          </p:nvPr>
        </p:nvSpPr>
        <p:spPr>
          <a:xfrm>
            <a:off x="3532900" y="3057125"/>
            <a:ext cx="4360200" cy="10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4" name="Google Shape;154;p16"/>
          <p:cNvSpPr txBox="1">
            <a:spLocks noGrp="1"/>
          </p:cNvSpPr>
          <p:nvPr>
            <p:ph type="title" idx="2" hasCustomPrompt="1"/>
          </p:nvPr>
        </p:nvSpPr>
        <p:spPr>
          <a:xfrm>
            <a:off x="4276300" y="540000"/>
            <a:ext cx="28734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5" name="Google Shape;155;p16"/>
          <p:cNvSpPr txBox="1">
            <a:spLocks noGrp="1"/>
          </p:cNvSpPr>
          <p:nvPr>
            <p:ph type="subTitle" idx="1"/>
          </p:nvPr>
        </p:nvSpPr>
        <p:spPr>
          <a:xfrm rot="462">
            <a:off x="4596476" y="3972750"/>
            <a:ext cx="22332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9601" y="3305170"/>
            <a:ext cx="1320025" cy="928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 rotWithShape="1">
          <a:blip r:embed="rId6">
            <a:alphaModFix/>
          </a:blip>
          <a:srcRect l="16966" r="16966"/>
          <a:stretch/>
        </p:blipFill>
        <p:spPr>
          <a:xfrm>
            <a:off x="2810838" y="1820012"/>
            <a:ext cx="592575" cy="6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4316" y="1392750"/>
            <a:ext cx="2270594" cy="227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12875" y="2636552"/>
            <a:ext cx="1320025" cy="928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/>
          <p:cNvPicPr preferRelativeResize="0"/>
          <p:nvPr/>
        </p:nvPicPr>
        <p:blipFill rotWithShape="1">
          <a:blip r:embed="rId9">
            <a:alphaModFix/>
          </a:blip>
          <a:srcRect r="16317"/>
          <a:stretch/>
        </p:blipFill>
        <p:spPr>
          <a:xfrm flipH="1">
            <a:off x="684326" y="3057125"/>
            <a:ext cx="1104642" cy="92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_2">
    <p:bg>
      <p:bgPr>
        <a:solidFill>
          <a:schemeClr val="dk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7"/>
          <p:cNvPicPr preferRelativeResize="0"/>
          <p:nvPr/>
        </p:nvPicPr>
        <p:blipFill rotWithShape="1">
          <a:blip r:embed="rId2">
            <a:alphaModFix/>
          </a:blip>
          <a:srcRect l="31810" t="20976" r="25966" b="16854"/>
          <a:stretch/>
        </p:blipFill>
        <p:spPr>
          <a:xfrm rot="-2700000">
            <a:off x="-930244" y="-374554"/>
            <a:ext cx="2812333" cy="233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/>
          <p:cNvPicPr preferRelativeResize="0"/>
          <p:nvPr/>
        </p:nvPicPr>
        <p:blipFill rotWithShape="1">
          <a:blip r:embed="rId2">
            <a:alphaModFix/>
          </a:blip>
          <a:srcRect l="30869" t="15243" r="39541" b="32803"/>
          <a:stretch/>
        </p:blipFill>
        <p:spPr>
          <a:xfrm flipH="1">
            <a:off x="-292303" y="3972600"/>
            <a:ext cx="1536451" cy="151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 rotWithShape="1">
          <a:blip r:embed="rId2">
            <a:alphaModFix/>
          </a:blip>
          <a:srcRect l="30870" t="15242" r="25850" b="15249"/>
          <a:stretch/>
        </p:blipFill>
        <p:spPr>
          <a:xfrm rot="-2954321" flipH="1">
            <a:off x="7529744" y="-403012"/>
            <a:ext cx="3082975" cy="278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>
            <a:spLocks noGrp="1"/>
          </p:cNvSpPr>
          <p:nvPr>
            <p:ph type="title"/>
          </p:nvPr>
        </p:nvSpPr>
        <p:spPr>
          <a:xfrm>
            <a:off x="2391900" y="3057125"/>
            <a:ext cx="4360200" cy="10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7"/>
          <p:cNvSpPr txBox="1">
            <a:spLocks noGrp="1"/>
          </p:cNvSpPr>
          <p:nvPr>
            <p:ph type="title" idx="2" hasCustomPrompt="1"/>
          </p:nvPr>
        </p:nvSpPr>
        <p:spPr>
          <a:xfrm>
            <a:off x="3135300" y="540000"/>
            <a:ext cx="2873400" cy="1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8" name="Google Shape;168;p17"/>
          <p:cNvSpPr txBox="1">
            <a:spLocks noGrp="1"/>
          </p:cNvSpPr>
          <p:nvPr>
            <p:ph type="subTitle" idx="1"/>
          </p:nvPr>
        </p:nvSpPr>
        <p:spPr>
          <a:xfrm rot="462">
            <a:off x="3455476" y="3972750"/>
            <a:ext cx="22332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69" name="Google Shape;169;p17"/>
          <p:cNvPicPr preferRelativeResize="0"/>
          <p:nvPr/>
        </p:nvPicPr>
        <p:blipFill rotWithShape="1">
          <a:blip r:embed="rId4">
            <a:alphaModFix/>
          </a:blip>
          <a:srcRect l="16675" t="16181" r="17956" b="15629"/>
          <a:stretch/>
        </p:blipFill>
        <p:spPr>
          <a:xfrm>
            <a:off x="7899850" y="3525093"/>
            <a:ext cx="1829231" cy="191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/>
          <p:cNvPicPr preferRelativeResize="0"/>
          <p:nvPr/>
        </p:nvPicPr>
        <p:blipFill rotWithShape="1">
          <a:blip r:embed="rId5">
            <a:alphaModFix/>
          </a:blip>
          <a:srcRect l="6918" t="4536" r="6918" b="4545"/>
          <a:stretch/>
        </p:blipFill>
        <p:spPr>
          <a:xfrm flipH="1">
            <a:off x="-1572676" y="1230672"/>
            <a:ext cx="3867151" cy="40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7"/>
          <p:cNvPicPr preferRelativeResize="0"/>
          <p:nvPr/>
        </p:nvPicPr>
        <p:blipFill rotWithShape="1">
          <a:blip r:embed="rId6">
            <a:alphaModFix/>
          </a:blip>
          <a:srcRect l="20838" t="8874" r="20838" b="8874"/>
          <a:stretch/>
        </p:blipFill>
        <p:spPr>
          <a:xfrm rot="-5624859">
            <a:off x="8075475" y="2888488"/>
            <a:ext cx="547374" cy="77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7"/>
          <p:cNvPicPr preferRelativeResize="0"/>
          <p:nvPr/>
        </p:nvPicPr>
        <p:blipFill rotWithShape="1">
          <a:blip r:embed="rId7">
            <a:alphaModFix/>
          </a:blip>
          <a:srcRect l="20838" t="12798" r="20838" b="12791"/>
          <a:stretch/>
        </p:blipFill>
        <p:spPr>
          <a:xfrm>
            <a:off x="7205650" y="3939575"/>
            <a:ext cx="547375" cy="69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1_1_1">
    <p:bg>
      <p:bgPr>
        <a:solidFill>
          <a:schemeClr val="dk2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8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6733456" y="2159296"/>
            <a:ext cx="2812333" cy="233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8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1305019" y="3595871"/>
            <a:ext cx="2812333" cy="233130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>
            <a:spLocks noGrp="1"/>
          </p:cNvSpPr>
          <p:nvPr>
            <p:ph type="title" hasCustomPrompt="1"/>
          </p:nvPr>
        </p:nvSpPr>
        <p:spPr>
          <a:xfrm>
            <a:off x="5550600" y="1555800"/>
            <a:ext cx="28734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8" name="Google Shape;178;p18"/>
          <p:cNvSpPr txBox="1">
            <a:spLocks noGrp="1"/>
          </p:cNvSpPr>
          <p:nvPr>
            <p:ph type="subTitle" idx="1"/>
          </p:nvPr>
        </p:nvSpPr>
        <p:spPr>
          <a:xfrm rot="462">
            <a:off x="1783576" y="2714187"/>
            <a:ext cx="22332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7525" y="3312475"/>
            <a:ext cx="1969200" cy="196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8"/>
          <p:cNvPicPr preferRelativeResize="0"/>
          <p:nvPr/>
        </p:nvPicPr>
        <p:blipFill rotWithShape="1">
          <a:blip r:embed="rId5">
            <a:alphaModFix/>
          </a:blip>
          <a:srcRect l="11221" t="11221" r="11229" b="11229"/>
          <a:stretch/>
        </p:blipFill>
        <p:spPr>
          <a:xfrm rot="10800000" flipH="1">
            <a:off x="5246575" y="337475"/>
            <a:ext cx="543800" cy="5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8"/>
          <p:cNvPicPr preferRelativeResize="0"/>
          <p:nvPr/>
        </p:nvPicPr>
        <p:blipFill rotWithShape="1">
          <a:blip r:embed="rId6">
            <a:alphaModFix/>
          </a:blip>
          <a:srcRect l="11604" t="11604" r="11596" b="11596"/>
          <a:stretch/>
        </p:blipFill>
        <p:spPr>
          <a:xfrm rot="10800000" flipH="1">
            <a:off x="3469223" y="647575"/>
            <a:ext cx="632153" cy="6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8"/>
          <p:cNvSpPr txBox="1">
            <a:spLocks noGrp="1"/>
          </p:cNvSpPr>
          <p:nvPr>
            <p:ph type="title" idx="2"/>
          </p:nvPr>
        </p:nvSpPr>
        <p:spPr>
          <a:xfrm>
            <a:off x="720000" y="1798563"/>
            <a:ext cx="4360200" cy="10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83" name="Google Shape;183;p18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995918" y="-567114"/>
            <a:ext cx="2958088" cy="2452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_HEADER_1_1_1_1">
    <p:bg>
      <p:bgPr>
        <a:solidFill>
          <a:schemeClr val="dk2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681470">
            <a:off x="792056" y="3031171"/>
            <a:ext cx="2812334" cy="2331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6067531" y="3224796"/>
            <a:ext cx="2812333" cy="233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1607" y="2571910"/>
            <a:ext cx="6460787" cy="363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 txBox="1">
            <a:spLocks noGrp="1"/>
          </p:cNvSpPr>
          <p:nvPr>
            <p:ph type="title"/>
          </p:nvPr>
        </p:nvSpPr>
        <p:spPr>
          <a:xfrm>
            <a:off x="720000" y="782763"/>
            <a:ext cx="4360200" cy="10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19"/>
          <p:cNvSpPr txBox="1">
            <a:spLocks noGrp="1"/>
          </p:cNvSpPr>
          <p:nvPr>
            <p:ph type="title" idx="2" hasCustomPrompt="1"/>
          </p:nvPr>
        </p:nvSpPr>
        <p:spPr>
          <a:xfrm>
            <a:off x="5550600" y="540000"/>
            <a:ext cx="28734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1" name="Google Shape;191;p19"/>
          <p:cNvSpPr txBox="1">
            <a:spLocks noGrp="1"/>
          </p:cNvSpPr>
          <p:nvPr>
            <p:ph type="subTitle" idx="1"/>
          </p:nvPr>
        </p:nvSpPr>
        <p:spPr>
          <a:xfrm rot="462">
            <a:off x="1783576" y="1698387"/>
            <a:ext cx="22332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MAIN_POINT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0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6944863" y="-774638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811975" y="-104635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4447100" y="1277100"/>
            <a:ext cx="51434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-2036762" y="2243187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 rotWithShape="1">
          <a:blip r:embed="rId5">
            <a:alphaModFix/>
          </a:blip>
          <a:srcRect t="33457"/>
          <a:stretch/>
        </p:blipFill>
        <p:spPr>
          <a:xfrm rot="10800000" flipH="1">
            <a:off x="5827950" y="-337426"/>
            <a:ext cx="3488975" cy="130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/>
          <p:cNvPicPr preferRelativeResize="0"/>
          <p:nvPr/>
        </p:nvPicPr>
        <p:blipFill rotWithShape="1">
          <a:blip r:embed="rId5">
            <a:alphaModFix/>
          </a:blip>
          <a:srcRect t="33457"/>
          <a:stretch/>
        </p:blipFill>
        <p:spPr>
          <a:xfrm>
            <a:off x="-243050" y="4528550"/>
            <a:ext cx="2314281" cy="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0"/>
          <p:cNvSpPr txBox="1">
            <a:spLocks noGrp="1"/>
          </p:cNvSpPr>
          <p:nvPr>
            <p:ph type="subTitle" idx="1"/>
          </p:nvPr>
        </p:nvSpPr>
        <p:spPr>
          <a:xfrm>
            <a:off x="2467200" y="3997188"/>
            <a:ext cx="42096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0"/>
          <p:cNvSpPr txBox="1">
            <a:spLocks noGrp="1"/>
          </p:cNvSpPr>
          <p:nvPr>
            <p:ph type="title"/>
          </p:nvPr>
        </p:nvSpPr>
        <p:spPr>
          <a:xfrm>
            <a:off x="1517725" y="543625"/>
            <a:ext cx="6108600" cy="306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_ONLY_1_1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1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400" y="180414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7825" y="-473725"/>
            <a:ext cx="2985400" cy="298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>
            <a:spLocks noGrp="1"/>
          </p:cNvSpPr>
          <p:nvPr>
            <p:ph type="subTitle" idx="1"/>
          </p:nvPr>
        </p:nvSpPr>
        <p:spPr>
          <a:xfrm>
            <a:off x="2825400" y="3688025"/>
            <a:ext cx="34932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7" name="Google Shape;207;p21"/>
          <p:cNvPicPr preferRelativeResize="0"/>
          <p:nvPr/>
        </p:nvPicPr>
        <p:blipFill rotWithShape="1">
          <a:blip r:embed="rId5">
            <a:alphaModFix/>
          </a:blip>
          <a:srcRect l="26883" r="26883"/>
          <a:stretch/>
        </p:blipFill>
        <p:spPr>
          <a:xfrm rot="10800000" flipH="1">
            <a:off x="6188400" y="-152649"/>
            <a:ext cx="581124" cy="125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805243">
            <a:off x="7516589" y="399001"/>
            <a:ext cx="917525" cy="915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 rotWithShape="1">
          <a:blip r:embed="rId7">
            <a:alphaModFix/>
          </a:blip>
          <a:srcRect l="18509" t="15885" r="18509" b="15878"/>
          <a:stretch/>
        </p:blipFill>
        <p:spPr>
          <a:xfrm>
            <a:off x="1049300" y="4370675"/>
            <a:ext cx="521883" cy="56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 rotWithShape="1">
          <a:blip r:embed="rId8">
            <a:alphaModFix/>
          </a:blip>
          <a:srcRect l="15127" t="11222" r="15127" b="11222"/>
          <a:stretch/>
        </p:blipFill>
        <p:spPr>
          <a:xfrm>
            <a:off x="508887" y="4076463"/>
            <a:ext cx="581125" cy="64492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400" y="180425"/>
            <a:ext cx="5183200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2"/>
          <p:cNvPicPr preferRelativeResize="0"/>
          <p:nvPr/>
        </p:nvPicPr>
        <p:blipFill rotWithShape="1">
          <a:blip r:embed="rId4">
            <a:alphaModFix/>
          </a:blip>
          <a:srcRect l="30870" t="15242" r="25850" b="15249"/>
          <a:stretch/>
        </p:blipFill>
        <p:spPr>
          <a:xfrm rot="10800000">
            <a:off x="6913139" y="-422020"/>
            <a:ext cx="1904380" cy="1721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2"/>
          <p:cNvPicPr preferRelativeResize="0"/>
          <p:nvPr/>
        </p:nvPicPr>
        <p:blipFill rotWithShape="1">
          <a:blip r:embed="rId5">
            <a:alphaModFix/>
          </a:blip>
          <a:srcRect l="12178" t="10820" r="12178" b="10828"/>
          <a:stretch/>
        </p:blipFill>
        <p:spPr>
          <a:xfrm rot="-8731851">
            <a:off x="6870527" y="-105811"/>
            <a:ext cx="868730" cy="898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2"/>
          <p:cNvPicPr preferRelativeResize="0"/>
          <p:nvPr/>
        </p:nvPicPr>
        <p:blipFill rotWithShape="1">
          <a:blip r:embed="rId6">
            <a:alphaModFix/>
          </a:blip>
          <a:srcRect l="12422" t="10820" r="12422" b="10828"/>
          <a:stretch/>
        </p:blipFill>
        <p:spPr>
          <a:xfrm rot="10800000">
            <a:off x="8459369" y="120777"/>
            <a:ext cx="805832" cy="838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2"/>
          <p:cNvPicPr preferRelativeResize="0"/>
          <p:nvPr/>
        </p:nvPicPr>
        <p:blipFill rotWithShape="1">
          <a:blip r:embed="rId7">
            <a:alphaModFix/>
          </a:blip>
          <a:srcRect l="17570" t="13034" r="17570" b="13034"/>
          <a:stretch/>
        </p:blipFill>
        <p:spPr>
          <a:xfrm rot="9490208">
            <a:off x="6210075" y="192091"/>
            <a:ext cx="598028" cy="680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2"/>
          <p:cNvPicPr preferRelativeResize="0"/>
          <p:nvPr/>
        </p:nvPicPr>
        <p:blipFill rotWithShape="1">
          <a:blip r:embed="rId8">
            <a:alphaModFix/>
          </a:blip>
          <a:srcRect l="14225" t="14955" r="14218" b="14962"/>
          <a:stretch/>
        </p:blipFill>
        <p:spPr>
          <a:xfrm rot="10800000">
            <a:off x="7382675" y="-183664"/>
            <a:ext cx="1330600" cy="13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2"/>
          <p:cNvSpPr txBox="1">
            <a:spLocks noGrp="1"/>
          </p:cNvSpPr>
          <p:nvPr>
            <p:ph type="title" idx="2"/>
          </p:nvPr>
        </p:nvSpPr>
        <p:spPr>
          <a:xfrm>
            <a:off x="721850" y="1415425"/>
            <a:ext cx="23364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22" name="Google Shape;222;p22"/>
          <p:cNvSpPr txBox="1">
            <a:spLocks noGrp="1"/>
          </p:cNvSpPr>
          <p:nvPr>
            <p:ph type="subTitle" idx="1"/>
          </p:nvPr>
        </p:nvSpPr>
        <p:spPr>
          <a:xfrm>
            <a:off x="721846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2"/>
          <p:cNvSpPr txBox="1">
            <a:spLocks noGrp="1"/>
          </p:cNvSpPr>
          <p:nvPr>
            <p:ph type="title" idx="3"/>
          </p:nvPr>
        </p:nvSpPr>
        <p:spPr>
          <a:xfrm>
            <a:off x="3404263" y="1415444"/>
            <a:ext cx="23364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24" name="Google Shape;224;p22"/>
          <p:cNvSpPr txBox="1">
            <a:spLocks noGrp="1"/>
          </p:cNvSpPr>
          <p:nvPr>
            <p:ph type="subTitle" idx="4"/>
          </p:nvPr>
        </p:nvSpPr>
        <p:spPr>
          <a:xfrm>
            <a:off x="3404263" y="4000816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2"/>
          <p:cNvSpPr txBox="1">
            <a:spLocks noGrp="1"/>
          </p:cNvSpPr>
          <p:nvPr>
            <p:ph type="title" idx="5"/>
          </p:nvPr>
        </p:nvSpPr>
        <p:spPr>
          <a:xfrm>
            <a:off x="6085750" y="1415425"/>
            <a:ext cx="23364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26" name="Google Shape;226;p22"/>
          <p:cNvSpPr txBox="1">
            <a:spLocks noGrp="1"/>
          </p:cNvSpPr>
          <p:nvPr>
            <p:ph type="subTitle" idx="6"/>
          </p:nvPr>
        </p:nvSpPr>
        <p:spPr>
          <a:xfrm>
            <a:off x="60876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4400" y="180425"/>
            <a:ext cx="4520674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3"/>
          <p:cNvPicPr preferRelativeResize="0"/>
          <p:nvPr/>
        </p:nvPicPr>
        <p:blipFill rotWithShape="1">
          <a:blip r:embed="rId4">
            <a:alphaModFix/>
          </a:blip>
          <a:srcRect l="17371" r="17371"/>
          <a:stretch/>
        </p:blipFill>
        <p:spPr>
          <a:xfrm flipH="1">
            <a:off x="-509300" y="-43700"/>
            <a:ext cx="1396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>
            <a:spLocks noGrp="1"/>
          </p:cNvSpPr>
          <p:nvPr>
            <p:ph type="title"/>
          </p:nvPr>
        </p:nvSpPr>
        <p:spPr>
          <a:xfrm>
            <a:off x="1339750" y="137805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32" name="Google Shape;232;p23"/>
          <p:cNvSpPr txBox="1">
            <a:spLocks noGrp="1"/>
          </p:cNvSpPr>
          <p:nvPr>
            <p:ph type="subTitle" idx="1"/>
          </p:nvPr>
        </p:nvSpPr>
        <p:spPr>
          <a:xfrm>
            <a:off x="1339763" y="2269375"/>
            <a:ext cx="28671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23"/>
          <p:cNvSpPr txBox="1">
            <a:spLocks noGrp="1"/>
          </p:cNvSpPr>
          <p:nvPr>
            <p:ph type="title" idx="2"/>
          </p:nvPr>
        </p:nvSpPr>
        <p:spPr>
          <a:xfrm>
            <a:off x="4937155" y="1378050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34" name="Google Shape;234;p23"/>
          <p:cNvSpPr txBox="1">
            <a:spLocks noGrp="1"/>
          </p:cNvSpPr>
          <p:nvPr>
            <p:ph type="subTitle" idx="3"/>
          </p:nvPr>
        </p:nvSpPr>
        <p:spPr>
          <a:xfrm>
            <a:off x="4937165" y="2269375"/>
            <a:ext cx="28671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23"/>
          <p:cNvSpPr txBox="1">
            <a:spLocks noGrp="1"/>
          </p:cNvSpPr>
          <p:nvPr>
            <p:ph type="title" idx="4"/>
          </p:nvPr>
        </p:nvSpPr>
        <p:spPr>
          <a:xfrm>
            <a:off x="1339738" y="3147875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36" name="Google Shape;236;p23"/>
          <p:cNvSpPr txBox="1">
            <a:spLocks noGrp="1"/>
          </p:cNvSpPr>
          <p:nvPr>
            <p:ph type="subTitle" idx="5"/>
          </p:nvPr>
        </p:nvSpPr>
        <p:spPr>
          <a:xfrm>
            <a:off x="1339750" y="4039200"/>
            <a:ext cx="28671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3"/>
          <p:cNvSpPr txBox="1">
            <a:spLocks noGrp="1"/>
          </p:cNvSpPr>
          <p:nvPr>
            <p:ph type="title" idx="6"/>
          </p:nvPr>
        </p:nvSpPr>
        <p:spPr>
          <a:xfrm>
            <a:off x="4937143" y="3147875"/>
            <a:ext cx="2867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38" name="Google Shape;238;p23"/>
          <p:cNvSpPr txBox="1">
            <a:spLocks noGrp="1"/>
          </p:cNvSpPr>
          <p:nvPr>
            <p:ph type="subTitle" idx="7"/>
          </p:nvPr>
        </p:nvSpPr>
        <p:spPr>
          <a:xfrm>
            <a:off x="4937152" y="4039200"/>
            <a:ext cx="28671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9" name="Google Shape;239;p23"/>
          <p:cNvPicPr preferRelativeResize="0"/>
          <p:nvPr/>
        </p:nvPicPr>
        <p:blipFill rotWithShape="1">
          <a:blip r:embed="rId5">
            <a:alphaModFix/>
          </a:blip>
          <a:srcRect l="32087" t="20128" r="25355" b="15872"/>
          <a:stretch/>
        </p:blipFill>
        <p:spPr>
          <a:xfrm>
            <a:off x="7157950" y="-177250"/>
            <a:ext cx="2014375" cy="170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05900" y="166250"/>
            <a:ext cx="1361776" cy="136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3"/>
          <p:cNvPicPr preferRelativeResize="0"/>
          <p:nvPr/>
        </p:nvPicPr>
        <p:blipFill rotWithShape="1">
          <a:blip r:embed="rId7">
            <a:alphaModFix/>
          </a:blip>
          <a:srcRect l="20829" r="20823"/>
          <a:stretch/>
        </p:blipFill>
        <p:spPr>
          <a:xfrm>
            <a:off x="8002613" y="148147"/>
            <a:ext cx="325049" cy="391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3"/>
          <p:cNvPicPr preferRelativeResize="0"/>
          <p:nvPr/>
        </p:nvPicPr>
        <p:blipFill rotWithShape="1">
          <a:blip r:embed="rId8">
            <a:alphaModFix/>
          </a:blip>
          <a:srcRect l="18253" t="11994" r="18253" b="11994"/>
          <a:stretch/>
        </p:blipFill>
        <p:spPr>
          <a:xfrm rot="-6960177">
            <a:off x="8332506" y="308512"/>
            <a:ext cx="723639" cy="86457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3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4"/>
          <p:cNvPicPr preferRelativeResize="0"/>
          <p:nvPr/>
        </p:nvPicPr>
        <p:blipFill rotWithShape="1">
          <a:blip r:embed="rId3">
            <a:alphaModFix/>
          </a:blip>
          <a:srcRect l="32567" t="20723" r="25802" b="17452"/>
          <a:stretch/>
        </p:blipFill>
        <p:spPr>
          <a:xfrm>
            <a:off x="7049250" y="-340675"/>
            <a:ext cx="1697501" cy="14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4"/>
          <p:cNvPicPr preferRelativeResize="0"/>
          <p:nvPr/>
        </p:nvPicPr>
        <p:blipFill rotWithShape="1">
          <a:blip r:embed="rId4">
            <a:alphaModFix/>
          </a:blip>
          <a:srcRect l="6039" t="10298" r="6048" b="10967"/>
          <a:stretch/>
        </p:blipFill>
        <p:spPr>
          <a:xfrm rot="-9368130" flipH="1">
            <a:off x="7663750" y="-299012"/>
            <a:ext cx="1873750" cy="167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24400" y="180414"/>
            <a:ext cx="6646751" cy="12834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4"/>
          <p:cNvSpPr txBox="1">
            <a:spLocks noGrp="1"/>
          </p:cNvSpPr>
          <p:nvPr>
            <p:ph type="title" idx="2"/>
          </p:nvPr>
        </p:nvSpPr>
        <p:spPr>
          <a:xfrm>
            <a:off x="720000" y="1274375"/>
            <a:ext cx="2305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51" name="Google Shape;251;p24"/>
          <p:cNvSpPr txBox="1">
            <a:spLocks noGrp="1"/>
          </p:cNvSpPr>
          <p:nvPr>
            <p:ph type="subTitle" idx="1"/>
          </p:nvPr>
        </p:nvSpPr>
        <p:spPr>
          <a:xfrm>
            <a:off x="720000" y="20895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24"/>
          <p:cNvSpPr txBox="1">
            <a:spLocks noGrp="1"/>
          </p:cNvSpPr>
          <p:nvPr>
            <p:ph type="title" idx="3"/>
          </p:nvPr>
        </p:nvSpPr>
        <p:spPr>
          <a:xfrm>
            <a:off x="3419269" y="1274375"/>
            <a:ext cx="2305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53" name="Google Shape;253;p24"/>
          <p:cNvSpPr txBox="1">
            <a:spLocks noGrp="1"/>
          </p:cNvSpPr>
          <p:nvPr>
            <p:ph type="subTitle" idx="4"/>
          </p:nvPr>
        </p:nvSpPr>
        <p:spPr>
          <a:xfrm>
            <a:off x="3419271" y="20895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24"/>
          <p:cNvSpPr txBox="1">
            <a:spLocks noGrp="1"/>
          </p:cNvSpPr>
          <p:nvPr>
            <p:ph type="title" idx="5"/>
          </p:nvPr>
        </p:nvSpPr>
        <p:spPr>
          <a:xfrm>
            <a:off x="720000" y="3260675"/>
            <a:ext cx="2305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55" name="Google Shape;255;p24"/>
          <p:cNvSpPr txBox="1">
            <a:spLocks noGrp="1"/>
          </p:cNvSpPr>
          <p:nvPr>
            <p:ph type="subTitle" idx="6"/>
          </p:nvPr>
        </p:nvSpPr>
        <p:spPr>
          <a:xfrm>
            <a:off x="720000" y="40758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4"/>
          <p:cNvSpPr txBox="1">
            <a:spLocks noGrp="1"/>
          </p:cNvSpPr>
          <p:nvPr>
            <p:ph type="title" idx="7"/>
          </p:nvPr>
        </p:nvSpPr>
        <p:spPr>
          <a:xfrm>
            <a:off x="3419269" y="3260675"/>
            <a:ext cx="2305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subTitle" idx="8"/>
          </p:nvPr>
        </p:nvSpPr>
        <p:spPr>
          <a:xfrm>
            <a:off x="3419271" y="40758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24"/>
          <p:cNvSpPr txBox="1">
            <a:spLocks noGrp="1"/>
          </p:cNvSpPr>
          <p:nvPr>
            <p:ph type="title" idx="9"/>
          </p:nvPr>
        </p:nvSpPr>
        <p:spPr>
          <a:xfrm>
            <a:off x="6118545" y="1274375"/>
            <a:ext cx="2305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59" name="Google Shape;259;p24"/>
          <p:cNvSpPr txBox="1">
            <a:spLocks noGrp="1"/>
          </p:cNvSpPr>
          <p:nvPr>
            <p:ph type="subTitle" idx="13"/>
          </p:nvPr>
        </p:nvSpPr>
        <p:spPr>
          <a:xfrm>
            <a:off x="6118550" y="20895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24"/>
          <p:cNvSpPr txBox="1">
            <a:spLocks noGrp="1"/>
          </p:cNvSpPr>
          <p:nvPr>
            <p:ph type="title" idx="14"/>
          </p:nvPr>
        </p:nvSpPr>
        <p:spPr>
          <a:xfrm>
            <a:off x="6118545" y="3260675"/>
            <a:ext cx="2305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1" name="Google Shape;261;p24"/>
          <p:cNvSpPr txBox="1">
            <a:spLocks noGrp="1"/>
          </p:cNvSpPr>
          <p:nvPr>
            <p:ph type="subTitle" idx="15"/>
          </p:nvPr>
        </p:nvSpPr>
        <p:spPr>
          <a:xfrm>
            <a:off x="6118550" y="407580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25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5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rot="4866783" flipH="1">
            <a:off x="5526089" y="-560212"/>
            <a:ext cx="3082973" cy="278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0525" y="-634125"/>
            <a:ext cx="5453474" cy="401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5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flipH="1">
            <a:off x="912588" y="2851112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5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rot="4866783" flipH="1">
            <a:off x="-686361" y="2363938"/>
            <a:ext cx="3082973" cy="278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5"/>
          <p:cNvPicPr preferRelativeResize="0"/>
          <p:nvPr/>
        </p:nvPicPr>
        <p:blipFill rotWithShape="1">
          <a:blip r:embed="rId5">
            <a:alphaModFix/>
          </a:blip>
          <a:srcRect t="11444" b="11436"/>
          <a:stretch/>
        </p:blipFill>
        <p:spPr>
          <a:xfrm flipH="1">
            <a:off x="231100" y="2571750"/>
            <a:ext cx="3645275" cy="281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5"/>
          <p:cNvPicPr preferRelativeResize="0"/>
          <p:nvPr/>
        </p:nvPicPr>
        <p:blipFill rotWithShape="1">
          <a:blip r:embed="rId6">
            <a:alphaModFix/>
          </a:blip>
          <a:srcRect t="33457"/>
          <a:stretch/>
        </p:blipFill>
        <p:spPr>
          <a:xfrm rot="-5400000" flipH="1">
            <a:off x="4414430" y="832083"/>
            <a:ext cx="8019124" cy="3003849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5"/>
          <p:cNvSpPr txBox="1">
            <a:spLocks noGrp="1"/>
          </p:cNvSpPr>
          <p:nvPr>
            <p:ph type="title" hasCustomPrompt="1"/>
          </p:nvPr>
        </p:nvSpPr>
        <p:spPr>
          <a:xfrm rot="-255">
            <a:off x="1415758" y="540158"/>
            <a:ext cx="4049700" cy="9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71" name="Google Shape;271;p25"/>
          <p:cNvSpPr txBox="1">
            <a:spLocks noGrp="1"/>
          </p:cNvSpPr>
          <p:nvPr>
            <p:ph type="subTitle" idx="1"/>
          </p:nvPr>
        </p:nvSpPr>
        <p:spPr>
          <a:xfrm>
            <a:off x="1415792" y="1968688"/>
            <a:ext cx="40497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25"/>
          <p:cNvSpPr txBox="1">
            <a:spLocks noGrp="1"/>
          </p:cNvSpPr>
          <p:nvPr>
            <p:ph type="title" idx="2" hasCustomPrompt="1"/>
          </p:nvPr>
        </p:nvSpPr>
        <p:spPr>
          <a:xfrm>
            <a:off x="3703508" y="2729703"/>
            <a:ext cx="4049700" cy="9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73" name="Google Shape;273;p25"/>
          <p:cNvSpPr txBox="1">
            <a:spLocks noGrp="1"/>
          </p:cNvSpPr>
          <p:nvPr>
            <p:ph type="subTitle" idx="3"/>
          </p:nvPr>
        </p:nvSpPr>
        <p:spPr>
          <a:xfrm>
            <a:off x="3703492" y="4158288"/>
            <a:ext cx="40497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TITLE_AND_TWO_COLUMNS_1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6"/>
          <p:cNvPicPr preferRelativeResize="0"/>
          <p:nvPr/>
        </p:nvPicPr>
        <p:blipFill rotWithShape="1">
          <a:blip r:embed="rId3">
            <a:alphaModFix/>
          </a:blip>
          <a:srcRect l="31663" t="20853" r="25110" b="16485"/>
          <a:stretch/>
        </p:blipFill>
        <p:spPr>
          <a:xfrm>
            <a:off x="7733075" y="-7"/>
            <a:ext cx="1709377" cy="139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6"/>
          <p:cNvPicPr preferRelativeResize="0"/>
          <p:nvPr/>
        </p:nvPicPr>
        <p:blipFill rotWithShape="1">
          <a:blip r:embed="rId4">
            <a:alphaModFix/>
          </a:blip>
          <a:srcRect t="33486" b="7014"/>
          <a:stretch/>
        </p:blipFill>
        <p:spPr>
          <a:xfrm rot="10800000" flipH="1">
            <a:off x="6695672" y="-181450"/>
            <a:ext cx="3047927" cy="102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05400" y="180425"/>
            <a:ext cx="10405600" cy="128347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6"/>
          <p:cNvSpPr txBox="1">
            <a:spLocks noGrp="1"/>
          </p:cNvSpPr>
          <p:nvPr>
            <p:ph type="subTitle" idx="1"/>
          </p:nvPr>
        </p:nvSpPr>
        <p:spPr>
          <a:xfrm>
            <a:off x="5516400" y="1552866"/>
            <a:ext cx="29076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26"/>
          <p:cNvSpPr txBox="1">
            <a:spLocks noGrp="1"/>
          </p:cNvSpPr>
          <p:nvPr>
            <p:ph type="title" hasCustomPrompt="1"/>
          </p:nvPr>
        </p:nvSpPr>
        <p:spPr>
          <a:xfrm>
            <a:off x="720000" y="1615275"/>
            <a:ext cx="1147500" cy="5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81" name="Google Shape;281;p26"/>
          <p:cNvSpPr txBox="1">
            <a:spLocks noGrp="1"/>
          </p:cNvSpPr>
          <p:nvPr>
            <p:ph type="title" idx="2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26"/>
          <p:cNvSpPr txBox="1">
            <a:spLocks noGrp="1"/>
          </p:cNvSpPr>
          <p:nvPr>
            <p:ph type="subTitle" idx="3"/>
          </p:nvPr>
        </p:nvSpPr>
        <p:spPr>
          <a:xfrm>
            <a:off x="5516400" y="2650403"/>
            <a:ext cx="29076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26"/>
          <p:cNvSpPr txBox="1">
            <a:spLocks noGrp="1"/>
          </p:cNvSpPr>
          <p:nvPr>
            <p:ph type="title" idx="4" hasCustomPrompt="1"/>
          </p:nvPr>
        </p:nvSpPr>
        <p:spPr>
          <a:xfrm>
            <a:off x="720000" y="2722863"/>
            <a:ext cx="1147500" cy="5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84" name="Google Shape;284;p26"/>
          <p:cNvSpPr txBox="1">
            <a:spLocks noGrp="1"/>
          </p:cNvSpPr>
          <p:nvPr>
            <p:ph type="subTitle" idx="5"/>
          </p:nvPr>
        </p:nvSpPr>
        <p:spPr>
          <a:xfrm>
            <a:off x="5516400" y="3769025"/>
            <a:ext cx="2907600" cy="6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26"/>
          <p:cNvSpPr txBox="1">
            <a:spLocks noGrp="1"/>
          </p:cNvSpPr>
          <p:nvPr>
            <p:ph type="title" idx="6" hasCustomPrompt="1"/>
          </p:nvPr>
        </p:nvSpPr>
        <p:spPr>
          <a:xfrm>
            <a:off x="720000" y="3831425"/>
            <a:ext cx="1147500" cy="5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7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625" y="3805552"/>
            <a:ext cx="6646751" cy="128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204" y="540001"/>
            <a:ext cx="7395591" cy="1428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7"/>
          <p:cNvSpPr txBox="1"/>
          <p:nvPr/>
        </p:nvSpPr>
        <p:spPr>
          <a:xfrm>
            <a:off x="2963750" y="3389075"/>
            <a:ext cx="32166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CREDITS: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This presentation template was created by </a:t>
            </a:r>
            <a:r>
              <a:rPr lang="en" sz="1100" b="1">
                <a:solidFill>
                  <a:schemeClr val="accent4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 b="1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,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including icons by </a:t>
            </a:r>
            <a:r>
              <a:rPr lang="en" sz="1100" b="1">
                <a:solidFill>
                  <a:schemeClr val="accent4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 b="1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,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and infographics &amp; images by </a:t>
            </a:r>
            <a:r>
              <a:rPr lang="en" sz="1100" b="1">
                <a:solidFill>
                  <a:schemeClr val="accent4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accent4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91" name="Google Shape;291;p27"/>
          <p:cNvPicPr preferRelativeResize="0"/>
          <p:nvPr/>
        </p:nvPicPr>
        <p:blipFill rotWithShape="1">
          <a:blip r:embed="rId7">
            <a:alphaModFix/>
          </a:blip>
          <a:srcRect l="17914" r="17921"/>
          <a:stretch/>
        </p:blipFill>
        <p:spPr>
          <a:xfrm>
            <a:off x="8010650" y="-155925"/>
            <a:ext cx="1456150" cy="545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7"/>
          <p:cNvPicPr preferRelativeResize="0"/>
          <p:nvPr/>
        </p:nvPicPr>
        <p:blipFill rotWithShape="1">
          <a:blip r:embed="rId8">
            <a:alphaModFix/>
          </a:blip>
          <a:srcRect l="14071" r="14063"/>
          <a:stretch/>
        </p:blipFill>
        <p:spPr>
          <a:xfrm>
            <a:off x="-416225" y="-155925"/>
            <a:ext cx="1630851" cy="545534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7"/>
          <p:cNvSpPr txBox="1">
            <a:spLocks noGrp="1"/>
          </p:cNvSpPr>
          <p:nvPr>
            <p:ph type="ctrTitle"/>
          </p:nvPr>
        </p:nvSpPr>
        <p:spPr>
          <a:xfrm>
            <a:off x="1989700" y="540050"/>
            <a:ext cx="5164800" cy="12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94" name="Google Shape;294;p27"/>
          <p:cNvSpPr txBox="1">
            <a:spLocks noGrp="1"/>
          </p:cNvSpPr>
          <p:nvPr>
            <p:ph type="subTitle" idx="1"/>
          </p:nvPr>
        </p:nvSpPr>
        <p:spPr>
          <a:xfrm>
            <a:off x="2963700" y="2121850"/>
            <a:ext cx="3216600" cy="10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27"/>
          <p:cNvSpPr txBox="1">
            <a:spLocks noGrp="1"/>
          </p:cNvSpPr>
          <p:nvPr>
            <p:ph type="subTitle" idx="2"/>
          </p:nvPr>
        </p:nvSpPr>
        <p:spPr>
          <a:xfrm rot="-962">
            <a:off x="2963725" y="4211838"/>
            <a:ext cx="32166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8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SECTION_HEADER_2">
    <p:bg>
      <p:bgPr>
        <a:solidFill>
          <a:schemeClr val="accent2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HEADER_2_1">
    <p:bg>
      <p:bgPr>
        <a:solidFill>
          <a:schemeClr val="accent2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0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0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6283756" y="2591796"/>
            <a:ext cx="2812333" cy="233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0"/>
          <p:cNvPicPr preferRelativeResize="0"/>
          <p:nvPr/>
        </p:nvPicPr>
        <p:blipFill rotWithShape="1">
          <a:blip r:embed="rId4">
            <a:alphaModFix/>
          </a:blip>
          <a:srcRect t="32924" b="6717"/>
          <a:stretch/>
        </p:blipFill>
        <p:spPr>
          <a:xfrm rot="-5400000">
            <a:off x="2692300" y="357075"/>
            <a:ext cx="10584901" cy="359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0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1283812" y="-733175"/>
            <a:ext cx="3857675" cy="319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ONE_COLUMN_TEXT_1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1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1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-224887" y="2571750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1"/>
          <p:cNvPicPr preferRelativeResize="0"/>
          <p:nvPr/>
        </p:nvPicPr>
        <p:blipFill rotWithShape="1">
          <a:blip r:embed="rId4">
            <a:alphaModFix/>
          </a:blip>
          <a:srcRect t="32924" b="6717"/>
          <a:stretch/>
        </p:blipFill>
        <p:spPr>
          <a:xfrm rot="5400000" flipH="1">
            <a:off x="-4359325" y="357075"/>
            <a:ext cx="10584901" cy="359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1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rot="2954321">
            <a:off x="7363863" y="1005138"/>
            <a:ext cx="3082975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1"/>
          <p:cNvPicPr preferRelativeResize="0"/>
          <p:nvPr/>
        </p:nvPicPr>
        <p:blipFill rotWithShape="1">
          <a:blip r:embed="rId5">
            <a:alphaModFix/>
          </a:blip>
          <a:srcRect t="20829" b="9225"/>
          <a:stretch/>
        </p:blipFill>
        <p:spPr>
          <a:xfrm>
            <a:off x="7170200" y="1463900"/>
            <a:ext cx="2673300" cy="186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1"/>
          <p:cNvPicPr preferRelativeResize="0"/>
          <p:nvPr/>
        </p:nvPicPr>
        <p:blipFill rotWithShape="1">
          <a:blip r:embed="rId6">
            <a:alphaModFix/>
          </a:blip>
          <a:srcRect l="25606" t="15906" r="25601" b="15913"/>
          <a:stretch/>
        </p:blipFill>
        <p:spPr>
          <a:xfrm rot="-3494887">
            <a:off x="374570" y="4263278"/>
            <a:ext cx="776709" cy="108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1"/>
          <p:cNvPicPr preferRelativeResize="0"/>
          <p:nvPr/>
        </p:nvPicPr>
        <p:blipFill rotWithShape="1">
          <a:blip r:embed="rId7">
            <a:alphaModFix/>
          </a:blip>
          <a:srcRect l="15824" t="15906" r="15817" b="15913"/>
          <a:stretch/>
        </p:blipFill>
        <p:spPr>
          <a:xfrm>
            <a:off x="1105635" y="4090248"/>
            <a:ext cx="1088164" cy="1085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MAIN_POINT_2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2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>
            <a:off x="7507538" y="2946525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2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rot="2954321">
            <a:off x="-1517812" y="38988"/>
            <a:ext cx="3082975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2"/>
          <p:cNvPicPr preferRelativeResize="0"/>
          <p:nvPr/>
        </p:nvPicPr>
        <p:blipFill rotWithShape="1">
          <a:blip r:embed="rId4">
            <a:alphaModFix/>
          </a:blip>
          <a:srcRect l="22257" t="32924" b="6717"/>
          <a:stretch/>
        </p:blipFill>
        <p:spPr>
          <a:xfrm rot="5400000" flipH="1">
            <a:off x="-2178051" y="1152075"/>
            <a:ext cx="5796101" cy="2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2"/>
          <p:cNvPicPr preferRelativeResize="0"/>
          <p:nvPr/>
        </p:nvPicPr>
        <p:blipFill rotWithShape="1">
          <a:blip r:embed="rId5">
            <a:alphaModFix/>
          </a:blip>
          <a:srcRect l="25606" t="15906" r="25601" b="15913"/>
          <a:stretch/>
        </p:blipFill>
        <p:spPr>
          <a:xfrm rot="2502886">
            <a:off x="577820" y="448327"/>
            <a:ext cx="776709" cy="1085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/>
          <p:cNvPicPr preferRelativeResize="0"/>
          <p:nvPr/>
        </p:nvPicPr>
        <p:blipFill rotWithShape="1">
          <a:blip r:embed="rId6">
            <a:alphaModFix/>
          </a:blip>
          <a:srcRect l="15824" t="15906" r="15817" b="15913"/>
          <a:stretch/>
        </p:blipFill>
        <p:spPr>
          <a:xfrm>
            <a:off x="7767135" y="3985398"/>
            <a:ext cx="1088164" cy="1085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2"/>
          <p:cNvPicPr preferRelativeResize="0"/>
          <p:nvPr/>
        </p:nvPicPr>
        <p:blipFill rotWithShape="1">
          <a:blip r:embed="rId4">
            <a:alphaModFix/>
          </a:blip>
          <a:srcRect t="32924" r="51590" b="6717"/>
          <a:stretch/>
        </p:blipFill>
        <p:spPr>
          <a:xfrm rot="-5400000">
            <a:off x="5643425" y="483775"/>
            <a:ext cx="4618625" cy="324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LANK_1_1_1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3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3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flipH="1">
            <a:off x="-86787" y="-215613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3"/>
          <p:cNvPicPr preferRelativeResize="0"/>
          <p:nvPr/>
        </p:nvPicPr>
        <p:blipFill rotWithShape="1">
          <a:blip r:embed="rId3">
            <a:alphaModFix/>
          </a:blip>
          <a:srcRect l="30870" t="15242" r="25850" b="15249"/>
          <a:stretch/>
        </p:blipFill>
        <p:spPr>
          <a:xfrm flipH="1">
            <a:off x="7733113" y="2792837"/>
            <a:ext cx="3082974" cy="27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3"/>
          <p:cNvPicPr preferRelativeResize="0"/>
          <p:nvPr/>
        </p:nvPicPr>
        <p:blipFill rotWithShape="1">
          <a:blip r:embed="rId4">
            <a:alphaModFix/>
          </a:blip>
          <a:srcRect t="33457"/>
          <a:stretch/>
        </p:blipFill>
        <p:spPr>
          <a:xfrm rot="10800000">
            <a:off x="449250" y="-337426"/>
            <a:ext cx="3488975" cy="1306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3"/>
          <p:cNvPicPr preferRelativeResize="0"/>
          <p:nvPr/>
        </p:nvPicPr>
        <p:blipFill rotWithShape="1">
          <a:blip r:embed="rId4">
            <a:alphaModFix/>
          </a:blip>
          <a:srcRect t="33457"/>
          <a:stretch/>
        </p:blipFill>
        <p:spPr>
          <a:xfrm flipH="1">
            <a:off x="4983425" y="4053233"/>
            <a:ext cx="4076400" cy="152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9025" y="-1046350"/>
            <a:ext cx="4012224" cy="401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-455300" y="179726"/>
            <a:ext cx="5907475" cy="590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6">
  <p:cSld name="SECTION_HEADER_1_1_1_2">
    <p:bg>
      <p:bgPr>
        <a:solidFill>
          <a:schemeClr val="accent2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34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4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6733456" y="2159296"/>
            <a:ext cx="2812333" cy="233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4"/>
          <p:cNvPicPr preferRelativeResize="0"/>
          <p:nvPr/>
        </p:nvPicPr>
        <p:blipFill rotWithShape="1">
          <a:blip r:embed="rId4">
            <a:alphaModFix/>
          </a:blip>
          <a:srcRect t="32924" b="6717"/>
          <a:stretch/>
        </p:blipFill>
        <p:spPr>
          <a:xfrm>
            <a:off x="1562499" y="3344924"/>
            <a:ext cx="6019002" cy="20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4"/>
          <p:cNvPicPr preferRelativeResize="0"/>
          <p:nvPr/>
        </p:nvPicPr>
        <p:blipFill rotWithShape="1">
          <a:blip r:embed="rId4">
            <a:alphaModFix/>
          </a:blip>
          <a:srcRect t="32924" b="6717"/>
          <a:stretch/>
        </p:blipFill>
        <p:spPr>
          <a:xfrm rot="10800000" flipH="1">
            <a:off x="1562499" y="-340451"/>
            <a:ext cx="6019002" cy="204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4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1305019" y="3595871"/>
            <a:ext cx="2812333" cy="2331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7">
  <p:cSld name="SECTION_HEADER_1_3">
    <p:bg>
      <p:bgPr>
        <a:solidFill>
          <a:schemeClr val="dk2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5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25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5"/>
          <p:cNvPicPr preferRelativeResize="0"/>
          <p:nvPr/>
        </p:nvPicPr>
        <p:blipFill rotWithShape="1">
          <a:blip r:embed="rId3">
            <a:alphaModFix/>
          </a:blip>
          <a:srcRect l="31810" t="20976" r="25966" b="16854"/>
          <a:stretch/>
        </p:blipFill>
        <p:spPr>
          <a:xfrm rot="-2700000">
            <a:off x="-299293" y="1126636"/>
            <a:ext cx="2958088" cy="24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451424" y="-641525"/>
            <a:ext cx="4677200" cy="467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197075" y="3711637"/>
            <a:ext cx="1708750" cy="170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5"/>
          <p:cNvPicPr preferRelativeResize="0"/>
          <p:nvPr/>
        </p:nvPicPr>
        <p:blipFill rotWithShape="1">
          <a:blip r:embed="rId5">
            <a:alphaModFix/>
          </a:blip>
          <a:srcRect l="17371" r="17371"/>
          <a:stretch/>
        </p:blipFill>
        <p:spPr>
          <a:xfrm flipH="1">
            <a:off x="8022575" y="-43700"/>
            <a:ext cx="13963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6"/>
          <p:cNvSpPr txBox="1">
            <a:spLocks noGrp="1"/>
          </p:cNvSpPr>
          <p:nvPr>
            <p:ph type="ctrTitle"/>
          </p:nvPr>
        </p:nvSpPr>
        <p:spPr>
          <a:xfrm>
            <a:off x="2050850" y="1266600"/>
            <a:ext cx="5042400" cy="214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43" name="Google Shape;343;p36"/>
          <p:cNvSpPr txBox="1">
            <a:spLocks noGrp="1"/>
          </p:cNvSpPr>
          <p:nvPr>
            <p:ph type="subTitle" idx="1"/>
          </p:nvPr>
        </p:nvSpPr>
        <p:spPr>
          <a:xfrm>
            <a:off x="2050850" y="3414000"/>
            <a:ext cx="50424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344" name="Google Shape;344;p36"/>
          <p:cNvGrpSpPr/>
          <p:nvPr/>
        </p:nvGrpSpPr>
        <p:grpSpPr>
          <a:xfrm>
            <a:off x="502225" y="650600"/>
            <a:ext cx="331225" cy="261600"/>
            <a:chOff x="771525" y="792050"/>
            <a:chExt cx="331225" cy="261600"/>
          </a:xfrm>
        </p:grpSpPr>
        <p:sp>
          <p:nvSpPr>
            <p:cNvPr id="345" name="Google Shape;345;p3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6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36"/>
          <p:cNvGrpSpPr/>
          <p:nvPr/>
        </p:nvGrpSpPr>
        <p:grpSpPr>
          <a:xfrm>
            <a:off x="466325" y="2072050"/>
            <a:ext cx="403025" cy="346475"/>
            <a:chOff x="947650" y="792050"/>
            <a:chExt cx="403025" cy="346475"/>
          </a:xfrm>
        </p:grpSpPr>
        <p:sp>
          <p:nvSpPr>
            <p:cNvPr id="349" name="Google Shape;349;p3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6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2" name="Google Shape;352;p36"/>
          <p:cNvGrpSpPr/>
          <p:nvPr/>
        </p:nvGrpSpPr>
        <p:grpSpPr>
          <a:xfrm rot="-5400000">
            <a:off x="8572225" y="2886850"/>
            <a:ext cx="403025" cy="346475"/>
            <a:chOff x="947650" y="792050"/>
            <a:chExt cx="403025" cy="346475"/>
          </a:xfrm>
        </p:grpSpPr>
        <p:sp>
          <p:nvSpPr>
            <p:cNvPr id="353" name="Google Shape;353;p3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6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" name="Google Shape;356;p36"/>
          <p:cNvGrpSpPr/>
          <p:nvPr/>
        </p:nvGrpSpPr>
        <p:grpSpPr>
          <a:xfrm>
            <a:off x="1680860" y="4145437"/>
            <a:ext cx="200417" cy="257925"/>
            <a:chOff x="577635" y="3367537"/>
            <a:chExt cx="200417" cy="257925"/>
          </a:xfrm>
        </p:grpSpPr>
        <p:sp>
          <p:nvSpPr>
            <p:cNvPr id="357" name="Google Shape;357;p3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359;p36"/>
          <p:cNvGrpSpPr/>
          <p:nvPr/>
        </p:nvGrpSpPr>
        <p:grpSpPr>
          <a:xfrm rot="10800000">
            <a:off x="6322400" y="4604000"/>
            <a:ext cx="331225" cy="261600"/>
            <a:chOff x="771525" y="792050"/>
            <a:chExt cx="331225" cy="261600"/>
          </a:xfrm>
        </p:grpSpPr>
        <p:sp>
          <p:nvSpPr>
            <p:cNvPr id="360" name="Google Shape;360;p3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6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3" name="Google Shape;363;p36"/>
          <p:cNvGrpSpPr/>
          <p:nvPr/>
        </p:nvGrpSpPr>
        <p:grpSpPr>
          <a:xfrm rot="5400000">
            <a:off x="3299785" y="4301574"/>
            <a:ext cx="200417" cy="257925"/>
            <a:chOff x="577635" y="3367537"/>
            <a:chExt cx="200417" cy="257925"/>
          </a:xfrm>
        </p:grpSpPr>
        <p:sp>
          <p:nvSpPr>
            <p:cNvPr id="364" name="Google Shape;364;p3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" name="Google Shape;366;p36"/>
          <p:cNvGrpSpPr/>
          <p:nvPr/>
        </p:nvGrpSpPr>
        <p:grpSpPr>
          <a:xfrm>
            <a:off x="993234" y="943503"/>
            <a:ext cx="648352" cy="555607"/>
            <a:chOff x="633754" y="703271"/>
            <a:chExt cx="4245919" cy="3638554"/>
          </a:xfrm>
        </p:grpSpPr>
        <p:sp>
          <p:nvSpPr>
            <p:cNvPr id="367" name="Google Shape;367;p3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2" name="Google Shape;372;p36"/>
          <p:cNvGrpSpPr/>
          <p:nvPr/>
        </p:nvGrpSpPr>
        <p:grpSpPr>
          <a:xfrm flipH="1">
            <a:off x="324268" y="4277266"/>
            <a:ext cx="686990" cy="588718"/>
            <a:chOff x="633754" y="703271"/>
            <a:chExt cx="4245919" cy="3638554"/>
          </a:xfrm>
        </p:grpSpPr>
        <p:sp>
          <p:nvSpPr>
            <p:cNvPr id="373" name="Google Shape;373;p3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8" name="Google Shape;378;p36"/>
          <p:cNvGrpSpPr/>
          <p:nvPr/>
        </p:nvGrpSpPr>
        <p:grpSpPr>
          <a:xfrm rot="-7200376">
            <a:off x="5003309" y="4385867"/>
            <a:ext cx="657993" cy="563869"/>
            <a:chOff x="633754" y="703271"/>
            <a:chExt cx="4245919" cy="3638554"/>
          </a:xfrm>
        </p:grpSpPr>
        <p:sp>
          <p:nvSpPr>
            <p:cNvPr id="379" name="Google Shape;379;p3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384;p36"/>
          <p:cNvGrpSpPr/>
          <p:nvPr/>
        </p:nvGrpSpPr>
        <p:grpSpPr>
          <a:xfrm flipH="1">
            <a:off x="2342205" y="4070958"/>
            <a:ext cx="435122" cy="459803"/>
            <a:chOff x="4695773" y="265315"/>
            <a:chExt cx="3030098" cy="3201972"/>
          </a:xfrm>
        </p:grpSpPr>
        <p:sp>
          <p:nvSpPr>
            <p:cNvPr id="385" name="Google Shape;385;p36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6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6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6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6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6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6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6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6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6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6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6" name="Google Shape;396;p36"/>
          <p:cNvGrpSpPr/>
          <p:nvPr/>
        </p:nvGrpSpPr>
        <p:grpSpPr>
          <a:xfrm>
            <a:off x="8540760" y="292637"/>
            <a:ext cx="200417" cy="257925"/>
            <a:chOff x="577635" y="3367537"/>
            <a:chExt cx="200417" cy="257925"/>
          </a:xfrm>
        </p:grpSpPr>
        <p:sp>
          <p:nvSpPr>
            <p:cNvPr id="397" name="Google Shape;397;p3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" name="Google Shape;399;p36"/>
          <p:cNvGrpSpPr/>
          <p:nvPr/>
        </p:nvGrpSpPr>
        <p:grpSpPr>
          <a:xfrm rot="-5400000" flipH="1">
            <a:off x="5428460" y="459199"/>
            <a:ext cx="200417" cy="257925"/>
            <a:chOff x="577635" y="3367537"/>
            <a:chExt cx="200417" cy="257925"/>
          </a:xfrm>
        </p:grpSpPr>
        <p:sp>
          <p:nvSpPr>
            <p:cNvPr id="400" name="Google Shape;400;p3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2" name="Google Shape;402;p36"/>
          <p:cNvGrpSpPr/>
          <p:nvPr/>
        </p:nvGrpSpPr>
        <p:grpSpPr>
          <a:xfrm rot="5241541">
            <a:off x="7182121" y="615777"/>
            <a:ext cx="718748" cy="615934"/>
            <a:chOff x="633754" y="703271"/>
            <a:chExt cx="4245919" cy="3638554"/>
          </a:xfrm>
        </p:grpSpPr>
        <p:sp>
          <p:nvSpPr>
            <p:cNvPr id="403" name="Google Shape;403;p3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408;p36"/>
          <p:cNvGrpSpPr/>
          <p:nvPr/>
        </p:nvGrpSpPr>
        <p:grpSpPr>
          <a:xfrm>
            <a:off x="4755757" y="693838"/>
            <a:ext cx="435122" cy="459803"/>
            <a:chOff x="4695773" y="265315"/>
            <a:chExt cx="3030098" cy="3201972"/>
          </a:xfrm>
        </p:grpSpPr>
        <p:sp>
          <p:nvSpPr>
            <p:cNvPr id="409" name="Google Shape;409;p36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6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6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6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6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6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6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6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6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6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6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_COLUMN_TEXT_2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2" name="Google Shape;422;p37"/>
          <p:cNvSpPr txBox="1">
            <a:spLocks noGrp="1"/>
          </p:cNvSpPr>
          <p:nvPr>
            <p:ph type="body" idx="1"/>
          </p:nvPr>
        </p:nvSpPr>
        <p:spPr>
          <a:xfrm>
            <a:off x="713225" y="1308300"/>
            <a:ext cx="38481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423" name="Google Shape;423;p37"/>
          <p:cNvGrpSpPr/>
          <p:nvPr/>
        </p:nvGrpSpPr>
        <p:grpSpPr>
          <a:xfrm>
            <a:off x="5401875" y="122400"/>
            <a:ext cx="331225" cy="261600"/>
            <a:chOff x="771525" y="792050"/>
            <a:chExt cx="331225" cy="261600"/>
          </a:xfrm>
        </p:grpSpPr>
        <p:sp>
          <p:nvSpPr>
            <p:cNvPr id="424" name="Google Shape;424;p3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7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" name="Google Shape;427;p37"/>
          <p:cNvGrpSpPr/>
          <p:nvPr/>
        </p:nvGrpSpPr>
        <p:grpSpPr>
          <a:xfrm>
            <a:off x="2807950" y="4672475"/>
            <a:ext cx="403025" cy="346475"/>
            <a:chOff x="947650" y="792050"/>
            <a:chExt cx="403025" cy="346475"/>
          </a:xfrm>
        </p:grpSpPr>
        <p:sp>
          <p:nvSpPr>
            <p:cNvPr id="428" name="Google Shape;428;p3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7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" name="Google Shape;431;p37"/>
          <p:cNvGrpSpPr/>
          <p:nvPr/>
        </p:nvGrpSpPr>
        <p:grpSpPr>
          <a:xfrm rot="5400000">
            <a:off x="244250" y="1723063"/>
            <a:ext cx="331225" cy="261600"/>
            <a:chOff x="771525" y="792050"/>
            <a:chExt cx="331225" cy="261600"/>
          </a:xfrm>
        </p:grpSpPr>
        <p:sp>
          <p:nvSpPr>
            <p:cNvPr id="432" name="Google Shape;432;p3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7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5" name="Google Shape;435;p37"/>
          <p:cNvGrpSpPr/>
          <p:nvPr/>
        </p:nvGrpSpPr>
        <p:grpSpPr>
          <a:xfrm flipH="1">
            <a:off x="180293" y="4401666"/>
            <a:ext cx="686990" cy="588718"/>
            <a:chOff x="633754" y="703271"/>
            <a:chExt cx="4245919" cy="3638554"/>
          </a:xfrm>
        </p:grpSpPr>
        <p:sp>
          <p:nvSpPr>
            <p:cNvPr id="436" name="Google Shape;436;p37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7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7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7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7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" name="Google Shape;441;p37"/>
          <p:cNvGrpSpPr/>
          <p:nvPr/>
        </p:nvGrpSpPr>
        <p:grpSpPr>
          <a:xfrm>
            <a:off x="1867730" y="79708"/>
            <a:ext cx="435122" cy="459803"/>
            <a:chOff x="4695773" y="265315"/>
            <a:chExt cx="3030098" cy="3201972"/>
          </a:xfrm>
        </p:grpSpPr>
        <p:sp>
          <p:nvSpPr>
            <p:cNvPr id="442" name="Google Shape;442;p37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7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7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7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7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7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7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7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7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7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7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3" name="Google Shape;453;p37"/>
          <p:cNvGrpSpPr/>
          <p:nvPr/>
        </p:nvGrpSpPr>
        <p:grpSpPr>
          <a:xfrm rot="9900040">
            <a:off x="8528554" y="722783"/>
            <a:ext cx="403013" cy="346465"/>
            <a:chOff x="947650" y="792050"/>
            <a:chExt cx="403025" cy="346475"/>
          </a:xfrm>
        </p:grpSpPr>
        <p:sp>
          <p:nvSpPr>
            <p:cNvPr id="454" name="Google Shape;454;p3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7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7" name="Google Shape;457;p37"/>
          <p:cNvGrpSpPr/>
          <p:nvPr/>
        </p:nvGrpSpPr>
        <p:grpSpPr>
          <a:xfrm rot="7795245">
            <a:off x="8430892" y="4331970"/>
            <a:ext cx="200408" cy="257914"/>
            <a:chOff x="577635" y="3367537"/>
            <a:chExt cx="200417" cy="257925"/>
          </a:xfrm>
        </p:grpSpPr>
        <p:sp>
          <p:nvSpPr>
            <p:cNvPr id="458" name="Google Shape;458;p37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7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licker Script"/>
              <a:buNone/>
              <a:defRPr sz="38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5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8"/>
          <p:cNvSpPr txBox="1">
            <a:spLocks noGrp="1"/>
          </p:cNvSpPr>
          <p:nvPr>
            <p:ph type="subTitle" idx="1"/>
          </p:nvPr>
        </p:nvSpPr>
        <p:spPr>
          <a:xfrm rot="-546">
            <a:off x="2683650" y="3365723"/>
            <a:ext cx="3776700" cy="17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Parent Advisory Council Meeting #2</a:t>
            </a:r>
            <a:endParaRPr sz="2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Junta del Concilio Asesor de Padres #2</a:t>
            </a:r>
            <a:endParaRPr sz="2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11/6/2021 </a:t>
            </a:r>
            <a:endParaRPr sz="2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465" name="Google Shape;465;p38"/>
          <p:cNvSpPr txBox="1">
            <a:spLocks noGrp="1"/>
          </p:cNvSpPr>
          <p:nvPr>
            <p:ph type="ctrTitle"/>
          </p:nvPr>
        </p:nvSpPr>
        <p:spPr>
          <a:xfrm>
            <a:off x="796975" y="966700"/>
            <a:ext cx="7615800" cy="23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Welcome Parents!</a:t>
            </a:r>
            <a:endParaRPr sz="9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Bienvenidos!</a:t>
            </a:r>
            <a:endParaRPr sz="13600"/>
          </a:p>
        </p:txBody>
      </p:sp>
      <p:pic>
        <p:nvPicPr>
          <p:cNvPr id="466" name="Google Shape;466;p38"/>
          <p:cNvPicPr preferRelativeResize="0"/>
          <p:nvPr/>
        </p:nvPicPr>
        <p:blipFill rotWithShape="1">
          <a:blip r:embed="rId3">
            <a:alphaModFix/>
          </a:blip>
          <a:srcRect l="-7138" t="-4276" r="-7632" b="-6514"/>
          <a:stretch/>
        </p:blipFill>
        <p:spPr>
          <a:xfrm>
            <a:off x="29525" y="2945175"/>
            <a:ext cx="2269975" cy="219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9"/>
          <p:cNvSpPr txBox="1">
            <a:spLocks noGrp="1"/>
          </p:cNvSpPr>
          <p:nvPr>
            <p:ph type="title"/>
          </p:nvPr>
        </p:nvSpPr>
        <p:spPr>
          <a:xfrm>
            <a:off x="713225" y="280475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Expectativas de Zoom y En- Persona</a:t>
            </a:r>
            <a:endParaRPr sz="3600"/>
          </a:p>
        </p:txBody>
      </p:sp>
      <p:sp>
        <p:nvSpPr>
          <p:cNvPr id="472" name="Google Shape;472;p39"/>
          <p:cNvSpPr txBox="1">
            <a:spLocks noGrp="1"/>
          </p:cNvSpPr>
          <p:nvPr>
            <p:ph type="body" idx="1"/>
          </p:nvPr>
        </p:nvSpPr>
        <p:spPr>
          <a:xfrm>
            <a:off x="713225" y="1132525"/>
            <a:ext cx="3508500" cy="3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Verifique que su función de silencio esté activada al ingresar y recuerde permanecer en mute cuando no esté hablando</a:t>
            </a:r>
            <a:endParaRPr sz="1200" b="1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Los chats se graban y tenga en cuenta que también se captura el chat privado.</a:t>
            </a:r>
            <a:endParaRPr sz="1200" b="1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Ingrese todas las preguntas en el cuadro de chat durante la sesión. Estaremos monitoreando durante la reunión.</a:t>
            </a:r>
            <a:endParaRPr sz="10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473" name="Google Shape;473;p39"/>
          <p:cNvSpPr txBox="1"/>
          <p:nvPr/>
        </p:nvSpPr>
        <p:spPr>
          <a:xfrm>
            <a:off x="4975400" y="1132525"/>
            <a:ext cx="35085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4. Esta presentación de zoom se grabará y se publicará en nuestra página de Facebook.</a:t>
            </a:r>
            <a:endParaRPr sz="1200" b="1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6.  Si tienen preguntas, por favor esperen al final de la presentación o escribanlo en el chat. </a:t>
            </a:r>
            <a:endParaRPr sz="1200" b="1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7.  Mantenga todas las conversaciones secundarias al mínimo</a:t>
            </a:r>
            <a:endParaRPr sz="1200" b="1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8.  Sea respetuoso con las opiniones de los demás</a:t>
            </a:r>
            <a:endParaRPr sz="1200" b="1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0"/>
          <p:cNvSpPr txBox="1">
            <a:spLocks noGrp="1"/>
          </p:cNvSpPr>
          <p:nvPr>
            <p:ph type="title"/>
          </p:nvPr>
        </p:nvSpPr>
        <p:spPr>
          <a:xfrm>
            <a:off x="713250" y="3767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Saludo a la Bandera</a:t>
            </a:r>
            <a:endParaRPr sz="4700"/>
          </a:p>
        </p:txBody>
      </p:sp>
      <p:pic>
        <p:nvPicPr>
          <p:cNvPr id="479" name="Google Shape;47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7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772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1"/>
          <p:cNvSpPr txBox="1">
            <a:spLocks noGrp="1"/>
          </p:cNvSpPr>
          <p:nvPr>
            <p:ph type="title"/>
          </p:nvPr>
        </p:nvSpPr>
        <p:spPr>
          <a:xfrm>
            <a:off x="874400" y="729600"/>
            <a:ext cx="7395300" cy="36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Lista de Asistencia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2"/>
          <p:cNvSpPr txBox="1">
            <a:spLocks noGrp="1"/>
          </p:cNvSpPr>
          <p:nvPr>
            <p:ph type="title"/>
          </p:nvPr>
        </p:nvSpPr>
        <p:spPr>
          <a:xfrm>
            <a:off x="1301850" y="978675"/>
            <a:ext cx="6540300" cy="34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li"/>
                <a:ea typeface="Mali"/>
                <a:cs typeface="Mali"/>
                <a:sym typeface="Mali"/>
              </a:rPr>
              <a:t>“TO GIVE OUR BEST EVERYDAY SO THAT THOSE WE SERVE ARE INSPIRED AND EMPOWERED TO BECOME THEIR TRUE BEST”</a:t>
            </a:r>
            <a:endParaRPr sz="2200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latin typeface="Mali"/>
                <a:ea typeface="Mali"/>
                <a:cs typeface="Mali"/>
                <a:sym typeface="Mali"/>
              </a:rPr>
              <a:t>“Dar lo mejor todos los días para que aquellos a quienes servimos estén inspirados y empoderados para convertirse en su mejor versión”</a:t>
            </a:r>
            <a:endParaRPr sz="2700"/>
          </a:p>
        </p:txBody>
      </p:sp>
      <p:sp>
        <p:nvSpPr>
          <p:cNvPr id="491" name="Google Shape;491;p42"/>
          <p:cNvSpPr txBox="1"/>
          <p:nvPr/>
        </p:nvSpPr>
        <p:spPr>
          <a:xfrm>
            <a:off x="0" y="850"/>
            <a:ext cx="62208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dk2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Nuestro “Porque”, Our “Why”</a:t>
            </a:r>
            <a:endParaRPr sz="4300" b="1">
              <a:solidFill>
                <a:schemeClr val="dk2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7363" y="152400"/>
            <a:ext cx="3601196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7672" y="152400"/>
            <a:ext cx="345807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525" y="2248263"/>
            <a:ext cx="1691725" cy="169172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 txBox="1"/>
          <p:nvPr/>
        </p:nvSpPr>
        <p:spPr>
          <a:xfrm>
            <a:off x="64300" y="152400"/>
            <a:ext cx="1823100" cy="20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Aprobación de Minutas/</a:t>
            </a:r>
            <a:endParaRPr sz="3300" b="1">
              <a:solidFill>
                <a:schemeClr val="dk1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chemeClr val="dk1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Approval of Minutes</a:t>
            </a:r>
            <a:endParaRPr sz="3300" b="1">
              <a:solidFill>
                <a:schemeClr val="dk1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4"/>
          <p:cNvSpPr txBox="1">
            <a:spLocks noGrp="1"/>
          </p:cNvSpPr>
          <p:nvPr>
            <p:ph type="title"/>
          </p:nvPr>
        </p:nvSpPr>
        <p:spPr>
          <a:xfrm>
            <a:off x="391125" y="1179450"/>
            <a:ext cx="4290600" cy="278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Approval of Agenda</a:t>
            </a:r>
            <a:endParaRPr sz="43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/>
              <a:t>Aprobación de Agenda</a:t>
            </a:r>
            <a:endParaRPr sz="64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3300"/>
              <a:t>2 Motions</a:t>
            </a:r>
            <a:endParaRPr sz="3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2 Mociones</a:t>
            </a:r>
            <a:endParaRPr sz="3300"/>
          </a:p>
        </p:txBody>
      </p:sp>
      <p:pic>
        <p:nvPicPr>
          <p:cNvPr id="505" name="Google Shape;50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075" y="152400"/>
            <a:ext cx="369043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5"/>
          <p:cNvSpPr txBox="1">
            <a:spLocks noGrp="1"/>
          </p:cNvSpPr>
          <p:nvPr>
            <p:ph type="title"/>
          </p:nvPr>
        </p:nvSpPr>
        <p:spPr>
          <a:xfrm>
            <a:off x="1517725" y="543625"/>
            <a:ext cx="6108600" cy="306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00"/>
              <a:t>Comunidad/ Community</a:t>
            </a:r>
            <a:endParaRPr sz="11200"/>
          </a:p>
        </p:txBody>
      </p:sp>
      <p:pic>
        <p:nvPicPr>
          <p:cNvPr id="511" name="Google Shape;51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9775" y="3276550"/>
            <a:ext cx="1024500" cy="72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6238" y="72025"/>
            <a:ext cx="3532581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46"/>
          <p:cNvSpPr txBox="1"/>
          <p:nvPr/>
        </p:nvSpPr>
        <p:spPr>
          <a:xfrm>
            <a:off x="200925" y="144650"/>
            <a:ext cx="3849600" cy="4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 b="1">
                <a:solidFill>
                  <a:schemeClr val="dk2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Dos más sesiones de Disciplina Positiva esta Sesión!</a:t>
            </a:r>
            <a:endParaRPr sz="5800" b="1">
              <a:solidFill>
                <a:schemeClr val="dk2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4588" y="1170950"/>
            <a:ext cx="5854824" cy="380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47"/>
          <p:cNvSpPr txBox="1"/>
          <p:nvPr/>
        </p:nvSpPr>
        <p:spPr>
          <a:xfrm>
            <a:off x="96000" y="98525"/>
            <a:ext cx="895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Proximo PAC sera el dia 8 de diciembre, 2021</a:t>
            </a:r>
            <a:endParaRPr sz="3400" b="1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8"/>
          <p:cNvSpPr txBox="1">
            <a:spLocks noGrp="1"/>
          </p:cNvSpPr>
          <p:nvPr>
            <p:ph type="title"/>
          </p:nvPr>
        </p:nvSpPr>
        <p:spPr>
          <a:xfrm>
            <a:off x="109425" y="456050"/>
            <a:ext cx="8800800" cy="9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Transportación/ Transportation</a:t>
            </a:r>
            <a:endParaRPr sz="6600"/>
          </a:p>
        </p:txBody>
      </p:sp>
      <p:sp>
        <p:nvSpPr>
          <p:cNvPr id="529" name="Google Shape;529;p48"/>
          <p:cNvSpPr txBox="1">
            <a:spLocks noGrp="1"/>
          </p:cNvSpPr>
          <p:nvPr>
            <p:ph type="subTitle" idx="1"/>
          </p:nvPr>
        </p:nvSpPr>
        <p:spPr>
          <a:xfrm rot="-490">
            <a:off x="3233800" y="1892627"/>
            <a:ext cx="4211400" cy="21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Ideas para avisar si planean usar el transporte: Google Form?</a:t>
            </a:r>
            <a:endParaRPr sz="2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9"/>
          <p:cNvSpPr txBox="1">
            <a:spLocks noGrp="1"/>
          </p:cNvSpPr>
          <p:nvPr>
            <p:ph type="title"/>
          </p:nvPr>
        </p:nvSpPr>
        <p:spPr>
          <a:xfrm>
            <a:off x="80375" y="152700"/>
            <a:ext cx="6300900" cy="135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Taller para Padres - Peligro de Tobacco Electrónico </a:t>
            </a:r>
            <a:endParaRPr sz="5000"/>
          </a:p>
        </p:txBody>
      </p:sp>
      <p:sp>
        <p:nvSpPr>
          <p:cNvPr id="535" name="Google Shape;535;p49"/>
          <p:cNvSpPr txBox="1">
            <a:spLocks noGrp="1"/>
          </p:cNvSpPr>
          <p:nvPr>
            <p:ph type="body" idx="1"/>
          </p:nvPr>
        </p:nvSpPr>
        <p:spPr>
          <a:xfrm>
            <a:off x="720000" y="1543051"/>
            <a:ext cx="7704000" cy="306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Parent Workshop - Electronic Tobacco Dangers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700"/>
              <a:t>Sesión de 30 Minutos</a:t>
            </a:r>
            <a:endParaRPr sz="17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700"/>
              <a:t>Tal Vez en Sábado 12/11/2021 o un Viernes (11-1PM) / Possible Date Options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Facilitadora: Zonia Sanchez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50"/>
          <p:cNvSpPr txBox="1">
            <a:spLocks noGrp="1"/>
          </p:cNvSpPr>
          <p:nvPr>
            <p:ph type="title"/>
          </p:nvPr>
        </p:nvSpPr>
        <p:spPr>
          <a:xfrm>
            <a:off x="840588" y="729600"/>
            <a:ext cx="7395300" cy="36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Field Trips</a:t>
            </a:r>
            <a:endParaRPr/>
          </a:p>
        </p:txBody>
      </p:sp>
      <p:pic>
        <p:nvPicPr>
          <p:cNvPr id="541" name="Google Shape;54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400" y="0"/>
            <a:ext cx="2606026" cy="122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3475" y="-169075"/>
            <a:ext cx="2320524" cy="130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825" y="3604250"/>
            <a:ext cx="2462800" cy="153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06150" y="0"/>
            <a:ext cx="2931780" cy="122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58875" y="3762375"/>
            <a:ext cx="2385125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7982" y="3604244"/>
            <a:ext cx="2320524" cy="1931831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50"/>
          <p:cNvSpPr txBox="1"/>
          <p:nvPr/>
        </p:nvSpPr>
        <p:spPr>
          <a:xfrm>
            <a:off x="3733575" y="3562375"/>
            <a:ext cx="154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12/11/2021</a:t>
            </a:r>
            <a:endParaRPr sz="22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48" name="Google Shape;548;p50"/>
          <p:cNvSpPr txBox="1"/>
          <p:nvPr/>
        </p:nvSpPr>
        <p:spPr>
          <a:xfrm>
            <a:off x="197400" y="4678850"/>
            <a:ext cx="154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3/5/2022</a:t>
            </a:r>
            <a:endParaRPr sz="22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49" name="Google Shape;549;p50"/>
          <p:cNvSpPr txBox="1"/>
          <p:nvPr/>
        </p:nvSpPr>
        <p:spPr>
          <a:xfrm>
            <a:off x="247875" y="698375"/>
            <a:ext cx="154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2/19/2022</a:t>
            </a:r>
            <a:endParaRPr sz="22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50" name="Google Shape;550;p50"/>
          <p:cNvSpPr txBox="1"/>
          <p:nvPr/>
        </p:nvSpPr>
        <p:spPr>
          <a:xfrm>
            <a:off x="3837488" y="775100"/>
            <a:ext cx="154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latin typeface="Barlow"/>
                <a:ea typeface="Barlow"/>
                <a:cs typeface="Barlow"/>
                <a:sym typeface="Barlow"/>
              </a:rPr>
              <a:t>2/12/2022</a:t>
            </a:r>
            <a:endParaRPr sz="2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51" name="Google Shape;551;p50"/>
          <p:cNvSpPr txBox="1"/>
          <p:nvPr/>
        </p:nvSpPr>
        <p:spPr>
          <a:xfrm>
            <a:off x="7180452" y="613025"/>
            <a:ext cx="1749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4/23/2022</a:t>
            </a:r>
            <a:endParaRPr sz="22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52" name="Google Shape;552;p50"/>
          <p:cNvSpPr txBox="1"/>
          <p:nvPr/>
        </p:nvSpPr>
        <p:spPr>
          <a:xfrm>
            <a:off x="7388350" y="3762375"/>
            <a:ext cx="154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4/9/2022</a:t>
            </a:r>
            <a:endParaRPr sz="22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1"/>
          <p:cNvSpPr txBox="1">
            <a:spLocks noGrp="1"/>
          </p:cNvSpPr>
          <p:nvPr>
            <p:ph type="title"/>
          </p:nvPr>
        </p:nvSpPr>
        <p:spPr>
          <a:xfrm>
            <a:off x="-32150" y="80375"/>
            <a:ext cx="8456100" cy="15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Conferencia Estatal de Padres - Virtual - Marzo 2022/ State Parent Conference</a:t>
            </a:r>
            <a:endParaRPr sz="4800"/>
          </a:p>
        </p:txBody>
      </p:sp>
      <p:sp>
        <p:nvSpPr>
          <p:cNvPr id="558" name="Google Shape;558;p51"/>
          <p:cNvSpPr txBox="1">
            <a:spLocks noGrp="1"/>
          </p:cNvSpPr>
          <p:nvPr>
            <p:ph type="subTitle" idx="1"/>
          </p:nvPr>
        </p:nvSpPr>
        <p:spPr>
          <a:xfrm rot="-490">
            <a:off x="3233800" y="1892627"/>
            <a:ext cx="4211400" cy="21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Más información por venir/ More Information to Come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2"/>
          <p:cNvSpPr txBox="1">
            <a:spLocks noGrp="1"/>
          </p:cNvSpPr>
          <p:nvPr>
            <p:ph type="title"/>
          </p:nvPr>
        </p:nvSpPr>
        <p:spPr>
          <a:xfrm rot="402">
            <a:off x="720000" y="433973"/>
            <a:ext cx="7704000" cy="317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/>
              <a:t>Canastas de Comida/ St. Stephens - Thanksgiving Baskets</a:t>
            </a:r>
            <a:endParaRPr sz="7300"/>
          </a:p>
        </p:txBody>
      </p:sp>
      <p:sp>
        <p:nvSpPr>
          <p:cNvPr id="564" name="Google Shape;564;p52"/>
          <p:cNvSpPr txBox="1">
            <a:spLocks noGrp="1"/>
          </p:cNvSpPr>
          <p:nvPr>
            <p:ph type="subTitle" idx="1"/>
          </p:nvPr>
        </p:nvSpPr>
        <p:spPr>
          <a:xfrm>
            <a:off x="2804250" y="3583513"/>
            <a:ext cx="35355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Repartir/ Giveaway en PLP on 11/20/2021</a:t>
            </a:r>
            <a:endParaRPr sz="220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19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53"/>
          <p:cNvSpPr txBox="1">
            <a:spLocks noGrp="1"/>
          </p:cNvSpPr>
          <p:nvPr>
            <p:ph type="title"/>
          </p:nvPr>
        </p:nvSpPr>
        <p:spPr>
          <a:xfrm>
            <a:off x="40300" y="103600"/>
            <a:ext cx="4668000" cy="493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Mesa Redonda</a:t>
            </a:r>
            <a:endParaRPr sz="5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Round Table</a:t>
            </a:r>
            <a:endParaRPr sz="3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Baskervville"/>
              <a:buChar char="●"/>
            </a:pPr>
            <a:r>
              <a:rPr lang="en" sz="2600">
                <a:latin typeface="Baskervville"/>
                <a:ea typeface="Baskervville"/>
                <a:cs typeface="Baskervville"/>
                <a:sym typeface="Baskervville"/>
              </a:rPr>
              <a:t>Abril 2022 - 15 reps para la Region 10 sin pocisiones alternas </a:t>
            </a:r>
            <a:endParaRPr sz="2600">
              <a:latin typeface="Baskervville"/>
              <a:ea typeface="Baskervville"/>
              <a:cs typeface="Baskervville"/>
              <a:sym typeface="Baskervville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Baskervville"/>
              <a:buChar char="●"/>
            </a:pPr>
            <a:r>
              <a:rPr lang="en" sz="2600">
                <a:latin typeface="Baskervville"/>
                <a:ea typeface="Baskervville"/>
                <a:cs typeface="Baskervville"/>
                <a:sym typeface="Baskervville"/>
              </a:rPr>
              <a:t>5 reps para la mesa redonda de AV Cons.</a:t>
            </a:r>
            <a:endParaRPr/>
          </a:p>
        </p:txBody>
      </p:sp>
      <p:pic>
        <p:nvPicPr>
          <p:cNvPr id="570" name="Google Shape;57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0875" y="103600"/>
            <a:ext cx="4285026" cy="488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4"/>
          <p:cNvSpPr txBox="1">
            <a:spLocks noGrp="1"/>
          </p:cNvSpPr>
          <p:nvPr>
            <p:ph type="title"/>
          </p:nvPr>
        </p:nvSpPr>
        <p:spPr>
          <a:xfrm>
            <a:off x="-75" y="1609350"/>
            <a:ext cx="9144000" cy="9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0"/>
              <a:t>Nominaciones/ Nominations</a:t>
            </a:r>
            <a:endParaRPr sz="5500"/>
          </a:p>
        </p:txBody>
      </p:sp>
      <p:sp>
        <p:nvSpPr>
          <p:cNvPr id="576" name="Google Shape;576;p54"/>
          <p:cNvSpPr txBox="1"/>
          <p:nvPr/>
        </p:nvSpPr>
        <p:spPr>
          <a:xfrm>
            <a:off x="1420200" y="2703075"/>
            <a:ext cx="63036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Acme"/>
              <a:buChar char="●"/>
            </a:pPr>
            <a:r>
              <a:rPr lang="en" sz="2200">
                <a:solidFill>
                  <a:schemeClr val="accent2"/>
                </a:solidFill>
                <a:latin typeface="Acme"/>
                <a:ea typeface="Acme"/>
                <a:cs typeface="Acme"/>
                <a:sym typeface="Acme"/>
              </a:rPr>
              <a:t>En persona:</a:t>
            </a:r>
            <a:endParaRPr sz="2200">
              <a:solidFill>
                <a:schemeClr val="accent2"/>
              </a:solidFill>
              <a:latin typeface="Acme"/>
              <a:ea typeface="Acme"/>
              <a:cs typeface="Acme"/>
              <a:sym typeface="Acme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Acme"/>
              <a:buChar char="○"/>
            </a:pPr>
            <a:r>
              <a:rPr lang="en" sz="2200">
                <a:solidFill>
                  <a:schemeClr val="accent2"/>
                </a:solidFill>
                <a:latin typeface="Acme"/>
                <a:ea typeface="Acme"/>
                <a:cs typeface="Acme"/>
                <a:sym typeface="Acme"/>
              </a:rPr>
              <a:t>Alzar la mano y nominar a una persona que esté presente</a:t>
            </a:r>
            <a:endParaRPr sz="2200">
              <a:solidFill>
                <a:schemeClr val="accent2"/>
              </a:solidFill>
              <a:latin typeface="Acme"/>
              <a:ea typeface="Acme"/>
              <a:cs typeface="Acme"/>
              <a:sym typeface="Acme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Acme"/>
              <a:buChar char="●"/>
            </a:pPr>
            <a:r>
              <a:rPr lang="en" sz="2200">
                <a:solidFill>
                  <a:schemeClr val="accent2"/>
                </a:solidFill>
                <a:latin typeface="Acme"/>
                <a:ea typeface="Acme"/>
                <a:cs typeface="Acme"/>
                <a:sym typeface="Acme"/>
              </a:rPr>
              <a:t>En zoom: </a:t>
            </a:r>
            <a:endParaRPr sz="2200">
              <a:solidFill>
                <a:schemeClr val="accent2"/>
              </a:solidFill>
              <a:latin typeface="Acme"/>
              <a:ea typeface="Acme"/>
              <a:cs typeface="Acme"/>
              <a:sym typeface="Acme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Acme"/>
              <a:buChar char="○"/>
            </a:pPr>
            <a:r>
              <a:rPr lang="en" sz="2200">
                <a:solidFill>
                  <a:schemeClr val="accent2"/>
                </a:solidFill>
                <a:latin typeface="Acme"/>
                <a:ea typeface="Acme"/>
                <a:cs typeface="Acme"/>
                <a:sym typeface="Acme"/>
              </a:rPr>
              <a:t>Utiliza el chat</a:t>
            </a:r>
            <a:endParaRPr sz="2200">
              <a:solidFill>
                <a:schemeClr val="accent2"/>
              </a:solidFill>
              <a:latin typeface="Acme"/>
              <a:ea typeface="Acme"/>
              <a:cs typeface="Acme"/>
              <a:sym typeface="Acme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Acme"/>
              <a:buChar char="○"/>
            </a:pPr>
            <a:r>
              <a:rPr lang="en" sz="2200">
                <a:solidFill>
                  <a:schemeClr val="accent2"/>
                </a:solidFill>
                <a:latin typeface="Acme"/>
                <a:ea typeface="Acme"/>
                <a:cs typeface="Acme"/>
                <a:sym typeface="Acme"/>
              </a:rPr>
              <a:t>Abrir el mute y alzar la voz</a:t>
            </a:r>
            <a:endParaRPr sz="2200">
              <a:solidFill>
                <a:schemeClr val="accent2"/>
              </a:solidFill>
              <a:latin typeface="Acme"/>
              <a:ea typeface="Acme"/>
              <a:cs typeface="Acme"/>
              <a:sym typeface="Acm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5"/>
          <p:cNvSpPr txBox="1">
            <a:spLocks noGrp="1"/>
          </p:cNvSpPr>
          <p:nvPr>
            <p:ph type="title"/>
          </p:nvPr>
        </p:nvSpPr>
        <p:spPr>
          <a:xfrm>
            <a:off x="488175" y="3122100"/>
            <a:ext cx="8273400" cy="13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Votaciones/Voting</a:t>
            </a:r>
            <a:endParaRPr sz="10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0">
                <a:latin typeface="Acme"/>
                <a:ea typeface="Acme"/>
                <a:cs typeface="Acme"/>
                <a:sym typeface="Acme"/>
              </a:rPr>
              <a:t>Mesa Redonda de PAC (Local)</a:t>
            </a:r>
            <a:endParaRPr sz="4500" b="0">
              <a:latin typeface="Acme"/>
              <a:ea typeface="Acme"/>
              <a:cs typeface="Acme"/>
              <a:sym typeface="Acme"/>
            </a:endParaRPr>
          </a:p>
        </p:txBody>
      </p:sp>
      <p:sp>
        <p:nvSpPr>
          <p:cNvPr id="582" name="Google Shape;582;p55"/>
          <p:cNvSpPr txBox="1"/>
          <p:nvPr/>
        </p:nvSpPr>
        <p:spPr>
          <a:xfrm>
            <a:off x="995525" y="1940550"/>
            <a:ext cx="70662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https://bit.ly/MEPVOTE</a:t>
            </a:r>
            <a:endParaRPr sz="4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56"/>
          <p:cNvSpPr txBox="1">
            <a:spLocks noGrp="1"/>
          </p:cNvSpPr>
          <p:nvPr>
            <p:ph type="ctrTitle"/>
          </p:nvPr>
        </p:nvSpPr>
        <p:spPr>
          <a:xfrm>
            <a:off x="217000" y="1266600"/>
            <a:ext cx="8342100" cy="21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00"/>
              <a:t>Clausura/Adjournment</a:t>
            </a:r>
            <a:endParaRPr sz="8200"/>
          </a:p>
        </p:txBody>
      </p:sp>
      <p:sp>
        <p:nvSpPr>
          <p:cNvPr id="588" name="Google Shape;588;p56"/>
          <p:cNvSpPr txBox="1">
            <a:spLocks noGrp="1"/>
          </p:cNvSpPr>
          <p:nvPr>
            <p:ph type="subTitle" idx="1"/>
          </p:nvPr>
        </p:nvSpPr>
        <p:spPr>
          <a:xfrm>
            <a:off x="2050850" y="3414000"/>
            <a:ext cx="50424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Felicidades! Congratulations!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llo Autumn! by Slidesgo">
  <a:themeElements>
    <a:clrScheme name="Simple Light">
      <a:dk1>
        <a:srgbClr val="591A06"/>
      </a:dk1>
      <a:lt1>
        <a:srgbClr val="FFFFFF"/>
      </a:lt1>
      <a:dk2>
        <a:srgbClr val="9F3110"/>
      </a:dk2>
      <a:lt2>
        <a:srgbClr val="D2080D"/>
      </a:lt2>
      <a:accent1>
        <a:srgbClr val="FA7F71"/>
      </a:accent1>
      <a:accent2>
        <a:srgbClr val="FFEEEE"/>
      </a:accent2>
      <a:accent3>
        <a:srgbClr val="FDB204"/>
      </a:accent3>
      <a:accent4>
        <a:srgbClr val="DD640A"/>
      </a:accent4>
      <a:accent5>
        <a:srgbClr val="96C452"/>
      </a:accent5>
      <a:accent6>
        <a:srgbClr val="397427"/>
      </a:accent6>
      <a:hlink>
        <a:srgbClr val="591A0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569</Words>
  <Application>Microsoft Office PowerPoint</Application>
  <PresentationFormat>On-screen Show (16:9)</PresentationFormat>
  <Paragraphs>76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Barlow</vt:lpstr>
      <vt:lpstr>Asap</vt:lpstr>
      <vt:lpstr>Clicker Script</vt:lpstr>
      <vt:lpstr>Mali</vt:lpstr>
      <vt:lpstr>Acme</vt:lpstr>
      <vt:lpstr>Jua</vt:lpstr>
      <vt:lpstr>Baskervville</vt:lpstr>
      <vt:lpstr>Arial</vt:lpstr>
      <vt:lpstr>Hello Autumn! by Slidesgo</vt:lpstr>
      <vt:lpstr>Welcome Parents! Bienvenidos!</vt:lpstr>
      <vt:lpstr>Expectativas de Zoom y En- Persona</vt:lpstr>
      <vt:lpstr>Saludo a la Bandera</vt:lpstr>
      <vt:lpstr>Lista de Asistencia </vt:lpstr>
      <vt:lpstr>“TO GIVE OUR BEST EVERYDAY SO THAT THOSE WE SERVE ARE INSPIRED AND EMPOWERED TO BECOME THEIR TRUE BEST”  “Dar lo mejor todos los días para que aquellos a quienes servimos estén inspirados y empoderados para convertirse en su mejor versión”</vt:lpstr>
      <vt:lpstr>PowerPoint Presentation</vt:lpstr>
      <vt:lpstr>Approval of Agenda Aprobación de Agenda 2 Motions 2 Mociones</vt:lpstr>
      <vt:lpstr>Comunidad/ Community</vt:lpstr>
      <vt:lpstr>PowerPoint Presentation</vt:lpstr>
      <vt:lpstr>PowerPoint Presentation</vt:lpstr>
      <vt:lpstr>Transportación/ Transportation</vt:lpstr>
      <vt:lpstr>Taller para Padres - Peligro de Tobacco Electrónico </vt:lpstr>
      <vt:lpstr>Field Trips</vt:lpstr>
      <vt:lpstr>Conferencia Estatal de Padres - Virtual - Marzo 2022/ State Parent Conference</vt:lpstr>
      <vt:lpstr>Canastas de Comida/ St. Stephens - Thanksgiving Baskets</vt:lpstr>
      <vt:lpstr>Mesa Redonda Round Table  Abril 2022 - 15 reps para la Region 10 sin pocisiones alternas  5 reps para la mesa redonda de AV Cons.</vt:lpstr>
      <vt:lpstr>Nominaciones/ Nominations</vt:lpstr>
      <vt:lpstr>Votaciones/Voting Mesa Redonda de PAC (Local)</vt:lpstr>
      <vt:lpstr>Clausura/Adjournment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Parents! Bienvenidos!</dc:title>
  <dc:creator>Ana Pena</dc:creator>
  <cp:lastModifiedBy>Ana Pena</cp:lastModifiedBy>
  <cp:revision>1</cp:revision>
  <dcterms:modified xsi:type="dcterms:W3CDTF">2021-11-09T16:31:54Z</dcterms:modified>
</cp:coreProperties>
</file>