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6" r:id="rId1"/>
  </p:sldMasterIdLst>
  <p:notesMasterIdLst>
    <p:notesMasterId r:id="rId26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</p:sldIdLst>
  <p:sldSz cx="9144000" cy="5143500" type="screen16x9"/>
  <p:notesSz cx="6858000" cy="9144000"/>
  <p:embeddedFontLst>
    <p:embeddedFont>
      <p:font typeface="Calibri" panose="020F0502020204030204" pitchFamily="34" charset="0"/>
      <p:regular r:id="rId27"/>
      <p:bold r:id="rId28"/>
      <p:italic r:id="rId29"/>
      <p:boldItalic r:id="rId30"/>
    </p:embeddedFont>
    <p:embeddedFont>
      <p:font typeface="Fjalla One" panose="02000506040000020004" pitchFamily="2" charset="0"/>
      <p:regular r:id="rId31"/>
    </p:embeddedFont>
    <p:embeddedFont>
      <p:font typeface="Poppins" pitchFamily="2" charset="77"/>
      <p:regular r:id="rId32"/>
      <p:bold r:id="rId33"/>
      <p:italic r:id="rId34"/>
      <p:boldItalic r:id="rId35"/>
    </p:embeddedFont>
    <p:embeddedFont>
      <p:font typeface="Poppins Medium" pitchFamily="2" charset="77"/>
      <p:regular r:id="rId36"/>
      <p:bold r:id="rId37"/>
      <p:italic r:id="rId38"/>
      <p:boldItalic r:id="rId39"/>
    </p:embeddedFont>
    <p:embeddedFont>
      <p:font typeface="Poppins SemiBold" pitchFamily="2" charset="77"/>
      <p:regular r:id="rId40"/>
      <p:bold r:id="rId41"/>
      <p:italic r:id="rId42"/>
      <p:boldItalic r:id="rId43"/>
    </p:embeddedFont>
    <p:embeddedFont>
      <p:font typeface="Roboto" panose="02000000000000000000" pitchFamily="2" charset="0"/>
      <p:regular r:id="rId44"/>
      <p:bold r:id="rId45"/>
      <p:italic r:id="rId46"/>
      <p:boldItalic r:id="rId47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8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EC03337-9677-413F-A071-5433229C5377}">
  <a:tblStyle styleId="{5EC03337-9677-413F-A071-5433229C5377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89932"/>
  </p:normalViewPr>
  <p:slideViewPr>
    <p:cSldViewPr snapToGrid="0">
      <p:cViewPr varScale="1">
        <p:scale>
          <a:sx n="147" d="100"/>
          <a:sy n="147" d="100"/>
        </p:scale>
        <p:origin x="1088" y="184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-832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9" Type="http://schemas.openxmlformats.org/officeDocument/2006/relationships/font" Target="fonts/font13.fntdata"/><Relationship Id="rId21" Type="http://schemas.openxmlformats.org/officeDocument/2006/relationships/slide" Target="slides/slide20.xml"/><Relationship Id="rId34" Type="http://schemas.openxmlformats.org/officeDocument/2006/relationships/font" Target="fonts/font8.fntdata"/><Relationship Id="rId42" Type="http://schemas.openxmlformats.org/officeDocument/2006/relationships/font" Target="fonts/font16.fntdata"/><Relationship Id="rId47" Type="http://schemas.openxmlformats.org/officeDocument/2006/relationships/font" Target="fonts/font21.fntdata"/><Relationship Id="rId50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font" Target="fonts/font3.fntdata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6.fntdata"/><Relationship Id="rId37" Type="http://schemas.openxmlformats.org/officeDocument/2006/relationships/font" Target="fonts/font11.fntdata"/><Relationship Id="rId40" Type="http://schemas.openxmlformats.org/officeDocument/2006/relationships/font" Target="fonts/font14.fntdata"/><Relationship Id="rId45" Type="http://schemas.openxmlformats.org/officeDocument/2006/relationships/font" Target="fonts/font19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2.fntdata"/><Relationship Id="rId36" Type="http://schemas.openxmlformats.org/officeDocument/2006/relationships/font" Target="fonts/font10.fntdata"/><Relationship Id="rId49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5.fntdata"/><Relationship Id="rId44" Type="http://schemas.openxmlformats.org/officeDocument/2006/relationships/font" Target="fonts/font18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1.fntdata"/><Relationship Id="rId30" Type="http://schemas.openxmlformats.org/officeDocument/2006/relationships/font" Target="fonts/font4.fntdata"/><Relationship Id="rId35" Type="http://schemas.openxmlformats.org/officeDocument/2006/relationships/font" Target="fonts/font9.fntdata"/><Relationship Id="rId43" Type="http://schemas.openxmlformats.org/officeDocument/2006/relationships/font" Target="fonts/font17.fntdata"/><Relationship Id="rId48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7.fntdata"/><Relationship Id="rId38" Type="http://schemas.openxmlformats.org/officeDocument/2006/relationships/font" Target="fonts/font12.fntdata"/><Relationship Id="rId46" Type="http://schemas.openxmlformats.org/officeDocument/2006/relationships/font" Target="fonts/font20.fntdata"/><Relationship Id="rId20" Type="http://schemas.openxmlformats.org/officeDocument/2006/relationships/slide" Target="slides/slide19.xml"/><Relationship Id="rId41" Type="http://schemas.openxmlformats.org/officeDocument/2006/relationships/font" Target="fonts/font15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" name="Google Shape;321;ged7c3cfaa1_1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2" name="Google Shape;322;ged7c3cfaa1_1_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Our Fall referendum informational campaign is focused on operational Stability and Technology.</a:t>
            </a:r>
            <a:endParaRPr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" name="Google Shape;329;gef72357bfc_7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0" name="Google Shape;330;gef72357bfc_7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" name="Google Shape;342;gd300e054c4_0_1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3" name="Google Shape;343;gd300e054c4_0_13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2921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Poppins"/>
              <a:buChar char="●"/>
            </a:pPr>
            <a:r>
              <a:rPr lang="en-US" sz="10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Let’s take a look at how we receive our funding.</a:t>
            </a:r>
          </a:p>
          <a:p>
            <a:pPr marL="457200" lvl="0" indent="-2921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Poppins"/>
              <a:buChar char="●"/>
            </a:pPr>
            <a:r>
              <a:rPr lang="en-US" sz="10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The State of Minnesota recently added 2.45% to the basic education formula for the 2021-22 school year and a 2% increase to the basic funding formula the following school year...These percentage only get added to the state aid portion of our budget. </a:t>
            </a:r>
          </a:p>
          <a:p>
            <a:pPr marL="457200" lvl="0" indent="-2921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Poppins"/>
              <a:buChar char="●"/>
            </a:pPr>
            <a:r>
              <a:rPr lang="en-US" sz="10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The dollars generated by local taxes are not increased at that rate.</a:t>
            </a:r>
          </a:p>
          <a:p>
            <a:pPr marL="4572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endParaRPr lang="en-US" sz="1000" b="1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000">
                <a:solidFill>
                  <a:srgbClr val="1C1C1C"/>
                </a:solidFill>
                <a:highlight>
                  <a:srgbClr val="FFFFFF"/>
                </a:highlight>
                <a:latin typeface="Poppins"/>
                <a:ea typeface="Poppins"/>
                <a:cs typeface="Poppins"/>
                <a:sym typeface="Poppins"/>
              </a:rPr>
              <a:t>There were three main pieces of legislation that included one-time funding:</a:t>
            </a:r>
          </a:p>
          <a:p>
            <a:pPr marL="457200" lvl="0" indent="-2921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C1C1C"/>
              </a:buClr>
              <a:buSzPts val="1000"/>
              <a:buFont typeface="Poppins"/>
              <a:buChar char="●"/>
            </a:pPr>
            <a:r>
              <a:rPr lang="en-US" sz="1000">
                <a:solidFill>
                  <a:srgbClr val="1C1C1C"/>
                </a:solidFill>
                <a:highlight>
                  <a:srgbClr val="FFFFFF"/>
                </a:highlight>
                <a:latin typeface="Poppins"/>
                <a:ea typeface="Poppins"/>
                <a:cs typeface="Poppins"/>
                <a:sym typeface="Poppins"/>
              </a:rPr>
              <a:t>Coronavirus Aid, Relief and Economic Security Act (CARES)</a:t>
            </a:r>
          </a:p>
          <a:p>
            <a:pPr marL="457200" lvl="0" indent="-2921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C1C1C"/>
              </a:buClr>
              <a:buSzPts val="1000"/>
              <a:buFont typeface="Poppins"/>
              <a:buChar char="●"/>
            </a:pPr>
            <a:r>
              <a:rPr lang="en-US" sz="1000">
                <a:solidFill>
                  <a:srgbClr val="1C1C1C"/>
                </a:solidFill>
                <a:highlight>
                  <a:srgbClr val="FFFFFF"/>
                </a:highlight>
                <a:latin typeface="Poppins"/>
                <a:ea typeface="Poppins"/>
                <a:cs typeface="Poppins"/>
                <a:sym typeface="Poppins"/>
              </a:rPr>
              <a:t>Coronavirus Response and Relief Supplemental Appropriations Act (CCRSA)</a:t>
            </a:r>
          </a:p>
          <a:p>
            <a:pPr marL="457200" lvl="0" indent="-2921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C1C1C"/>
              </a:buClr>
              <a:buSzPts val="1000"/>
              <a:buFont typeface="Poppins"/>
              <a:buChar char="●"/>
            </a:pPr>
            <a:r>
              <a:rPr lang="en-US" sz="1000">
                <a:solidFill>
                  <a:srgbClr val="1C1C1C"/>
                </a:solidFill>
                <a:highlight>
                  <a:srgbClr val="FFFFFF"/>
                </a:highlight>
                <a:latin typeface="Poppins"/>
                <a:ea typeface="Poppins"/>
                <a:cs typeface="Poppins"/>
                <a:sym typeface="Poppins"/>
              </a:rPr>
              <a:t>American Rescue Plan (ARP) </a:t>
            </a: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lang="en-US" sz="1000">
              <a:solidFill>
                <a:srgbClr val="1C1C1C"/>
              </a:solidFill>
              <a:highlight>
                <a:srgbClr val="FFFFFF"/>
              </a:highlight>
              <a:latin typeface="Poppins"/>
              <a:ea typeface="Poppins"/>
              <a:cs typeface="Poppins"/>
              <a:sym typeface="Poppins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000">
                <a:solidFill>
                  <a:srgbClr val="1C1C1C"/>
                </a:solidFill>
                <a:highlight>
                  <a:srgbClr val="FFFFFF"/>
                </a:highlight>
                <a:latin typeface="Poppins"/>
                <a:ea typeface="Poppins"/>
                <a:cs typeface="Poppins"/>
                <a:sym typeface="Poppins"/>
              </a:rPr>
              <a:t>Each funding source was restricted and had a list of allowable uses, such as operational costs for cleaning supplies and equipment, technology devices, internet access for students and summer programming. The funding for these COVID-19 related costs do not continue once the money is used. Dollars are considered to be one time funding.</a:t>
            </a: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lang="en-US" sz="1000">
              <a:solidFill>
                <a:srgbClr val="1C1C1C"/>
              </a:solidFill>
              <a:highlight>
                <a:srgbClr val="FFFFFF"/>
              </a:highlight>
              <a:latin typeface="Poppins"/>
              <a:ea typeface="Poppins"/>
              <a:cs typeface="Poppins"/>
              <a:sym typeface="Poppins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000">
                <a:solidFill>
                  <a:srgbClr val="1C1C1C"/>
                </a:solidFill>
                <a:highlight>
                  <a:srgbClr val="FFFFFF"/>
                </a:highlight>
                <a:latin typeface="Poppins"/>
                <a:ea typeface="Poppins"/>
                <a:cs typeface="Poppins"/>
                <a:sym typeface="Poppins"/>
              </a:rPr>
              <a:t>CARES funding based on poverty rate of the school district. </a:t>
            </a:r>
          </a:p>
          <a:p>
            <a:pPr marL="457200" lvl="0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Calibri"/>
              <a:buAutoNum type="arabicPeriod"/>
            </a:pPr>
            <a:r>
              <a:rPr lang="en-US" sz="1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Anoka – largest MN School District = $1,543.71</a:t>
            </a:r>
          </a:p>
          <a:p>
            <a:pPr marL="457200" lvl="0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Calibri"/>
              <a:buAutoNum type="arabicPeriod"/>
            </a:pPr>
            <a:r>
              <a:rPr lang="en-US" sz="1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Minneapolis  - $7,455.65</a:t>
            </a:r>
          </a:p>
          <a:p>
            <a:pPr marL="457200" lvl="0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Calibri"/>
              <a:buAutoNum type="arabicPeriod"/>
            </a:pPr>
            <a:r>
              <a:rPr lang="en-US" sz="1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St. Paul - $9,068.69</a:t>
            </a:r>
          </a:p>
          <a:p>
            <a:pPr marL="457200" lvl="0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Calibri"/>
              <a:buAutoNum type="arabicPeriod"/>
            </a:pPr>
            <a:r>
              <a:rPr lang="en-US" sz="1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Osseo - $2,080.68</a:t>
            </a:r>
          </a:p>
          <a:p>
            <a:pPr marL="457200" lvl="0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Calibri"/>
              <a:buAutoNum type="arabicPeriod"/>
            </a:pPr>
            <a:r>
              <a:rPr lang="en-US" sz="1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RAVE - $1,308.98</a:t>
            </a:r>
          </a:p>
          <a:p>
            <a:pPr marL="457200" lvl="0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Calibri"/>
              <a:buAutoNum type="arabicPeriod"/>
            </a:pPr>
            <a:r>
              <a:rPr lang="en-US" sz="1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SoWashCo - $557.88</a:t>
            </a:r>
            <a:endParaRPr lang="en-US" sz="900" dirty="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0" name="Google Shape;360;gef216c2e43_0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1" name="Google Shape;361;gef216c2e43_0_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 dirty="0">
                <a:solidFill>
                  <a:schemeClr val="dk1"/>
                </a:solidFill>
              </a:rPr>
              <a:t>91 cents of every dollar goes directly toward student learning and keeping our schools safe and comfortable? 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lang="en-US"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How do we spend every dollar received?</a:t>
            </a:r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 sz="1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Classroom instruction = All costs that go into regular instruction and activities</a:t>
            </a:r>
          </a:p>
          <a:p>
            <a:pPr marL="457200" lvl="0" indent="-3048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Char char="●"/>
            </a:pPr>
            <a:r>
              <a:rPr lang="en-US" sz="1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Special education = All costs which relate to Special Education</a:t>
            </a:r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 sz="1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Facility and maintenance costs = The cost to clean, heat, cool, and provide water to buildings and grounds.  Also garbage removal and daily maintenance and repairs</a:t>
            </a:r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 sz="1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Student Support = transportation, counseling, health services, psychological and mental health services, social work</a:t>
            </a:r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 sz="1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District Support = HR, Payroll, school elections, census, student information, technology, finance, legal</a:t>
            </a:r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 sz="1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Instructional Support = curriculum, media centers, instructional related technology, staff development, teaching and learning</a:t>
            </a:r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 sz="1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Administration = Superintendent and School principals, </a:t>
            </a:r>
            <a:r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and the </a:t>
            </a:r>
            <a:r>
              <a:rPr lang="en-US" sz="1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Board</a:t>
            </a:r>
            <a:endParaRPr lang="en-US"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US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8" name="Google Shape;388;gef75c6477b_0_4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9" name="Google Shape;389;gef75c6477b_0_4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dirty="0">
              <a:solidFill>
                <a:srgbClr val="031839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6" name="Google Shape;396;gef72357bfc_7_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7" name="Google Shape;397;gef72357bfc_7_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7" name="Google Shape;407;gef216c2e43_0_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8" name="Google Shape;408;gef216c2e43_0_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200" dirty="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8" name="Google Shape;418;gef216c2e43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9" name="Google Shape;419;gef216c2e43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238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Font typeface="Poppins"/>
              <a:buChar char="●"/>
            </a:pPr>
            <a:endParaRPr sz="1600" dirty="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6" name="Google Shape;426;gec951539f3_0_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7" name="Google Shape;427;gec951539f3_0_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3" name="Google Shape;433;ged7f8dbde0_0_7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4" name="Google Shape;434;ged7f8dbde0_0_7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dirty="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Source: Minnesota Department of Education Inflation Estimates, July 2021</a:t>
            </a:r>
            <a:endParaRPr dirty="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2" name="Google Shape;442;ged7c3cfaa1_1_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3" name="Google Shape;443;ged7c3cfaa1_1_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Poppins"/>
              <a:buChar char="●"/>
            </a:pPr>
            <a:endParaRPr sz="1300" dirty="0">
              <a:solidFill>
                <a:srgbClr val="CC0000"/>
              </a:solidFill>
              <a:highlight>
                <a:srgbClr val="FFFFFF"/>
              </a:highlight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3" name="Google Shape;453;gd300e054c4_0_17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4" name="Google Shape;454;gd300e054c4_0_17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3" name="Google Shape;463;ged7f8dbde0_0_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64" name="Google Shape;464;ged7f8dbde0_0_3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3" name="Google Shape;473;gee090d1a7e_0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74" name="Google Shape;474;gee090d1a7e_0_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3" name="Google Shape;483;gef216c2e43_0_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84" name="Google Shape;484;gef216c2e43_0_3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Poppins"/>
              <a:buChar char="●"/>
            </a:pPr>
            <a:endParaRPr sz="1200" dirty="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4" name="Google Shape;494;gef75c6477b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95" name="Google Shape;495;gef75c6477b_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BB0000"/>
              </a:buClr>
              <a:buSzPts val="1200"/>
              <a:buFont typeface="Poppins"/>
              <a:buChar char="●"/>
            </a:pPr>
            <a:endParaRPr sz="1050" dirty="0">
              <a:solidFill>
                <a:srgbClr val="3C4043"/>
              </a:solidFill>
              <a:highlight>
                <a:schemeClr val="lt1"/>
              </a:highlight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2" name="Google Shape;502;ged7f8dbde0_0_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03" name="Google Shape;503;ged7f8dbde0_0_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dirty="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When compared to every school district in the state of Minnesota with a capital projects levy, South Washington County Schools has the lowest levy at only $112 per student.</a:t>
            </a:r>
            <a:endParaRPr dirty="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dirty="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457200" lvl="0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31839"/>
              </a:buClr>
              <a:buSzPts val="1200"/>
              <a:buFont typeface="Poppins"/>
              <a:buChar char="●"/>
            </a:pPr>
            <a:r>
              <a:rPr lang="en" sz="1200" b="1" dirty="0">
                <a:solidFill>
                  <a:srgbClr val="031839"/>
                </a:solidFill>
                <a:latin typeface="Poppins"/>
                <a:ea typeface="Poppins"/>
                <a:cs typeface="Poppins"/>
                <a:sym typeface="Poppins"/>
              </a:rPr>
              <a:t>$112 does not cover costs</a:t>
            </a:r>
            <a:r>
              <a:rPr lang="en" sz="1200" dirty="0">
                <a:solidFill>
                  <a:srgbClr val="031839"/>
                </a:solidFill>
                <a:latin typeface="Poppins"/>
                <a:ea typeface="Poppins"/>
                <a:cs typeface="Poppins"/>
                <a:sym typeface="Poppins"/>
              </a:rPr>
              <a:t> of </a:t>
            </a:r>
            <a:r>
              <a:rPr lang="en" sz="1200" dirty="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device, accessories and licenses for iPads at $350 each (K-2) and Chromebooks at $310 each (3-12)</a:t>
            </a:r>
            <a:endParaRPr sz="1200" dirty="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dirty="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dirty="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*Shown: School districts with a capital projects levy among the top 10 districts by student population.</a:t>
            </a:r>
            <a:endParaRPr dirty="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7" name="Google Shape;517;ged7f8dbde0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18" name="Google Shape;518;ged7f8dbde0_0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31839"/>
              </a:buClr>
              <a:buSzPts val="1200"/>
              <a:buFont typeface="Poppins"/>
              <a:buChar char="●"/>
            </a:pPr>
            <a:endParaRPr sz="1000" dirty="0">
              <a:solidFill>
                <a:schemeClr val="dk1"/>
              </a:solidFill>
              <a:highlight>
                <a:srgbClr val="FFFFFF"/>
              </a:highlight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8" name="Google Shape;528;ged7f8dbde0_0_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9" name="Google Shape;529;ged7f8dbde0_0_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8" name="Google Shape;538;ged7f8dbde0_0_5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9" name="Google Shape;539;ged7f8dbde0_0_5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8" name="Google Shape;548;ged7f8dbde0_0_6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9" name="Google Shape;549;ged7f8dbde0_0_6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endParaRPr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1" name="Google Shape;561;gee05a881ba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2" name="Google Shape;562;gee05a881ba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" sz="1400" dirty="0">
                <a:solidFill>
                  <a:schemeClr val="dk1"/>
                </a:solidFill>
              </a:rPr>
              <a:t>View the tax impact calculator at </a:t>
            </a:r>
            <a:r>
              <a:rPr lang="en" sz="1400" dirty="0" err="1">
                <a:solidFill>
                  <a:schemeClr val="dk1"/>
                </a:solidFill>
              </a:rPr>
              <a:t>sowashco.org</a:t>
            </a:r>
            <a:r>
              <a:rPr lang="en" sz="1400" dirty="0">
                <a:solidFill>
                  <a:schemeClr val="dk1"/>
                </a:solidFill>
              </a:rPr>
              <a:t>/vote2021.</a:t>
            </a:r>
            <a:endParaRPr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9" name="Google Shape;569;ged7f8dbde0_0_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0" name="Google Shape;570;ged7f8dbde0_0_3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8" name="Google Shape;578;gef342a7847_0_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9" name="Google Shape;579;gef342a7847_0_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 dirty="0"/>
              <a:t>Visit </a:t>
            </a:r>
            <a:r>
              <a:rPr lang="en" b="1" dirty="0" err="1"/>
              <a:t>sowashco.org</a:t>
            </a:r>
            <a:r>
              <a:rPr lang="en" b="1" dirty="0"/>
              <a:t>/vote2021 for:</a:t>
            </a:r>
            <a:endParaRPr b="1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Detailed Questions and Answers  |  Tax Impact for your property  |  A resource toolkit of materials that includes sample ballots  |  Voting information  |  News and Updates</a:t>
            </a: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And contact us by phone or email with any questions.</a:t>
            </a:r>
            <a:endParaRPr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 1">
  <p:cSld name="TITLE_1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Google Shape;14;p3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81001" y="381000"/>
            <a:ext cx="774026" cy="676126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15;p3"/>
          <p:cNvPicPr preferRelativeResize="0"/>
          <p:nvPr/>
        </p:nvPicPr>
        <p:blipFill rotWithShape="1">
          <a:blip r:embed="rId3">
            <a:alphaModFix/>
          </a:blip>
          <a:srcRect l="-6200" t="1283" r="35419" b="21888"/>
          <a:stretch/>
        </p:blipFill>
        <p:spPr>
          <a:xfrm>
            <a:off x="2780650" y="0"/>
            <a:ext cx="6363351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16" name="Google Shape;16;p3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buNone/>
              <a:defRPr sz="1300">
                <a:solidFill>
                  <a:schemeClr val="accent5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lvl="1">
              <a:buNone/>
              <a:defRPr sz="1300">
                <a:solidFill>
                  <a:schemeClr val="accent5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lvl="2">
              <a:buNone/>
              <a:defRPr sz="1300">
                <a:solidFill>
                  <a:schemeClr val="accent5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lvl="3">
              <a:buNone/>
              <a:defRPr sz="1300">
                <a:solidFill>
                  <a:schemeClr val="accent5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lvl="4">
              <a:buNone/>
              <a:defRPr sz="1300">
                <a:solidFill>
                  <a:schemeClr val="accent5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lvl="5">
              <a:buNone/>
              <a:defRPr sz="1300">
                <a:solidFill>
                  <a:schemeClr val="accent5"/>
                </a:solidFill>
                <a:latin typeface="Poppins"/>
                <a:ea typeface="Poppins"/>
                <a:cs typeface="Poppins"/>
                <a:sym typeface="Poppins"/>
              </a:defRPr>
            </a:lvl6pPr>
            <a:lvl7pPr lvl="6">
              <a:buNone/>
              <a:defRPr sz="1300">
                <a:solidFill>
                  <a:schemeClr val="accent5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lvl="7">
              <a:buNone/>
              <a:defRPr sz="1300">
                <a:solidFill>
                  <a:schemeClr val="accent5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lvl="8">
              <a:buNone/>
              <a:defRPr sz="1300">
                <a:solidFill>
                  <a:schemeClr val="accent5"/>
                </a:solidFill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 1 1">
  <p:cSld name="TITLE_1_1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Google Shape;18;p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988976" y="381000"/>
            <a:ext cx="774026" cy="676126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Google Shape;19;p4"/>
          <p:cNvPicPr preferRelativeResize="0"/>
          <p:nvPr/>
        </p:nvPicPr>
        <p:blipFill rotWithShape="1">
          <a:blip r:embed="rId3">
            <a:alphaModFix/>
          </a:blip>
          <a:srcRect l="13457" t="2707" b="21038"/>
          <a:stretch/>
        </p:blipFill>
        <p:spPr>
          <a:xfrm>
            <a:off x="0" y="0"/>
            <a:ext cx="7839073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20" name="Google Shape;20;p4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buNone/>
              <a:defRPr sz="1300">
                <a:solidFill>
                  <a:schemeClr val="accent5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lvl="1">
              <a:buNone/>
              <a:defRPr sz="1300">
                <a:solidFill>
                  <a:schemeClr val="accent5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lvl="2">
              <a:buNone/>
              <a:defRPr sz="1300">
                <a:solidFill>
                  <a:schemeClr val="accent5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lvl="3">
              <a:buNone/>
              <a:defRPr sz="1300">
                <a:solidFill>
                  <a:schemeClr val="accent5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lvl="4">
              <a:buNone/>
              <a:defRPr sz="1300">
                <a:solidFill>
                  <a:schemeClr val="accent5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lvl="5">
              <a:buNone/>
              <a:defRPr sz="1300">
                <a:solidFill>
                  <a:schemeClr val="accent5"/>
                </a:solidFill>
                <a:latin typeface="Poppins"/>
                <a:ea typeface="Poppins"/>
                <a:cs typeface="Poppins"/>
                <a:sym typeface="Poppins"/>
              </a:defRPr>
            </a:lvl6pPr>
            <a:lvl7pPr lvl="6">
              <a:buNone/>
              <a:defRPr sz="1300">
                <a:solidFill>
                  <a:schemeClr val="accent5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lvl="7">
              <a:buNone/>
              <a:defRPr sz="1300">
                <a:solidFill>
                  <a:schemeClr val="accent5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lvl="8">
              <a:buNone/>
              <a:defRPr sz="1300">
                <a:solidFill>
                  <a:schemeClr val="accent5"/>
                </a:solidFill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 1 1 5">
  <p:cSld name="TITLE_1_1_5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Google Shape;22;p5"/>
          <p:cNvPicPr preferRelativeResize="0"/>
          <p:nvPr/>
        </p:nvPicPr>
        <p:blipFill rotWithShape="1">
          <a:blip r:embed="rId2">
            <a:alphaModFix/>
          </a:blip>
          <a:srcRect l="13672" r="8" b="20861"/>
          <a:stretch/>
        </p:blipFill>
        <p:spPr>
          <a:xfrm>
            <a:off x="1" y="-211450"/>
            <a:ext cx="7838049" cy="5354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23;p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988976" y="381000"/>
            <a:ext cx="774026" cy="676126"/>
          </a:xfrm>
          <a:prstGeom prst="rect">
            <a:avLst/>
          </a:prstGeom>
          <a:noFill/>
          <a:ln>
            <a:noFill/>
          </a:ln>
        </p:spPr>
      </p:pic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buNone/>
              <a:defRPr sz="1300">
                <a:solidFill>
                  <a:schemeClr val="accent5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lvl="1">
              <a:buNone/>
              <a:defRPr sz="1300">
                <a:solidFill>
                  <a:schemeClr val="accent5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lvl="2">
              <a:buNone/>
              <a:defRPr sz="1300">
                <a:solidFill>
                  <a:schemeClr val="accent5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lvl="3">
              <a:buNone/>
              <a:defRPr sz="1300">
                <a:solidFill>
                  <a:schemeClr val="accent5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lvl="4">
              <a:buNone/>
              <a:defRPr sz="1300">
                <a:solidFill>
                  <a:schemeClr val="accent5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lvl="5">
              <a:buNone/>
              <a:defRPr sz="1300">
                <a:solidFill>
                  <a:schemeClr val="accent5"/>
                </a:solidFill>
                <a:latin typeface="Poppins"/>
                <a:ea typeface="Poppins"/>
                <a:cs typeface="Poppins"/>
                <a:sym typeface="Poppins"/>
              </a:defRPr>
            </a:lvl6pPr>
            <a:lvl7pPr lvl="6">
              <a:buNone/>
              <a:defRPr sz="1300">
                <a:solidFill>
                  <a:schemeClr val="accent5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lvl="7">
              <a:buNone/>
              <a:defRPr sz="1300">
                <a:solidFill>
                  <a:schemeClr val="accent5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lvl="8">
              <a:buNone/>
              <a:defRPr sz="1300">
                <a:solidFill>
                  <a:schemeClr val="accent5"/>
                </a:solidFill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 1 1 5 1">
  <p:cSld name="TITLE_1_1_5_1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Google Shape;26;p6"/>
          <p:cNvPicPr preferRelativeResize="0"/>
          <p:nvPr/>
        </p:nvPicPr>
        <p:blipFill rotWithShape="1">
          <a:blip r:embed="rId2">
            <a:alphaModFix/>
          </a:blip>
          <a:srcRect l="13688" b="20842"/>
          <a:stretch/>
        </p:blipFill>
        <p:spPr>
          <a:xfrm>
            <a:off x="0" y="-209550"/>
            <a:ext cx="7839073" cy="5353051"/>
          </a:xfrm>
          <a:prstGeom prst="rect">
            <a:avLst/>
          </a:prstGeom>
          <a:noFill/>
          <a:ln>
            <a:noFill/>
          </a:ln>
        </p:spPr>
      </p:pic>
      <p:pic>
        <p:nvPicPr>
          <p:cNvPr id="27" name="Google Shape;27;p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988976" y="381000"/>
            <a:ext cx="774026" cy="676126"/>
          </a:xfrm>
          <a:prstGeom prst="rect">
            <a:avLst/>
          </a:prstGeom>
          <a:noFill/>
          <a:ln>
            <a:noFill/>
          </a:ln>
        </p:spPr>
      </p:pic>
      <p:sp>
        <p:nvSpPr>
          <p:cNvPr id="28" name="Google Shape;28;p6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buNone/>
              <a:defRPr sz="1300">
                <a:solidFill>
                  <a:schemeClr val="accent5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lvl="1">
              <a:buNone/>
              <a:defRPr sz="1300">
                <a:solidFill>
                  <a:schemeClr val="accent5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lvl="2">
              <a:buNone/>
              <a:defRPr sz="1300">
                <a:solidFill>
                  <a:schemeClr val="accent5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lvl="3">
              <a:buNone/>
              <a:defRPr sz="1300">
                <a:solidFill>
                  <a:schemeClr val="accent5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lvl="4">
              <a:buNone/>
              <a:defRPr sz="1300">
                <a:solidFill>
                  <a:schemeClr val="accent5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lvl="5">
              <a:buNone/>
              <a:defRPr sz="1300">
                <a:solidFill>
                  <a:schemeClr val="accent5"/>
                </a:solidFill>
                <a:latin typeface="Poppins"/>
                <a:ea typeface="Poppins"/>
                <a:cs typeface="Poppins"/>
                <a:sym typeface="Poppins"/>
              </a:defRPr>
            </a:lvl6pPr>
            <a:lvl7pPr lvl="6">
              <a:buNone/>
              <a:defRPr sz="1300">
                <a:solidFill>
                  <a:schemeClr val="accent5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lvl="7">
              <a:buNone/>
              <a:defRPr sz="1300">
                <a:solidFill>
                  <a:schemeClr val="accent5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lvl="8">
              <a:buNone/>
              <a:defRPr sz="1300">
                <a:solidFill>
                  <a:schemeClr val="accent5"/>
                </a:solidFill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 1 1 4">
  <p:cSld name="TITLE_1_1_4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Google Shape;30;p7"/>
          <p:cNvPicPr preferRelativeResize="0"/>
          <p:nvPr/>
        </p:nvPicPr>
        <p:blipFill rotWithShape="1">
          <a:blip r:embed="rId2">
            <a:alphaModFix/>
          </a:blip>
          <a:srcRect r="33537"/>
          <a:stretch/>
        </p:blipFill>
        <p:spPr>
          <a:xfrm rot="10800000" flipH="1">
            <a:off x="4356821" y="-62274"/>
            <a:ext cx="4787174" cy="5363299"/>
          </a:xfrm>
          <a:prstGeom prst="rect">
            <a:avLst/>
          </a:prstGeom>
          <a:noFill/>
          <a:ln>
            <a:noFill/>
          </a:ln>
        </p:spPr>
      </p:pic>
      <p:pic>
        <p:nvPicPr>
          <p:cNvPr id="31" name="Google Shape;31;p7"/>
          <p:cNvPicPr preferRelativeResize="0"/>
          <p:nvPr/>
        </p:nvPicPr>
        <p:blipFill rotWithShape="1">
          <a:blip r:embed="rId2">
            <a:alphaModFix/>
          </a:blip>
          <a:srcRect r="33532"/>
          <a:stretch/>
        </p:blipFill>
        <p:spPr>
          <a:xfrm flipH="1">
            <a:off x="26" y="-109900"/>
            <a:ext cx="4787174" cy="5363299"/>
          </a:xfrm>
          <a:prstGeom prst="rect">
            <a:avLst/>
          </a:prstGeom>
          <a:noFill/>
          <a:ln>
            <a:noFill/>
          </a:ln>
        </p:spPr>
      </p:pic>
      <p:pic>
        <p:nvPicPr>
          <p:cNvPr id="32" name="Google Shape;32;p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988976" y="381000"/>
            <a:ext cx="774026" cy="676126"/>
          </a:xfrm>
          <a:prstGeom prst="rect">
            <a:avLst/>
          </a:prstGeom>
          <a:noFill/>
          <a:ln>
            <a:noFill/>
          </a:ln>
        </p:spPr>
      </p:pic>
      <p:sp>
        <p:nvSpPr>
          <p:cNvPr id="33" name="Google Shape;33;p7"/>
          <p:cNvSpPr/>
          <p:nvPr/>
        </p:nvSpPr>
        <p:spPr>
          <a:xfrm>
            <a:off x="5934075" y="2981363"/>
            <a:ext cx="1038300" cy="6762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34" name="Google Shape;34;p7"/>
          <p:cNvGrpSpPr/>
          <p:nvPr/>
        </p:nvGrpSpPr>
        <p:grpSpPr>
          <a:xfrm>
            <a:off x="-75" y="57150"/>
            <a:ext cx="9153825" cy="5067300"/>
            <a:chOff x="-75" y="57150"/>
            <a:chExt cx="9153825" cy="5067300"/>
          </a:xfrm>
        </p:grpSpPr>
        <p:sp>
          <p:nvSpPr>
            <p:cNvPr id="35" name="Google Shape;35;p7"/>
            <p:cNvSpPr/>
            <p:nvPr/>
          </p:nvSpPr>
          <p:spPr>
            <a:xfrm>
              <a:off x="4029150" y="3705300"/>
              <a:ext cx="704700" cy="6762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36" name="Google Shape;36;p7"/>
            <p:cNvGrpSpPr/>
            <p:nvPr/>
          </p:nvGrpSpPr>
          <p:grpSpPr>
            <a:xfrm>
              <a:off x="-75" y="57150"/>
              <a:ext cx="9153825" cy="5067300"/>
              <a:chOff x="-75" y="57150"/>
              <a:chExt cx="9153825" cy="5067300"/>
            </a:xfrm>
          </p:grpSpPr>
          <p:sp>
            <p:nvSpPr>
              <p:cNvPr id="37" name="Google Shape;37;p7"/>
              <p:cNvSpPr/>
              <p:nvPr/>
            </p:nvSpPr>
            <p:spPr>
              <a:xfrm>
                <a:off x="485775" y="2257500"/>
                <a:ext cx="723900" cy="676200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grpSp>
            <p:nvGrpSpPr>
              <p:cNvPr id="38" name="Google Shape;38;p7"/>
              <p:cNvGrpSpPr/>
              <p:nvPr/>
            </p:nvGrpSpPr>
            <p:grpSpPr>
              <a:xfrm>
                <a:off x="-75" y="57150"/>
                <a:ext cx="9153825" cy="5067300"/>
                <a:chOff x="-75" y="57150"/>
                <a:chExt cx="9153825" cy="5067300"/>
              </a:xfrm>
            </p:grpSpPr>
            <p:sp>
              <p:nvSpPr>
                <p:cNvPr id="39" name="Google Shape;39;p7"/>
                <p:cNvSpPr/>
                <p:nvPr/>
              </p:nvSpPr>
              <p:spPr>
                <a:xfrm>
                  <a:off x="8667750" y="1514550"/>
                  <a:ext cx="486000" cy="676200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grpSp>
              <p:nvGrpSpPr>
                <p:cNvPr id="40" name="Google Shape;40;p7"/>
                <p:cNvGrpSpPr/>
                <p:nvPr/>
              </p:nvGrpSpPr>
              <p:grpSpPr>
                <a:xfrm>
                  <a:off x="-75" y="57150"/>
                  <a:ext cx="9144075" cy="5067300"/>
                  <a:chOff x="-75" y="57150"/>
                  <a:chExt cx="9144075" cy="5067300"/>
                </a:xfrm>
              </p:grpSpPr>
              <p:sp>
                <p:nvSpPr>
                  <p:cNvPr id="41" name="Google Shape;41;p7"/>
                  <p:cNvSpPr/>
                  <p:nvPr/>
                </p:nvSpPr>
                <p:spPr>
                  <a:xfrm>
                    <a:off x="5467350" y="3771975"/>
                    <a:ext cx="638100" cy="676200"/>
                  </a:xfrm>
                  <a:prstGeom prst="rect">
                    <a:avLst/>
                  </a:prstGeom>
                  <a:solidFill>
                    <a:srgbClr val="FFFFFF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grpSp>
                <p:nvGrpSpPr>
                  <p:cNvPr id="42" name="Google Shape;42;p7"/>
                  <p:cNvGrpSpPr/>
                  <p:nvPr/>
                </p:nvGrpSpPr>
                <p:grpSpPr>
                  <a:xfrm>
                    <a:off x="-75" y="57150"/>
                    <a:ext cx="9144075" cy="5067300"/>
                    <a:chOff x="-75" y="57150"/>
                    <a:chExt cx="9144075" cy="5067300"/>
                  </a:xfrm>
                </p:grpSpPr>
                <p:sp>
                  <p:nvSpPr>
                    <p:cNvPr id="43" name="Google Shape;43;p7"/>
                    <p:cNvSpPr/>
                    <p:nvPr/>
                  </p:nvSpPr>
                  <p:spPr>
                    <a:xfrm>
                      <a:off x="2057325" y="2281263"/>
                      <a:ext cx="1038300" cy="676200"/>
                    </a:xfrm>
                    <a:prstGeom prst="rect">
                      <a:avLst/>
                    </a:prstGeom>
                    <a:solidFill>
                      <a:srgbClr val="FFFFFF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44" name="Google Shape;44;p7"/>
                    <p:cNvSpPr/>
                    <p:nvPr/>
                  </p:nvSpPr>
                  <p:spPr>
                    <a:xfrm>
                      <a:off x="2133600" y="1533563"/>
                      <a:ext cx="1038300" cy="676200"/>
                    </a:xfrm>
                    <a:prstGeom prst="rect">
                      <a:avLst/>
                    </a:prstGeom>
                    <a:solidFill>
                      <a:srgbClr val="FFFFFF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grpSp>
                  <p:nvGrpSpPr>
                    <p:cNvPr id="45" name="Google Shape;45;p7"/>
                    <p:cNvGrpSpPr/>
                    <p:nvPr/>
                  </p:nvGrpSpPr>
                  <p:grpSpPr>
                    <a:xfrm>
                      <a:off x="-75" y="57150"/>
                      <a:ext cx="9144075" cy="5067300"/>
                      <a:chOff x="-75" y="57150"/>
                      <a:chExt cx="9144075" cy="5067300"/>
                    </a:xfrm>
                  </p:grpSpPr>
                  <p:sp>
                    <p:nvSpPr>
                      <p:cNvPr id="46" name="Google Shape;46;p7"/>
                      <p:cNvSpPr/>
                      <p:nvPr/>
                    </p:nvSpPr>
                    <p:spPr>
                      <a:xfrm>
                        <a:off x="2505075" y="2981363"/>
                        <a:ext cx="1038300" cy="676200"/>
                      </a:xfrm>
                      <a:prstGeom prst="rect">
                        <a:avLst/>
                      </a:prstGeom>
                      <a:solidFill>
                        <a:srgbClr val="FFFFFF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grpSp>
                    <p:nvGrpSpPr>
                      <p:cNvPr id="47" name="Google Shape;47;p7"/>
                      <p:cNvGrpSpPr/>
                      <p:nvPr/>
                    </p:nvGrpSpPr>
                    <p:grpSpPr>
                      <a:xfrm>
                        <a:off x="-75" y="57150"/>
                        <a:ext cx="9144075" cy="5067300"/>
                        <a:chOff x="-75" y="57150"/>
                        <a:chExt cx="9144075" cy="5067300"/>
                      </a:xfrm>
                    </p:grpSpPr>
                    <p:sp>
                      <p:nvSpPr>
                        <p:cNvPr id="48" name="Google Shape;48;p7"/>
                        <p:cNvSpPr/>
                        <p:nvPr/>
                      </p:nvSpPr>
                      <p:spPr>
                        <a:xfrm>
                          <a:off x="2457525" y="785850"/>
                          <a:ext cx="1219200" cy="676200"/>
                        </a:xfrm>
                        <a:prstGeom prst="rect">
                          <a:avLst/>
                        </a:prstGeom>
                        <a:solidFill>
                          <a:srgbClr val="FFFFFF"/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49" name="Google Shape;49;p7"/>
                        <p:cNvSpPr/>
                        <p:nvPr/>
                      </p:nvSpPr>
                      <p:spPr>
                        <a:xfrm>
                          <a:off x="5133975" y="785900"/>
                          <a:ext cx="1247700" cy="676200"/>
                        </a:xfrm>
                        <a:prstGeom prst="rect">
                          <a:avLst/>
                        </a:prstGeom>
                        <a:solidFill>
                          <a:srgbClr val="FFFFFF"/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grpSp>
                      <p:nvGrpSpPr>
                        <p:cNvPr id="50" name="Google Shape;50;p7"/>
                        <p:cNvGrpSpPr/>
                        <p:nvPr/>
                      </p:nvGrpSpPr>
                      <p:grpSpPr>
                        <a:xfrm>
                          <a:off x="-75" y="57150"/>
                          <a:ext cx="9144075" cy="5067300"/>
                          <a:chOff x="-75" y="57150"/>
                          <a:chExt cx="9144075" cy="5067300"/>
                        </a:xfrm>
                      </p:grpSpPr>
                      <p:sp>
                        <p:nvSpPr>
                          <p:cNvPr id="51" name="Google Shape;51;p7"/>
                          <p:cNvSpPr/>
                          <p:nvPr/>
                        </p:nvSpPr>
                        <p:spPr>
                          <a:xfrm>
                            <a:off x="7947288" y="57150"/>
                            <a:ext cx="857400" cy="1371600"/>
                          </a:xfrm>
                          <a:prstGeom prst="rect">
                            <a:avLst/>
                          </a:prstGeom>
                          <a:solidFill>
                            <a:srgbClr val="FFFFFF"/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  <p:sp>
                        <p:nvSpPr>
                          <p:cNvPr id="52" name="Google Shape;52;p7"/>
                          <p:cNvSpPr/>
                          <p:nvPr/>
                        </p:nvSpPr>
                        <p:spPr>
                          <a:xfrm>
                            <a:off x="8420100" y="781050"/>
                            <a:ext cx="723900" cy="733500"/>
                          </a:xfrm>
                          <a:prstGeom prst="rect">
                            <a:avLst/>
                          </a:prstGeom>
                          <a:solidFill>
                            <a:srgbClr val="FFFFFF"/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  <p:sp>
                        <p:nvSpPr>
                          <p:cNvPr id="53" name="Google Shape;53;p7"/>
                          <p:cNvSpPr/>
                          <p:nvPr/>
                        </p:nvSpPr>
                        <p:spPr>
                          <a:xfrm>
                            <a:off x="2724150" y="1514550"/>
                            <a:ext cx="3924300" cy="2152500"/>
                          </a:xfrm>
                          <a:prstGeom prst="rect">
                            <a:avLst/>
                          </a:prstGeom>
                          <a:solidFill>
                            <a:srgbClr val="FFFFFF"/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  <p:sp>
                        <p:nvSpPr>
                          <p:cNvPr id="54" name="Google Shape;54;p7"/>
                          <p:cNvSpPr/>
                          <p:nvPr/>
                        </p:nvSpPr>
                        <p:spPr>
                          <a:xfrm>
                            <a:off x="4571925" y="4448175"/>
                            <a:ext cx="1305000" cy="676200"/>
                          </a:xfrm>
                          <a:prstGeom prst="rect">
                            <a:avLst/>
                          </a:prstGeom>
                          <a:solidFill>
                            <a:srgbClr val="FFFFFF"/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  <p:sp>
                        <p:nvSpPr>
                          <p:cNvPr id="55" name="Google Shape;55;p7"/>
                          <p:cNvSpPr/>
                          <p:nvPr/>
                        </p:nvSpPr>
                        <p:spPr>
                          <a:xfrm>
                            <a:off x="438150" y="1514550"/>
                            <a:ext cx="1038300" cy="676200"/>
                          </a:xfrm>
                          <a:prstGeom prst="rect">
                            <a:avLst/>
                          </a:prstGeom>
                          <a:solidFill>
                            <a:srgbClr val="FFFFFF"/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  <p:sp>
                        <p:nvSpPr>
                          <p:cNvPr id="56" name="Google Shape;56;p7"/>
                          <p:cNvSpPr/>
                          <p:nvPr/>
                        </p:nvSpPr>
                        <p:spPr>
                          <a:xfrm>
                            <a:off x="0" y="3705300"/>
                            <a:ext cx="590700" cy="676200"/>
                          </a:xfrm>
                          <a:prstGeom prst="rect">
                            <a:avLst/>
                          </a:prstGeom>
                          <a:solidFill>
                            <a:srgbClr val="FFFFFF"/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  <p:sp>
                        <p:nvSpPr>
                          <p:cNvPr id="57" name="Google Shape;57;p7"/>
                          <p:cNvSpPr/>
                          <p:nvPr/>
                        </p:nvSpPr>
                        <p:spPr>
                          <a:xfrm>
                            <a:off x="3219450" y="57150"/>
                            <a:ext cx="1343100" cy="676200"/>
                          </a:xfrm>
                          <a:prstGeom prst="rect">
                            <a:avLst/>
                          </a:prstGeom>
                          <a:solidFill>
                            <a:srgbClr val="FFFFFF"/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  <p:sp>
                        <p:nvSpPr>
                          <p:cNvPr id="58" name="Google Shape;58;p7"/>
                          <p:cNvSpPr/>
                          <p:nvPr/>
                        </p:nvSpPr>
                        <p:spPr>
                          <a:xfrm>
                            <a:off x="6753225" y="1514550"/>
                            <a:ext cx="1305000" cy="676200"/>
                          </a:xfrm>
                          <a:prstGeom prst="rect">
                            <a:avLst/>
                          </a:prstGeom>
                          <a:solidFill>
                            <a:srgbClr val="FFFFFF"/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  <p:sp>
                        <p:nvSpPr>
                          <p:cNvPr id="59" name="Google Shape;59;p7"/>
                          <p:cNvSpPr/>
                          <p:nvPr/>
                        </p:nvSpPr>
                        <p:spPr>
                          <a:xfrm>
                            <a:off x="-75" y="809700"/>
                            <a:ext cx="590700" cy="676200"/>
                          </a:xfrm>
                          <a:prstGeom prst="rect">
                            <a:avLst/>
                          </a:prstGeom>
                          <a:solidFill>
                            <a:srgbClr val="FFFFFF"/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  <p:sp>
                        <p:nvSpPr>
                          <p:cNvPr id="60" name="Google Shape;60;p7"/>
                          <p:cNvSpPr/>
                          <p:nvPr/>
                        </p:nvSpPr>
                        <p:spPr>
                          <a:xfrm>
                            <a:off x="2057325" y="4448250"/>
                            <a:ext cx="1305000" cy="676200"/>
                          </a:xfrm>
                          <a:prstGeom prst="rect">
                            <a:avLst/>
                          </a:prstGeom>
                          <a:solidFill>
                            <a:srgbClr val="FFFFFF"/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  <p:sp>
                        <p:nvSpPr>
                          <p:cNvPr id="61" name="Google Shape;61;p7"/>
                          <p:cNvSpPr/>
                          <p:nvPr/>
                        </p:nvSpPr>
                        <p:spPr>
                          <a:xfrm>
                            <a:off x="6000750" y="2252700"/>
                            <a:ext cx="1038300" cy="676200"/>
                          </a:xfrm>
                          <a:prstGeom prst="rect">
                            <a:avLst/>
                          </a:prstGeom>
                          <a:solidFill>
                            <a:srgbClr val="FFFFFF"/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  <p:sp>
                        <p:nvSpPr>
                          <p:cNvPr id="62" name="Google Shape;62;p7"/>
                          <p:cNvSpPr/>
                          <p:nvPr/>
                        </p:nvSpPr>
                        <p:spPr>
                          <a:xfrm>
                            <a:off x="1143000" y="3705288"/>
                            <a:ext cx="1038300" cy="676200"/>
                          </a:xfrm>
                          <a:prstGeom prst="rect">
                            <a:avLst/>
                          </a:prstGeom>
                          <a:solidFill>
                            <a:srgbClr val="FFFFFF"/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  <p:sp>
                        <p:nvSpPr>
                          <p:cNvPr id="63" name="Google Shape;63;p7"/>
                          <p:cNvSpPr/>
                          <p:nvPr/>
                        </p:nvSpPr>
                        <p:spPr>
                          <a:xfrm>
                            <a:off x="6950675" y="776400"/>
                            <a:ext cx="1038300" cy="676200"/>
                          </a:xfrm>
                          <a:prstGeom prst="rect">
                            <a:avLst/>
                          </a:prstGeom>
                          <a:solidFill>
                            <a:srgbClr val="FFFFFF"/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  <p:sp>
                        <p:nvSpPr>
                          <p:cNvPr id="64" name="Google Shape;64;p7"/>
                          <p:cNvSpPr/>
                          <p:nvPr/>
                        </p:nvSpPr>
                        <p:spPr>
                          <a:xfrm>
                            <a:off x="7943850" y="2252700"/>
                            <a:ext cx="723900" cy="676200"/>
                          </a:xfrm>
                          <a:prstGeom prst="rect">
                            <a:avLst/>
                          </a:prstGeom>
                          <a:solidFill>
                            <a:srgbClr val="FFFFFF"/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  <p:sp>
                        <p:nvSpPr>
                          <p:cNvPr id="65" name="Google Shape;65;p7"/>
                          <p:cNvSpPr/>
                          <p:nvPr/>
                        </p:nvSpPr>
                        <p:spPr>
                          <a:xfrm>
                            <a:off x="-75" y="2981375"/>
                            <a:ext cx="486000" cy="676200"/>
                          </a:xfrm>
                          <a:prstGeom prst="rect">
                            <a:avLst/>
                          </a:prstGeom>
                          <a:solidFill>
                            <a:srgbClr val="FFFFFF"/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  <p:sp>
                        <p:nvSpPr>
                          <p:cNvPr id="66" name="Google Shape;66;p7"/>
                          <p:cNvSpPr/>
                          <p:nvPr/>
                        </p:nvSpPr>
                        <p:spPr>
                          <a:xfrm>
                            <a:off x="5772150" y="57225"/>
                            <a:ext cx="1219200" cy="676200"/>
                          </a:xfrm>
                          <a:prstGeom prst="rect">
                            <a:avLst/>
                          </a:prstGeom>
                          <a:solidFill>
                            <a:srgbClr val="FFFFFF"/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  <p:sp>
                        <p:nvSpPr>
                          <p:cNvPr id="67" name="Google Shape;67;p7"/>
                          <p:cNvSpPr/>
                          <p:nvPr/>
                        </p:nvSpPr>
                        <p:spPr>
                          <a:xfrm>
                            <a:off x="6470375" y="2981375"/>
                            <a:ext cx="1149600" cy="676200"/>
                          </a:xfrm>
                          <a:prstGeom prst="rect">
                            <a:avLst/>
                          </a:prstGeom>
                          <a:solidFill>
                            <a:srgbClr val="FFFFFF"/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  <p:sp>
                        <p:nvSpPr>
                          <p:cNvPr id="68" name="Google Shape;68;p7"/>
                          <p:cNvSpPr/>
                          <p:nvPr/>
                        </p:nvSpPr>
                        <p:spPr>
                          <a:xfrm>
                            <a:off x="276300" y="4429225"/>
                            <a:ext cx="704700" cy="676200"/>
                          </a:xfrm>
                          <a:prstGeom prst="rect">
                            <a:avLst/>
                          </a:prstGeom>
                          <a:solidFill>
                            <a:srgbClr val="FFFFFF"/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  <p:sp>
                        <p:nvSpPr>
                          <p:cNvPr id="69" name="Google Shape;69;p7"/>
                          <p:cNvSpPr/>
                          <p:nvPr/>
                        </p:nvSpPr>
                        <p:spPr>
                          <a:xfrm>
                            <a:off x="1085904" y="2993300"/>
                            <a:ext cx="1343100" cy="676200"/>
                          </a:xfrm>
                          <a:prstGeom prst="rect">
                            <a:avLst/>
                          </a:prstGeom>
                          <a:solidFill>
                            <a:srgbClr val="FFFFFF"/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  <p:sp>
                        <p:nvSpPr>
                          <p:cNvPr id="70" name="Google Shape;70;p7"/>
                          <p:cNvSpPr/>
                          <p:nvPr/>
                        </p:nvSpPr>
                        <p:spPr>
                          <a:xfrm>
                            <a:off x="6785599" y="3714775"/>
                            <a:ext cx="1701300" cy="676200"/>
                          </a:xfrm>
                          <a:prstGeom prst="rect">
                            <a:avLst/>
                          </a:prstGeom>
                          <a:solidFill>
                            <a:srgbClr val="FFFFFF"/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  <p:sp>
                        <p:nvSpPr>
                          <p:cNvPr id="71" name="Google Shape;71;p7"/>
                          <p:cNvSpPr/>
                          <p:nvPr/>
                        </p:nvSpPr>
                        <p:spPr>
                          <a:xfrm>
                            <a:off x="366551" y="771600"/>
                            <a:ext cx="857400" cy="676200"/>
                          </a:xfrm>
                          <a:prstGeom prst="rect">
                            <a:avLst/>
                          </a:prstGeom>
                          <a:solidFill>
                            <a:srgbClr val="FFFFFF"/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</p:grpSp>
                  </p:grpSp>
                </p:grpSp>
              </p:grpSp>
            </p:grpSp>
          </p:grpSp>
        </p:grpSp>
      </p:grpSp>
      <p:sp>
        <p:nvSpPr>
          <p:cNvPr id="72" name="Google Shape;72;p7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buNone/>
              <a:defRPr sz="1300">
                <a:solidFill>
                  <a:schemeClr val="accent5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lvl="1">
              <a:buNone/>
              <a:defRPr sz="1300">
                <a:solidFill>
                  <a:schemeClr val="accent5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lvl="2">
              <a:buNone/>
              <a:defRPr sz="1300">
                <a:solidFill>
                  <a:schemeClr val="accent5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lvl="3">
              <a:buNone/>
              <a:defRPr sz="1300">
                <a:solidFill>
                  <a:schemeClr val="accent5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lvl="4">
              <a:buNone/>
              <a:defRPr sz="1300">
                <a:solidFill>
                  <a:schemeClr val="accent5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lvl="5">
              <a:buNone/>
              <a:defRPr sz="1300">
                <a:solidFill>
                  <a:schemeClr val="accent5"/>
                </a:solidFill>
                <a:latin typeface="Poppins"/>
                <a:ea typeface="Poppins"/>
                <a:cs typeface="Poppins"/>
                <a:sym typeface="Poppins"/>
              </a:defRPr>
            </a:lvl6pPr>
            <a:lvl7pPr lvl="6">
              <a:buNone/>
              <a:defRPr sz="1300">
                <a:solidFill>
                  <a:schemeClr val="accent5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lvl="7">
              <a:buNone/>
              <a:defRPr sz="1300">
                <a:solidFill>
                  <a:schemeClr val="accent5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lvl="8">
              <a:buNone/>
              <a:defRPr sz="1300">
                <a:solidFill>
                  <a:schemeClr val="accent5"/>
                </a:solidFill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 1 1 4 1">
  <p:cSld name="TITLE_1_1_4_1"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" name="Google Shape;74;p8"/>
          <p:cNvPicPr preferRelativeResize="0"/>
          <p:nvPr/>
        </p:nvPicPr>
        <p:blipFill rotWithShape="1">
          <a:blip r:embed="rId2">
            <a:alphaModFix/>
          </a:blip>
          <a:srcRect r="33404"/>
          <a:stretch/>
        </p:blipFill>
        <p:spPr>
          <a:xfrm rot="10800000" flipH="1">
            <a:off x="4356825" y="-62274"/>
            <a:ext cx="4796698" cy="5363299"/>
          </a:xfrm>
          <a:prstGeom prst="rect">
            <a:avLst/>
          </a:prstGeom>
          <a:noFill/>
          <a:ln>
            <a:noFill/>
          </a:ln>
        </p:spPr>
      </p:pic>
      <p:pic>
        <p:nvPicPr>
          <p:cNvPr id="75" name="Google Shape;75;p8"/>
          <p:cNvPicPr preferRelativeResize="0"/>
          <p:nvPr/>
        </p:nvPicPr>
        <p:blipFill rotWithShape="1">
          <a:blip r:embed="rId2">
            <a:alphaModFix/>
          </a:blip>
          <a:srcRect r="33532"/>
          <a:stretch/>
        </p:blipFill>
        <p:spPr>
          <a:xfrm flipH="1">
            <a:off x="-76" y="-109900"/>
            <a:ext cx="4787277" cy="5363299"/>
          </a:xfrm>
          <a:prstGeom prst="rect">
            <a:avLst/>
          </a:prstGeom>
          <a:noFill/>
          <a:ln>
            <a:noFill/>
          </a:ln>
        </p:spPr>
      </p:pic>
      <p:pic>
        <p:nvPicPr>
          <p:cNvPr id="76" name="Google Shape;76;p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988976" y="381000"/>
            <a:ext cx="774026" cy="676126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77" name="Google Shape;77;p8"/>
          <p:cNvGrpSpPr/>
          <p:nvPr/>
        </p:nvGrpSpPr>
        <p:grpSpPr>
          <a:xfrm>
            <a:off x="-75" y="57150"/>
            <a:ext cx="9153825" cy="5067300"/>
            <a:chOff x="-75" y="57150"/>
            <a:chExt cx="9153825" cy="5067300"/>
          </a:xfrm>
        </p:grpSpPr>
        <p:sp>
          <p:nvSpPr>
            <p:cNvPr id="78" name="Google Shape;78;p8"/>
            <p:cNvSpPr/>
            <p:nvPr/>
          </p:nvSpPr>
          <p:spPr>
            <a:xfrm>
              <a:off x="4029150" y="3705300"/>
              <a:ext cx="704700" cy="6762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79" name="Google Shape;79;p8"/>
            <p:cNvGrpSpPr/>
            <p:nvPr/>
          </p:nvGrpSpPr>
          <p:grpSpPr>
            <a:xfrm>
              <a:off x="-75" y="57150"/>
              <a:ext cx="9153825" cy="5067300"/>
              <a:chOff x="-75" y="57150"/>
              <a:chExt cx="9153825" cy="5067300"/>
            </a:xfrm>
          </p:grpSpPr>
          <p:sp>
            <p:nvSpPr>
              <p:cNvPr id="80" name="Google Shape;80;p8"/>
              <p:cNvSpPr/>
              <p:nvPr/>
            </p:nvSpPr>
            <p:spPr>
              <a:xfrm>
                <a:off x="485775" y="2257500"/>
                <a:ext cx="723900" cy="676200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grpSp>
            <p:nvGrpSpPr>
              <p:cNvPr id="81" name="Google Shape;81;p8"/>
              <p:cNvGrpSpPr/>
              <p:nvPr/>
            </p:nvGrpSpPr>
            <p:grpSpPr>
              <a:xfrm>
                <a:off x="-75" y="57150"/>
                <a:ext cx="9153825" cy="5067300"/>
                <a:chOff x="-75" y="57150"/>
                <a:chExt cx="9153825" cy="5067300"/>
              </a:xfrm>
            </p:grpSpPr>
            <p:sp>
              <p:nvSpPr>
                <p:cNvPr id="82" name="Google Shape;82;p8"/>
                <p:cNvSpPr/>
                <p:nvPr/>
              </p:nvSpPr>
              <p:spPr>
                <a:xfrm>
                  <a:off x="8667750" y="1514550"/>
                  <a:ext cx="486000" cy="676200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grpSp>
              <p:nvGrpSpPr>
                <p:cNvPr id="83" name="Google Shape;83;p8"/>
                <p:cNvGrpSpPr/>
                <p:nvPr/>
              </p:nvGrpSpPr>
              <p:grpSpPr>
                <a:xfrm>
                  <a:off x="-75" y="57150"/>
                  <a:ext cx="9144075" cy="5067300"/>
                  <a:chOff x="-75" y="57150"/>
                  <a:chExt cx="9144075" cy="5067300"/>
                </a:xfrm>
              </p:grpSpPr>
              <p:sp>
                <p:nvSpPr>
                  <p:cNvPr id="84" name="Google Shape;84;p8"/>
                  <p:cNvSpPr/>
                  <p:nvPr/>
                </p:nvSpPr>
                <p:spPr>
                  <a:xfrm>
                    <a:off x="5467350" y="3771975"/>
                    <a:ext cx="638100" cy="676200"/>
                  </a:xfrm>
                  <a:prstGeom prst="rect">
                    <a:avLst/>
                  </a:prstGeom>
                  <a:solidFill>
                    <a:srgbClr val="FFFFFF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grpSp>
                <p:nvGrpSpPr>
                  <p:cNvPr id="85" name="Google Shape;85;p8"/>
                  <p:cNvGrpSpPr/>
                  <p:nvPr/>
                </p:nvGrpSpPr>
                <p:grpSpPr>
                  <a:xfrm>
                    <a:off x="-75" y="57150"/>
                    <a:ext cx="9144075" cy="5067300"/>
                    <a:chOff x="-75" y="57150"/>
                    <a:chExt cx="9144075" cy="5067300"/>
                  </a:xfrm>
                </p:grpSpPr>
                <p:sp>
                  <p:nvSpPr>
                    <p:cNvPr id="86" name="Google Shape;86;p8"/>
                    <p:cNvSpPr/>
                    <p:nvPr/>
                  </p:nvSpPr>
                  <p:spPr>
                    <a:xfrm>
                      <a:off x="2057325" y="2281263"/>
                      <a:ext cx="1038300" cy="676200"/>
                    </a:xfrm>
                    <a:prstGeom prst="rect">
                      <a:avLst/>
                    </a:prstGeom>
                    <a:solidFill>
                      <a:srgbClr val="FFFFFF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87" name="Google Shape;87;p8"/>
                    <p:cNvSpPr/>
                    <p:nvPr/>
                  </p:nvSpPr>
                  <p:spPr>
                    <a:xfrm>
                      <a:off x="2133600" y="1533563"/>
                      <a:ext cx="1038300" cy="676200"/>
                    </a:xfrm>
                    <a:prstGeom prst="rect">
                      <a:avLst/>
                    </a:prstGeom>
                    <a:solidFill>
                      <a:srgbClr val="FFFFFF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grpSp>
                  <p:nvGrpSpPr>
                    <p:cNvPr id="88" name="Google Shape;88;p8"/>
                    <p:cNvGrpSpPr/>
                    <p:nvPr/>
                  </p:nvGrpSpPr>
                  <p:grpSpPr>
                    <a:xfrm>
                      <a:off x="-75" y="57150"/>
                      <a:ext cx="9144075" cy="5067300"/>
                      <a:chOff x="-75" y="57150"/>
                      <a:chExt cx="9144075" cy="5067300"/>
                    </a:xfrm>
                  </p:grpSpPr>
                  <p:sp>
                    <p:nvSpPr>
                      <p:cNvPr id="89" name="Google Shape;89;p8"/>
                      <p:cNvSpPr/>
                      <p:nvPr/>
                    </p:nvSpPr>
                    <p:spPr>
                      <a:xfrm>
                        <a:off x="2505075" y="2981363"/>
                        <a:ext cx="1038300" cy="676200"/>
                      </a:xfrm>
                      <a:prstGeom prst="rect">
                        <a:avLst/>
                      </a:prstGeom>
                      <a:solidFill>
                        <a:srgbClr val="FFFFFF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grpSp>
                    <p:nvGrpSpPr>
                      <p:cNvPr id="90" name="Google Shape;90;p8"/>
                      <p:cNvGrpSpPr/>
                      <p:nvPr/>
                    </p:nvGrpSpPr>
                    <p:grpSpPr>
                      <a:xfrm>
                        <a:off x="-75" y="57150"/>
                        <a:ext cx="9144075" cy="5067300"/>
                        <a:chOff x="-75" y="57150"/>
                        <a:chExt cx="9144075" cy="5067300"/>
                      </a:xfrm>
                    </p:grpSpPr>
                    <p:sp>
                      <p:nvSpPr>
                        <p:cNvPr id="91" name="Google Shape;91;p8"/>
                        <p:cNvSpPr/>
                        <p:nvPr/>
                      </p:nvSpPr>
                      <p:spPr>
                        <a:xfrm>
                          <a:off x="2457525" y="785850"/>
                          <a:ext cx="1219200" cy="676200"/>
                        </a:xfrm>
                        <a:prstGeom prst="rect">
                          <a:avLst/>
                        </a:prstGeom>
                        <a:solidFill>
                          <a:srgbClr val="FFFFFF"/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92" name="Google Shape;92;p8"/>
                        <p:cNvSpPr/>
                        <p:nvPr/>
                      </p:nvSpPr>
                      <p:spPr>
                        <a:xfrm>
                          <a:off x="5133975" y="785900"/>
                          <a:ext cx="1247700" cy="676200"/>
                        </a:xfrm>
                        <a:prstGeom prst="rect">
                          <a:avLst/>
                        </a:prstGeom>
                        <a:solidFill>
                          <a:srgbClr val="FFFFFF"/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grpSp>
                      <p:nvGrpSpPr>
                        <p:cNvPr id="93" name="Google Shape;93;p8"/>
                        <p:cNvGrpSpPr/>
                        <p:nvPr/>
                      </p:nvGrpSpPr>
                      <p:grpSpPr>
                        <a:xfrm>
                          <a:off x="-75" y="57150"/>
                          <a:ext cx="9144075" cy="5067300"/>
                          <a:chOff x="-75" y="57150"/>
                          <a:chExt cx="9144075" cy="5067300"/>
                        </a:xfrm>
                      </p:grpSpPr>
                      <p:sp>
                        <p:nvSpPr>
                          <p:cNvPr id="94" name="Google Shape;94;p8"/>
                          <p:cNvSpPr/>
                          <p:nvPr/>
                        </p:nvSpPr>
                        <p:spPr>
                          <a:xfrm>
                            <a:off x="7947288" y="57150"/>
                            <a:ext cx="857400" cy="1371600"/>
                          </a:xfrm>
                          <a:prstGeom prst="rect">
                            <a:avLst/>
                          </a:prstGeom>
                          <a:solidFill>
                            <a:srgbClr val="FFFFFF"/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  <p:sp>
                        <p:nvSpPr>
                          <p:cNvPr id="95" name="Google Shape;95;p8"/>
                          <p:cNvSpPr/>
                          <p:nvPr/>
                        </p:nvSpPr>
                        <p:spPr>
                          <a:xfrm>
                            <a:off x="8420100" y="781050"/>
                            <a:ext cx="723900" cy="733500"/>
                          </a:xfrm>
                          <a:prstGeom prst="rect">
                            <a:avLst/>
                          </a:prstGeom>
                          <a:solidFill>
                            <a:srgbClr val="FFFFFF"/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  <p:sp>
                        <p:nvSpPr>
                          <p:cNvPr id="96" name="Google Shape;96;p8"/>
                          <p:cNvSpPr/>
                          <p:nvPr/>
                        </p:nvSpPr>
                        <p:spPr>
                          <a:xfrm>
                            <a:off x="2724150" y="1514550"/>
                            <a:ext cx="3924300" cy="2152500"/>
                          </a:xfrm>
                          <a:prstGeom prst="rect">
                            <a:avLst/>
                          </a:prstGeom>
                          <a:solidFill>
                            <a:srgbClr val="FFFFFF"/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  <p:sp>
                        <p:nvSpPr>
                          <p:cNvPr id="97" name="Google Shape;97;p8"/>
                          <p:cNvSpPr/>
                          <p:nvPr/>
                        </p:nvSpPr>
                        <p:spPr>
                          <a:xfrm>
                            <a:off x="4571925" y="4448175"/>
                            <a:ext cx="1305000" cy="676200"/>
                          </a:xfrm>
                          <a:prstGeom prst="rect">
                            <a:avLst/>
                          </a:prstGeom>
                          <a:solidFill>
                            <a:srgbClr val="FFFFFF"/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  <p:sp>
                        <p:nvSpPr>
                          <p:cNvPr id="98" name="Google Shape;98;p8"/>
                          <p:cNvSpPr/>
                          <p:nvPr/>
                        </p:nvSpPr>
                        <p:spPr>
                          <a:xfrm>
                            <a:off x="438150" y="1514550"/>
                            <a:ext cx="1038300" cy="676200"/>
                          </a:xfrm>
                          <a:prstGeom prst="rect">
                            <a:avLst/>
                          </a:prstGeom>
                          <a:solidFill>
                            <a:srgbClr val="FFFFFF"/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  <p:sp>
                        <p:nvSpPr>
                          <p:cNvPr id="99" name="Google Shape;99;p8"/>
                          <p:cNvSpPr/>
                          <p:nvPr/>
                        </p:nvSpPr>
                        <p:spPr>
                          <a:xfrm>
                            <a:off x="0" y="3705300"/>
                            <a:ext cx="590700" cy="676200"/>
                          </a:xfrm>
                          <a:prstGeom prst="rect">
                            <a:avLst/>
                          </a:prstGeom>
                          <a:solidFill>
                            <a:srgbClr val="FFFFFF"/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  <p:sp>
                        <p:nvSpPr>
                          <p:cNvPr id="100" name="Google Shape;100;p8"/>
                          <p:cNvSpPr/>
                          <p:nvPr/>
                        </p:nvSpPr>
                        <p:spPr>
                          <a:xfrm>
                            <a:off x="3219450" y="57150"/>
                            <a:ext cx="1343100" cy="676200"/>
                          </a:xfrm>
                          <a:prstGeom prst="rect">
                            <a:avLst/>
                          </a:prstGeom>
                          <a:solidFill>
                            <a:srgbClr val="FFFFFF"/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  <p:sp>
                        <p:nvSpPr>
                          <p:cNvPr id="101" name="Google Shape;101;p8"/>
                          <p:cNvSpPr/>
                          <p:nvPr/>
                        </p:nvSpPr>
                        <p:spPr>
                          <a:xfrm>
                            <a:off x="6753225" y="1514550"/>
                            <a:ext cx="1305000" cy="676200"/>
                          </a:xfrm>
                          <a:prstGeom prst="rect">
                            <a:avLst/>
                          </a:prstGeom>
                          <a:solidFill>
                            <a:srgbClr val="FFFFFF"/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  <p:sp>
                        <p:nvSpPr>
                          <p:cNvPr id="102" name="Google Shape;102;p8"/>
                          <p:cNvSpPr/>
                          <p:nvPr/>
                        </p:nvSpPr>
                        <p:spPr>
                          <a:xfrm>
                            <a:off x="-75" y="809700"/>
                            <a:ext cx="590700" cy="676200"/>
                          </a:xfrm>
                          <a:prstGeom prst="rect">
                            <a:avLst/>
                          </a:prstGeom>
                          <a:solidFill>
                            <a:srgbClr val="FFFFFF"/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  <p:sp>
                        <p:nvSpPr>
                          <p:cNvPr id="103" name="Google Shape;103;p8"/>
                          <p:cNvSpPr/>
                          <p:nvPr/>
                        </p:nvSpPr>
                        <p:spPr>
                          <a:xfrm>
                            <a:off x="2057325" y="4448250"/>
                            <a:ext cx="1305000" cy="676200"/>
                          </a:xfrm>
                          <a:prstGeom prst="rect">
                            <a:avLst/>
                          </a:prstGeom>
                          <a:solidFill>
                            <a:srgbClr val="FFFFFF"/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  <p:sp>
                        <p:nvSpPr>
                          <p:cNvPr id="104" name="Google Shape;104;p8"/>
                          <p:cNvSpPr/>
                          <p:nvPr/>
                        </p:nvSpPr>
                        <p:spPr>
                          <a:xfrm>
                            <a:off x="6000750" y="2252700"/>
                            <a:ext cx="1038300" cy="676200"/>
                          </a:xfrm>
                          <a:prstGeom prst="rect">
                            <a:avLst/>
                          </a:prstGeom>
                          <a:solidFill>
                            <a:srgbClr val="FFFFFF"/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  <p:sp>
                        <p:nvSpPr>
                          <p:cNvPr id="105" name="Google Shape;105;p8"/>
                          <p:cNvSpPr/>
                          <p:nvPr/>
                        </p:nvSpPr>
                        <p:spPr>
                          <a:xfrm>
                            <a:off x="1143000" y="3705288"/>
                            <a:ext cx="1038300" cy="676200"/>
                          </a:xfrm>
                          <a:prstGeom prst="rect">
                            <a:avLst/>
                          </a:prstGeom>
                          <a:solidFill>
                            <a:srgbClr val="FFFFFF"/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  <p:sp>
                        <p:nvSpPr>
                          <p:cNvPr id="106" name="Google Shape;106;p8"/>
                          <p:cNvSpPr/>
                          <p:nvPr/>
                        </p:nvSpPr>
                        <p:spPr>
                          <a:xfrm>
                            <a:off x="6950675" y="776400"/>
                            <a:ext cx="1038300" cy="676200"/>
                          </a:xfrm>
                          <a:prstGeom prst="rect">
                            <a:avLst/>
                          </a:prstGeom>
                          <a:solidFill>
                            <a:srgbClr val="FFFFFF"/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  <p:sp>
                        <p:nvSpPr>
                          <p:cNvPr id="107" name="Google Shape;107;p8"/>
                          <p:cNvSpPr/>
                          <p:nvPr/>
                        </p:nvSpPr>
                        <p:spPr>
                          <a:xfrm>
                            <a:off x="7943850" y="2252700"/>
                            <a:ext cx="723900" cy="676200"/>
                          </a:xfrm>
                          <a:prstGeom prst="rect">
                            <a:avLst/>
                          </a:prstGeom>
                          <a:solidFill>
                            <a:srgbClr val="FFFFFF"/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  <p:sp>
                        <p:nvSpPr>
                          <p:cNvPr id="108" name="Google Shape;108;p8"/>
                          <p:cNvSpPr/>
                          <p:nvPr/>
                        </p:nvSpPr>
                        <p:spPr>
                          <a:xfrm>
                            <a:off x="-75" y="2981375"/>
                            <a:ext cx="486000" cy="676200"/>
                          </a:xfrm>
                          <a:prstGeom prst="rect">
                            <a:avLst/>
                          </a:prstGeom>
                          <a:solidFill>
                            <a:srgbClr val="FFFFFF"/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  <p:sp>
                        <p:nvSpPr>
                          <p:cNvPr id="109" name="Google Shape;109;p8"/>
                          <p:cNvSpPr/>
                          <p:nvPr/>
                        </p:nvSpPr>
                        <p:spPr>
                          <a:xfrm>
                            <a:off x="5772150" y="57225"/>
                            <a:ext cx="1219200" cy="676200"/>
                          </a:xfrm>
                          <a:prstGeom prst="rect">
                            <a:avLst/>
                          </a:prstGeom>
                          <a:solidFill>
                            <a:srgbClr val="FFFFFF"/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  <p:sp>
                        <p:nvSpPr>
                          <p:cNvPr id="110" name="Google Shape;110;p8"/>
                          <p:cNvSpPr/>
                          <p:nvPr/>
                        </p:nvSpPr>
                        <p:spPr>
                          <a:xfrm>
                            <a:off x="6470375" y="2981375"/>
                            <a:ext cx="1149600" cy="676200"/>
                          </a:xfrm>
                          <a:prstGeom prst="rect">
                            <a:avLst/>
                          </a:prstGeom>
                          <a:solidFill>
                            <a:srgbClr val="FFFFFF"/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  <p:sp>
                        <p:nvSpPr>
                          <p:cNvPr id="111" name="Google Shape;111;p8"/>
                          <p:cNvSpPr/>
                          <p:nvPr/>
                        </p:nvSpPr>
                        <p:spPr>
                          <a:xfrm>
                            <a:off x="276300" y="4429225"/>
                            <a:ext cx="704700" cy="676200"/>
                          </a:xfrm>
                          <a:prstGeom prst="rect">
                            <a:avLst/>
                          </a:prstGeom>
                          <a:solidFill>
                            <a:srgbClr val="FFFFFF"/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  <p:sp>
                        <p:nvSpPr>
                          <p:cNvPr id="112" name="Google Shape;112;p8"/>
                          <p:cNvSpPr/>
                          <p:nvPr/>
                        </p:nvSpPr>
                        <p:spPr>
                          <a:xfrm>
                            <a:off x="1085904" y="2993300"/>
                            <a:ext cx="1343100" cy="676200"/>
                          </a:xfrm>
                          <a:prstGeom prst="rect">
                            <a:avLst/>
                          </a:prstGeom>
                          <a:solidFill>
                            <a:srgbClr val="FFFFFF"/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  <p:sp>
                        <p:nvSpPr>
                          <p:cNvPr id="113" name="Google Shape;113;p8"/>
                          <p:cNvSpPr/>
                          <p:nvPr/>
                        </p:nvSpPr>
                        <p:spPr>
                          <a:xfrm>
                            <a:off x="6785599" y="3714775"/>
                            <a:ext cx="1701300" cy="676200"/>
                          </a:xfrm>
                          <a:prstGeom prst="rect">
                            <a:avLst/>
                          </a:prstGeom>
                          <a:solidFill>
                            <a:srgbClr val="FFFFFF"/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  <p:sp>
                        <p:nvSpPr>
                          <p:cNvPr id="114" name="Google Shape;114;p8"/>
                          <p:cNvSpPr/>
                          <p:nvPr/>
                        </p:nvSpPr>
                        <p:spPr>
                          <a:xfrm>
                            <a:off x="366551" y="771600"/>
                            <a:ext cx="857400" cy="676200"/>
                          </a:xfrm>
                          <a:prstGeom prst="rect">
                            <a:avLst/>
                          </a:prstGeom>
                          <a:solidFill>
                            <a:srgbClr val="FFFFFF"/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</p:grpSp>
                  </p:grpSp>
                </p:grpSp>
              </p:grpSp>
            </p:grpSp>
          </p:grpSp>
        </p:grpSp>
      </p:grpSp>
      <p:sp>
        <p:nvSpPr>
          <p:cNvPr id="115" name="Google Shape;115;p8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buNone/>
              <a:defRPr sz="1300">
                <a:solidFill>
                  <a:schemeClr val="accent5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lvl="1">
              <a:buNone/>
              <a:defRPr sz="1300">
                <a:solidFill>
                  <a:schemeClr val="accent5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lvl="2">
              <a:buNone/>
              <a:defRPr sz="1300">
                <a:solidFill>
                  <a:schemeClr val="accent5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lvl="3">
              <a:buNone/>
              <a:defRPr sz="1300">
                <a:solidFill>
                  <a:schemeClr val="accent5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lvl="4">
              <a:buNone/>
              <a:defRPr sz="1300">
                <a:solidFill>
                  <a:schemeClr val="accent5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lvl="5">
              <a:buNone/>
              <a:defRPr sz="1300">
                <a:solidFill>
                  <a:schemeClr val="accent5"/>
                </a:solidFill>
                <a:latin typeface="Poppins"/>
                <a:ea typeface="Poppins"/>
                <a:cs typeface="Poppins"/>
                <a:sym typeface="Poppins"/>
              </a:defRPr>
            </a:lvl6pPr>
            <a:lvl7pPr lvl="6">
              <a:buNone/>
              <a:defRPr sz="1300">
                <a:solidFill>
                  <a:schemeClr val="accent5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lvl="7">
              <a:buNone/>
              <a:defRPr sz="1300">
                <a:solidFill>
                  <a:schemeClr val="accent5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lvl="8">
              <a:buNone/>
              <a:defRPr sz="1300">
                <a:solidFill>
                  <a:schemeClr val="accent5"/>
                </a:solidFill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 1 1 4 1 2">
  <p:cSld name="TITLE_1_1_4_1_2"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7" name="Google Shape;117;p9"/>
          <p:cNvPicPr preferRelativeResize="0"/>
          <p:nvPr/>
        </p:nvPicPr>
        <p:blipFill rotWithShape="1">
          <a:blip r:embed="rId2">
            <a:alphaModFix/>
          </a:blip>
          <a:srcRect r="33404"/>
          <a:stretch/>
        </p:blipFill>
        <p:spPr>
          <a:xfrm rot="10800000" flipH="1">
            <a:off x="4356825" y="-62274"/>
            <a:ext cx="4796698" cy="53632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8" name="Google Shape;118;p9"/>
          <p:cNvPicPr preferRelativeResize="0"/>
          <p:nvPr/>
        </p:nvPicPr>
        <p:blipFill rotWithShape="1">
          <a:blip r:embed="rId2">
            <a:alphaModFix/>
          </a:blip>
          <a:srcRect r="33532"/>
          <a:stretch/>
        </p:blipFill>
        <p:spPr>
          <a:xfrm flipH="1">
            <a:off x="-76" y="-109900"/>
            <a:ext cx="4787277" cy="536329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19" name="Google Shape;119;p9"/>
          <p:cNvGrpSpPr/>
          <p:nvPr/>
        </p:nvGrpSpPr>
        <p:grpSpPr>
          <a:xfrm>
            <a:off x="-75" y="57150"/>
            <a:ext cx="9153825" cy="5067300"/>
            <a:chOff x="-75" y="57150"/>
            <a:chExt cx="9153825" cy="5067300"/>
          </a:xfrm>
        </p:grpSpPr>
        <p:sp>
          <p:nvSpPr>
            <p:cNvPr id="120" name="Google Shape;120;p9"/>
            <p:cNvSpPr/>
            <p:nvPr/>
          </p:nvSpPr>
          <p:spPr>
            <a:xfrm>
              <a:off x="4029150" y="3705300"/>
              <a:ext cx="704700" cy="6762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21" name="Google Shape;121;p9"/>
            <p:cNvGrpSpPr/>
            <p:nvPr/>
          </p:nvGrpSpPr>
          <p:grpSpPr>
            <a:xfrm>
              <a:off x="-75" y="57150"/>
              <a:ext cx="9153825" cy="5067300"/>
              <a:chOff x="-75" y="57150"/>
              <a:chExt cx="9153825" cy="5067300"/>
            </a:xfrm>
          </p:grpSpPr>
          <p:sp>
            <p:nvSpPr>
              <p:cNvPr id="122" name="Google Shape;122;p9"/>
              <p:cNvSpPr/>
              <p:nvPr/>
            </p:nvSpPr>
            <p:spPr>
              <a:xfrm>
                <a:off x="485775" y="2257500"/>
                <a:ext cx="723900" cy="676200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grpSp>
            <p:nvGrpSpPr>
              <p:cNvPr id="123" name="Google Shape;123;p9"/>
              <p:cNvGrpSpPr/>
              <p:nvPr/>
            </p:nvGrpSpPr>
            <p:grpSpPr>
              <a:xfrm>
                <a:off x="-75" y="57150"/>
                <a:ext cx="9153825" cy="5067300"/>
                <a:chOff x="-75" y="57150"/>
                <a:chExt cx="9153825" cy="5067300"/>
              </a:xfrm>
            </p:grpSpPr>
            <p:sp>
              <p:nvSpPr>
                <p:cNvPr id="124" name="Google Shape;124;p9"/>
                <p:cNvSpPr/>
                <p:nvPr/>
              </p:nvSpPr>
              <p:spPr>
                <a:xfrm>
                  <a:off x="8667750" y="1514550"/>
                  <a:ext cx="486000" cy="676200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grpSp>
              <p:nvGrpSpPr>
                <p:cNvPr id="125" name="Google Shape;125;p9"/>
                <p:cNvGrpSpPr/>
                <p:nvPr/>
              </p:nvGrpSpPr>
              <p:grpSpPr>
                <a:xfrm>
                  <a:off x="-75" y="57150"/>
                  <a:ext cx="9144075" cy="5067300"/>
                  <a:chOff x="-75" y="57150"/>
                  <a:chExt cx="9144075" cy="5067300"/>
                </a:xfrm>
              </p:grpSpPr>
              <p:sp>
                <p:nvSpPr>
                  <p:cNvPr id="126" name="Google Shape;126;p9"/>
                  <p:cNvSpPr/>
                  <p:nvPr/>
                </p:nvSpPr>
                <p:spPr>
                  <a:xfrm>
                    <a:off x="5467350" y="3771975"/>
                    <a:ext cx="638100" cy="676200"/>
                  </a:xfrm>
                  <a:prstGeom prst="rect">
                    <a:avLst/>
                  </a:prstGeom>
                  <a:solidFill>
                    <a:srgbClr val="FFFFFF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grpSp>
                <p:nvGrpSpPr>
                  <p:cNvPr id="127" name="Google Shape;127;p9"/>
                  <p:cNvGrpSpPr/>
                  <p:nvPr/>
                </p:nvGrpSpPr>
                <p:grpSpPr>
                  <a:xfrm>
                    <a:off x="-75" y="57150"/>
                    <a:ext cx="9144075" cy="5067300"/>
                    <a:chOff x="-75" y="57150"/>
                    <a:chExt cx="9144075" cy="5067300"/>
                  </a:xfrm>
                </p:grpSpPr>
                <p:sp>
                  <p:nvSpPr>
                    <p:cNvPr id="128" name="Google Shape;128;p9"/>
                    <p:cNvSpPr/>
                    <p:nvPr/>
                  </p:nvSpPr>
                  <p:spPr>
                    <a:xfrm>
                      <a:off x="2057325" y="2281263"/>
                      <a:ext cx="1038300" cy="676200"/>
                    </a:xfrm>
                    <a:prstGeom prst="rect">
                      <a:avLst/>
                    </a:prstGeom>
                    <a:solidFill>
                      <a:srgbClr val="FFFFFF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129" name="Google Shape;129;p9"/>
                    <p:cNvSpPr/>
                    <p:nvPr/>
                  </p:nvSpPr>
                  <p:spPr>
                    <a:xfrm>
                      <a:off x="2133600" y="1533563"/>
                      <a:ext cx="1038300" cy="676200"/>
                    </a:xfrm>
                    <a:prstGeom prst="rect">
                      <a:avLst/>
                    </a:prstGeom>
                    <a:solidFill>
                      <a:srgbClr val="FFFFFF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grpSp>
                  <p:nvGrpSpPr>
                    <p:cNvPr id="130" name="Google Shape;130;p9"/>
                    <p:cNvGrpSpPr/>
                    <p:nvPr/>
                  </p:nvGrpSpPr>
                  <p:grpSpPr>
                    <a:xfrm>
                      <a:off x="-75" y="57150"/>
                      <a:ext cx="9144075" cy="5067300"/>
                      <a:chOff x="-75" y="57150"/>
                      <a:chExt cx="9144075" cy="5067300"/>
                    </a:xfrm>
                  </p:grpSpPr>
                  <p:sp>
                    <p:nvSpPr>
                      <p:cNvPr id="131" name="Google Shape;131;p9"/>
                      <p:cNvSpPr/>
                      <p:nvPr/>
                    </p:nvSpPr>
                    <p:spPr>
                      <a:xfrm>
                        <a:off x="2505075" y="2981363"/>
                        <a:ext cx="1038300" cy="676200"/>
                      </a:xfrm>
                      <a:prstGeom prst="rect">
                        <a:avLst/>
                      </a:prstGeom>
                      <a:solidFill>
                        <a:srgbClr val="FFFFFF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grpSp>
                    <p:nvGrpSpPr>
                      <p:cNvPr id="132" name="Google Shape;132;p9"/>
                      <p:cNvGrpSpPr/>
                      <p:nvPr/>
                    </p:nvGrpSpPr>
                    <p:grpSpPr>
                      <a:xfrm>
                        <a:off x="-75" y="57150"/>
                        <a:ext cx="9144075" cy="5067300"/>
                        <a:chOff x="-75" y="57150"/>
                        <a:chExt cx="9144075" cy="5067300"/>
                      </a:xfrm>
                    </p:grpSpPr>
                    <p:sp>
                      <p:nvSpPr>
                        <p:cNvPr id="133" name="Google Shape;133;p9"/>
                        <p:cNvSpPr/>
                        <p:nvPr/>
                      </p:nvSpPr>
                      <p:spPr>
                        <a:xfrm>
                          <a:off x="2457525" y="785850"/>
                          <a:ext cx="1219200" cy="676200"/>
                        </a:xfrm>
                        <a:prstGeom prst="rect">
                          <a:avLst/>
                        </a:prstGeom>
                        <a:solidFill>
                          <a:srgbClr val="FFFFFF"/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134" name="Google Shape;134;p9"/>
                        <p:cNvSpPr/>
                        <p:nvPr/>
                      </p:nvSpPr>
                      <p:spPr>
                        <a:xfrm>
                          <a:off x="5133975" y="785900"/>
                          <a:ext cx="1247700" cy="676200"/>
                        </a:xfrm>
                        <a:prstGeom prst="rect">
                          <a:avLst/>
                        </a:prstGeom>
                        <a:solidFill>
                          <a:srgbClr val="FFFFFF"/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grpSp>
                      <p:nvGrpSpPr>
                        <p:cNvPr id="135" name="Google Shape;135;p9"/>
                        <p:cNvGrpSpPr/>
                        <p:nvPr/>
                      </p:nvGrpSpPr>
                      <p:grpSpPr>
                        <a:xfrm>
                          <a:off x="-75" y="57150"/>
                          <a:ext cx="9144075" cy="5067300"/>
                          <a:chOff x="-75" y="57150"/>
                          <a:chExt cx="9144075" cy="5067300"/>
                        </a:xfrm>
                      </p:grpSpPr>
                      <p:sp>
                        <p:nvSpPr>
                          <p:cNvPr id="136" name="Google Shape;136;p9"/>
                          <p:cNvSpPr/>
                          <p:nvPr/>
                        </p:nvSpPr>
                        <p:spPr>
                          <a:xfrm>
                            <a:off x="7947288" y="57150"/>
                            <a:ext cx="857400" cy="1371600"/>
                          </a:xfrm>
                          <a:prstGeom prst="rect">
                            <a:avLst/>
                          </a:prstGeom>
                          <a:solidFill>
                            <a:srgbClr val="FFFFFF"/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  <p:sp>
                        <p:nvSpPr>
                          <p:cNvPr id="137" name="Google Shape;137;p9"/>
                          <p:cNvSpPr/>
                          <p:nvPr/>
                        </p:nvSpPr>
                        <p:spPr>
                          <a:xfrm>
                            <a:off x="8420100" y="781050"/>
                            <a:ext cx="723900" cy="733500"/>
                          </a:xfrm>
                          <a:prstGeom prst="rect">
                            <a:avLst/>
                          </a:prstGeom>
                          <a:solidFill>
                            <a:srgbClr val="FFFFFF"/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  <p:sp>
                        <p:nvSpPr>
                          <p:cNvPr id="138" name="Google Shape;138;p9"/>
                          <p:cNvSpPr/>
                          <p:nvPr/>
                        </p:nvSpPr>
                        <p:spPr>
                          <a:xfrm>
                            <a:off x="2724150" y="1514550"/>
                            <a:ext cx="3924300" cy="2152500"/>
                          </a:xfrm>
                          <a:prstGeom prst="rect">
                            <a:avLst/>
                          </a:prstGeom>
                          <a:solidFill>
                            <a:srgbClr val="FFFFFF"/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  <p:sp>
                        <p:nvSpPr>
                          <p:cNvPr id="139" name="Google Shape;139;p9"/>
                          <p:cNvSpPr/>
                          <p:nvPr/>
                        </p:nvSpPr>
                        <p:spPr>
                          <a:xfrm>
                            <a:off x="4571925" y="4448175"/>
                            <a:ext cx="1305000" cy="676200"/>
                          </a:xfrm>
                          <a:prstGeom prst="rect">
                            <a:avLst/>
                          </a:prstGeom>
                          <a:solidFill>
                            <a:srgbClr val="FFFFFF"/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  <p:sp>
                        <p:nvSpPr>
                          <p:cNvPr id="140" name="Google Shape;140;p9"/>
                          <p:cNvSpPr/>
                          <p:nvPr/>
                        </p:nvSpPr>
                        <p:spPr>
                          <a:xfrm>
                            <a:off x="438150" y="1514550"/>
                            <a:ext cx="1038300" cy="676200"/>
                          </a:xfrm>
                          <a:prstGeom prst="rect">
                            <a:avLst/>
                          </a:prstGeom>
                          <a:solidFill>
                            <a:srgbClr val="FFFFFF"/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  <p:sp>
                        <p:nvSpPr>
                          <p:cNvPr id="141" name="Google Shape;141;p9"/>
                          <p:cNvSpPr/>
                          <p:nvPr/>
                        </p:nvSpPr>
                        <p:spPr>
                          <a:xfrm>
                            <a:off x="0" y="3705300"/>
                            <a:ext cx="590700" cy="676200"/>
                          </a:xfrm>
                          <a:prstGeom prst="rect">
                            <a:avLst/>
                          </a:prstGeom>
                          <a:solidFill>
                            <a:srgbClr val="FFFFFF"/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  <p:sp>
                        <p:nvSpPr>
                          <p:cNvPr id="142" name="Google Shape;142;p9"/>
                          <p:cNvSpPr/>
                          <p:nvPr/>
                        </p:nvSpPr>
                        <p:spPr>
                          <a:xfrm>
                            <a:off x="3219450" y="57150"/>
                            <a:ext cx="1343100" cy="676200"/>
                          </a:xfrm>
                          <a:prstGeom prst="rect">
                            <a:avLst/>
                          </a:prstGeom>
                          <a:solidFill>
                            <a:srgbClr val="FFFFFF"/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  <p:sp>
                        <p:nvSpPr>
                          <p:cNvPr id="143" name="Google Shape;143;p9"/>
                          <p:cNvSpPr/>
                          <p:nvPr/>
                        </p:nvSpPr>
                        <p:spPr>
                          <a:xfrm>
                            <a:off x="6753225" y="1514550"/>
                            <a:ext cx="1305000" cy="676200"/>
                          </a:xfrm>
                          <a:prstGeom prst="rect">
                            <a:avLst/>
                          </a:prstGeom>
                          <a:solidFill>
                            <a:srgbClr val="FFFFFF"/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  <p:sp>
                        <p:nvSpPr>
                          <p:cNvPr id="144" name="Google Shape;144;p9"/>
                          <p:cNvSpPr/>
                          <p:nvPr/>
                        </p:nvSpPr>
                        <p:spPr>
                          <a:xfrm>
                            <a:off x="-75" y="809700"/>
                            <a:ext cx="590700" cy="676200"/>
                          </a:xfrm>
                          <a:prstGeom prst="rect">
                            <a:avLst/>
                          </a:prstGeom>
                          <a:solidFill>
                            <a:srgbClr val="FFFFFF"/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  <p:sp>
                        <p:nvSpPr>
                          <p:cNvPr id="145" name="Google Shape;145;p9"/>
                          <p:cNvSpPr/>
                          <p:nvPr/>
                        </p:nvSpPr>
                        <p:spPr>
                          <a:xfrm>
                            <a:off x="2057325" y="4448250"/>
                            <a:ext cx="1305000" cy="676200"/>
                          </a:xfrm>
                          <a:prstGeom prst="rect">
                            <a:avLst/>
                          </a:prstGeom>
                          <a:solidFill>
                            <a:srgbClr val="FFFFFF"/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  <p:sp>
                        <p:nvSpPr>
                          <p:cNvPr id="146" name="Google Shape;146;p9"/>
                          <p:cNvSpPr/>
                          <p:nvPr/>
                        </p:nvSpPr>
                        <p:spPr>
                          <a:xfrm>
                            <a:off x="6000750" y="2252700"/>
                            <a:ext cx="1038300" cy="676200"/>
                          </a:xfrm>
                          <a:prstGeom prst="rect">
                            <a:avLst/>
                          </a:prstGeom>
                          <a:solidFill>
                            <a:srgbClr val="FFFFFF"/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  <p:sp>
                        <p:nvSpPr>
                          <p:cNvPr id="147" name="Google Shape;147;p9"/>
                          <p:cNvSpPr/>
                          <p:nvPr/>
                        </p:nvSpPr>
                        <p:spPr>
                          <a:xfrm>
                            <a:off x="1143000" y="3705288"/>
                            <a:ext cx="1038300" cy="676200"/>
                          </a:xfrm>
                          <a:prstGeom prst="rect">
                            <a:avLst/>
                          </a:prstGeom>
                          <a:solidFill>
                            <a:srgbClr val="FFFFFF"/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  <p:sp>
                        <p:nvSpPr>
                          <p:cNvPr id="148" name="Google Shape;148;p9"/>
                          <p:cNvSpPr/>
                          <p:nvPr/>
                        </p:nvSpPr>
                        <p:spPr>
                          <a:xfrm>
                            <a:off x="6950675" y="776400"/>
                            <a:ext cx="1038300" cy="676200"/>
                          </a:xfrm>
                          <a:prstGeom prst="rect">
                            <a:avLst/>
                          </a:prstGeom>
                          <a:solidFill>
                            <a:srgbClr val="FFFFFF"/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  <p:sp>
                        <p:nvSpPr>
                          <p:cNvPr id="149" name="Google Shape;149;p9"/>
                          <p:cNvSpPr/>
                          <p:nvPr/>
                        </p:nvSpPr>
                        <p:spPr>
                          <a:xfrm>
                            <a:off x="7943850" y="2252700"/>
                            <a:ext cx="723900" cy="676200"/>
                          </a:xfrm>
                          <a:prstGeom prst="rect">
                            <a:avLst/>
                          </a:prstGeom>
                          <a:solidFill>
                            <a:srgbClr val="FFFFFF"/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  <p:sp>
                        <p:nvSpPr>
                          <p:cNvPr id="150" name="Google Shape;150;p9"/>
                          <p:cNvSpPr/>
                          <p:nvPr/>
                        </p:nvSpPr>
                        <p:spPr>
                          <a:xfrm>
                            <a:off x="-75" y="2981375"/>
                            <a:ext cx="486000" cy="676200"/>
                          </a:xfrm>
                          <a:prstGeom prst="rect">
                            <a:avLst/>
                          </a:prstGeom>
                          <a:solidFill>
                            <a:srgbClr val="FFFFFF"/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  <p:sp>
                        <p:nvSpPr>
                          <p:cNvPr id="151" name="Google Shape;151;p9"/>
                          <p:cNvSpPr/>
                          <p:nvPr/>
                        </p:nvSpPr>
                        <p:spPr>
                          <a:xfrm>
                            <a:off x="5772150" y="57225"/>
                            <a:ext cx="1219200" cy="676200"/>
                          </a:xfrm>
                          <a:prstGeom prst="rect">
                            <a:avLst/>
                          </a:prstGeom>
                          <a:solidFill>
                            <a:srgbClr val="FFFFFF"/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  <p:sp>
                        <p:nvSpPr>
                          <p:cNvPr id="152" name="Google Shape;152;p9"/>
                          <p:cNvSpPr/>
                          <p:nvPr/>
                        </p:nvSpPr>
                        <p:spPr>
                          <a:xfrm>
                            <a:off x="6470375" y="2981375"/>
                            <a:ext cx="1149600" cy="676200"/>
                          </a:xfrm>
                          <a:prstGeom prst="rect">
                            <a:avLst/>
                          </a:prstGeom>
                          <a:solidFill>
                            <a:srgbClr val="FFFFFF"/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  <p:sp>
                        <p:nvSpPr>
                          <p:cNvPr id="153" name="Google Shape;153;p9"/>
                          <p:cNvSpPr/>
                          <p:nvPr/>
                        </p:nvSpPr>
                        <p:spPr>
                          <a:xfrm>
                            <a:off x="276300" y="4429225"/>
                            <a:ext cx="704700" cy="676200"/>
                          </a:xfrm>
                          <a:prstGeom prst="rect">
                            <a:avLst/>
                          </a:prstGeom>
                          <a:solidFill>
                            <a:srgbClr val="FFFFFF"/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  <p:sp>
                        <p:nvSpPr>
                          <p:cNvPr id="154" name="Google Shape;154;p9"/>
                          <p:cNvSpPr/>
                          <p:nvPr/>
                        </p:nvSpPr>
                        <p:spPr>
                          <a:xfrm>
                            <a:off x="1085904" y="2993300"/>
                            <a:ext cx="1343100" cy="676200"/>
                          </a:xfrm>
                          <a:prstGeom prst="rect">
                            <a:avLst/>
                          </a:prstGeom>
                          <a:solidFill>
                            <a:srgbClr val="FFFFFF"/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  <p:sp>
                        <p:nvSpPr>
                          <p:cNvPr id="155" name="Google Shape;155;p9"/>
                          <p:cNvSpPr/>
                          <p:nvPr/>
                        </p:nvSpPr>
                        <p:spPr>
                          <a:xfrm>
                            <a:off x="6785599" y="3714775"/>
                            <a:ext cx="1701300" cy="676200"/>
                          </a:xfrm>
                          <a:prstGeom prst="rect">
                            <a:avLst/>
                          </a:prstGeom>
                          <a:solidFill>
                            <a:srgbClr val="FFFFFF"/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  <p:sp>
                        <p:nvSpPr>
                          <p:cNvPr id="156" name="Google Shape;156;p9"/>
                          <p:cNvSpPr/>
                          <p:nvPr/>
                        </p:nvSpPr>
                        <p:spPr>
                          <a:xfrm>
                            <a:off x="366551" y="771600"/>
                            <a:ext cx="857400" cy="676200"/>
                          </a:xfrm>
                          <a:prstGeom prst="rect">
                            <a:avLst/>
                          </a:prstGeom>
                          <a:solidFill>
                            <a:srgbClr val="FFFFFF"/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</p:grpSp>
                  </p:grpSp>
                </p:grpSp>
              </p:grpSp>
            </p:grpSp>
          </p:grpSp>
        </p:grpSp>
      </p:grpSp>
      <p:pic>
        <p:nvPicPr>
          <p:cNvPr id="157" name="Google Shape;157;p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988976" y="381000"/>
            <a:ext cx="774026" cy="676126"/>
          </a:xfrm>
          <a:prstGeom prst="rect">
            <a:avLst/>
          </a:prstGeom>
          <a:noFill/>
          <a:ln>
            <a:noFill/>
          </a:ln>
        </p:spPr>
      </p:pic>
      <p:sp>
        <p:nvSpPr>
          <p:cNvPr id="158" name="Google Shape;158;p9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buNone/>
              <a:defRPr sz="1300">
                <a:solidFill>
                  <a:schemeClr val="accent5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lvl="1">
              <a:buNone/>
              <a:defRPr sz="1300">
                <a:solidFill>
                  <a:schemeClr val="accent5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lvl="2">
              <a:buNone/>
              <a:defRPr sz="1300">
                <a:solidFill>
                  <a:schemeClr val="accent5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lvl="3">
              <a:buNone/>
              <a:defRPr sz="1300">
                <a:solidFill>
                  <a:schemeClr val="accent5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lvl="4">
              <a:buNone/>
              <a:defRPr sz="1300">
                <a:solidFill>
                  <a:schemeClr val="accent5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lvl="5">
              <a:buNone/>
              <a:defRPr sz="1300">
                <a:solidFill>
                  <a:schemeClr val="accent5"/>
                </a:solidFill>
                <a:latin typeface="Poppins"/>
                <a:ea typeface="Poppins"/>
                <a:cs typeface="Poppins"/>
                <a:sym typeface="Poppins"/>
              </a:defRPr>
            </a:lvl6pPr>
            <a:lvl7pPr lvl="6">
              <a:buNone/>
              <a:defRPr sz="1300">
                <a:solidFill>
                  <a:schemeClr val="accent5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lvl="7">
              <a:buNone/>
              <a:defRPr sz="1300">
                <a:solidFill>
                  <a:schemeClr val="accent5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lvl="8">
              <a:buNone/>
              <a:defRPr sz="1300">
                <a:solidFill>
                  <a:schemeClr val="accent5"/>
                </a:solidFill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 1 1 4 1 2 1">
  <p:cSld name="TITLE_1_1_4_1_2_1"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0" name="Google Shape;160;p10"/>
          <p:cNvPicPr preferRelativeResize="0"/>
          <p:nvPr/>
        </p:nvPicPr>
        <p:blipFill rotWithShape="1">
          <a:blip r:embed="rId2">
            <a:alphaModFix/>
          </a:blip>
          <a:srcRect r="33404"/>
          <a:stretch/>
        </p:blipFill>
        <p:spPr>
          <a:xfrm rot="10800000" flipH="1">
            <a:off x="4356825" y="-62274"/>
            <a:ext cx="4796698" cy="53632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1" name="Google Shape;161;p10"/>
          <p:cNvPicPr preferRelativeResize="0"/>
          <p:nvPr/>
        </p:nvPicPr>
        <p:blipFill rotWithShape="1">
          <a:blip r:embed="rId2">
            <a:alphaModFix/>
          </a:blip>
          <a:srcRect r="33532"/>
          <a:stretch/>
        </p:blipFill>
        <p:spPr>
          <a:xfrm flipH="1">
            <a:off x="-76" y="-109900"/>
            <a:ext cx="4787277" cy="53632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2" name="Google Shape;162;p1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988976" y="381000"/>
            <a:ext cx="774026" cy="676126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63" name="Google Shape;163;p10"/>
          <p:cNvGrpSpPr/>
          <p:nvPr/>
        </p:nvGrpSpPr>
        <p:grpSpPr>
          <a:xfrm>
            <a:off x="-75" y="57150"/>
            <a:ext cx="9153825" cy="5067300"/>
            <a:chOff x="-75" y="57150"/>
            <a:chExt cx="9153825" cy="5067300"/>
          </a:xfrm>
        </p:grpSpPr>
        <p:sp>
          <p:nvSpPr>
            <p:cNvPr id="164" name="Google Shape;164;p10"/>
            <p:cNvSpPr/>
            <p:nvPr/>
          </p:nvSpPr>
          <p:spPr>
            <a:xfrm>
              <a:off x="4029150" y="3705300"/>
              <a:ext cx="704700" cy="6762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65" name="Google Shape;165;p10"/>
            <p:cNvGrpSpPr/>
            <p:nvPr/>
          </p:nvGrpSpPr>
          <p:grpSpPr>
            <a:xfrm>
              <a:off x="-75" y="57150"/>
              <a:ext cx="9153825" cy="5067300"/>
              <a:chOff x="-75" y="57150"/>
              <a:chExt cx="9153825" cy="5067300"/>
            </a:xfrm>
          </p:grpSpPr>
          <p:sp>
            <p:nvSpPr>
              <p:cNvPr id="166" name="Google Shape;166;p10"/>
              <p:cNvSpPr/>
              <p:nvPr/>
            </p:nvSpPr>
            <p:spPr>
              <a:xfrm>
                <a:off x="485775" y="2257500"/>
                <a:ext cx="723900" cy="676200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grpSp>
            <p:nvGrpSpPr>
              <p:cNvPr id="167" name="Google Shape;167;p10"/>
              <p:cNvGrpSpPr/>
              <p:nvPr/>
            </p:nvGrpSpPr>
            <p:grpSpPr>
              <a:xfrm>
                <a:off x="-75" y="57150"/>
                <a:ext cx="9153825" cy="5067300"/>
                <a:chOff x="-75" y="57150"/>
                <a:chExt cx="9153825" cy="5067300"/>
              </a:xfrm>
            </p:grpSpPr>
            <p:sp>
              <p:nvSpPr>
                <p:cNvPr id="168" name="Google Shape;168;p10"/>
                <p:cNvSpPr/>
                <p:nvPr/>
              </p:nvSpPr>
              <p:spPr>
                <a:xfrm>
                  <a:off x="8667750" y="1514550"/>
                  <a:ext cx="486000" cy="676200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grpSp>
              <p:nvGrpSpPr>
                <p:cNvPr id="169" name="Google Shape;169;p10"/>
                <p:cNvGrpSpPr/>
                <p:nvPr/>
              </p:nvGrpSpPr>
              <p:grpSpPr>
                <a:xfrm>
                  <a:off x="-75" y="57150"/>
                  <a:ext cx="9144075" cy="5067300"/>
                  <a:chOff x="-75" y="57150"/>
                  <a:chExt cx="9144075" cy="5067300"/>
                </a:xfrm>
              </p:grpSpPr>
              <p:sp>
                <p:nvSpPr>
                  <p:cNvPr id="170" name="Google Shape;170;p10"/>
                  <p:cNvSpPr/>
                  <p:nvPr/>
                </p:nvSpPr>
                <p:spPr>
                  <a:xfrm>
                    <a:off x="5467350" y="3771975"/>
                    <a:ext cx="638100" cy="676200"/>
                  </a:xfrm>
                  <a:prstGeom prst="rect">
                    <a:avLst/>
                  </a:prstGeom>
                  <a:solidFill>
                    <a:srgbClr val="FFFFFF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grpSp>
                <p:nvGrpSpPr>
                  <p:cNvPr id="171" name="Google Shape;171;p10"/>
                  <p:cNvGrpSpPr/>
                  <p:nvPr/>
                </p:nvGrpSpPr>
                <p:grpSpPr>
                  <a:xfrm>
                    <a:off x="-75" y="57150"/>
                    <a:ext cx="9144075" cy="5067300"/>
                    <a:chOff x="-75" y="57150"/>
                    <a:chExt cx="9144075" cy="5067300"/>
                  </a:xfrm>
                </p:grpSpPr>
                <p:sp>
                  <p:nvSpPr>
                    <p:cNvPr id="172" name="Google Shape;172;p10"/>
                    <p:cNvSpPr/>
                    <p:nvPr/>
                  </p:nvSpPr>
                  <p:spPr>
                    <a:xfrm>
                      <a:off x="2057325" y="2281263"/>
                      <a:ext cx="1038300" cy="676200"/>
                    </a:xfrm>
                    <a:prstGeom prst="rect">
                      <a:avLst/>
                    </a:prstGeom>
                    <a:solidFill>
                      <a:srgbClr val="FFFFFF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173" name="Google Shape;173;p10"/>
                    <p:cNvSpPr/>
                    <p:nvPr/>
                  </p:nvSpPr>
                  <p:spPr>
                    <a:xfrm>
                      <a:off x="2133600" y="1533563"/>
                      <a:ext cx="1038300" cy="676200"/>
                    </a:xfrm>
                    <a:prstGeom prst="rect">
                      <a:avLst/>
                    </a:prstGeom>
                    <a:solidFill>
                      <a:srgbClr val="FFFFFF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grpSp>
                  <p:nvGrpSpPr>
                    <p:cNvPr id="174" name="Google Shape;174;p10"/>
                    <p:cNvGrpSpPr/>
                    <p:nvPr/>
                  </p:nvGrpSpPr>
                  <p:grpSpPr>
                    <a:xfrm>
                      <a:off x="-75" y="57150"/>
                      <a:ext cx="9144075" cy="5067300"/>
                      <a:chOff x="-75" y="57150"/>
                      <a:chExt cx="9144075" cy="5067300"/>
                    </a:xfrm>
                  </p:grpSpPr>
                  <p:sp>
                    <p:nvSpPr>
                      <p:cNvPr id="175" name="Google Shape;175;p10"/>
                      <p:cNvSpPr/>
                      <p:nvPr/>
                    </p:nvSpPr>
                    <p:spPr>
                      <a:xfrm>
                        <a:off x="2505075" y="2981363"/>
                        <a:ext cx="1038300" cy="676200"/>
                      </a:xfrm>
                      <a:prstGeom prst="rect">
                        <a:avLst/>
                      </a:prstGeom>
                      <a:solidFill>
                        <a:srgbClr val="FFFFFF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grpSp>
                    <p:nvGrpSpPr>
                      <p:cNvPr id="176" name="Google Shape;176;p10"/>
                      <p:cNvGrpSpPr/>
                      <p:nvPr/>
                    </p:nvGrpSpPr>
                    <p:grpSpPr>
                      <a:xfrm>
                        <a:off x="-75" y="57150"/>
                        <a:ext cx="9144075" cy="5067300"/>
                        <a:chOff x="-75" y="57150"/>
                        <a:chExt cx="9144075" cy="5067300"/>
                      </a:xfrm>
                    </p:grpSpPr>
                    <p:sp>
                      <p:nvSpPr>
                        <p:cNvPr id="177" name="Google Shape;177;p10"/>
                        <p:cNvSpPr/>
                        <p:nvPr/>
                      </p:nvSpPr>
                      <p:spPr>
                        <a:xfrm>
                          <a:off x="2457525" y="785850"/>
                          <a:ext cx="1219200" cy="676200"/>
                        </a:xfrm>
                        <a:prstGeom prst="rect">
                          <a:avLst/>
                        </a:prstGeom>
                        <a:solidFill>
                          <a:srgbClr val="FFFFFF"/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178" name="Google Shape;178;p10"/>
                        <p:cNvSpPr/>
                        <p:nvPr/>
                      </p:nvSpPr>
                      <p:spPr>
                        <a:xfrm>
                          <a:off x="5133975" y="785900"/>
                          <a:ext cx="1247700" cy="676200"/>
                        </a:xfrm>
                        <a:prstGeom prst="rect">
                          <a:avLst/>
                        </a:prstGeom>
                        <a:solidFill>
                          <a:srgbClr val="FFFFFF"/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grpSp>
                      <p:nvGrpSpPr>
                        <p:cNvPr id="179" name="Google Shape;179;p10"/>
                        <p:cNvGrpSpPr/>
                        <p:nvPr/>
                      </p:nvGrpSpPr>
                      <p:grpSpPr>
                        <a:xfrm>
                          <a:off x="-75" y="57150"/>
                          <a:ext cx="9144075" cy="5067300"/>
                          <a:chOff x="-75" y="57150"/>
                          <a:chExt cx="9144075" cy="5067300"/>
                        </a:xfrm>
                      </p:grpSpPr>
                      <p:sp>
                        <p:nvSpPr>
                          <p:cNvPr id="180" name="Google Shape;180;p10"/>
                          <p:cNvSpPr/>
                          <p:nvPr/>
                        </p:nvSpPr>
                        <p:spPr>
                          <a:xfrm>
                            <a:off x="7947288" y="57150"/>
                            <a:ext cx="857400" cy="1371600"/>
                          </a:xfrm>
                          <a:prstGeom prst="rect">
                            <a:avLst/>
                          </a:prstGeom>
                          <a:solidFill>
                            <a:srgbClr val="FFFFFF"/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  <p:sp>
                        <p:nvSpPr>
                          <p:cNvPr id="181" name="Google Shape;181;p10"/>
                          <p:cNvSpPr/>
                          <p:nvPr/>
                        </p:nvSpPr>
                        <p:spPr>
                          <a:xfrm>
                            <a:off x="8420100" y="781050"/>
                            <a:ext cx="723900" cy="733500"/>
                          </a:xfrm>
                          <a:prstGeom prst="rect">
                            <a:avLst/>
                          </a:prstGeom>
                          <a:solidFill>
                            <a:srgbClr val="FFFFFF"/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  <p:sp>
                        <p:nvSpPr>
                          <p:cNvPr id="182" name="Google Shape;182;p10"/>
                          <p:cNvSpPr/>
                          <p:nvPr/>
                        </p:nvSpPr>
                        <p:spPr>
                          <a:xfrm>
                            <a:off x="2724150" y="1514550"/>
                            <a:ext cx="3924300" cy="2152500"/>
                          </a:xfrm>
                          <a:prstGeom prst="rect">
                            <a:avLst/>
                          </a:prstGeom>
                          <a:solidFill>
                            <a:srgbClr val="FFFFFF"/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  <p:sp>
                        <p:nvSpPr>
                          <p:cNvPr id="183" name="Google Shape;183;p10"/>
                          <p:cNvSpPr/>
                          <p:nvPr/>
                        </p:nvSpPr>
                        <p:spPr>
                          <a:xfrm>
                            <a:off x="4571925" y="4448175"/>
                            <a:ext cx="1305000" cy="676200"/>
                          </a:xfrm>
                          <a:prstGeom prst="rect">
                            <a:avLst/>
                          </a:prstGeom>
                          <a:solidFill>
                            <a:srgbClr val="FFFFFF"/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  <p:sp>
                        <p:nvSpPr>
                          <p:cNvPr id="184" name="Google Shape;184;p10"/>
                          <p:cNvSpPr/>
                          <p:nvPr/>
                        </p:nvSpPr>
                        <p:spPr>
                          <a:xfrm>
                            <a:off x="438150" y="1514550"/>
                            <a:ext cx="1038300" cy="676200"/>
                          </a:xfrm>
                          <a:prstGeom prst="rect">
                            <a:avLst/>
                          </a:prstGeom>
                          <a:solidFill>
                            <a:srgbClr val="FFFFFF"/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  <p:sp>
                        <p:nvSpPr>
                          <p:cNvPr id="185" name="Google Shape;185;p10"/>
                          <p:cNvSpPr/>
                          <p:nvPr/>
                        </p:nvSpPr>
                        <p:spPr>
                          <a:xfrm>
                            <a:off x="0" y="3705300"/>
                            <a:ext cx="590700" cy="676200"/>
                          </a:xfrm>
                          <a:prstGeom prst="rect">
                            <a:avLst/>
                          </a:prstGeom>
                          <a:solidFill>
                            <a:srgbClr val="FFFFFF"/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  <p:sp>
                        <p:nvSpPr>
                          <p:cNvPr id="186" name="Google Shape;186;p10"/>
                          <p:cNvSpPr/>
                          <p:nvPr/>
                        </p:nvSpPr>
                        <p:spPr>
                          <a:xfrm>
                            <a:off x="3219450" y="57150"/>
                            <a:ext cx="1343100" cy="676200"/>
                          </a:xfrm>
                          <a:prstGeom prst="rect">
                            <a:avLst/>
                          </a:prstGeom>
                          <a:solidFill>
                            <a:srgbClr val="FFFFFF"/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  <p:sp>
                        <p:nvSpPr>
                          <p:cNvPr id="187" name="Google Shape;187;p10"/>
                          <p:cNvSpPr/>
                          <p:nvPr/>
                        </p:nvSpPr>
                        <p:spPr>
                          <a:xfrm>
                            <a:off x="6753225" y="1514550"/>
                            <a:ext cx="1305000" cy="676200"/>
                          </a:xfrm>
                          <a:prstGeom prst="rect">
                            <a:avLst/>
                          </a:prstGeom>
                          <a:solidFill>
                            <a:srgbClr val="FFFFFF"/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  <p:sp>
                        <p:nvSpPr>
                          <p:cNvPr id="188" name="Google Shape;188;p10"/>
                          <p:cNvSpPr/>
                          <p:nvPr/>
                        </p:nvSpPr>
                        <p:spPr>
                          <a:xfrm>
                            <a:off x="-75" y="809700"/>
                            <a:ext cx="590700" cy="676200"/>
                          </a:xfrm>
                          <a:prstGeom prst="rect">
                            <a:avLst/>
                          </a:prstGeom>
                          <a:solidFill>
                            <a:srgbClr val="FFFFFF"/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  <p:sp>
                        <p:nvSpPr>
                          <p:cNvPr id="189" name="Google Shape;189;p10"/>
                          <p:cNvSpPr/>
                          <p:nvPr/>
                        </p:nvSpPr>
                        <p:spPr>
                          <a:xfrm>
                            <a:off x="2057325" y="4448250"/>
                            <a:ext cx="1305000" cy="676200"/>
                          </a:xfrm>
                          <a:prstGeom prst="rect">
                            <a:avLst/>
                          </a:prstGeom>
                          <a:solidFill>
                            <a:srgbClr val="FFFFFF"/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  <p:sp>
                        <p:nvSpPr>
                          <p:cNvPr id="190" name="Google Shape;190;p10"/>
                          <p:cNvSpPr/>
                          <p:nvPr/>
                        </p:nvSpPr>
                        <p:spPr>
                          <a:xfrm>
                            <a:off x="6000750" y="2252700"/>
                            <a:ext cx="1038300" cy="676200"/>
                          </a:xfrm>
                          <a:prstGeom prst="rect">
                            <a:avLst/>
                          </a:prstGeom>
                          <a:solidFill>
                            <a:srgbClr val="FFFFFF"/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  <p:sp>
                        <p:nvSpPr>
                          <p:cNvPr id="191" name="Google Shape;191;p10"/>
                          <p:cNvSpPr/>
                          <p:nvPr/>
                        </p:nvSpPr>
                        <p:spPr>
                          <a:xfrm>
                            <a:off x="1143000" y="3705288"/>
                            <a:ext cx="1038300" cy="676200"/>
                          </a:xfrm>
                          <a:prstGeom prst="rect">
                            <a:avLst/>
                          </a:prstGeom>
                          <a:solidFill>
                            <a:srgbClr val="FFFFFF"/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  <p:sp>
                        <p:nvSpPr>
                          <p:cNvPr id="192" name="Google Shape;192;p10"/>
                          <p:cNvSpPr/>
                          <p:nvPr/>
                        </p:nvSpPr>
                        <p:spPr>
                          <a:xfrm>
                            <a:off x="6950675" y="776400"/>
                            <a:ext cx="1038300" cy="676200"/>
                          </a:xfrm>
                          <a:prstGeom prst="rect">
                            <a:avLst/>
                          </a:prstGeom>
                          <a:solidFill>
                            <a:srgbClr val="FFFFFF"/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  <p:sp>
                        <p:nvSpPr>
                          <p:cNvPr id="193" name="Google Shape;193;p10"/>
                          <p:cNvSpPr/>
                          <p:nvPr/>
                        </p:nvSpPr>
                        <p:spPr>
                          <a:xfrm>
                            <a:off x="7943850" y="2252700"/>
                            <a:ext cx="723900" cy="676200"/>
                          </a:xfrm>
                          <a:prstGeom prst="rect">
                            <a:avLst/>
                          </a:prstGeom>
                          <a:solidFill>
                            <a:srgbClr val="FFFFFF"/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  <p:sp>
                        <p:nvSpPr>
                          <p:cNvPr id="194" name="Google Shape;194;p10"/>
                          <p:cNvSpPr/>
                          <p:nvPr/>
                        </p:nvSpPr>
                        <p:spPr>
                          <a:xfrm>
                            <a:off x="-75" y="2981375"/>
                            <a:ext cx="486000" cy="676200"/>
                          </a:xfrm>
                          <a:prstGeom prst="rect">
                            <a:avLst/>
                          </a:prstGeom>
                          <a:solidFill>
                            <a:srgbClr val="FFFFFF"/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  <p:sp>
                        <p:nvSpPr>
                          <p:cNvPr id="195" name="Google Shape;195;p10"/>
                          <p:cNvSpPr/>
                          <p:nvPr/>
                        </p:nvSpPr>
                        <p:spPr>
                          <a:xfrm>
                            <a:off x="5772150" y="57225"/>
                            <a:ext cx="1219200" cy="676200"/>
                          </a:xfrm>
                          <a:prstGeom prst="rect">
                            <a:avLst/>
                          </a:prstGeom>
                          <a:solidFill>
                            <a:srgbClr val="FFFFFF"/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  <p:sp>
                        <p:nvSpPr>
                          <p:cNvPr id="196" name="Google Shape;196;p10"/>
                          <p:cNvSpPr/>
                          <p:nvPr/>
                        </p:nvSpPr>
                        <p:spPr>
                          <a:xfrm>
                            <a:off x="6470375" y="2981375"/>
                            <a:ext cx="1149600" cy="676200"/>
                          </a:xfrm>
                          <a:prstGeom prst="rect">
                            <a:avLst/>
                          </a:prstGeom>
                          <a:solidFill>
                            <a:srgbClr val="FFFFFF"/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  <p:sp>
                        <p:nvSpPr>
                          <p:cNvPr id="197" name="Google Shape;197;p10"/>
                          <p:cNvSpPr/>
                          <p:nvPr/>
                        </p:nvSpPr>
                        <p:spPr>
                          <a:xfrm>
                            <a:off x="276300" y="4429225"/>
                            <a:ext cx="704700" cy="676200"/>
                          </a:xfrm>
                          <a:prstGeom prst="rect">
                            <a:avLst/>
                          </a:prstGeom>
                          <a:solidFill>
                            <a:srgbClr val="FFFFFF"/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  <p:sp>
                        <p:nvSpPr>
                          <p:cNvPr id="198" name="Google Shape;198;p10"/>
                          <p:cNvSpPr/>
                          <p:nvPr/>
                        </p:nvSpPr>
                        <p:spPr>
                          <a:xfrm>
                            <a:off x="1085904" y="2993300"/>
                            <a:ext cx="1343100" cy="676200"/>
                          </a:xfrm>
                          <a:prstGeom prst="rect">
                            <a:avLst/>
                          </a:prstGeom>
                          <a:solidFill>
                            <a:srgbClr val="FFFFFF"/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  <p:sp>
                        <p:nvSpPr>
                          <p:cNvPr id="199" name="Google Shape;199;p10"/>
                          <p:cNvSpPr/>
                          <p:nvPr/>
                        </p:nvSpPr>
                        <p:spPr>
                          <a:xfrm>
                            <a:off x="6785599" y="3714775"/>
                            <a:ext cx="1701300" cy="676200"/>
                          </a:xfrm>
                          <a:prstGeom prst="rect">
                            <a:avLst/>
                          </a:prstGeom>
                          <a:solidFill>
                            <a:srgbClr val="FFFFFF"/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  <p:sp>
                        <p:nvSpPr>
                          <p:cNvPr id="200" name="Google Shape;200;p10"/>
                          <p:cNvSpPr/>
                          <p:nvPr/>
                        </p:nvSpPr>
                        <p:spPr>
                          <a:xfrm>
                            <a:off x="366551" y="771600"/>
                            <a:ext cx="857400" cy="676200"/>
                          </a:xfrm>
                          <a:prstGeom prst="rect">
                            <a:avLst/>
                          </a:prstGeom>
                          <a:solidFill>
                            <a:srgbClr val="FFFFFF"/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</p:grpSp>
                  </p:grpSp>
                </p:grpSp>
              </p:grpSp>
            </p:grpSp>
          </p:grpSp>
        </p:grpSp>
      </p:grpSp>
      <p:sp>
        <p:nvSpPr>
          <p:cNvPr id="201" name="Google Shape;201;p10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buNone/>
              <a:defRPr sz="1300">
                <a:solidFill>
                  <a:schemeClr val="accent5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lvl="1">
              <a:buNone/>
              <a:defRPr sz="1300">
                <a:solidFill>
                  <a:schemeClr val="accent5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lvl="2">
              <a:buNone/>
              <a:defRPr sz="1300">
                <a:solidFill>
                  <a:schemeClr val="accent5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lvl="3">
              <a:buNone/>
              <a:defRPr sz="1300">
                <a:solidFill>
                  <a:schemeClr val="accent5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lvl="4">
              <a:buNone/>
              <a:defRPr sz="1300">
                <a:solidFill>
                  <a:schemeClr val="accent5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lvl="5">
              <a:buNone/>
              <a:defRPr sz="1300">
                <a:solidFill>
                  <a:schemeClr val="accent5"/>
                </a:solidFill>
                <a:latin typeface="Poppins"/>
                <a:ea typeface="Poppins"/>
                <a:cs typeface="Poppins"/>
                <a:sym typeface="Poppins"/>
              </a:defRPr>
            </a:lvl6pPr>
            <a:lvl7pPr lvl="6">
              <a:buNone/>
              <a:defRPr sz="1300">
                <a:solidFill>
                  <a:schemeClr val="accent5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lvl="7">
              <a:buNone/>
              <a:defRPr sz="1300">
                <a:solidFill>
                  <a:schemeClr val="accent5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lvl="8">
              <a:buNone/>
              <a:defRPr sz="1300">
                <a:solidFill>
                  <a:schemeClr val="accent5"/>
                </a:solidFill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 1 1 4 1 1">
  <p:cSld name="TITLE_1_1_4_1_1">
    <p:spTree>
      <p:nvGrpSpPr>
        <p:cNvPr id="1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3" name="Google Shape;203;p11"/>
          <p:cNvPicPr preferRelativeResize="0"/>
          <p:nvPr/>
        </p:nvPicPr>
        <p:blipFill rotWithShape="1">
          <a:blip r:embed="rId2">
            <a:alphaModFix/>
          </a:blip>
          <a:srcRect r="33532"/>
          <a:stretch/>
        </p:blipFill>
        <p:spPr>
          <a:xfrm flipH="1">
            <a:off x="-77" y="-109900"/>
            <a:ext cx="4787277" cy="5363299"/>
          </a:xfrm>
          <a:prstGeom prst="rect">
            <a:avLst/>
          </a:prstGeom>
          <a:noFill/>
          <a:ln>
            <a:noFill/>
          </a:ln>
        </p:spPr>
      </p:pic>
      <p:pic>
        <p:nvPicPr>
          <p:cNvPr id="204" name="Google Shape;204;p11"/>
          <p:cNvPicPr preferRelativeResize="0"/>
          <p:nvPr/>
        </p:nvPicPr>
        <p:blipFill rotWithShape="1">
          <a:blip r:embed="rId2">
            <a:alphaModFix/>
          </a:blip>
          <a:srcRect r="33404"/>
          <a:stretch/>
        </p:blipFill>
        <p:spPr>
          <a:xfrm rot="10800000" flipH="1">
            <a:off x="4356821" y="-62274"/>
            <a:ext cx="4796698" cy="5363299"/>
          </a:xfrm>
          <a:prstGeom prst="rect">
            <a:avLst/>
          </a:prstGeom>
          <a:noFill/>
          <a:ln>
            <a:noFill/>
          </a:ln>
        </p:spPr>
      </p:pic>
      <p:pic>
        <p:nvPicPr>
          <p:cNvPr id="205" name="Google Shape;205;p1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988976" y="381000"/>
            <a:ext cx="774026" cy="676126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06" name="Google Shape;206;p11"/>
          <p:cNvGrpSpPr/>
          <p:nvPr/>
        </p:nvGrpSpPr>
        <p:grpSpPr>
          <a:xfrm>
            <a:off x="-75" y="57150"/>
            <a:ext cx="9153825" cy="5067300"/>
            <a:chOff x="-75" y="57150"/>
            <a:chExt cx="9153825" cy="5067300"/>
          </a:xfrm>
        </p:grpSpPr>
        <p:sp>
          <p:nvSpPr>
            <p:cNvPr id="207" name="Google Shape;207;p11"/>
            <p:cNvSpPr/>
            <p:nvPr/>
          </p:nvSpPr>
          <p:spPr>
            <a:xfrm>
              <a:off x="4029150" y="3705300"/>
              <a:ext cx="704700" cy="6762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208" name="Google Shape;208;p11"/>
            <p:cNvGrpSpPr/>
            <p:nvPr/>
          </p:nvGrpSpPr>
          <p:grpSpPr>
            <a:xfrm>
              <a:off x="-75" y="57150"/>
              <a:ext cx="9153825" cy="5067300"/>
              <a:chOff x="-75" y="57150"/>
              <a:chExt cx="9153825" cy="5067300"/>
            </a:xfrm>
          </p:grpSpPr>
          <p:sp>
            <p:nvSpPr>
              <p:cNvPr id="209" name="Google Shape;209;p11"/>
              <p:cNvSpPr/>
              <p:nvPr/>
            </p:nvSpPr>
            <p:spPr>
              <a:xfrm>
                <a:off x="485775" y="2257500"/>
                <a:ext cx="723900" cy="676200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grpSp>
            <p:nvGrpSpPr>
              <p:cNvPr id="210" name="Google Shape;210;p11"/>
              <p:cNvGrpSpPr/>
              <p:nvPr/>
            </p:nvGrpSpPr>
            <p:grpSpPr>
              <a:xfrm>
                <a:off x="-75" y="57150"/>
                <a:ext cx="9153825" cy="5067300"/>
                <a:chOff x="-75" y="57150"/>
                <a:chExt cx="9153825" cy="5067300"/>
              </a:xfrm>
            </p:grpSpPr>
            <p:sp>
              <p:nvSpPr>
                <p:cNvPr id="211" name="Google Shape;211;p11"/>
                <p:cNvSpPr/>
                <p:nvPr/>
              </p:nvSpPr>
              <p:spPr>
                <a:xfrm>
                  <a:off x="8667750" y="1514550"/>
                  <a:ext cx="486000" cy="676200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grpSp>
              <p:nvGrpSpPr>
                <p:cNvPr id="212" name="Google Shape;212;p11"/>
                <p:cNvGrpSpPr/>
                <p:nvPr/>
              </p:nvGrpSpPr>
              <p:grpSpPr>
                <a:xfrm>
                  <a:off x="-75" y="57150"/>
                  <a:ext cx="9144075" cy="5067300"/>
                  <a:chOff x="-75" y="57150"/>
                  <a:chExt cx="9144075" cy="5067300"/>
                </a:xfrm>
              </p:grpSpPr>
              <p:sp>
                <p:nvSpPr>
                  <p:cNvPr id="213" name="Google Shape;213;p11"/>
                  <p:cNvSpPr/>
                  <p:nvPr/>
                </p:nvSpPr>
                <p:spPr>
                  <a:xfrm>
                    <a:off x="5467350" y="3771975"/>
                    <a:ext cx="638100" cy="676200"/>
                  </a:xfrm>
                  <a:prstGeom prst="rect">
                    <a:avLst/>
                  </a:prstGeom>
                  <a:solidFill>
                    <a:srgbClr val="FFFFFF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grpSp>
                <p:nvGrpSpPr>
                  <p:cNvPr id="214" name="Google Shape;214;p11"/>
                  <p:cNvGrpSpPr/>
                  <p:nvPr/>
                </p:nvGrpSpPr>
                <p:grpSpPr>
                  <a:xfrm>
                    <a:off x="-75" y="57150"/>
                    <a:ext cx="9144075" cy="5067300"/>
                    <a:chOff x="-75" y="57150"/>
                    <a:chExt cx="9144075" cy="5067300"/>
                  </a:xfrm>
                </p:grpSpPr>
                <p:sp>
                  <p:nvSpPr>
                    <p:cNvPr id="215" name="Google Shape;215;p11"/>
                    <p:cNvSpPr/>
                    <p:nvPr/>
                  </p:nvSpPr>
                  <p:spPr>
                    <a:xfrm>
                      <a:off x="2057325" y="2281263"/>
                      <a:ext cx="1038300" cy="676200"/>
                    </a:xfrm>
                    <a:prstGeom prst="rect">
                      <a:avLst/>
                    </a:prstGeom>
                    <a:solidFill>
                      <a:srgbClr val="FFFFFF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216" name="Google Shape;216;p11"/>
                    <p:cNvSpPr/>
                    <p:nvPr/>
                  </p:nvSpPr>
                  <p:spPr>
                    <a:xfrm>
                      <a:off x="2133600" y="1533563"/>
                      <a:ext cx="1038300" cy="676200"/>
                    </a:xfrm>
                    <a:prstGeom prst="rect">
                      <a:avLst/>
                    </a:prstGeom>
                    <a:solidFill>
                      <a:srgbClr val="FFFFFF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grpSp>
                  <p:nvGrpSpPr>
                    <p:cNvPr id="217" name="Google Shape;217;p11"/>
                    <p:cNvGrpSpPr/>
                    <p:nvPr/>
                  </p:nvGrpSpPr>
                  <p:grpSpPr>
                    <a:xfrm>
                      <a:off x="-75" y="57150"/>
                      <a:ext cx="9144075" cy="5067300"/>
                      <a:chOff x="-75" y="57150"/>
                      <a:chExt cx="9144075" cy="5067300"/>
                    </a:xfrm>
                  </p:grpSpPr>
                  <p:sp>
                    <p:nvSpPr>
                      <p:cNvPr id="218" name="Google Shape;218;p11"/>
                      <p:cNvSpPr/>
                      <p:nvPr/>
                    </p:nvSpPr>
                    <p:spPr>
                      <a:xfrm>
                        <a:off x="2505075" y="2981363"/>
                        <a:ext cx="1038300" cy="676200"/>
                      </a:xfrm>
                      <a:prstGeom prst="rect">
                        <a:avLst/>
                      </a:prstGeom>
                      <a:solidFill>
                        <a:srgbClr val="FFFFFF"/>
                      </a:solidFill>
                      <a:ln>
                        <a:noFill/>
                      </a:ln>
                    </p:spPr>
                    <p:txBody>
                      <a:bodyPr spcFirstLastPara="1" wrap="square" lIns="91425" tIns="91425" rIns="91425" bIns="91425" anchor="ctr" anchorCtr="0">
                        <a:noAutofit/>
                      </a:bodyPr>
                      <a:lstStyle/>
                      <a:p>
                        <a:pPr marL="0" lvl="0" indent="0" algn="l" rtl="0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endParaRPr/>
                      </a:p>
                    </p:txBody>
                  </p:sp>
                  <p:grpSp>
                    <p:nvGrpSpPr>
                      <p:cNvPr id="219" name="Google Shape;219;p11"/>
                      <p:cNvGrpSpPr/>
                      <p:nvPr/>
                    </p:nvGrpSpPr>
                    <p:grpSpPr>
                      <a:xfrm>
                        <a:off x="-75" y="57150"/>
                        <a:ext cx="9144075" cy="5067300"/>
                        <a:chOff x="-75" y="57150"/>
                        <a:chExt cx="9144075" cy="5067300"/>
                      </a:xfrm>
                    </p:grpSpPr>
                    <p:sp>
                      <p:nvSpPr>
                        <p:cNvPr id="220" name="Google Shape;220;p11"/>
                        <p:cNvSpPr/>
                        <p:nvPr/>
                      </p:nvSpPr>
                      <p:spPr>
                        <a:xfrm>
                          <a:off x="2457525" y="785850"/>
                          <a:ext cx="1219200" cy="676200"/>
                        </a:xfrm>
                        <a:prstGeom prst="rect">
                          <a:avLst/>
                        </a:prstGeom>
                        <a:solidFill>
                          <a:srgbClr val="FFFFFF"/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sp>
                      <p:nvSpPr>
                        <p:cNvPr id="221" name="Google Shape;221;p11"/>
                        <p:cNvSpPr/>
                        <p:nvPr/>
                      </p:nvSpPr>
                      <p:spPr>
                        <a:xfrm>
                          <a:off x="5133975" y="785900"/>
                          <a:ext cx="1247700" cy="676200"/>
                        </a:xfrm>
                        <a:prstGeom prst="rect">
                          <a:avLst/>
                        </a:prstGeom>
                        <a:solidFill>
                          <a:srgbClr val="FFFFFF"/>
                        </a:solidFill>
                        <a:ln>
                          <a:noFill/>
                        </a:ln>
                      </p:spPr>
                      <p:txBody>
                        <a:bodyPr spcFirstLastPara="1" wrap="square" lIns="91425" tIns="91425" rIns="91425" bIns="91425" anchor="ctr" anchorCtr="0">
                          <a:noAutofit/>
                        </a:bodyPr>
                        <a:lstStyle/>
                        <a:p>
                          <a:pPr marL="0" lvl="0" indent="0" algn="l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endParaRPr/>
                        </a:p>
                      </p:txBody>
                    </p:sp>
                    <p:grpSp>
                      <p:nvGrpSpPr>
                        <p:cNvPr id="222" name="Google Shape;222;p11"/>
                        <p:cNvGrpSpPr/>
                        <p:nvPr/>
                      </p:nvGrpSpPr>
                      <p:grpSpPr>
                        <a:xfrm>
                          <a:off x="-75" y="57150"/>
                          <a:ext cx="9144075" cy="5067300"/>
                          <a:chOff x="-75" y="57150"/>
                          <a:chExt cx="9144075" cy="5067300"/>
                        </a:xfrm>
                      </p:grpSpPr>
                      <p:sp>
                        <p:nvSpPr>
                          <p:cNvPr id="223" name="Google Shape;223;p11"/>
                          <p:cNvSpPr/>
                          <p:nvPr/>
                        </p:nvSpPr>
                        <p:spPr>
                          <a:xfrm>
                            <a:off x="7947288" y="57150"/>
                            <a:ext cx="857400" cy="1371600"/>
                          </a:xfrm>
                          <a:prstGeom prst="rect">
                            <a:avLst/>
                          </a:prstGeom>
                          <a:solidFill>
                            <a:srgbClr val="FFFFFF"/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  <p:sp>
                        <p:nvSpPr>
                          <p:cNvPr id="224" name="Google Shape;224;p11"/>
                          <p:cNvSpPr/>
                          <p:nvPr/>
                        </p:nvSpPr>
                        <p:spPr>
                          <a:xfrm>
                            <a:off x="8420100" y="781050"/>
                            <a:ext cx="723900" cy="733500"/>
                          </a:xfrm>
                          <a:prstGeom prst="rect">
                            <a:avLst/>
                          </a:prstGeom>
                          <a:solidFill>
                            <a:srgbClr val="FFFFFF"/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  <p:sp>
                        <p:nvSpPr>
                          <p:cNvPr id="225" name="Google Shape;225;p11"/>
                          <p:cNvSpPr/>
                          <p:nvPr/>
                        </p:nvSpPr>
                        <p:spPr>
                          <a:xfrm>
                            <a:off x="2724150" y="1514550"/>
                            <a:ext cx="3924300" cy="2152500"/>
                          </a:xfrm>
                          <a:prstGeom prst="rect">
                            <a:avLst/>
                          </a:prstGeom>
                          <a:solidFill>
                            <a:srgbClr val="FFFFFF"/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  <p:sp>
                        <p:nvSpPr>
                          <p:cNvPr id="226" name="Google Shape;226;p11"/>
                          <p:cNvSpPr/>
                          <p:nvPr/>
                        </p:nvSpPr>
                        <p:spPr>
                          <a:xfrm>
                            <a:off x="4571925" y="4448175"/>
                            <a:ext cx="1305000" cy="676200"/>
                          </a:xfrm>
                          <a:prstGeom prst="rect">
                            <a:avLst/>
                          </a:prstGeom>
                          <a:solidFill>
                            <a:srgbClr val="FFFFFF"/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  <p:sp>
                        <p:nvSpPr>
                          <p:cNvPr id="227" name="Google Shape;227;p11"/>
                          <p:cNvSpPr/>
                          <p:nvPr/>
                        </p:nvSpPr>
                        <p:spPr>
                          <a:xfrm>
                            <a:off x="438150" y="1514550"/>
                            <a:ext cx="1038300" cy="676200"/>
                          </a:xfrm>
                          <a:prstGeom prst="rect">
                            <a:avLst/>
                          </a:prstGeom>
                          <a:solidFill>
                            <a:srgbClr val="FFFFFF"/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  <p:sp>
                        <p:nvSpPr>
                          <p:cNvPr id="228" name="Google Shape;228;p11"/>
                          <p:cNvSpPr/>
                          <p:nvPr/>
                        </p:nvSpPr>
                        <p:spPr>
                          <a:xfrm>
                            <a:off x="0" y="3705300"/>
                            <a:ext cx="590700" cy="676200"/>
                          </a:xfrm>
                          <a:prstGeom prst="rect">
                            <a:avLst/>
                          </a:prstGeom>
                          <a:solidFill>
                            <a:srgbClr val="FFFFFF"/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  <p:sp>
                        <p:nvSpPr>
                          <p:cNvPr id="229" name="Google Shape;229;p11"/>
                          <p:cNvSpPr/>
                          <p:nvPr/>
                        </p:nvSpPr>
                        <p:spPr>
                          <a:xfrm>
                            <a:off x="3219450" y="57150"/>
                            <a:ext cx="1343100" cy="676200"/>
                          </a:xfrm>
                          <a:prstGeom prst="rect">
                            <a:avLst/>
                          </a:prstGeom>
                          <a:solidFill>
                            <a:srgbClr val="FFFFFF"/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  <p:sp>
                        <p:nvSpPr>
                          <p:cNvPr id="230" name="Google Shape;230;p11"/>
                          <p:cNvSpPr/>
                          <p:nvPr/>
                        </p:nvSpPr>
                        <p:spPr>
                          <a:xfrm>
                            <a:off x="6753225" y="1514550"/>
                            <a:ext cx="1305000" cy="676200"/>
                          </a:xfrm>
                          <a:prstGeom prst="rect">
                            <a:avLst/>
                          </a:prstGeom>
                          <a:solidFill>
                            <a:srgbClr val="FFFFFF"/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  <p:sp>
                        <p:nvSpPr>
                          <p:cNvPr id="231" name="Google Shape;231;p11"/>
                          <p:cNvSpPr/>
                          <p:nvPr/>
                        </p:nvSpPr>
                        <p:spPr>
                          <a:xfrm>
                            <a:off x="-75" y="809700"/>
                            <a:ext cx="590700" cy="676200"/>
                          </a:xfrm>
                          <a:prstGeom prst="rect">
                            <a:avLst/>
                          </a:prstGeom>
                          <a:solidFill>
                            <a:srgbClr val="FFFFFF"/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  <p:sp>
                        <p:nvSpPr>
                          <p:cNvPr id="232" name="Google Shape;232;p11"/>
                          <p:cNvSpPr/>
                          <p:nvPr/>
                        </p:nvSpPr>
                        <p:spPr>
                          <a:xfrm>
                            <a:off x="2057325" y="4448250"/>
                            <a:ext cx="1305000" cy="676200"/>
                          </a:xfrm>
                          <a:prstGeom prst="rect">
                            <a:avLst/>
                          </a:prstGeom>
                          <a:solidFill>
                            <a:srgbClr val="FFFFFF"/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  <p:sp>
                        <p:nvSpPr>
                          <p:cNvPr id="233" name="Google Shape;233;p11"/>
                          <p:cNvSpPr/>
                          <p:nvPr/>
                        </p:nvSpPr>
                        <p:spPr>
                          <a:xfrm>
                            <a:off x="6000750" y="2252700"/>
                            <a:ext cx="1038300" cy="676200"/>
                          </a:xfrm>
                          <a:prstGeom prst="rect">
                            <a:avLst/>
                          </a:prstGeom>
                          <a:solidFill>
                            <a:srgbClr val="FFFFFF"/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  <p:sp>
                        <p:nvSpPr>
                          <p:cNvPr id="234" name="Google Shape;234;p11"/>
                          <p:cNvSpPr/>
                          <p:nvPr/>
                        </p:nvSpPr>
                        <p:spPr>
                          <a:xfrm>
                            <a:off x="1143000" y="3705288"/>
                            <a:ext cx="1038300" cy="676200"/>
                          </a:xfrm>
                          <a:prstGeom prst="rect">
                            <a:avLst/>
                          </a:prstGeom>
                          <a:solidFill>
                            <a:srgbClr val="FFFFFF"/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  <p:sp>
                        <p:nvSpPr>
                          <p:cNvPr id="235" name="Google Shape;235;p11"/>
                          <p:cNvSpPr/>
                          <p:nvPr/>
                        </p:nvSpPr>
                        <p:spPr>
                          <a:xfrm>
                            <a:off x="6950675" y="776400"/>
                            <a:ext cx="1038300" cy="676200"/>
                          </a:xfrm>
                          <a:prstGeom prst="rect">
                            <a:avLst/>
                          </a:prstGeom>
                          <a:solidFill>
                            <a:srgbClr val="FFFFFF"/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  <p:sp>
                        <p:nvSpPr>
                          <p:cNvPr id="236" name="Google Shape;236;p11"/>
                          <p:cNvSpPr/>
                          <p:nvPr/>
                        </p:nvSpPr>
                        <p:spPr>
                          <a:xfrm>
                            <a:off x="7943850" y="2252700"/>
                            <a:ext cx="723900" cy="676200"/>
                          </a:xfrm>
                          <a:prstGeom prst="rect">
                            <a:avLst/>
                          </a:prstGeom>
                          <a:solidFill>
                            <a:srgbClr val="FFFFFF"/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  <p:sp>
                        <p:nvSpPr>
                          <p:cNvPr id="237" name="Google Shape;237;p11"/>
                          <p:cNvSpPr/>
                          <p:nvPr/>
                        </p:nvSpPr>
                        <p:spPr>
                          <a:xfrm>
                            <a:off x="-75" y="2981375"/>
                            <a:ext cx="486000" cy="676200"/>
                          </a:xfrm>
                          <a:prstGeom prst="rect">
                            <a:avLst/>
                          </a:prstGeom>
                          <a:solidFill>
                            <a:srgbClr val="FFFFFF"/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  <p:sp>
                        <p:nvSpPr>
                          <p:cNvPr id="238" name="Google Shape;238;p11"/>
                          <p:cNvSpPr/>
                          <p:nvPr/>
                        </p:nvSpPr>
                        <p:spPr>
                          <a:xfrm>
                            <a:off x="5772150" y="57225"/>
                            <a:ext cx="1219200" cy="676200"/>
                          </a:xfrm>
                          <a:prstGeom prst="rect">
                            <a:avLst/>
                          </a:prstGeom>
                          <a:solidFill>
                            <a:srgbClr val="FFFFFF"/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  <p:sp>
                        <p:nvSpPr>
                          <p:cNvPr id="239" name="Google Shape;239;p11"/>
                          <p:cNvSpPr/>
                          <p:nvPr/>
                        </p:nvSpPr>
                        <p:spPr>
                          <a:xfrm>
                            <a:off x="6470375" y="2981375"/>
                            <a:ext cx="1149600" cy="676200"/>
                          </a:xfrm>
                          <a:prstGeom prst="rect">
                            <a:avLst/>
                          </a:prstGeom>
                          <a:solidFill>
                            <a:srgbClr val="FFFFFF"/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  <p:sp>
                        <p:nvSpPr>
                          <p:cNvPr id="240" name="Google Shape;240;p11"/>
                          <p:cNvSpPr/>
                          <p:nvPr/>
                        </p:nvSpPr>
                        <p:spPr>
                          <a:xfrm>
                            <a:off x="276300" y="4429225"/>
                            <a:ext cx="704700" cy="676200"/>
                          </a:xfrm>
                          <a:prstGeom prst="rect">
                            <a:avLst/>
                          </a:prstGeom>
                          <a:solidFill>
                            <a:srgbClr val="FFFFFF"/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  <p:sp>
                        <p:nvSpPr>
                          <p:cNvPr id="241" name="Google Shape;241;p11"/>
                          <p:cNvSpPr/>
                          <p:nvPr/>
                        </p:nvSpPr>
                        <p:spPr>
                          <a:xfrm>
                            <a:off x="1085904" y="2993300"/>
                            <a:ext cx="1343100" cy="676200"/>
                          </a:xfrm>
                          <a:prstGeom prst="rect">
                            <a:avLst/>
                          </a:prstGeom>
                          <a:solidFill>
                            <a:srgbClr val="FFFFFF"/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  <p:sp>
                        <p:nvSpPr>
                          <p:cNvPr id="242" name="Google Shape;242;p11"/>
                          <p:cNvSpPr/>
                          <p:nvPr/>
                        </p:nvSpPr>
                        <p:spPr>
                          <a:xfrm>
                            <a:off x="6785599" y="3714775"/>
                            <a:ext cx="1701300" cy="676200"/>
                          </a:xfrm>
                          <a:prstGeom prst="rect">
                            <a:avLst/>
                          </a:prstGeom>
                          <a:solidFill>
                            <a:srgbClr val="FFFFFF"/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  <p:sp>
                        <p:nvSpPr>
                          <p:cNvPr id="243" name="Google Shape;243;p11"/>
                          <p:cNvSpPr/>
                          <p:nvPr/>
                        </p:nvSpPr>
                        <p:spPr>
                          <a:xfrm>
                            <a:off x="366551" y="771600"/>
                            <a:ext cx="857400" cy="676200"/>
                          </a:xfrm>
                          <a:prstGeom prst="rect">
                            <a:avLst/>
                          </a:prstGeom>
                          <a:solidFill>
                            <a:srgbClr val="FFFFFF"/>
                          </a:solidFill>
                          <a:ln>
                            <a:noFill/>
                          </a:ln>
                        </p:spPr>
                        <p:txBody>
                          <a:bodyPr spcFirstLastPara="1" wrap="square" lIns="91425" tIns="91425" rIns="91425" bIns="91425" anchor="ctr" anchorCtr="0">
                            <a:noAutofit/>
                          </a:bodyPr>
                          <a:lstStyle/>
                          <a:p>
                            <a:pPr marL="0" lvl="0" indent="0" algn="l" rtl="0"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None/>
                            </a:pPr>
                            <a:endParaRPr/>
                          </a:p>
                        </p:txBody>
                      </p:sp>
                    </p:grpSp>
                  </p:grpSp>
                </p:grpSp>
              </p:grpSp>
            </p:grpSp>
          </p:grpSp>
        </p:grpSp>
      </p:grpSp>
      <p:sp>
        <p:nvSpPr>
          <p:cNvPr id="244" name="Google Shape;244;p11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buNone/>
              <a:defRPr sz="1300">
                <a:solidFill>
                  <a:schemeClr val="accent5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lvl="1">
              <a:buNone/>
              <a:defRPr sz="1300">
                <a:solidFill>
                  <a:schemeClr val="accent5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lvl="2">
              <a:buNone/>
              <a:defRPr sz="1300">
                <a:solidFill>
                  <a:schemeClr val="accent5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lvl="3">
              <a:buNone/>
              <a:defRPr sz="1300">
                <a:solidFill>
                  <a:schemeClr val="accent5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lvl="4">
              <a:buNone/>
              <a:defRPr sz="1300">
                <a:solidFill>
                  <a:schemeClr val="accent5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lvl="5">
              <a:buNone/>
              <a:defRPr sz="1300">
                <a:solidFill>
                  <a:schemeClr val="accent5"/>
                </a:solidFill>
                <a:latin typeface="Poppins"/>
                <a:ea typeface="Poppins"/>
                <a:cs typeface="Poppins"/>
                <a:sym typeface="Poppins"/>
              </a:defRPr>
            </a:lvl6pPr>
            <a:lvl7pPr lvl="6">
              <a:buNone/>
              <a:defRPr sz="1300">
                <a:solidFill>
                  <a:schemeClr val="accent5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lvl="7">
              <a:buNone/>
              <a:defRPr sz="1300">
                <a:solidFill>
                  <a:schemeClr val="accent5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lvl="8">
              <a:buNone/>
              <a:defRPr sz="1300">
                <a:solidFill>
                  <a:schemeClr val="accent5"/>
                </a:solidFill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 1 1 3">
  <p:cSld name="TITLE_1_1_3">
    <p:spTree>
      <p:nvGrpSpPr>
        <p:cNvPr id="1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6" name="Google Shape;246;p1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988976" y="381000"/>
            <a:ext cx="774026" cy="676126"/>
          </a:xfrm>
          <a:prstGeom prst="rect">
            <a:avLst/>
          </a:prstGeom>
          <a:noFill/>
          <a:ln>
            <a:noFill/>
          </a:ln>
        </p:spPr>
      </p:pic>
      <p:pic>
        <p:nvPicPr>
          <p:cNvPr id="247" name="Google Shape;247;p12"/>
          <p:cNvPicPr preferRelativeResize="0"/>
          <p:nvPr/>
        </p:nvPicPr>
        <p:blipFill rotWithShape="1">
          <a:blip r:embed="rId3">
            <a:alphaModFix/>
          </a:blip>
          <a:srcRect t="12401" r="67752" b="64960"/>
          <a:stretch/>
        </p:blipFill>
        <p:spPr>
          <a:xfrm>
            <a:off x="1438275" y="0"/>
            <a:ext cx="2095498" cy="1095373"/>
          </a:xfrm>
          <a:prstGeom prst="rect">
            <a:avLst/>
          </a:prstGeom>
          <a:noFill/>
          <a:ln>
            <a:noFill/>
          </a:ln>
        </p:spPr>
      </p:pic>
      <p:sp>
        <p:nvSpPr>
          <p:cNvPr id="248" name="Google Shape;248;p12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buNone/>
              <a:defRPr sz="1300">
                <a:solidFill>
                  <a:schemeClr val="accent5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lvl="1">
              <a:buNone/>
              <a:defRPr sz="1300">
                <a:solidFill>
                  <a:schemeClr val="accent5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lvl="2">
              <a:buNone/>
              <a:defRPr sz="1300">
                <a:solidFill>
                  <a:schemeClr val="accent5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lvl="3">
              <a:buNone/>
              <a:defRPr sz="1300">
                <a:solidFill>
                  <a:schemeClr val="accent5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lvl="4">
              <a:buNone/>
              <a:defRPr sz="1300">
                <a:solidFill>
                  <a:schemeClr val="accent5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lvl="5">
              <a:buNone/>
              <a:defRPr sz="1300">
                <a:solidFill>
                  <a:schemeClr val="accent5"/>
                </a:solidFill>
                <a:latin typeface="Poppins"/>
                <a:ea typeface="Poppins"/>
                <a:cs typeface="Poppins"/>
                <a:sym typeface="Poppins"/>
              </a:defRPr>
            </a:lvl6pPr>
            <a:lvl7pPr lvl="6">
              <a:buNone/>
              <a:defRPr sz="1300">
                <a:solidFill>
                  <a:schemeClr val="accent5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lvl="7">
              <a:buNone/>
              <a:defRPr sz="1300">
                <a:solidFill>
                  <a:schemeClr val="accent5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lvl="8">
              <a:buNone/>
              <a:defRPr sz="1300">
                <a:solidFill>
                  <a:schemeClr val="accent5"/>
                </a:solidFill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 1 1 3 4">
  <p:cSld name="TITLE_1_1_3_4">
    <p:spTree>
      <p:nvGrpSpPr>
        <p:cNvPr id="1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0" name="Google Shape;250;p13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988976" y="381000"/>
            <a:ext cx="774026" cy="676126"/>
          </a:xfrm>
          <a:prstGeom prst="rect">
            <a:avLst/>
          </a:prstGeom>
          <a:noFill/>
          <a:ln>
            <a:noFill/>
          </a:ln>
        </p:spPr>
      </p:pic>
      <p:pic>
        <p:nvPicPr>
          <p:cNvPr id="251" name="Google Shape;251;p13"/>
          <p:cNvPicPr preferRelativeResize="0"/>
          <p:nvPr/>
        </p:nvPicPr>
        <p:blipFill rotWithShape="1">
          <a:blip r:embed="rId3">
            <a:alphaModFix/>
          </a:blip>
          <a:srcRect l="26411"/>
          <a:stretch/>
        </p:blipFill>
        <p:spPr>
          <a:xfrm rot="10800000">
            <a:off x="0" y="-1"/>
            <a:ext cx="5095875" cy="5156326"/>
          </a:xfrm>
          <a:prstGeom prst="rect">
            <a:avLst/>
          </a:prstGeom>
          <a:noFill/>
          <a:ln>
            <a:noFill/>
          </a:ln>
        </p:spPr>
      </p:pic>
      <p:sp>
        <p:nvSpPr>
          <p:cNvPr id="252" name="Google Shape;252;p13"/>
          <p:cNvSpPr/>
          <p:nvPr/>
        </p:nvSpPr>
        <p:spPr>
          <a:xfrm>
            <a:off x="2847975" y="1971675"/>
            <a:ext cx="628800" cy="11907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3" name="Google Shape;253;p13"/>
          <p:cNvSpPr/>
          <p:nvPr/>
        </p:nvSpPr>
        <p:spPr>
          <a:xfrm>
            <a:off x="4257600" y="1057125"/>
            <a:ext cx="628800" cy="11907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54" name="Google Shape;254;p13"/>
          <p:cNvPicPr preferRelativeResize="0"/>
          <p:nvPr/>
        </p:nvPicPr>
        <p:blipFill rotWithShape="1">
          <a:blip r:embed="rId3">
            <a:alphaModFix/>
          </a:blip>
          <a:srcRect l="77304" t="85960" r="14305" b="1478"/>
          <a:stretch/>
        </p:blipFill>
        <p:spPr>
          <a:xfrm rot="10800000">
            <a:off x="4281490" y="66673"/>
            <a:ext cx="581023" cy="647702"/>
          </a:xfrm>
          <a:prstGeom prst="rect">
            <a:avLst/>
          </a:prstGeom>
          <a:noFill/>
          <a:ln>
            <a:noFill/>
          </a:ln>
        </p:spPr>
      </p:pic>
      <p:sp>
        <p:nvSpPr>
          <p:cNvPr id="255" name="Google Shape;255;p13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buNone/>
              <a:defRPr sz="1300">
                <a:solidFill>
                  <a:schemeClr val="accent5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lvl="1">
              <a:buNone/>
              <a:defRPr sz="1300">
                <a:solidFill>
                  <a:schemeClr val="accent5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lvl="2">
              <a:buNone/>
              <a:defRPr sz="1300">
                <a:solidFill>
                  <a:schemeClr val="accent5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lvl="3">
              <a:buNone/>
              <a:defRPr sz="1300">
                <a:solidFill>
                  <a:schemeClr val="accent5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lvl="4">
              <a:buNone/>
              <a:defRPr sz="1300">
                <a:solidFill>
                  <a:schemeClr val="accent5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lvl="5">
              <a:buNone/>
              <a:defRPr sz="1300">
                <a:solidFill>
                  <a:schemeClr val="accent5"/>
                </a:solidFill>
                <a:latin typeface="Poppins"/>
                <a:ea typeface="Poppins"/>
                <a:cs typeface="Poppins"/>
                <a:sym typeface="Poppins"/>
              </a:defRPr>
            </a:lvl6pPr>
            <a:lvl7pPr lvl="6">
              <a:buNone/>
              <a:defRPr sz="1300">
                <a:solidFill>
                  <a:schemeClr val="accent5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lvl="7">
              <a:buNone/>
              <a:defRPr sz="1300">
                <a:solidFill>
                  <a:schemeClr val="accent5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lvl="8">
              <a:buNone/>
              <a:defRPr sz="1300">
                <a:solidFill>
                  <a:schemeClr val="accent5"/>
                </a:solidFill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 1 1 3 4 1">
  <p:cSld name="TITLE_1_1_3_4_1">
    <p:spTree>
      <p:nvGrpSpPr>
        <p:cNvPr id="1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7" name="Google Shape;257;p14"/>
          <p:cNvPicPr preferRelativeResize="0"/>
          <p:nvPr/>
        </p:nvPicPr>
        <p:blipFill rotWithShape="1">
          <a:blip r:embed="rId2">
            <a:alphaModFix/>
          </a:blip>
          <a:srcRect l="59045" t="50369" r="31991" b="37593"/>
          <a:stretch/>
        </p:blipFill>
        <p:spPr>
          <a:xfrm rot="10800000">
            <a:off x="4243384" y="80963"/>
            <a:ext cx="619126" cy="619123"/>
          </a:xfrm>
          <a:prstGeom prst="rect">
            <a:avLst/>
          </a:prstGeom>
          <a:noFill/>
          <a:ln>
            <a:noFill/>
          </a:ln>
        </p:spPr>
      </p:pic>
      <p:pic>
        <p:nvPicPr>
          <p:cNvPr id="258" name="Google Shape;258;p14"/>
          <p:cNvPicPr preferRelativeResize="0"/>
          <p:nvPr/>
        </p:nvPicPr>
        <p:blipFill rotWithShape="1">
          <a:blip r:embed="rId2">
            <a:alphaModFix/>
          </a:blip>
          <a:srcRect l="26226"/>
          <a:stretch/>
        </p:blipFill>
        <p:spPr>
          <a:xfrm rot="10800000">
            <a:off x="-3" y="-1"/>
            <a:ext cx="5095875" cy="5143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259" name="Google Shape;259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988976" y="381000"/>
            <a:ext cx="774026" cy="676126"/>
          </a:xfrm>
          <a:prstGeom prst="rect">
            <a:avLst/>
          </a:prstGeom>
          <a:noFill/>
          <a:ln>
            <a:noFill/>
          </a:ln>
        </p:spPr>
      </p:pic>
      <p:sp>
        <p:nvSpPr>
          <p:cNvPr id="260" name="Google Shape;260;p14"/>
          <p:cNvSpPr/>
          <p:nvPr/>
        </p:nvSpPr>
        <p:spPr>
          <a:xfrm>
            <a:off x="2847975" y="1971675"/>
            <a:ext cx="628800" cy="11907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1" name="Google Shape;261;p14"/>
          <p:cNvSpPr/>
          <p:nvPr/>
        </p:nvSpPr>
        <p:spPr>
          <a:xfrm>
            <a:off x="4257600" y="1057125"/>
            <a:ext cx="628800" cy="11907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2" name="Google Shape;262;p14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buNone/>
              <a:defRPr sz="1300">
                <a:solidFill>
                  <a:schemeClr val="accent5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lvl="1">
              <a:buNone/>
              <a:defRPr sz="1300">
                <a:solidFill>
                  <a:schemeClr val="accent5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lvl="2">
              <a:buNone/>
              <a:defRPr sz="1300">
                <a:solidFill>
                  <a:schemeClr val="accent5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lvl="3">
              <a:buNone/>
              <a:defRPr sz="1300">
                <a:solidFill>
                  <a:schemeClr val="accent5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lvl="4">
              <a:buNone/>
              <a:defRPr sz="1300">
                <a:solidFill>
                  <a:schemeClr val="accent5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lvl="5">
              <a:buNone/>
              <a:defRPr sz="1300">
                <a:solidFill>
                  <a:schemeClr val="accent5"/>
                </a:solidFill>
                <a:latin typeface="Poppins"/>
                <a:ea typeface="Poppins"/>
                <a:cs typeface="Poppins"/>
                <a:sym typeface="Poppins"/>
              </a:defRPr>
            </a:lvl6pPr>
            <a:lvl7pPr lvl="6">
              <a:buNone/>
              <a:defRPr sz="1300">
                <a:solidFill>
                  <a:schemeClr val="accent5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lvl="7">
              <a:buNone/>
              <a:defRPr sz="1300">
                <a:solidFill>
                  <a:schemeClr val="accent5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lvl="8">
              <a:buNone/>
              <a:defRPr sz="1300">
                <a:solidFill>
                  <a:schemeClr val="accent5"/>
                </a:solidFill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 1 1 3 3">
  <p:cSld name="TITLE_1_1_3_3">
    <p:spTree>
      <p:nvGrpSpPr>
        <p:cNvPr id="1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4" name="Google Shape;264;p15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988976" y="381000"/>
            <a:ext cx="774026" cy="676126"/>
          </a:xfrm>
          <a:prstGeom prst="rect">
            <a:avLst/>
          </a:prstGeom>
          <a:noFill/>
          <a:ln>
            <a:noFill/>
          </a:ln>
        </p:spPr>
      </p:pic>
      <p:pic>
        <p:nvPicPr>
          <p:cNvPr id="265" name="Google Shape;265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6498135" cy="4838699"/>
          </a:xfrm>
          <a:prstGeom prst="rect">
            <a:avLst/>
          </a:prstGeom>
          <a:noFill/>
          <a:ln>
            <a:noFill/>
          </a:ln>
        </p:spPr>
      </p:pic>
      <p:sp>
        <p:nvSpPr>
          <p:cNvPr id="266" name="Google Shape;266;p15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buNone/>
              <a:defRPr sz="1300">
                <a:solidFill>
                  <a:schemeClr val="accent5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lvl="1">
              <a:buNone/>
              <a:defRPr sz="1300">
                <a:solidFill>
                  <a:schemeClr val="accent5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lvl="2">
              <a:buNone/>
              <a:defRPr sz="1300">
                <a:solidFill>
                  <a:schemeClr val="accent5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lvl="3">
              <a:buNone/>
              <a:defRPr sz="1300">
                <a:solidFill>
                  <a:schemeClr val="accent5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lvl="4">
              <a:buNone/>
              <a:defRPr sz="1300">
                <a:solidFill>
                  <a:schemeClr val="accent5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lvl="5">
              <a:buNone/>
              <a:defRPr sz="1300">
                <a:solidFill>
                  <a:schemeClr val="accent5"/>
                </a:solidFill>
                <a:latin typeface="Poppins"/>
                <a:ea typeface="Poppins"/>
                <a:cs typeface="Poppins"/>
                <a:sym typeface="Poppins"/>
              </a:defRPr>
            </a:lvl6pPr>
            <a:lvl7pPr lvl="6">
              <a:buNone/>
              <a:defRPr sz="1300">
                <a:solidFill>
                  <a:schemeClr val="accent5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lvl="7">
              <a:buNone/>
              <a:defRPr sz="1300">
                <a:solidFill>
                  <a:schemeClr val="accent5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lvl="8">
              <a:buNone/>
              <a:defRPr sz="1300">
                <a:solidFill>
                  <a:schemeClr val="accent5"/>
                </a:solidFill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 1 1 3 2">
  <p:cSld name="TITLE_1_1_3_2">
    <p:spTree>
      <p:nvGrpSpPr>
        <p:cNvPr id="1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8" name="Google Shape;268;p16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988976" y="381000"/>
            <a:ext cx="774026" cy="676126"/>
          </a:xfrm>
          <a:prstGeom prst="rect">
            <a:avLst/>
          </a:prstGeom>
          <a:noFill/>
          <a:ln>
            <a:noFill/>
          </a:ln>
        </p:spPr>
      </p:pic>
      <p:sp>
        <p:nvSpPr>
          <p:cNvPr id="269" name="Google Shape;269;p16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buNone/>
              <a:defRPr sz="1300">
                <a:solidFill>
                  <a:schemeClr val="accent5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lvl="1">
              <a:buNone/>
              <a:defRPr sz="1300">
                <a:solidFill>
                  <a:schemeClr val="accent5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lvl="2">
              <a:buNone/>
              <a:defRPr sz="1300">
                <a:solidFill>
                  <a:schemeClr val="accent5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lvl="3">
              <a:buNone/>
              <a:defRPr sz="1300">
                <a:solidFill>
                  <a:schemeClr val="accent5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lvl="4">
              <a:buNone/>
              <a:defRPr sz="1300">
                <a:solidFill>
                  <a:schemeClr val="accent5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lvl="5">
              <a:buNone/>
              <a:defRPr sz="1300">
                <a:solidFill>
                  <a:schemeClr val="accent5"/>
                </a:solidFill>
                <a:latin typeface="Poppins"/>
                <a:ea typeface="Poppins"/>
                <a:cs typeface="Poppins"/>
                <a:sym typeface="Poppins"/>
              </a:defRPr>
            </a:lvl6pPr>
            <a:lvl7pPr lvl="6">
              <a:buNone/>
              <a:defRPr sz="1300">
                <a:solidFill>
                  <a:schemeClr val="accent5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lvl="7">
              <a:buNone/>
              <a:defRPr sz="1300">
                <a:solidFill>
                  <a:schemeClr val="accent5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lvl="8">
              <a:buNone/>
              <a:defRPr sz="1300">
                <a:solidFill>
                  <a:schemeClr val="accent5"/>
                </a:solidFill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 1 1 3 1">
  <p:cSld name="TITLE_1_1_3_1">
    <p:spTree>
      <p:nvGrpSpPr>
        <p:cNvPr id="1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1" name="Google Shape;271;p17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988976" y="381000"/>
            <a:ext cx="774026" cy="676126"/>
          </a:xfrm>
          <a:prstGeom prst="rect">
            <a:avLst/>
          </a:prstGeom>
          <a:noFill/>
          <a:ln>
            <a:noFill/>
          </a:ln>
        </p:spPr>
      </p:pic>
      <p:pic>
        <p:nvPicPr>
          <p:cNvPr id="272" name="Google Shape;272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3" cy="5147963"/>
          </a:xfrm>
          <a:prstGeom prst="rect">
            <a:avLst/>
          </a:prstGeom>
          <a:noFill/>
          <a:ln>
            <a:noFill/>
          </a:ln>
        </p:spPr>
      </p:pic>
      <p:sp>
        <p:nvSpPr>
          <p:cNvPr id="273" name="Google Shape;273;p17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buNone/>
              <a:defRPr sz="1300">
                <a:solidFill>
                  <a:schemeClr val="accent5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lvl="1">
              <a:buNone/>
              <a:defRPr sz="1300">
                <a:solidFill>
                  <a:schemeClr val="accent5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lvl="2">
              <a:buNone/>
              <a:defRPr sz="1300">
                <a:solidFill>
                  <a:schemeClr val="accent5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lvl="3">
              <a:buNone/>
              <a:defRPr sz="1300">
                <a:solidFill>
                  <a:schemeClr val="accent5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lvl="4">
              <a:buNone/>
              <a:defRPr sz="1300">
                <a:solidFill>
                  <a:schemeClr val="accent5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lvl="5">
              <a:buNone/>
              <a:defRPr sz="1300">
                <a:solidFill>
                  <a:schemeClr val="accent5"/>
                </a:solidFill>
                <a:latin typeface="Poppins"/>
                <a:ea typeface="Poppins"/>
                <a:cs typeface="Poppins"/>
                <a:sym typeface="Poppins"/>
              </a:defRPr>
            </a:lvl6pPr>
            <a:lvl7pPr lvl="6">
              <a:buNone/>
              <a:defRPr sz="1300">
                <a:solidFill>
                  <a:schemeClr val="accent5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lvl="7">
              <a:buNone/>
              <a:defRPr sz="1300">
                <a:solidFill>
                  <a:schemeClr val="accent5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lvl="8">
              <a:buNone/>
              <a:defRPr sz="1300">
                <a:solidFill>
                  <a:schemeClr val="accent5"/>
                </a:solidFill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 1 1 3 1 1">
  <p:cSld name="TITLE_1_1_3_1_1">
    <p:spTree>
      <p:nvGrpSpPr>
        <p:cNvPr id="1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5" name="Google Shape;275;p18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988976" y="381000"/>
            <a:ext cx="774026" cy="676126"/>
          </a:xfrm>
          <a:prstGeom prst="rect">
            <a:avLst/>
          </a:prstGeom>
          <a:noFill/>
          <a:ln>
            <a:noFill/>
          </a:ln>
        </p:spPr>
      </p:pic>
      <p:pic>
        <p:nvPicPr>
          <p:cNvPr id="276" name="Google Shape;276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3" cy="5147963"/>
          </a:xfrm>
          <a:prstGeom prst="rect">
            <a:avLst/>
          </a:prstGeom>
          <a:noFill/>
          <a:ln>
            <a:noFill/>
          </a:ln>
        </p:spPr>
      </p:pic>
      <p:sp>
        <p:nvSpPr>
          <p:cNvPr id="277" name="Google Shape;277;p18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buNone/>
              <a:defRPr sz="1300">
                <a:solidFill>
                  <a:schemeClr val="accent5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lvl="1">
              <a:buNone/>
              <a:defRPr sz="1300">
                <a:solidFill>
                  <a:schemeClr val="accent5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lvl="2">
              <a:buNone/>
              <a:defRPr sz="1300">
                <a:solidFill>
                  <a:schemeClr val="accent5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lvl="3">
              <a:buNone/>
              <a:defRPr sz="1300">
                <a:solidFill>
                  <a:schemeClr val="accent5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lvl="4">
              <a:buNone/>
              <a:defRPr sz="1300">
                <a:solidFill>
                  <a:schemeClr val="accent5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lvl="5">
              <a:buNone/>
              <a:defRPr sz="1300">
                <a:solidFill>
                  <a:schemeClr val="accent5"/>
                </a:solidFill>
                <a:latin typeface="Poppins"/>
                <a:ea typeface="Poppins"/>
                <a:cs typeface="Poppins"/>
                <a:sym typeface="Poppins"/>
              </a:defRPr>
            </a:lvl6pPr>
            <a:lvl7pPr lvl="6">
              <a:buNone/>
              <a:defRPr sz="1300">
                <a:solidFill>
                  <a:schemeClr val="accent5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lvl="7">
              <a:buNone/>
              <a:defRPr sz="1300">
                <a:solidFill>
                  <a:schemeClr val="accent5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lvl="8">
              <a:buNone/>
              <a:defRPr sz="1300">
                <a:solidFill>
                  <a:schemeClr val="accent5"/>
                </a:solidFill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 1 1 2">
  <p:cSld name="TITLE_1_1_2">
    <p:spTree>
      <p:nvGrpSpPr>
        <p:cNvPr id="1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9" name="Google Shape;279;p19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988976" y="381000"/>
            <a:ext cx="774026" cy="676126"/>
          </a:xfrm>
          <a:prstGeom prst="rect">
            <a:avLst/>
          </a:prstGeom>
          <a:noFill/>
          <a:ln>
            <a:noFill/>
          </a:ln>
        </p:spPr>
      </p:pic>
      <p:pic>
        <p:nvPicPr>
          <p:cNvPr id="280" name="Google Shape;280;p19"/>
          <p:cNvPicPr preferRelativeResize="0"/>
          <p:nvPr/>
        </p:nvPicPr>
        <p:blipFill rotWithShape="1">
          <a:blip r:embed="rId3">
            <a:alphaModFix/>
          </a:blip>
          <a:srcRect t="7961" b="7961"/>
          <a:stretch/>
        </p:blipFill>
        <p:spPr>
          <a:xfrm>
            <a:off x="463900" y="0"/>
            <a:ext cx="8216202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281" name="Google Shape;281;p19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buNone/>
              <a:defRPr sz="1300">
                <a:solidFill>
                  <a:schemeClr val="accent5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lvl="1">
              <a:buNone/>
              <a:defRPr sz="1300">
                <a:solidFill>
                  <a:schemeClr val="accent5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lvl="2">
              <a:buNone/>
              <a:defRPr sz="1300">
                <a:solidFill>
                  <a:schemeClr val="accent5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lvl="3">
              <a:buNone/>
              <a:defRPr sz="1300">
                <a:solidFill>
                  <a:schemeClr val="accent5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lvl="4">
              <a:buNone/>
              <a:defRPr sz="1300">
                <a:solidFill>
                  <a:schemeClr val="accent5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lvl="5">
              <a:buNone/>
              <a:defRPr sz="1300">
                <a:solidFill>
                  <a:schemeClr val="accent5"/>
                </a:solidFill>
                <a:latin typeface="Poppins"/>
                <a:ea typeface="Poppins"/>
                <a:cs typeface="Poppins"/>
                <a:sym typeface="Poppins"/>
              </a:defRPr>
            </a:lvl6pPr>
            <a:lvl7pPr lvl="6">
              <a:buNone/>
              <a:defRPr sz="1300">
                <a:solidFill>
                  <a:schemeClr val="accent5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lvl="7">
              <a:buNone/>
              <a:defRPr sz="1300">
                <a:solidFill>
                  <a:schemeClr val="accent5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lvl="8">
              <a:buNone/>
              <a:defRPr sz="1300">
                <a:solidFill>
                  <a:schemeClr val="accent5"/>
                </a:solidFill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 1 1 1">
  <p:cSld name="TITLE_1_1_1">
    <p:spTree>
      <p:nvGrpSpPr>
        <p:cNvPr id="1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3" name="Google Shape;283;p20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81001" y="381000"/>
            <a:ext cx="774026" cy="676126"/>
          </a:xfrm>
          <a:prstGeom prst="rect">
            <a:avLst/>
          </a:prstGeom>
          <a:noFill/>
          <a:ln>
            <a:noFill/>
          </a:ln>
        </p:spPr>
      </p:pic>
      <p:sp>
        <p:nvSpPr>
          <p:cNvPr id="284" name="Google Shape;284;p20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buNone/>
              <a:defRPr sz="1300">
                <a:solidFill>
                  <a:schemeClr val="accent5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lvl="1">
              <a:buNone/>
              <a:defRPr sz="1300">
                <a:solidFill>
                  <a:schemeClr val="accent5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lvl="2">
              <a:buNone/>
              <a:defRPr sz="1300">
                <a:solidFill>
                  <a:schemeClr val="accent5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lvl="3">
              <a:buNone/>
              <a:defRPr sz="1300">
                <a:solidFill>
                  <a:schemeClr val="accent5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lvl="4">
              <a:buNone/>
              <a:defRPr sz="1300">
                <a:solidFill>
                  <a:schemeClr val="accent5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lvl="5">
              <a:buNone/>
              <a:defRPr sz="1300">
                <a:solidFill>
                  <a:schemeClr val="accent5"/>
                </a:solidFill>
                <a:latin typeface="Poppins"/>
                <a:ea typeface="Poppins"/>
                <a:cs typeface="Poppins"/>
                <a:sym typeface="Poppins"/>
              </a:defRPr>
            </a:lvl6pPr>
            <a:lvl7pPr lvl="6">
              <a:buNone/>
              <a:defRPr sz="1300">
                <a:solidFill>
                  <a:schemeClr val="accent5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lvl="7">
              <a:buNone/>
              <a:defRPr sz="1300">
                <a:solidFill>
                  <a:schemeClr val="accent5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lvl="8">
              <a:buNone/>
              <a:defRPr sz="1300">
                <a:solidFill>
                  <a:schemeClr val="accent5"/>
                </a:solidFill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 1 1 1 1">
  <p:cSld name="TITLE_1_1_1_1">
    <p:spTree>
      <p:nvGrpSpPr>
        <p:cNvPr id="1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" name="Google Shape;286;p21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988976" y="381000"/>
            <a:ext cx="774026" cy="676126"/>
          </a:xfrm>
          <a:prstGeom prst="rect">
            <a:avLst/>
          </a:prstGeom>
          <a:noFill/>
          <a:ln>
            <a:noFill/>
          </a:ln>
        </p:spPr>
      </p:pic>
      <p:pic>
        <p:nvPicPr>
          <p:cNvPr id="287" name="Google Shape;287;p21"/>
          <p:cNvPicPr preferRelativeResize="0"/>
          <p:nvPr/>
        </p:nvPicPr>
        <p:blipFill rotWithShape="1">
          <a:blip r:embed="rId3">
            <a:alphaModFix/>
          </a:blip>
          <a:srcRect l="45448" t="28985" r="32991" b="55713"/>
          <a:stretch/>
        </p:blipFill>
        <p:spPr>
          <a:xfrm>
            <a:off x="6313950" y="3648075"/>
            <a:ext cx="2830049" cy="1495426"/>
          </a:xfrm>
          <a:prstGeom prst="rect">
            <a:avLst/>
          </a:prstGeom>
          <a:noFill/>
          <a:ln>
            <a:noFill/>
          </a:ln>
        </p:spPr>
      </p:pic>
      <p:pic>
        <p:nvPicPr>
          <p:cNvPr id="288" name="Google Shape;288;p21"/>
          <p:cNvPicPr preferRelativeResize="0"/>
          <p:nvPr/>
        </p:nvPicPr>
        <p:blipFill rotWithShape="1">
          <a:blip r:embed="rId3">
            <a:alphaModFix/>
          </a:blip>
          <a:srcRect l="80799" t="28985" r="11798" b="51327"/>
          <a:stretch/>
        </p:blipFill>
        <p:spPr>
          <a:xfrm rot="5400000">
            <a:off x="2400301" y="-476250"/>
            <a:ext cx="971551" cy="1924051"/>
          </a:xfrm>
          <a:prstGeom prst="rect">
            <a:avLst/>
          </a:prstGeom>
          <a:noFill/>
          <a:ln>
            <a:noFill/>
          </a:ln>
        </p:spPr>
      </p:pic>
      <p:sp>
        <p:nvSpPr>
          <p:cNvPr id="289" name="Google Shape;289;p21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buNone/>
              <a:defRPr sz="1300">
                <a:solidFill>
                  <a:schemeClr val="accent5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lvl="1">
              <a:buNone/>
              <a:defRPr sz="1300">
                <a:solidFill>
                  <a:schemeClr val="accent5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lvl="2">
              <a:buNone/>
              <a:defRPr sz="1300">
                <a:solidFill>
                  <a:schemeClr val="accent5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lvl="3">
              <a:buNone/>
              <a:defRPr sz="1300">
                <a:solidFill>
                  <a:schemeClr val="accent5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lvl="4">
              <a:buNone/>
              <a:defRPr sz="1300">
                <a:solidFill>
                  <a:schemeClr val="accent5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lvl="5">
              <a:buNone/>
              <a:defRPr sz="1300">
                <a:solidFill>
                  <a:schemeClr val="accent5"/>
                </a:solidFill>
                <a:latin typeface="Poppins"/>
                <a:ea typeface="Poppins"/>
                <a:cs typeface="Poppins"/>
                <a:sym typeface="Poppins"/>
              </a:defRPr>
            </a:lvl6pPr>
            <a:lvl7pPr lvl="6">
              <a:buNone/>
              <a:defRPr sz="1300">
                <a:solidFill>
                  <a:schemeClr val="accent5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lvl="7">
              <a:buNone/>
              <a:defRPr sz="1300">
                <a:solidFill>
                  <a:schemeClr val="accent5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lvl="8">
              <a:buNone/>
              <a:defRPr sz="1300">
                <a:solidFill>
                  <a:schemeClr val="accent5"/>
                </a:solidFill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 1 1 1 1 1">
  <p:cSld name="TITLE_1_1_1_1_1">
    <p:spTree>
      <p:nvGrpSpPr>
        <p:cNvPr id="1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1" name="Google Shape;291;p2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988976" y="381000"/>
            <a:ext cx="774026" cy="676126"/>
          </a:xfrm>
          <a:prstGeom prst="rect">
            <a:avLst/>
          </a:prstGeom>
          <a:noFill/>
          <a:ln>
            <a:noFill/>
          </a:ln>
        </p:spPr>
      </p:pic>
      <p:pic>
        <p:nvPicPr>
          <p:cNvPr id="292" name="Google Shape;292;p22"/>
          <p:cNvPicPr preferRelativeResize="0"/>
          <p:nvPr/>
        </p:nvPicPr>
        <p:blipFill rotWithShape="1">
          <a:blip r:embed="rId3">
            <a:alphaModFix/>
          </a:blip>
          <a:srcRect l="-30377" t="50381" r="16091" b="-16223"/>
          <a:stretch/>
        </p:blipFill>
        <p:spPr>
          <a:xfrm rot="10800000">
            <a:off x="3" y="2197150"/>
            <a:ext cx="6867523" cy="2946350"/>
          </a:xfrm>
          <a:prstGeom prst="rect">
            <a:avLst/>
          </a:prstGeom>
          <a:noFill/>
          <a:ln>
            <a:noFill/>
          </a:ln>
        </p:spPr>
      </p:pic>
      <p:sp>
        <p:nvSpPr>
          <p:cNvPr id="293" name="Google Shape;293;p22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buNone/>
              <a:defRPr sz="1300">
                <a:solidFill>
                  <a:schemeClr val="accent5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lvl="1">
              <a:buNone/>
              <a:defRPr sz="1300">
                <a:solidFill>
                  <a:schemeClr val="accent5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lvl="2">
              <a:buNone/>
              <a:defRPr sz="1300">
                <a:solidFill>
                  <a:schemeClr val="accent5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lvl="3">
              <a:buNone/>
              <a:defRPr sz="1300">
                <a:solidFill>
                  <a:schemeClr val="accent5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lvl="4">
              <a:buNone/>
              <a:defRPr sz="1300">
                <a:solidFill>
                  <a:schemeClr val="accent5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lvl="5">
              <a:buNone/>
              <a:defRPr sz="1300">
                <a:solidFill>
                  <a:schemeClr val="accent5"/>
                </a:solidFill>
                <a:latin typeface="Poppins"/>
                <a:ea typeface="Poppins"/>
                <a:cs typeface="Poppins"/>
                <a:sym typeface="Poppins"/>
              </a:defRPr>
            </a:lvl6pPr>
            <a:lvl7pPr lvl="6">
              <a:buNone/>
              <a:defRPr sz="1300">
                <a:solidFill>
                  <a:schemeClr val="accent5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lvl="7">
              <a:buNone/>
              <a:defRPr sz="1300">
                <a:solidFill>
                  <a:schemeClr val="accent5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lvl="8">
              <a:buNone/>
              <a:defRPr sz="1300">
                <a:solidFill>
                  <a:schemeClr val="accent5"/>
                </a:solidFill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Google Shape;295;p2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296" name="Google Shape;296;p23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buNone/>
              <a:defRPr sz="1300">
                <a:solidFill>
                  <a:schemeClr val="accent5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lvl="1">
              <a:buNone/>
              <a:defRPr sz="1300">
                <a:solidFill>
                  <a:schemeClr val="accent5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lvl="2">
              <a:buNone/>
              <a:defRPr sz="1300">
                <a:solidFill>
                  <a:schemeClr val="accent5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lvl="3">
              <a:buNone/>
              <a:defRPr sz="1300">
                <a:solidFill>
                  <a:schemeClr val="accent5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lvl="4">
              <a:buNone/>
              <a:defRPr sz="1300">
                <a:solidFill>
                  <a:schemeClr val="accent5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lvl="5">
              <a:buNone/>
              <a:defRPr sz="1300">
                <a:solidFill>
                  <a:schemeClr val="accent5"/>
                </a:solidFill>
                <a:latin typeface="Poppins"/>
                <a:ea typeface="Poppins"/>
                <a:cs typeface="Poppins"/>
                <a:sym typeface="Poppins"/>
              </a:defRPr>
            </a:lvl6pPr>
            <a:lvl7pPr lvl="6">
              <a:buNone/>
              <a:defRPr sz="1300">
                <a:solidFill>
                  <a:schemeClr val="accent5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lvl="7">
              <a:buNone/>
              <a:defRPr sz="1300">
                <a:solidFill>
                  <a:schemeClr val="accent5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lvl="8">
              <a:buNone/>
              <a:defRPr sz="1300">
                <a:solidFill>
                  <a:schemeClr val="accent5"/>
                </a:solidFill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Google Shape;298;p2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99" name="Google Shape;299;p2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300" name="Google Shape;300;p24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buNone/>
              <a:defRPr sz="1300">
                <a:solidFill>
                  <a:schemeClr val="accent5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lvl="1">
              <a:buNone/>
              <a:defRPr sz="1300">
                <a:solidFill>
                  <a:schemeClr val="accent5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lvl="2">
              <a:buNone/>
              <a:defRPr sz="1300">
                <a:solidFill>
                  <a:schemeClr val="accent5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lvl="3">
              <a:buNone/>
              <a:defRPr sz="1300">
                <a:solidFill>
                  <a:schemeClr val="accent5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lvl="4">
              <a:buNone/>
              <a:defRPr sz="1300">
                <a:solidFill>
                  <a:schemeClr val="accent5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lvl="5">
              <a:buNone/>
              <a:defRPr sz="1300">
                <a:solidFill>
                  <a:schemeClr val="accent5"/>
                </a:solidFill>
                <a:latin typeface="Poppins"/>
                <a:ea typeface="Poppins"/>
                <a:cs typeface="Poppins"/>
                <a:sym typeface="Poppins"/>
              </a:defRPr>
            </a:lvl6pPr>
            <a:lvl7pPr lvl="6">
              <a:buNone/>
              <a:defRPr sz="1300">
                <a:solidFill>
                  <a:schemeClr val="accent5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lvl="7">
              <a:buNone/>
              <a:defRPr sz="1300">
                <a:solidFill>
                  <a:schemeClr val="accent5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lvl="8">
              <a:buNone/>
              <a:defRPr sz="1300">
                <a:solidFill>
                  <a:schemeClr val="accent5"/>
                </a:solidFill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Google Shape;302;p2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303" name="Google Shape;303;p2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04" name="Google Shape;304;p2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05" name="Google Shape;305;p25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buNone/>
              <a:defRPr sz="1300">
                <a:solidFill>
                  <a:schemeClr val="accent5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lvl="1">
              <a:buNone/>
              <a:defRPr sz="1300">
                <a:solidFill>
                  <a:schemeClr val="accent5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lvl="2">
              <a:buNone/>
              <a:defRPr sz="1300">
                <a:solidFill>
                  <a:schemeClr val="accent5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lvl="3">
              <a:buNone/>
              <a:defRPr sz="1300">
                <a:solidFill>
                  <a:schemeClr val="accent5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lvl="4">
              <a:buNone/>
              <a:defRPr sz="1300">
                <a:solidFill>
                  <a:schemeClr val="accent5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lvl="5">
              <a:buNone/>
              <a:defRPr sz="1300">
                <a:solidFill>
                  <a:schemeClr val="accent5"/>
                </a:solidFill>
                <a:latin typeface="Poppins"/>
                <a:ea typeface="Poppins"/>
                <a:cs typeface="Poppins"/>
                <a:sym typeface="Poppins"/>
              </a:defRPr>
            </a:lvl6pPr>
            <a:lvl7pPr lvl="6">
              <a:buNone/>
              <a:defRPr sz="1300">
                <a:solidFill>
                  <a:schemeClr val="accent5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lvl="7">
              <a:buNone/>
              <a:defRPr sz="1300">
                <a:solidFill>
                  <a:schemeClr val="accent5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lvl="8">
              <a:buNone/>
              <a:defRPr sz="1300">
                <a:solidFill>
                  <a:schemeClr val="accent5"/>
                </a:solidFill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" name="Google Shape;307;p2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308" name="Google Shape;308;p26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buNone/>
              <a:defRPr sz="1300">
                <a:solidFill>
                  <a:schemeClr val="accent5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lvl="1">
              <a:buNone/>
              <a:defRPr sz="1300">
                <a:solidFill>
                  <a:schemeClr val="accent5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lvl="2">
              <a:buNone/>
              <a:defRPr sz="1300">
                <a:solidFill>
                  <a:schemeClr val="accent5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lvl="3">
              <a:buNone/>
              <a:defRPr sz="1300">
                <a:solidFill>
                  <a:schemeClr val="accent5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lvl="4">
              <a:buNone/>
              <a:defRPr sz="1300">
                <a:solidFill>
                  <a:schemeClr val="accent5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lvl="5">
              <a:buNone/>
              <a:defRPr sz="1300">
                <a:solidFill>
                  <a:schemeClr val="accent5"/>
                </a:solidFill>
                <a:latin typeface="Poppins"/>
                <a:ea typeface="Poppins"/>
                <a:cs typeface="Poppins"/>
                <a:sym typeface="Poppins"/>
              </a:defRPr>
            </a:lvl6pPr>
            <a:lvl7pPr lvl="6">
              <a:buNone/>
              <a:defRPr sz="1300">
                <a:solidFill>
                  <a:schemeClr val="accent5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lvl="7">
              <a:buNone/>
              <a:defRPr sz="1300">
                <a:solidFill>
                  <a:schemeClr val="accent5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lvl="8">
              <a:buNone/>
              <a:defRPr sz="1300">
                <a:solidFill>
                  <a:schemeClr val="accent5"/>
                </a:solidFill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3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" name="Google Shape;310;p2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11" name="Google Shape;311;p2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6213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2" name="Google Shape;312;p27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buNone/>
              <a:defRPr sz="1300">
                <a:solidFill>
                  <a:schemeClr val="accent5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lvl="1">
              <a:buNone/>
              <a:defRPr sz="1300">
                <a:solidFill>
                  <a:schemeClr val="accent5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lvl="2">
              <a:buNone/>
              <a:defRPr sz="1300">
                <a:solidFill>
                  <a:schemeClr val="accent5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lvl="3">
              <a:buNone/>
              <a:defRPr sz="1300">
                <a:solidFill>
                  <a:schemeClr val="accent5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lvl="4">
              <a:buNone/>
              <a:defRPr sz="1300">
                <a:solidFill>
                  <a:schemeClr val="accent5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lvl="5">
              <a:buNone/>
              <a:defRPr sz="1300">
                <a:solidFill>
                  <a:schemeClr val="accent5"/>
                </a:solidFill>
                <a:latin typeface="Poppins"/>
                <a:ea typeface="Poppins"/>
                <a:cs typeface="Poppins"/>
                <a:sym typeface="Poppins"/>
              </a:defRPr>
            </a:lvl6pPr>
            <a:lvl7pPr lvl="6">
              <a:buNone/>
              <a:defRPr sz="1300">
                <a:solidFill>
                  <a:schemeClr val="accent5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lvl="7">
              <a:buNone/>
              <a:defRPr sz="1300">
                <a:solidFill>
                  <a:schemeClr val="accent5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lvl="8">
              <a:buNone/>
              <a:defRPr sz="1300">
                <a:solidFill>
                  <a:schemeClr val="accent5"/>
                </a:solidFill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" name="Google Shape;314;p2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15" name="Google Shape;315;p28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buNone/>
              <a:defRPr sz="1300">
                <a:solidFill>
                  <a:schemeClr val="accent5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lvl="1">
              <a:buNone/>
              <a:defRPr sz="1300">
                <a:solidFill>
                  <a:schemeClr val="accent5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lvl="2">
              <a:buNone/>
              <a:defRPr sz="1300">
                <a:solidFill>
                  <a:schemeClr val="accent5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lvl="3">
              <a:buNone/>
              <a:defRPr sz="1300">
                <a:solidFill>
                  <a:schemeClr val="accent5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lvl="4">
              <a:buNone/>
              <a:defRPr sz="1300">
                <a:solidFill>
                  <a:schemeClr val="accent5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lvl="5">
              <a:buNone/>
              <a:defRPr sz="1300">
                <a:solidFill>
                  <a:schemeClr val="accent5"/>
                </a:solidFill>
                <a:latin typeface="Poppins"/>
                <a:ea typeface="Poppins"/>
                <a:cs typeface="Poppins"/>
                <a:sym typeface="Poppins"/>
              </a:defRPr>
            </a:lvl6pPr>
            <a:lvl7pPr lvl="6">
              <a:buNone/>
              <a:defRPr sz="1300">
                <a:solidFill>
                  <a:schemeClr val="accent5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lvl="7">
              <a:buNone/>
              <a:defRPr sz="1300">
                <a:solidFill>
                  <a:schemeClr val="accent5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lvl="8">
              <a:buNone/>
              <a:defRPr sz="1300">
                <a:solidFill>
                  <a:schemeClr val="accent5"/>
                </a:solidFill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3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" name="Google Shape;317;p29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318" name="Google Shape;318;p29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319" name="Google Shape;319;p29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buNone/>
              <a:defRPr sz="1300">
                <a:solidFill>
                  <a:schemeClr val="accent5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lvl="1">
              <a:buNone/>
              <a:defRPr sz="1300">
                <a:solidFill>
                  <a:schemeClr val="accent5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lvl="2">
              <a:buNone/>
              <a:defRPr sz="1300">
                <a:solidFill>
                  <a:schemeClr val="accent5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lvl="3">
              <a:buNone/>
              <a:defRPr sz="1300">
                <a:solidFill>
                  <a:schemeClr val="accent5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lvl="4">
              <a:buNone/>
              <a:defRPr sz="1300">
                <a:solidFill>
                  <a:schemeClr val="accent5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lvl="5">
              <a:buNone/>
              <a:defRPr sz="1300">
                <a:solidFill>
                  <a:schemeClr val="accent5"/>
                </a:solidFill>
                <a:latin typeface="Poppins"/>
                <a:ea typeface="Poppins"/>
                <a:cs typeface="Poppins"/>
                <a:sym typeface="Poppins"/>
              </a:defRPr>
            </a:lvl6pPr>
            <a:lvl7pPr lvl="6">
              <a:buNone/>
              <a:defRPr sz="1300">
                <a:solidFill>
                  <a:schemeClr val="accent5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lvl="7">
              <a:buNone/>
              <a:defRPr sz="1300">
                <a:solidFill>
                  <a:schemeClr val="accent5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lvl="8">
              <a:buNone/>
              <a:defRPr sz="1300">
                <a:solidFill>
                  <a:schemeClr val="accent5"/>
                </a:solidFill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rgbClr val="FFFFFF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800"/>
              <a:buFont typeface="Fjalla One"/>
              <a:buNone/>
              <a:defRPr sz="2800">
                <a:solidFill>
                  <a:schemeClr val="accent4"/>
                </a:solidFill>
                <a:latin typeface="Fjalla One"/>
                <a:ea typeface="Fjalla One"/>
                <a:cs typeface="Fjalla One"/>
                <a:sym typeface="Fjalla One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800"/>
              <a:buFont typeface="Poppins"/>
              <a:buChar char="●"/>
              <a:defRPr sz="1800">
                <a:solidFill>
                  <a:schemeClr val="accent5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Font typeface="Poppins"/>
              <a:buChar char="○"/>
              <a:defRPr>
                <a:solidFill>
                  <a:schemeClr val="accent5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Font typeface="Poppins"/>
              <a:buChar char="■"/>
              <a:defRPr>
                <a:solidFill>
                  <a:schemeClr val="accent5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Font typeface="Poppins"/>
              <a:buChar char="●"/>
              <a:defRPr>
                <a:solidFill>
                  <a:schemeClr val="accent5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Font typeface="Poppins"/>
              <a:buChar char="○"/>
              <a:defRPr>
                <a:solidFill>
                  <a:schemeClr val="accent5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Font typeface="Poppins"/>
              <a:buChar char="■"/>
              <a:defRPr>
                <a:solidFill>
                  <a:schemeClr val="accent5"/>
                </a:solidFill>
                <a:latin typeface="Poppins"/>
                <a:ea typeface="Poppins"/>
                <a:cs typeface="Poppins"/>
                <a:sym typeface="Poppins"/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Font typeface="Poppins"/>
              <a:buChar char="●"/>
              <a:defRPr>
                <a:solidFill>
                  <a:schemeClr val="accent5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Font typeface="Poppins"/>
              <a:buChar char="○"/>
              <a:defRPr>
                <a:solidFill>
                  <a:schemeClr val="accent5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Font typeface="Poppins"/>
              <a:buChar char="■"/>
              <a:defRPr>
                <a:solidFill>
                  <a:schemeClr val="accent5"/>
                </a:solidFill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  <p:sldLayoutId id="2147483665" r:id="rId18"/>
    <p:sldLayoutId id="2147483666" r:id="rId19"/>
    <p:sldLayoutId id="2147483667" r:id="rId20"/>
    <p:sldLayoutId id="2147483668" r:id="rId21"/>
    <p:sldLayoutId id="2147483669" r:id="rId22"/>
    <p:sldLayoutId id="2147483670" r:id="rId23"/>
    <p:sldLayoutId id="2147483671" r:id="rId24"/>
    <p:sldLayoutId id="2147483672" r:id="rId25"/>
    <p:sldLayoutId id="2147483673" r:id="rId26"/>
    <p:sldLayoutId id="2147483674" r:id="rId27"/>
    <p:sldLayoutId id="2147483675" r:id="rId28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9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19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1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18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1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1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1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9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19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9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19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19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19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owashco.org/vote2021/voting-information" TargetMode="Externa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5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mnvotes.org/" TargetMode="External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9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9.xml"/><Relationship Id="rId4" Type="http://schemas.openxmlformats.org/officeDocument/2006/relationships/hyperlink" Target="http://sowashco.org/vote2021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" name="Google Shape;324;p30"/>
          <p:cNvSpPr/>
          <p:nvPr/>
        </p:nvSpPr>
        <p:spPr>
          <a:xfrm>
            <a:off x="-175" y="0"/>
            <a:ext cx="9144000" cy="51435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325" name="Google Shape;325;p30"/>
          <p:cNvPicPr preferRelativeResize="0"/>
          <p:nvPr/>
        </p:nvPicPr>
        <p:blipFill rotWithShape="1">
          <a:blip r:embed="rId3">
            <a:alphaModFix/>
          </a:blip>
          <a:srcRect t="4446" b="4437"/>
          <a:stretch/>
        </p:blipFill>
        <p:spPr>
          <a:xfrm>
            <a:off x="0" y="644202"/>
            <a:ext cx="9144000" cy="2940696"/>
          </a:xfrm>
          <a:prstGeom prst="rect">
            <a:avLst/>
          </a:prstGeom>
          <a:noFill/>
          <a:ln>
            <a:noFill/>
          </a:ln>
        </p:spPr>
      </p:pic>
      <p:sp>
        <p:nvSpPr>
          <p:cNvPr id="326" name="Google Shape;326;p30"/>
          <p:cNvSpPr txBox="1">
            <a:spLocks noGrp="1"/>
          </p:cNvSpPr>
          <p:nvPr>
            <p:ph type="subTitle" idx="4294967295"/>
          </p:nvPr>
        </p:nvSpPr>
        <p:spPr>
          <a:xfrm>
            <a:off x="314325" y="3980475"/>
            <a:ext cx="3576000" cy="804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35"/>
              <a:buNone/>
            </a:pPr>
            <a:r>
              <a:rPr lang="en" sz="1200">
                <a:solidFill>
                  <a:schemeClr val="accent6"/>
                </a:solidFill>
              </a:rPr>
              <a:t>Operating and Capital Projects Levies</a:t>
            </a:r>
            <a:endParaRPr sz="1200">
              <a:solidFill>
                <a:schemeClr val="accent6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935"/>
              <a:buNone/>
            </a:pPr>
            <a:r>
              <a:rPr lang="en" sz="1000">
                <a:solidFill>
                  <a:schemeClr val="accent6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FIRST NAME LAST NAME</a:t>
            </a:r>
            <a:endParaRPr sz="1000">
              <a:solidFill>
                <a:schemeClr val="accent6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35"/>
              <a:buNone/>
            </a:pPr>
            <a:r>
              <a:rPr lang="en" sz="1000">
                <a:solidFill>
                  <a:schemeClr val="accent6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MONTH, DAY, YEAR</a:t>
            </a:r>
            <a:endParaRPr sz="1000">
              <a:solidFill>
                <a:schemeClr val="accent6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  <p:sp>
        <p:nvSpPr>
          <p:cNvPr id="327" name="Google Shape;327;p30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</a:t>
            </a:fld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3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" name="Google Shape;332;p31"/>
          <p:cNvSpPr txBox="1">
            <a:spLocks noGrp="1"/>
          </p:cNvSpPr>
          <p:nvPr>
            <p:ph type="ctrTitle" idx="4294967295"/>
          </p:nvPr>
        </p:nvSpPr>
        <p:spPr>
          <a:xfrm>
            <a:off x="460200" y="571175"/>
            <a:ext cx="7390500" cy="650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accent5"/>
                </a:solidFill>
              </a:rPr>
              <a:t>What’s on the Ballot Nov. 2</a:t>
            </a:r>
            <a:endParaRPr sz="3000">
              <a:solidFill>
                <a:schemeClr val="accent5"/>
              </a:solidFill>
              <a:latin typeface="Fjalla One"/>
              <a:ea typeface="Fjalla One"/>
              <a:cs typeface="Fjalla One"/>
              <a:sym typeface="Fjalla One"/>
            </a:endParaRPr>
          </a:p>
        </p:txBody>
      </p:sp>
      <p:sp>
        <p:nvSpPr>
          <p:cNvPr id="333" name="Google Shape;333;p31"/>
          <p:cNvSpPr txBox="1"/>
          <p:nvPr/>
        </p:nvSpPr>
        <p:spPr>
          <a:xfrm>
            <a:off x="339450" y="1221575"/>
            <a:ext cx="6375600" cy="293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b="1">
              <a:solidFill>
                <a:schemeClr val="accent5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457200" lvl="0" indent="-31750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accent5"/>
              </a:buClr>
              <a:buSzPts val="1400"/>
              <a:buFont typeface="Poppins"/>
              <a:buChar char="●"/>
            </a:pPr>
            <a:r>
              <a:rPr lang="en" b="1">
                <a:solidFill>
                  <a:schemeClr val="accent5"/>
                </a:solidFill>
                <a:latin typeface="Poppins"/>
                <a:ea typeface="Poppins"/>
                <a:cs typeface="Poppins"/>
                <a:sym typeface="Poppins"/>
              </a:rPr>
              <a:t>Question 1 - Stability:</a:t>
            </a:r>
            <a:r>
              <a:rPr lang="en">
                <a:solidFill>
                  <a:schemeClr val="accent5"/>
                </a:solidFill>
                <a:latin typeface="Poppins"/>
                <a:ea typeface="Poppins"/>
                <a:cs typeface="Poppins"/>
                <a:sym typeface="Poppins"/>
              </a:rPr>
              <a:t> Combine and replace 2015 and 2017 operating levies with one operating levy to provide funds for classrooms, instruction and other school operating costs.</a:t>
            </a:r>
            <a:endParaRPr>
              <a:solidFill>
                <a:schemeClr val="accent5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endParaRPr>
              <a:solidFill>
                <a:schemeClr val="accent5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457200" lvl="0" indent="-31750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accent5"/>
              </a:buClr>
              <a:buSzPts val="1400"/>
              <a:buFont typeface="Poppins"/>
              <a:buChar char="●"/>
            </a:pPr>
            <a:r>
              <a:rPr lang="en" b="1">
                <a:solidFill>
                  <a:schemeClr val="accent5"/>
                </a:solidFill>
                <a:latin typeface="Poppins"/>
                <a:ea typeface="Poppins"/>
                <a:cs typeface="Poppins"/>
                <a:sym typeface="Poppins"/>
              </a:rPr>
              <a:t>Question 2 - Technology:</a:t>
            </a:r>
            <a:r>
              <a:rPr lang="en">
                <a:solidFill>
                  <a:schemeClr val="accent5"/>
                </a:solidFill>
                <a:latin typeface="Poppins"/>
                <a:ea typeface="Poppins"/>
                <a:cs typeface="Poppins"/>
                <a:sym typeface="Poppins"/>
              </a:rPr>
              <a:t> Combine the 2017 capital projects levy into a new levy for improved instructional technology, tech support staffing, maintenance and support for student and staff devices and enhanced technology infrastructure. </a:t>
            </a:r>
            <a:endParaRPr>
              <a:solidFill>
                <a:schemeClr val="accent5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0" lvl="0" indent="0" algn="l" rtl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None/>
            </a:pPr>
            <a:endParaRPr>
              <a:solidFill>
                <a:schemeClr val="accent5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grpSp>
        <p:nvGrpSpPr>
          <p:cNvPr id="334" name="Google Shape;334;p31"/>
          <p:cNvGrpSpPr/>
          <p:nvPr/>
        </p:nvGrpSpPr>
        <p:grpSpPr>
          <a:xfrm>
            <a:off x="7287375" y="1409375"/>
            <a:ext cx="1239925" cy="1245753"/>
            <a:chOff x="7287375" y="1637975"/>
            <a:chExt cx="1239925" cy="1245753"/>
          </a:xfrm>
        </p:grpSpPr>
        <p:sp>
          <p:nvSpPr>
            <p:cNvPr id="335" name="Google Shape;335;p31"/>
            <p:cNvSpPr/>
            <p:nvPr/>
          </p:nvSpPr>
          <p:spPr>
            <a:xfrm>
              <a:off x="7287400" y="1637975"/>
              <a:ext cx="1239900" cy="12399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pic>
          <p:nvPicPr>
            <p:cNvPr id="336" name="Google Shape;336;p31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7287375" y="1641082"/>
              <a:ext cx="1239900" cy="1242646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337" name="Google Shape;337;p31"/>
          <p:cNvGrpSpPr/>
          <p:nvPr/>
        </p:nvGrpSpPr>
        <p:grpSpPr>
          <a:xfrm>
            <a:off x="7287375" y="3088625"/>
            <a:ext cx="1239900" cy="1239900"/>
            <a:chOff x="7287375" y="3088625"/>
            <a:chExt cx="1239900" cy="1239900"/>
          </a:xfrm>
        </p:grpSpPr>
        <p:sp>
          <p:nvSpPr>
            <p:cNvPr id="338" name="Google Shape;338;p31"/>
            <p:cNvSpPr/>
            <p:nvPr/>
          </p:nvSpPr>
          <p:spPr>
            <a:xfrm>
              <a:off x="7287375" y="3088625"/>
              <a:ext cx="1239900" cy="12399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pic>
          <p:nvPicPr>
            <p:cNvPr id="339" name="Google Shape;339;p31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7455362" y="3256588"/>
              <a:ext cx="903946" cy="903975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340" name="Google Shape;340;p31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</a:t>
            </a:fld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5" name="Google Shape;345;p32"/>
          <p:cNvPicPr preferRelativeResize="0"/>
          <p:nvPr/>
        </p:nvPicPr>
        <p:blipFill rotWithShape="1">
          <a:blip r:embed="rId3">
            <a:alphaModFix/>
          </a:blip>
          <a:srcRect l="22626" t="5254" r="22401" b="4623"/>
          <a:stretch/>
        </p:blipFill>
        <p:spPr>
          <a:xfrm>
            <a:off x="3982516" y="1241401"/>
            <a:ext cx="4031350" cy="3834725"/>
          </a:xfrm>
          <a:prstGeom prst="rect">
            <a:avLst/>
          </a:prstGeom>
          <a:noFill/>
          <a:ln>
            <a:noFill/>
          </a:ln>
        </p:spPr>
      </p:pic>
      <p:sp>
        <p:nvSpPr>
          <p:cNvPr id="346" name="Google Shape;346;p32"/>
          <p:cNvSpPr txBox="1">
            <a:spLocks noGrp="1"/>
          </p:cNvSpPr>
          <p:nvPr>
            <p:ph type="ctrTitle" idx="4294967295"/>
          </p:nvPr>
        </p:nvSpPr>
        <p:spPr>
          <a:xfrm>
            <a:off x="339450" y="1152263"/>
            <a:ext cx="4191000" cy="650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accent5"/>
                </a:solidFill>
              </a:rPr>
              <a:t>School Funding</a:t>
            </a:r>
            <a:endParaRPr sz="3000">
              <a:solidFill>
                <a:schemeClr val="accent5"/>
              </a:solidFill>
              <a:latin typeface="Fjalla One"/>
              <a:ea typeface="Fjalla One"/>
              <a:cs typeface="Fjalla One"/>
              <a:sym typeface="Fjalla One"/>
            </a:endParaRPr>
          </a:p>
        </p:txBody>
      </p:sp>
      <p:sp>
        <p:nvSpPr>
          <p:cNvPr id="350" name="Google Shape;350;p32"/>
          <p:cNvSpPr txBox="1"/>
          <p:nvPr/>
        </p:nvSpPr>
        <p:spPr>
          <a:xfrm>
            <a:off x="298000" y="1929050"/>
            <a:ext cx="3753000" cy="204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Font typeface="Poppins"/>
              <a:buChar char="●"/>
            </a:pPr>
            <a:r>
              <a:rPr lang="en" b="1">
                <a:solidFill>
                  <a:schemeClr val="accent5"/>
                </a:solidFill>
                <a:latin typeface="Poppins"/>
                <a:ea typeface="Poppins"/>
                <a:cs typeface="Poppins"/>
                <a:sym typeface="Poppins"/>
              </a:rPr>
              <a:t>2021-22 school year budget </a:t>
            </a:r>
            <a:r>
              <a:rPr lang="en">
                <a:solidFill>
                  <a:schemeClr val="accent5"/>
                </a:solidFill>
                <a:latin typeface="Poppins"/>
                <a:ea typeface="Poppins"/>
                <a:cs typeface="Poppins"/>
                <a:sym typeface="Poppins"/>
              </a:rPr>
              <a:t>is $260 million (state, federal and local funds)</a:t>
            </a:r>
            <a:endParaRPr>
              <a:solidFill>
                <a:schemeClr val="accent5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457200" lvl="0" indent="-31750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accent5"/>
              </a:buClr>
              <a:buSzPts val="1400"/>
              <a:buFont typeface="Poppins"/>
              <a:buChar char="●"/>
            </a:pPr>
            <a:r>
              <a:rPr lang="en" b="1">
                <a:solidFill>
                  <a:schemeClr val="accent5"/>
                </a:solidFill>
                <a:latin typeface="Poppins"/>
                <a:ea typeface="Poppins"/>
                <a:cs typeface="Poppins"/>
                <a:sym typeface="Poppins"/>
              </a:rPr>
              <a:t>The state added</a:t>
            </a:r>
            <a:r>
              <a:rPr lang="en">
                <a:solidFill>
                  <a:schemeClr val="accent5"/>
                </a:solidFill>
                <a:latin typeface="Poppins"/>
                <a:ea typeface="Poppins"/>
                <a:cs typeface="Poppins"/>
                <a:sym typeface="Poppins"/>
              </a:rPr>
              <a:t> 2.45% to the basic education formula (2021-22) and 2% (2022-23)</a:t>
            </a:r>
            <a:endParaRPr>
              <a:solidFill>
                <a:schemeClr val="accent5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914400" lvl="0" indent="0" algn="l" rtl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None/>
            </a:pPr>
            <a:endParaRPr>
              <a:solidFill>
                <a:schemeClr val="accent5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51" name="Google Shape;351;p32"/>
          <p:cNvSpPr txBox="1"/>
          <p:nvPr/>
        </p:nvSpPr>
        <p:spPr>
          <a:xfrm>
            <a:off x="6185366" y="1977525"/>
            <a:ext cx="1096200" cy="8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 b="1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Local Taxes</a:t>
            </a:r>
            <a:endParaRPr sz="1500" b="1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 b="1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25%</a:t>
            </a:r>
            <a:endParaRPr sz="1500" b="1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cxnSp>
        <p:nvCxnSpPr>
          <p:cNvPr id="352" name="Google Shape;352;p32"/>
          <p:cNvCxnSpPr>
            <a:stCxn id="345" idx="3"/>
          </p:cNvCxnSpPr>
          <p:nvPr/>
        </p:nvCxnSpPr>
        <p:spPr>
          <a:xfrm>
            <a:off x="8013866" y="3158763"/>
            <a:ext cx="600" cy="600"/>
          </a:xfrm>
          <a:prstGeom prst="bentConnector2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353" name="Google Shape;353;p32"/>
          <p:cNvSpPr txBox="1"/>
          <p:nvPr/>
        </p:nvSpPr>
        <p:spPr>
          <a:xfrm>
            <a:off x="4985316" y="3369700"/>
            <a:ext cx="1096200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 b="1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State Aid</a:t>
            </a:r>
            <a:endParaRPr sz="1500" b="1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 b="1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72%</a:t>
            </a:r>
            <a:endParaRPr sz="1500" b="1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54" name="Google Shape;354;p32"/>
          <p:cNvSpPr txBox="1"/>
          <p:nvPr/>
        </p:nvSpPr>
        <p:spPr>
          <a:xfrm>
            <a:off x="4872631" y="322550"/>
            <a:ext cx="1554300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 b="1">
                <a:solidFill>
                  <a:srgbClr val="3C4043"/>
                </a:solidFill>
                <a:latin typeface="Poppins"/>
                <a:ea typeface="Poppins"/>
                <a:cs typeface="Poppins"/>
                <a:sym typeface="Poppins"/>
              </a:rPr>
              <a:t>Federal Aid</a:t>
            </a:r>
            <a:endParaRPr sz="1500" b="1">
              <a:solidFill>
                <a:srgbClr val="3C4043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 b="1">
                <a:solidFill>
                  <a:srgbClr val="3C4043"/>
                </a:solidFill>
                <a:latin typeface="Poppins"/>
                <a:ea typeface="Poppins"/>
                <a:cs typeface="Poppins"/>
                <a:sym typeface="Poppins"/>
              </a:rPr>
              <a:t>2%</a:t>
            </a:r>
            <a:endParaRPr sz="1500" b="1">
              <a:solidFill>
                <a:srgbClr val="3C4043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55" name="Google Shape;355;p32"/>
          <p:cNvSpPr txBox="1"/>
          <p:nvPr/>
        </p:nvSpPr>
        <p:spPr>
          <a:xfrm>
            <a:off x="7945324" y="2196566"/>
            <a:ext cx="1096200" cy="8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 b="1">
                <a:solidFill>
                  <a:srgbClr val="3C4043"/>
                </a:solidFill>
                <a:latin typeface="Poppins"/>
                <a:ea typeface="Poppins"/>
                <a:cs typeface="Poppins"/>
                <a:sym typeface="Poppins"/>
              </a:rPr>
              <a:t>Other Local Aid</a:t>
            </a:r>
            <a:endParaRPr sz="1500" b="1">
              <a:solidFill>
                <a:srgbClr val="3C4043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 b="1">
                <a:solidFill>
                  <a:srgbClr val="3C4043"/>
                </a:solidFill>
                <a:latin typeface="Poppins"/>
                <a:ea typeface="Poppins"/>
                <a:cs typeface="Poppins"/>
                <a:sym typeface="Poppins"/>
              </a:rPr>
              <a:t>1%</a:t>
            </a:r>
            <a:endParaRPr sz="1500" b="1">
              <a:solidFill>
                <a:srgbClr val="3C4043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cxnSp>
        <p:nvCxnSpPr>
          <p:cNvPr id="356" name="Google Shape;356;p32"/>
          <p:cNvCxnSpPr>
            <a:stCxn id="354" idx="2"/>
          </p:cNvCxnSpPr>
          <p:nvPr/>
        </p:nvCxnSpPr>
        <p:spPr>
          <a:xfrm>
            <a:off x="5649781" y="969050"/>
            <a:ext cx="221100" cy="486000"/>
          </a:xfrm>
          <a:prstGeom prst="straightConnector1">
            <a:avLst/>
          </a:prstGeom>
          <a:noFill/>
          <a:ln w="9525" cap="flat" cmpd="sng">
            <a:solidFill>
              <a:srgbClr val="0244A4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57" name="Google Shape;357;p32"/>
          <p:cNvCxnSpPr/>
          <p:nvPr/>
        </p:nvCxnSpPr>
        <p:spPr>
          <a:xfrm flipH="1">
            <a:off x="7757500" y="2879125"/>
            <a:ext cx="480300" cy="338100"/>
          </a:xfrm>
          <a:prstGeom prst="straightConnector1">
            <a:avLst/>
          </a:prstGeom>
          <a:noFill/>
          <a:ln w="9525" cap="flat" cmpd="sng">
            <a:solidFill>
              <a:srgbClr val="0244A4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358" name="Google Shape;358;p32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3</a:t>
            </a:fld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3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63" name="Google Shape;363;p33"/>
          <p:cNvCxnSpPr>
            <a:stCxn id="364" idx="3"/>
          </p:cNvCxnSpPr>
          <p:nvPr/>
        </p:nvCxnSpPr>
        <p:spPr>
          <a:xfrm rot="10800000" flipH="1">
            <a:off x="7393873" y="2552800"/>
            <a:ext cx="711900" cy="17700"/>
          </a:xfrm>
          <a:prstGeom prst="straightConnector1">
            <a:avLst/>
          </a:prstGeom>
          <a:noFill/>
          <a:ln w="9525" cap="flat" cmpd="sng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65" name="Google Shape;365;p33"/>
          <p:cNvCxnSpPr>
            <a:stCxn id="366" idx="2"/>
            <a:endCxn id="367" idx="0"/>
          </p:cNvCxnSpPr>
          <p:nvPr/>
        </p:nvCxnSpPr>
        <p:spPr>
          <a:xfrm>
            <a:off x="4637041" y="3901481"/>
            <a:ext cx="30300" cy="441900"/>
          </a:xfrm>
          <a:prstGeom prst="straightConnector1">
            <a:avLst/>
          </a:prstGeom>
          <a:noFill/>
          <a:ln w="9525" cap="flat" cmpd="sng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368" name="Google Shape;368;p33"/>
          <p:cNvSpPr txBox="1">
            <a:spLocks noGrp="1"/>
          </p:cNvSpPr>
          <p:nvPr>
            <p:ph type="ctrTitle" idx="4294967295"/>
          </p:nvPr>
        </p:nvSpPr>
        <p:spPr>
          <a:xfrm>
            <a:off x="460200" y="571175"/>
            <a:ext cx="7390500" cy="650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accent5"/>
                </a:solidFill>
              </a:rPr>
              <a:t>Spending of Every Dollar</a:t>
            </a:r>
            <a:endParaRPr sz="3000">
              <a:solidFill>
                <a:schemeClr val="accent5"/>
              </a:solidFill>
              <a:latin typeface="Fjalla One"/>
              <a:ea typeface="Fjalla One"/>
              <a:cs typeface="Fjalla One"/>
              <a:sym typeface="Fjalla One"/>
            </a:endParaRPr>
          </a:p>
        </p:txBody>
      </p:sp>
      <p:pic>
        <p:nvPicPr>
          <p:cNvPr id="369" name="Google Shape;369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84239" y="1264864"/>
            <a:ext cx="6109573" cy="2607621"/>
          </a:xfrm>
          <a:prstGeom prst="rect">
            <a:avLst/>
          </a:prstGeom>
          <a:noFill/>
          <a:ln>
            <a:noFill/>
          </a:ln>
        </p:spPr>
      </p:pic>
      <p:sp>
        <p:nvSpPr>
          <p:cNvPr id="370" name="Google Shape;370;p33"/>
          <p:cNvSpPr/>
          <p:nvPr/>
        </p:nvSpPr>
        <p:spPr>
          <a:xfrm>
            <a:off x="1273948" y="1248027"/>
            <a:ext cx="2781600" cy="2653500"/>
          </a:xfrm>
          <a:prstGeom prst="rect">
            <a:avLst/>
          </a:prstGeom>
          <a:solidFill>
            <a:srgbClr val="0244A4">
              <a:alpha val="4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6" name="Google Shape;366;p33"/>
          <p:cNvSpPr/>
          <p:nvPr/>
        </p:nvSpPr>
        <p:spPr>
          <a:xfrm>
            <a:off x="4055641" y="1247981"/>
            <a:ext cx="1162800" cy="2653500"/>
          </a:xfrm>
          <a:prstGeom prst="rect">
            <a:avLst/>
          </a:prstGeom>
          <a:solidFill>
            <a:srgbClr val="429843">
              <a:alpha val="4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1" name="Google Shape;371;p33"/>
          <p:cNvSpPr/>
          <p:nvPr/>
        </p:nvSpPr>
        <p:spPr>
          <a:xfrm>
            <a:off x="5218513" y="1247981"/>
            <a:ext cx="730500" cy="2653500"/>
          </a:xfrm>
          <a:prstGeom prst="rect">
            <a:avLst/>
          </a:prstGeom>
          <a:solidFill>
            <a:srgbClr val="031839">
              <a:alpha val="4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2" name="Google Shape;372;p33"/>
          <p:cNvSpPr/>
          <p:nvPr/>
        </p:nvSpPr>
        <p:spPr>
          <a:xfrm>
            <a:off x="5950558" y="1248037"/>
            <a:ext cx="617400" cy="2653500"/>
          </a:xfrm>
          <a:prstGeom prst="rect">
            <a:avLst/>
          </a:prstGeom>
          <a:solidFill>
            <a:srgbClr val="BB974F">
              <a:alpha val="4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4" name="Google Shape;364;p33"/>
          <p:cNvSpPr/>
          <p:nvPr/>
        </p:nvSpPr>
        <p:spPr>
          <a:xfrm>
            <a:off x="7224373" y="1243750"/>
            <a:ext cx="169500" cy="2653500"/>
          </a:xfrm>
          <a:prstGeom prst="rect">
            <a:avLst/>
          </a:prstGeom>
          <a:solidFill>
            <a:srgbClr val="FFC800">
              <a:alpha val="4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3" name="Google Shape;373;p33"/>
          <p:cNvSpPr/>
          <p:nvPr/>
        </p:nvSpPr>
        <p:spPr>
          <a:xfrm rot="5400000">
            <a:off x="2541850" y="2693175"/>
            <a:ext cx="258600" cy="2789400"/>
          </a:xfrm>
          <a:prstGeom prst="rightBrace">
            <a:avLst>
              <a:gd name="adj1" fmla="val 50000"/>
              <a:gd name="adj2" fmla="val 50000"/>
            </a:avLst>
          </a:prstGeom>
          <a:noFill/>
          <a:ln w="9525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4" name="Google Shape;374;p33"/>
          <p:cNvSpPr txBox="1"/>
          <p:nvPr/>
        </p:nvSpPr>
        <p:spPr>
          <a:xfrm>
            <a:off x="1562100" y="4160025"/>
            <a:ext cx="2205000" cy="52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latin typeface="Poppins"/>
                <a:ea typeface="Poppins"/>
                <a:cs typeface="Poppins"/>
                <a:sym typeface="Poppins"/>
              </a:rPr>
              <a:t>Classroom Instruction</a:t>
            </a:r>
            <a:endParaRPr sz="1100">
              <a:latin typeface="Poppins"/>
              <a:ea typeface="Poppins"/>
              <a:cs typeface="Poppins"/>
              <a:sym typeface="Poppins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 b="1">
                <a:latin typeface="Poppins"/>
                <a:ea typeface="Poppins"/>
                <a:cs typeface="Poppins"/>
                <a:sym typeface="Poppins"/>
              </a:rPr>
              <a:t>42¢</a:t>
            </a:r>
            <a:endParaRPr sz="1100" b="1"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67" name="Google Shape;367;p33"/>
          <p:cNvSpPr txBox="1"/>
          <p:nvPr/>
        </p:nvSpPr>
        <p:spPr>
          <a:xfrm>
            <a:off x="3564800" y="4343425"/>
            <a:ext cx="2205000" cy="73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Poppins"/>
                <a:ea typeface="Poppins"/>
                <a:cs typeface="Poppins"/>
                <a:sym typeface="Poppins"/>
              </a:rPr>
              <a:t>Special Education</a:t>
            </a:r>
            <a:endParaRPr sz="1200">
              <a:latin typeface="Poppins"/>
              <a:ea typeface="Poppins"/>
              <a:cs typeface="Poppins"/>
              <a:sym typeface="Poppins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b="1">
                <a:latin typeface="Poppins"/>
                <a:ea typeface="Poppins"/>
                <a:cs typeface="Poppins"/>
                <a:sym typeface="Poppins"/>
              </a:rPr>
              <a:t>20¢</a:t>
            </a:r>
            <a:endParaRPr sz="1200" b="1">
              <a:latin typeface="Poppins"/>
              <a:ea typeface="Poppins"/>
              <a:cs typeface="Poppins"/>
              <a:sym typeface="Poppins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75" name="Google Shape;375;p33"/>
          <p:cNvSpPr txBox="1"/>
          <p:nvPr/>
        </p:nvSpPr>
        <p:spPr>
          <a:xfrm>
            <a:off x="4874125" y="383275"/>
            <a:ext cx="1419300" cy="5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Poppins"/>
                <a:ea typeface="Poppins"/>
                <a:cs typeface="Poppins"/>
                <a:sym typeface="Poppins"/>
              </a:rPr>
              <a:t>Facilities</a:t>
            </a:r>
            <a:endParaRPr sz="1200">
              <a:latin typeface="Poppins"/>
              <a:ea typeface="Poppins"/>
              <a:cs typeface="Poppins"/>
              <a:sym typeface="Poppins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b="1">
                <a:latin typeface="Poppins"/>
                <a:ea typeface="Poppins"/>
                <a:cs typeface="Poppins"/>
                <a:sym typeface="Poppins"/>
              </a:rPr>
              <a:t>12¢</a:t>
            </a:r>
            <a:endParaRPr sz="1200">
              <a:latin typeface="Poppins"/>
              <a:ea typeface="Poppins"/>
              <a:cs typeface="Poppins"/>
              <a:sym typeface="Poppins"/>
            </a:endParaRPr>
          </a:p>
        </p:txBody>
      </p:sp>
      <p:cxnSp>
        <p:nvCxnSpPr>
          <p:cNvPr id="376" name="Google Shape;376;p33"/>
          <p:cNvCxnSpPr>
            <a:stCxn id="371" idx="0"/>
            <a:endCxn id="375" idx="2"/>
          </p:cNvCxnSpPr>
          <p:nvPr/>
        </p:nvCxnSpPr>
        <p:spPr>
          <a:xfrm rot="10800000">
            <a:off x="5583763" y="937481"/>
            <a:ext cx="0" cy="310500"/>
          </a:xfrm>
          <a:prstGeom prst="straightConnector1">
            <a:avLst/>
          </a:prstGeom>
          <a:noFill/>
          <a:ln w="9525" cap="flat" cmpd="sng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377" name="Google Shape;377;p33"/>
          <p:cNvSpPr txBox="1"/>
          <p:nvPr/>
        </p:nvSpPr>
        <p:spPr>
          <a:xfrm>
            <a:off x="5156750" y="4131875"/>
            <a:ext cx="2205000" cy="5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Poppins"/>
                <a:ea typeface="Poppins"/>
                <a:cs typeface="Poppins"/>
                <a:sym typeface="Poppins"/>
              </a:rPr>
              <a:t>Student Support</a:t>
            </a:r>
            <a:endParaRPr sz="1200">
              <a:latin typeface="Poppins"/>
              <a:ea typeface="Poppins"/>
              <a:cs typeface="Poppins"/>
              <a:sym typeface="Poppins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b="1">
                <a:latin typeface="Poppins"/>
                <a:ea typeface="Poppins"/>
                <a:cs typeface="Poppins"/>
                <a:sym typeface="Poppins"/>
              </a:rPr>
              <a:t>11¢</a:t>
            </a:r>
            <a:endParaRPr sz="1200">
              <a:latin typeface="Poppins"/>
              <a:ea typeface="Poppins"/>
              <a:cs typeface="Poppins"/>
              <a:sym typeface="Poppins"/>
            </a:endParaRPr>
          </a:p>
        </p:txBody>
      </p:sp>
      <p:cxnSp>
        <p:nvCxnSpPr>
          <p:cNvPr id="378" name="Google Shape;378;p33"/>
          <p:cNvCxnSpPr>
            <a:stCxn id="372" idx="2"/>
            <a:endCxn id="377" idx="0"/>
          </p:cNvCxnSpPr>
          <p:nvPr/>
        </p:nvCxnSpPr>
        <p:spPr>
          <a:xfrm>
            <a:off x="6259258" y="3901537"/>
            <a:ext cx="0" cy="230400"/>
          </a:xfrm>
          <a:prstGeom prst="straightConnector1">
            <a:avLst/>
          </a:prstGeom>
          <a:noFill/>
          <a:ln w="9525" cap="flat" cmpd="sng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379" name="Google Shape;379;p33"/>
          <p:cNvSpPr txBox="1"/>
          <p:nvPr/>
        </p:nvSpPr>
        <p:spPr>
          <a:xfrm>
            <a:off x="6022175" y="338775"/>
            <a:ext cx="1419300" cy="5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Poppins"/>
                <a:ea typeface="Poppins"/>
                <a:cs typeface="Poppins"/>
                <a:sym typeface="Poppins"/>
              </a:rPr>
              <a:t>District Support</a:t>
            </a:r>
            <a:endParaRPr sz="1200">
              <a:latin typeface="Poppins"/>
              <a:ea typeface="Poppins"/>
              <a:cs typeface="Poppins"/>
              <a:sym typeface="Poppins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b="1">
                <a:latin typeface="Poppins"/>
                <a:ea typeface="Poppins"/>
                <a:cs typeface="Poppins"/>
                <a:sym typeface="Poppins"/>
              </a:rPr>
              <a:t>6¢</a:t>
            </a:r>
            <a:endParaRPr sz="1200"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80" name="Google Shape;380;p33"/>
          <p:cNvSpPr txBox="1"/>
          <p:nvPr/>
        </p:nvSpPr>
        <p:spPr>
          <a:xfrm>
            <a:off x="6877050" y="4160025"/>
            <a:ext cx="1419300" cy="73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Poppins"/>
                <a:ea typeface="Poppins"/>
                <a:cs typeface="Poppins"/>
                <a:sym typeface="Poppins"/>
              </a:rPr>
              <a:t>Instructional Support</a:t>
            </a:r>
            <a:endParaRPr sz="1200">
              <a:latin typeface="Poppins"/>
              <a:ea typeface="Poppins"/>
              <a:cs typeface="Poppins"/>
              <a:sym typeface="Poppins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b="1">
                <a:latin typeface="Poppins"/>
                <a:ea typeface="Poppins"/>
                <a:cs typeface="Poppins"/>
                <a:sym typeface="Poppins"/>
              </a:rPr>
              <a:t>6¢</a:t>
            </a:r>
            <a:endParaRPr sz="1200"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81" name="Google Shape;381;p33"/>
          <p:cNvSpPr txBox="1"/>
          <p:nvPr/>
        </p:nvSpPr>
        <p:spPr>
          <a:xfrm>
            <a:off x="7667625" y="2147275"/>
            <a:ext cx="1419300" cy="73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Poppins"/>
                <a:ea typeface="Poppins"/>
                <a:cs typeface="Poppins"/>
                <a:sym typeface="Poppins"/>
              </a:rPr>
              <a:t>Administration</a:t>
            </a:r>
            <a:endParaRPr sz="1200">
              <a:latin typeface="Poppins"/>
              <a:ea typeface="Poppins"/>
              <a:cs typeface="Poppins"/>
              <a:sym typeface="Poppins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b="1">
                <a:latin typeface="Poppins"/>
                <a:ea typeface="Poppins"/>
                <a:cs typeface="Poppins"/>
                <a:sym typeface="Poppins"/>
              </a:rPr>
              <a:t>3¢</a:t>
            </a:r>
            <a:endParaRPr sz="1200" b="1">
              <a:latin typeface="Poppins"/>
              <a:ea typeface="Poppins"/>
              <a:cs typeface="Poppins"/>
              <a:sym typeface="Poppins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82" name="Google Shape;382;p33"/>
          <p:cNvSpPr/>
          <p:nvPr/>
        </p:nvSpPr>
        <p:spPr>
          <a:xfrm>
            <a:off x="6567874" y="1246688"/>
            <a:ext cx="327900" cy="2653500"/>
          </a:xfrm>
          <a:prstGeom prst="rect">
            <a:avLst/>
          </a:prstGeom>
          <a:solidFill>
            <a:srgbClr val="00ADC7">
              <a:alpha val="4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3" name="Google Shape;383;p33"/>
          <p:cNvSpPr/>
          <p:nvPr/>
        </p:nvSpPr>
        <p:spPr>
          <a:xfrm>
            <a:off x="6896487" y="1246688"/>
            <a:ext cx="327900" cy="2653500"/>
          </a:xfrm>
          <a:prstGeom prst="rect">
            <a:avLst/>
          </a:prstGeom>
          <a:solidFill>
            <a:srgbClr val="BB0000">
              <a:alpha val="4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384" name="Google Shape;384;p33"/>
          <p:cNvCxnSpPr>
            <a:stCxn id="382" idx="0"/>
            <a:endCxn id="379" idx="2"/>
          </p:cNvCxnSpPr>
          <p:nvPr/>
        </p:nvCxnSpPr>
        <p:spPr>
          <a:xfrm rot="10800000">
            <a:off x="6731824" y="892988"/>
            <a:ext cx="0" cy="353700"/>
          </a:xfrm>
          <a:prstGeom prst="straightConnector1">
            <a:avLst/>
          </a:prstGeom>
          <a:noFill/>
          <a:ln w="9525" cap="flat" cmpd="sng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85" name="Google Shape;385;p33"/>
          <p:cNvCxnSpPr>
            <a:stCxn id="383" idx="2"/>
          </p:cNvCxnSpPr>
          <p:nvPr/>
        </p:nvCxnSpPr>
        <p:spPr>
          <a:xfrm>
            <a:off x="7060437" y="3900188"/>
            <a:ext cx="359400" cy="366900"/>
          </a:xfrm>
          <a:prstGeom prst="straightConnector1">
            <a:avLst/>
          </a:prstGeom>
          <a:noFill/>
          <a:ln w="9525" cap="flat" cmpd="sng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386" name="Google Shape;386;p33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4</a:t>
            </a:fld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3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1" name="Google Shape;391;p34"/>
          <p:cNvSpPr/>
          <p:nvPr/>
        </p:nvSpPr>
        <p:spPr>
          <a:xfrm>
            <a:off x="4202150" y="4386525"/>
            <a:ext cx="708300" cy="6114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2" name="Google Shape;392;p34"/>
          <p:cNvSpPr txBox="1">
            <a:spLocks noGrp="1"/>
          </p:cNvSpPr>
          <p:nvPr>
            <p:ph type="ctrTitle" idx="4294967295"/>
          </p:nvPr>
        </p:nvSpPr>
        <p:spPr>
          <a:xfrm>
            <a:off x="3862600" y="972400"/>
            <a:ext cx="4401600" cy="650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accent5"/>
                </a:solidFill>
              </a:rPr>
              <a:t>Three-year Budget Adjustment Process</a:t>
            </a:r>
            <a:endParaRPr sz="3000">
              <a:solidFill>
                <a:schemeClr val="accent5"/>
              </a:solidFill>
            </a:endParaRPr>
          </a:p>
        </p:txBody>
      </p:sp>
      <p:graphicFrame>
        <p:nvGraphicFramePr>
          <p:cNvPr id="393" name="Google Shape;393;p34"/>
          <p:cNvGraphicFramePr/>
          <p:nvPr/>
        </p:nvGraphicFramePr>
        <p:xfrm>
          <a:off x="3819525" y="2272775"/>
          <a:ext cx="4943500" cy="1828725"/>
        </p:xfrm>
        <a:graphic>
          <a:graphicData uri="http://schemas.openxmlformats.org/drawingml/2006/table">
            <a:tbl>
              <a:tblPr>
                <a:noFill/>
                <a:tableStyleId>{5EC03337-9677-413F-A071-5433229C5377}</a:tableStyleId>
              </a:tblPr>
              <a:tblGrid>
                <a:gridCol w="24717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717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095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b="1">
                          <a:solidFill>
                            <a:srgbClr val="031839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Year 1</a:t>
                      </a:r>
                      <a:endParaRPr b="1">
                        <a:solidFill>
                          <a:srgbClr val="031839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031839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2021-22</a:t>
                      </a:r>
                      <a:endParaRPr>
                        <a:solidFill>
                          <a:srgbClr val="031839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BB974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B974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B974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B974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031839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$9.4 Million</a:t>
                      </a:r>
                      <a:endParaRPr>
                        <a:solidFill>
                          <a:srgbClr val="031839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BB974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B974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B974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B974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095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b="1">
                          <a:solidFill>
                            <a:srgbClr val="031839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Year 2</a:t>
                      </a:r>
                      <a:endParaRPr b="1">
                        <a:solidFill>
                          <a:srgbClr val="031839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031839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2022-23</a:t>
                      </a:r>
                      <a:endParaRPr>
                        <a:solidFill>
                          <a:srgbClr val="031839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BB974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B974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B974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B974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031839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$7.5 Million</a:t>
                      </a:r>
                      <a:endParaRPr>
                        <a:solidFill>
                          <a:srgbClr val="031839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BB974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B974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B974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B974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095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b="1">
                          <a:solidFill>
                            <a:srgbClr val="031839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Year 3</a:t>
                      </a:r>
                      <a:endParaRPr b="1">
                        <a:solidFill>
                          <a:srgbClr val="031839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031839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2023-24</a:t>
                      </a:r>
                      <a:endParaRPr>
                        <a:solidFill>
                          <a:srgbClr val="031839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BB974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B974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B974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B974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031839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$100,000</a:t>
                      </a:r>
                      <a:endParaRPr>
                        <a:solidFill>
                          <a:srgbClr val="031839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BB974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B974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B974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B974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394" name="Google Shape;394;p34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5</a:t>
            </a:fld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" name="Google Shape;399;p35"/>
          <p:cNvSpPr/>
          <p:nvPr/>
        </p:nvSpPr>
        <p:spPr>
          <a:xfrm>
            <a:off x="-175" y="0"/>
            <a:ext cx="9144000" cy="51435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400" name="Google Shape;400;p35"/>
          <p:cNvPicPr preferRelativeResize="0"/>
          <p:nvPr/>
        </p:nvPicPr>
        <p:blipFill rotWithShape="1">
          <a:blip r:embed="rId3">
            <a:alphaModFix/>
          </a:blip>
          <a:srcRect t="4447" b="26381"/>
          <a:stretch/>
        </p:blipFill>
        <p:spPr>
          <a:xfrm>
            <a:off x="-10358225" y="924125"/>
            <a:ext cx="8153399" cy="1990512"/>
          </a:xfrm>
          <a:prstGeom prst="rect">
            <a:avLst/>
          </a:prstGeom>
          <a:noFill/>
          <a:ln>
            <a:noFill/>
          </a:ln>
        </p:spPr>
      </p:pic>
      <p:sp>
        <p:nvSpPr>
          <p:cNvPr id="401" name="Google Shape;401;p35"/>
          <p:cNvSpPr txBox="1"/>
          <p:nvPr/>
        </p:nvSpPr>
        <p:spPr>
          <a:xfrm>
            <a:off x="790325" y="872675"/>
            <a:ext cx="7563000" cy="209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200">
                <a:solidFill>
                  <a:schemeClr val="dk2"/>
                </a:solidFill>
                <a:latin typeface="Fjalla One"/>
                <a:ea typeface="Fjalla One"/>
                <a:cs typeface="Fjalla One"/>
                <a:sym typeface="Fjalla One"/>
              </a:rPr>
              <a:t>Ballot Question 1 Stability</a:t>
            </a:r>
            <a:endParaRPr sz="6200">
              <a:solidFill>
                <a:schemeClr val="dk2"/>
              </a:solidFill>
              <a:latin typeface="Fjalla One"/>
              <a:ea typeface="Fjalla One"/>
              <a:cs typeface="Fjalla One"/>
              <a:sym typeface="Fjalla One"/>
            </a:endParaRPr>
          </a:p>
        </p:txBody>
      </p:sp>
      <p:grpSp>
        <p:nvGrpSpPr>
          <p:cNvPr id="402" name="Google Shape;402;p35"/>
          <p:cNvGrpSpPr/>
          <p:nvPr/>
        </p:nvGrpSpPr>
        <p:grpSpPr>
          <a:xfrm>
            <a:off x="5948621" y="2179283"/>
            <a:ext cx="2404710" cy="2416014"/>
            <a:chOff x="7287375" y="1485575"/>
            <a:chExt cx="1239925" cy="1245753"/>
          </a:xfrm>
        </p:grpSpPr>
        <p:sp>
          <p:nvSpPr>
            <p:cNvPr id="403" name="Google Shape;403;p35"/>
            <p:cNvSpPr/>
            <p:nvPr/>
          </p:nvSpPr>
          <p:spPr>
            <a:xfrm>
              <a:off x="7287400" y="1485575"/>
              <a:ext cx="1239900" cy="12399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pic>
          <p:nvPicPr>
            <p:cNvPr id="404" name="Google Shape;404;p35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7287375" y="1488682"/>
              <a:ext cx="1239900" cy="1242646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405" name="Google Shape;405;p35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6</a:t>
            </a:fld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" name="Google Shape;410;p36"/>
          <p:cNvSpPr txBox="1"/>
          <p:nvPr/>
        </p:nvSpPr>
        <p:spPr>
          <a:xfrm>
            <a:off x="339450" y="2203375"/>
            <a:ext cx="6134700" cy="1703100"/>
          </a:xfrm>
          <a:prstGeom prst="rect">
            <a:avLst/>
          </a:prstGeom>
          <a:solidFill>
            <a:srgbClr val="EFEADE"/>
          </a:solidFill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accent5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chemeClr val="accent5"/>
                </a:solidFill>
                <a:latin typeface="Poppins"/>
                <a:ea typeface="Poppins"/>
                <a:cs typeface="Poppins"/>
                <a:sym typeface="Poppins"/>
              </a:rPr>
              <a:t>Operating levies are voter-approved and provide funding for classrooms, instruction and other school operating costs.</a:t>
            </a:r>
            <a:endParaRPr sz="1700">
              <a:solidFill>
                <a:schemeClr val="accent5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0" lvl="0" indent="0" algn="l" rtl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None/>
            </a:pPr>
            <a:endParaRPr>
              <a:solidFill>
                <a:schemeClr val="accent5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411" name="Google Shape;411;p3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070025" y="2805250"/>
            <a:ext cx="2750198" cy="2047953"/>
          </a:xfrm>
          <a:prstGeom prst="rect">
            <a:avLst/>
          </a:prstGeom>
          <a:noFill/>
          <a:ln>
            <a:noFill/>
          </a:ln>
        </p:spPr>
      </p:pic>
      <p:sp>
        <p:nvSpPr>
          <p:cNvPr id="412" name="Google Shape;412;p36"/>
          <p:cNvSpPr/>
          <p:nvPr/>
        </p:nvSpPr>
        <p:spPr>
          <a:xfrm>
            <a:off x="6600825" y="4381500"/>
            <a:ext cx="990600" cy="295500"/>
          </a:xfrm>
          <a:prstGeom prst="rect">
            <a:avLst/>
          </a:prstGeom>
          <a:solidFill>
            <a:srgbClr val="EFEAD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Fjalla One"/>
                <a:ea typeface="Fjalla One"/>
                <a:cs typeface="Fjalla One"/>
                <a:sym typeface="Fjalla One"/>
              </a:rPr>
              <a:t>STABILITY</a:t>
            </a:r>
            <a:endParaRPr>
              <a:latin typeface="Fjalla One"/>
              <a:ea typeface="Fjalla One"/>
              <a:cs typeface="Fjalla One"/>
              <a:sym typeface="Fjalla One"/>
            </a:endParaRPr>
          </a:p>
        </p:txBody>
      </p:sp>
      <p:pic>
        <p:nvPicPr>
          <p:cNvPr id="413" name="Google Shape;413;p3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013375" y="2924050"/>
            <a:ext cx="1825100" cy="1829150"/>
          </a:xfrm>
          <a:prstGeom prst="rect">
            <a:avLst/>
          </a:prstGeom>
          <a:noFill/>
          <a:ln>
            <a:noFill/>
          </a:ln>
        </p:spPr>
      </p:pic>
      <p:sp>
        <p:nvSpPr>
          <p:cNvPr id="414" name="Google Shape;414;p36"/>
          <p:cNvSpPr txBox="1">
            <a:spLocks noGrp="1"/>
          </p:cNvSpPr>
          <p:nvPr>
            <p:ph type="ctrTitle" idx="4294967295"/>
          </p:nvPr>
        </p:nvSpPr>
        <p:spPr>
          <a:xfrm>
            <a:off x="343289" y="1159764"/>
            <a:ext cx="6213900" cy="650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accent3"/>
                </a:solidFill>
              </a:rPr>
              <a:t>Question 1 - Stability</a:t>
            </a:r>
            <a:endParaRPr sz="3000">
              <a:solidFill>
                <a:schemeClr val="accent3"/>
              </a:solidFill>
              <a:latin typeface="Fjalla One"/>
              <a:ea typeface="Fjalla One"/>
              <a:cs typeface="Fjalla One"/>
              <a:sym typeface="Fjalla One"/>
            </a:endParaRPr>
          </a:p>
        </p:txBody>
      </p:sp>
      <p:sp>
        <p:nvSpPr>
          <p:cNvPr id="415" name="Google Shape;415;p36"/>
          <p:cNvSpPr txBox="1"/>
          <p:nvPr/>
        </p:nvSpPr>
        <p:spPr>
          <a:xfrm>
            <a:off x="343289" y="1677464"/>
            <a:ext cx="61347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solidFill>
                  <a:schemeClr val="accent5"/>
                </a:solidFill>
                <a:latin typeface="Poppins"/>
                <a:ea typeface="Poppins"/>
                <a:cs typeface="Poppins"/>
                <a:sym typeface="Poppins"/>
              </a:rPr>
              <a:t>WHAT IS AN OPERATING LEVY?</a:t>
            </a:r>
            <a:endParaRPr>
              <a:solidFill>
                <a:schemeClr val="accent5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16" name="Google Shape;416;p36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7</a:t>
            </a:fld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4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1" name="Google Shape;421;p37"/>
          <p:cNvSpPr/>
          <p:nvPr/>
        </p:nvSpPr>
        <p:spPr>
          <a:xfrm>
            <a:off x="4202150" y="4386525"/>
            <a:ext cx="708300" cy="6114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2" name="Google Shape;422;p37"/>
          <p:cNvSpPr txBox="1"/>
          <p:nvPr/>
        </p:nvSpPr>
        <p:spPr>
          <a:xfrm>
            <a:off x="3862600" y="1737050"/>
            <a:ext cx="4884000" cy="290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-3302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600"/>
              <a:buFont typeface="Poppins"/>
              <a:buChar char="●"/>
            </a:pPr>
            <a:r>
              <a:rPr lang="en" sz="1600">
                <a:solidFill>
                  <a:schemeClr val="accent5"/>
                </a:solidFill>
                <a:latin typeface="Poppins"/>
                <a:ea typeface="Poppins"/>
                <a:cs typeface="Poppins"/>
                <a:sym typeface="Poppins"/>
              </a:rPr>
              <a:t>Our savings account (unassigned fund balance) is below board policy at 4.7%</a:t>
            </a:r>
            <a:endParaRPr sz="1600">
              <a:solidFill>
                <a:schemeClr val="accent5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457200" lvl="0" indent="-330200" algn="l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accent5"/>
              </a:buClr>
              <a:buSzPts val="1600"/>
              <a:buFont typeface="Poppins"/>
              <a:buChar char="●"/>
            </a:pPr>
            <a:r>
              <a:rPr lang="en" sz="1600">
                <a:solidFill>
                  <a:schemeClr val="accent5"/>
                </a:solidFill>
                <a:latin typeface="Poppins"/>
                <a:ea typeface="Poppins"/>
                <a:cs typeface="Poppins"/>
                <a:sym typeface="Poppins"/>
              </a:rPr>
              <a:t>Cuts of $9.4 million for the 2021-22 school year</a:t>
            </a:r>
            <a:endParaRPr sz="1600">
              <a:solidFill>
                <a:schemeClr val="accent5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457200" lvl="0" indent="-330200" algn="l" rtl="0">
              <a:lnSpc>
                <a:spcPct val="150000"/>
              </a:lnSpc>
              <a:spcBef>
                <a:spcPts val="1000"/>
              </a:spcBef>
              <a:spcAft>
                <a:spcPts val="1000"/>
              </a:spcAft>
              <a:buClr>
                <a:schemeClr val="accent5"/>
              </a:buClr>
              <a:buSzPts val="1600"/>
              <a:buFont typeface="Poppins"/>
              <a:buChar char="●"/>
            </a:pPr>
            <a:r>
              <a:rPr lang="en" sz="1600">
                <a:solidFill>
                  <a:schemeClr val="accent5"/>
                </a:solidFill>
                <a:latin typeface="Poppins"/>
                <a:ea typeface="Poppins"/>
                <a:cs typeface="Poppins"/>
                <a:sym typeface="Poppins"/>
              </a:rPr>
              <a:t>Federal, state and local funding is not keeping pace with inflation or the educational needs of our students</a:t>
            </a:r>
            <a:endParaRPr sz="1600">
              <a:solidFill>
                <a:schemeClr val="accent5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23" name="Google Shape;423;p37"/>
          <p:cNvSpPr txBox="1">
            <a:spLocks noGrp="1"/>
          </p:cNvSpPr>
          <p:nvPr>
            <p:ph type="ctrTitle" idx="4294967295"/>
          </p:nvPr>
        </p:nvSpPr>
        <p:spPr>
          <a:xfrm>
            <a:off x="3862600" y="972400"/>
            <a:ext cx="4401600" cy="650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accent3"/>
                </a:solidFill>
              </a:rPr>
              <a:t>Current Challenge</a:t>
            </a:r>
            <a:endParaRPr sz="3000">
              <a:solidFill>
                <a:schemeClr val="accent3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" sz="1400" b="1">
                <a:solidFill>
                  <a:schemeClr val="accent5"/>
                </a:solidFill>
                <a:latin typeface="Poppins"/>
                <a:ea typeface="Poppins"/>
                <a:cs typeface="Poppins"/>
                <a:sym typeface="Poppins"/>
              </a:rPr>
              <a:t>QUESTION 1 - STABILITY</a:t>
            </a:r>
            <a:endParaRPr sz="3000">
              <a:solidFill>
                <a:schemeClr val="accent5"/>
              </a:solidFill>
            </a:endParaRPr>
          </a:p>
        </p:txBody>
      </p:sp>
      <p:sp>
        <p:nvSpPr>
          <p:cNvPr id="424" name="Google Shape;424;p37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8</a:t>
            </a:fld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9" name="Google Shape;429;p3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0150" y="1232824"/>
            <a:ext cx="8292852" cy="3676500"/>
          </a:xfrm>
          <a:prstGeom prst="rect">
            <a:avLst/>
          </a:prstGeom>
          <a:noFill/>
          <a:ln>
            <a:noFill/>
          </a:ln>
        </p:spPr>
      </p:pic>
      <p:sp>
        <p:nvSpPr>
          <p:cNvPr id="430" name="Google Shape;430;p38"/>
          <p:cNvSpPr txBox="1">
            <a:spLocks noGrp="1"/>
          </p:cNvSpPr>
          <p:nvPr>
            <p:ph type="ctrTitle" idx="4294967295"/>
          </p:nvPr>
        </p:nvSpPr>
        <p:spPr>
          <a:xfrm>
            <a:off x="1584275" y="380675"/>
            <a:ext cx="7390500" cy="650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>
                <a:solidFill>
                  <a:schemeClr val="accent5"/>
                </a:solidFill>
              </a:rPr>
              <a:t>Unassigned Fund Balance</a:t>
            </a:r>
            <a:endParaRPr sz="2700">
              <a:solidFill>
                <a:schemeClr val="accent5"/>
              </a:solidFill>
              <a:latin typeface="Fjalla One"/>
              <a:ea typeface="Fjalla One"/>
              <a:cs typeface="Fjalla One"/>
              <a:sym typeface="Fjalla One"/>
            </a:endParaRPr>
          </a:p>
        </p:txBody>
      </p:sp>
      <p:sp>
        <p:nvSpPr>
          <p:cNvPr id="431" name="Google Shape;431;p38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9</a:t>
            </a:fld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6" name="Google Shape;436;p39"/>
          <p:cNvSpPr/>
          <p:nvPr/>
        </p:nvSpPr>
        <p:spPr>
          <a:xfrm>
            <a:off x="47625" y="0"/>
            <a:ext cx="1457400" cy="14955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437" name="Google Shape;437;p39"/>
          <p:cNvPicPr preferRelativeResize="0"/>
          <p:nvPr/>
        </p:nvPicPr>
        <p:blipFill rotWithShape="1">
          <a:blip r:embed="rId3">
            <a:alphaModFix/>
          </a:blip>
          <a:srcRect l="1960" t="1342" b="1342"/>
          <a:stretch/>
        </p:blipFill>
        <p:spPr>
          <a:xfrm>
            <a:off x="660950" y="779500"/>
            <a:ext cx="7473400" cy="3763875"/>
          </a:xfrm>
          <a:prstGeom prst="rect">
            <a:avLst/>
          </a:prstGeom>
          <a:noFill/>
          <a:ln>
            <a:noFill/>
          </a:ln>
        </p:spPr>
      </p:pic>
      <p:sp>
        <p:nvSpPr>
          <p:cNvPr id="438" name="Google Shape;438;p39"/>
          <p:cNvSpPr txBox="1"/>
          <p:nvPr/>
        </p:nvSpPr>
        <p:spPr>
          <a:xfrm>
            <a:off x="961950" y="4447816"/>
            <a:ext cx="7220100" cy="51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 b="1">
                <a:solidFill>
                  <a:schemeClr val="accent4"/>
                </a:solidFill>
                <a:latin typeface="Poppins"/>
                <a:ea typeface="Poppins"/>
                <a:cs typeface="Poppins"/>
                <a:sym typeface="Poppins"/>
              </a:rPr>
              <a:t>If state funding had kept pace with inflation over the past 18 years, we would have received nearly $561 more per student last school year – or a total of $10.4 million.</a:t>
            </a:r>
            <a:endParaRPr sz="1000" b="1">
              <a:solidFill>
                <a:schemeClr val="accent4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39" name="Google Shape;439;p39"/>
          <p:cNvSpPr txBox="1">
            <a:spLocks noGrp="1"/>
          </p:cNvSpPr>
          <p:nvPr>
            <p:ph type="ctrTitle" idx="4294967295"/>
          </p:nvPr>
        </p:nvSpPr>
        <p:spPr>
          <a:xfrm>
            <a:off x="457650" y="189850"/>
            <a:ext cx="8143500" cy="650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>
                <a:solidFill>
                  <a:schemeClr val="accent5"/>
                </a:solidFill>
              </a:rPr>
              <a:t>State Basic General Education Funding per Student</a:t>
            </a:r>
            <a:endParaRPr sz="3000">
              <a:solidFill>
                <a:schemeClr val="accent5"/>
              </a:solidFill>
              <a:latin typeface="Fjalla One"/>
              <a:ea typeface="Fjalla One"/>
              <a:cs typeface="Fjalla One"/>
              <a:sym typeface="Fjalla One"/>
            </a:endParaRPr>
          </a:p>
        </p:txBody>
      </p:sp>
      <p:sp>
        <p:nvSpPr>
          <p:cNvPr id="440" name="Google Shape;440;p39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10</a:t>
            </a:fld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5" name="Google Shape;445;p40"/>
          <p:cNvSpPr txBox="1">
            <a:spLocks noGrp="1"/>
          </p:cNvSpPr>
          <p:nvPr>
            <p:ph type="ctrTitle" idx="4294967295"/>
          </p:nvPr>
        </p:nvSpPr>
        <p:spPr>
          <a:xfrm>
            <a:off x="339450" y="1152275"/>
            <a:ext cx="6213900" cy="650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accent3"/>
                </a:solidFill>
              </a:rPr>
              <a:t>Question 1 - Stability</a:t>
            </a:r>
            <a:endParaRPr sz="3000">
              <a:solidFill>
                <a:schemeClr val="accent3"/>
              </a:solidFill>
              <a:latin typeface="Fjalla One"/>
              <a:ea typeface="Fjalla One"/>
              <a:cs typeface="Fjalla One"/>
              <a:sym typeface="Fjalla One"/>
            </a:endParaRPr>
          </a:p>
        </p:txBody>
      </p:sp>
      <p:sp>
        <p:nvSpPr>
          <p:cNvPr id="446" name="Google Shape;446;p40"/>
          <p:cNvSpPr txBox="1"/>
          <p:nvPr/>
        </p:nvSpPr>
        <p:spPr>
          <a:xfrm>
            <a:off x="339450" y="1746175"/>
            <a:ext cx="6134700" cy="279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solidFill>
                  <a:schemeClr val="accent5"/>
                </a:solidFill>
                <a:latin typeface="Poppins"/>
                <a:ea typeface="Poppins"/>
                <a:cs typeface="Poppins"/>
                <a:sym typeface="Poppins"/>
              </a:rPr>
              <a:t>WHAT’S ON THE BALLOT NOV. 2?</a:t>
            </a:r>
            <a:endParaRPr b="1">
              <a:solidFill>
                <a:schemeClr val="accent5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1">
              <a:solidFill>
                <a:schemeClr val="accent5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Font typeface="Poppins"/>
              <a:buChar char="●"/>
            </a:pPr>
            <a:r>
              <a:rPr lang="en" b="1">
                <a:solidFill>
                  <a:schemeClr val="accent5"/>
                </a:solidFill>
                <a:latin typeface="Poppins"/>
                <a:ea typeface="Poppins"/>
                <a:cs typeface="Poppins"/>
                <a:sym typeface="Poppins"/>
              </a:rPr>
              <a:t>Revoke and Replace: </a:t>
            </a:r>
            <a:r>
              <a:rPr lang="en">
                <a:solidFill>
                  <a:schemeClr val="accent5"/>
                </a:solidFill>
                <a:latin typeface="Poppins"/>
                <a:ea typeface="Poppins"/>
                <a:cs typeface="Poppins"/>
                <a:sym typeface="Poppins"/>
              </a:rPr>
              <a:t>Combine and replace 2015 and 2017 operating levies with one operating levy</a:t>
            </a:r>
            <a:endParaRPr>
              <a:solidFill>
                <a:schemeClr val="accent5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457200" lvl="0" indent="-31750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accent5"/>
              </a:buClr>
              <a:buSzPts val="1400"/>
              <a:buFont typeface="Poppins"/>
              <a:buChar char="●"/>
            </a:pPr>
            <a:r>
              <a:rPr lang="en" b="1">
                <a:solidFill>
                  <a:schemeClr val="accent5"/>
                </a:solidFill>
                <a:latin typeface="Poppins"/>
                <a:ea typeface="Poppins"/>
                <a:cs typeface="Poppins"/>
                <a:sym typeface="Poppins"/>
              </a:rPr>
              <a:t>Stability: </a:t>
            </a:r>
            <a:r>
              <a:rPr lang="en">
                <a:solidFill>
                  <a:schemeClr val="accent5"/>
                </a:solidFill>
                <a:latin typeface="Poppins"/>
                <a:ea typeface="Poppins"/>
                <a:cs typeface="Poppins"/>
                <a:sym typeface="Poppins"/>
              </a:rPr>
              <a:t>No renewal until 2031 with annual increase at rate of inflation</a:t>
            </a:r>
            <a:endParaRPr>
              <a:solidFill>
                <a:schemeClr val="accent5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457200" lvl="0" indent="-31750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accent5"/>
              </a:buClr>
              <a:buSzPts val="1400"/>
              <a:buFont typeface="Poppins"/>
              <a:buChar char="●"/>
            </a:pPr>
            <a:r>
              <a:rPr lang="en" b="1">
                <a:solidFill>
                  <a:schemeClr val="accent5"/>
                </a:solidFill>
                <a:latin typeface="Poppins"/>
                <a:ea typeface="Poppins"/>
                <a:cs typeface="Poppins"/>
                <a:sym typeface="Poppins"/>
              </a:rPr>
              <a:t>Increases Funds:</a:t>
            </a:r>
            <a:r>
              <a:rPr lang="en">
                <a:solidFill>
                  <a:schemeClr val="accent5"/>
                </a:solidFill>
                <a:latin typeface="Poppins"/>
                <a:ea typeface="Poppins"/>
                <a:cs typeface="Poppins"/>
                <a:sym typeface="Poppins"/>
              </a:rPr>
              <a:t> From $1,536 per student to $1,886</a:t>
            </a:r>
            <a:endParaRPr>
              <a:solidFill>
                <a:schemeClr val="accent5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457200" lvl="0" indent="-317500" algn="l" rtl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>
                <a:schemeClr val="accent5"/>
              </a:buClr>
              <a:buSzPts val="1400"/>
              <a:buFont typeface="Poppins"/>
              <a:buChar char="●"/>
            </a:pPr>
            <a:r>
              <a:rPr lang="en" b="1">
                <a:solidFill>
                  <a:schemeClr val="accent5"/>
                </a:solidFill>
                <a:latin typeface="Poppins"/>
                <a:ea typeface="Poppins"/>
                <a:cs typeface="Poppins"/>
                <a:sym typeface="Poppins"/>
              </a:rPr>
              <a:t>Financial Impact: </a:t>
            </a:r>
            <a:r>
              <a:rPr lang="en">
                <a:solidFill>
                  <a:schemeClr val="accent5"/>
                </a:solidFill>
                <a:latin typeface="Poppins"/>
                <a:ea typeface="Poppins"/>
                <a:cs typeface="Poppins"/>
                <a:sym typeface="Poppins"/>
              </a:rPr>
              <a:t>The estimated tax impact on the average homeowner ($300,000 value home) would be about $13.16 more per month or $158 a year</a:t>
            </a:r>
            <a:endParaRPr>
              <a:solidFill>
                <a:schemeClr val="accent5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447" name="Google Shape;447;p4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070025" y="2805250"/>
            <a:ext cx="2750198" cy="2047953"/>
          </a:xfrm>
          <a:prstGeom prst="rect">
            <a:avLst/>
          </a:prstGeom>
          <a:noFill/>
          <a:ln>
            <a:noFill/>
          </a:ln>
        </p:spPr>
      </p:pic>
      <p:sp>
        <p:nvSpPr>
          <p:cNvPr id="448" name="Google Shape;448;p40"/>
          <p:cNvSpPr/>
          <p:nvPr/>
        </p:nvSpPr>
        <p:spPr>
          <a:xfrm>
            <a:off x="6600825" y="4381500"/>
            <a:ext cx="990600" cy="295500"/>
          </a:xfrm>
          <a:prstGeom prst="rect">
            <a:avLst/>
          </a:prstGeom>
          <a:solidFill>
            <a:srgbClr val="EFEAD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Fjalla One"/>
                <a:ea typeface="Fjalla One"/>
                <a:cs typeface="Fjalla One"/>
                <a:sym typeface="Fjalla One"/>
              </a:rPr>
              <a:t>STABILITY</a:t>
            </a:r>
            <a:endParaRPr>
              <a:latin typeface="Fjalla One"/>
              <a:ea typeface="Fjalla One"/>
              <a:cs typeface="Fjalla One"/>
              <a:sym typeface="Fjalla One"/>
            </a:endParaRPr>
          </a:p>
        </p:txBody>
      </p:sp>
      <p:pic>
        <p:nvPicPr>
          <p:cNvPr id="449" name="Google Shape;449;p4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013375" y="2924050"/>
            <a:ext cx="1825100" cy="1829150"/>
          </a:xfrm>
          <a:prstGeom prst="rect">
            <a:avLst/>
          </a:prstGeom>
          <a:noFill/>
          <a:ln>
            <a:noFill/>
          </a:ln>
        </p:spPr>
      </p:pic>
      <p:sp>
        <p:nvSpPr>
          <p:cNvPr id="450" name="Google Shape;450;p40"/>
          <p:cNvSpPr txBox="1"/>
          <p:nvPr/>
        </p:nvSpPr>
        <p:spPr>
          <a:xfrm>
            <a:off x="343289" y="1753664"/>
            <a:ext cx="61347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solidFill>
                  <a:schemeClr val="accent5"/>
                </a:solidFill>
                <a:latin typeface="Poppins"/>
                <a:ea typeface="Poppins"/>
                <a:cs typeface="Poppins"/>
                <a:sym typeface="Poppins"/>
              </a:rPr>
              <a:t>WHAT’S ON THE BALLOT NOV. 2?</a:t>
            </a:r>
            <a:endParaRPr>
              <a:solidFill>
                <a:schemeClr val="accent5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51" name="Google Shape;451;p40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11</a:t>
            </a:fld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4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6" name="Google Shape;456;p41"/>
          <p:cNvSpPr txBox="1">
            <a:spLocks noGrp="1"/>
          </p:cNvSpPr>
          <p:nvPr>
            <p:ph type="ctrTitle" idx="4294967295"/>
          </p:nvPr>
        </p:nvSpPr>
        <p:spPr>
          <a:xfrm>
            <a:off x="460200" y="571175"/>
            <a:ext cx="7390500" cy="650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accent3"/>
                </a:solidFill>
              </a:rPr>
              <a:t>If Voters Approve Question 1</a:t>
            </a:r>
            <a:endParaRPr sz="3000">
              <a:solidFill>
                <a:schemeClr val="accent3"/>
              </a:solidFill>
              <a:latin typeface="Fjalla One"/>
              <a:ea typeface="Fjalla One"/>
              <a:cs typeface="Fjalla One"/>
              <a:sym typeface="Fjalla One"/>
            </a:endParaRPr>
          </a:p>
        </p:txBody>
      </p:sp>
      <p:sp>
        <p:nvSpPr>
          <p:cNvPr id="457" name="Google Shape;457;p41"/>
          <p:cNvSpPr txBox="1"/>
          <p:nvPr/>
        </p:nvSpPr>
        <p:spPr>
          <a:xfrm>
            <a:off x="339450" y="1221575"/>
            <a:ext cx="6134700" cy="236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Font typeface="Poppins"/>
              <a:buChar char="●"/>
            </a:pPr>
            <a:r>
              <a:rPr lang="en" b="1">
                <a:solidFill>
                  <a:schemeClr val="accent5"/>
                </a:solidFill>
                <a:latin typeface="Poppins"/>
                <a:ea typeface="Poppins"/>
                <a:cs typeface="Poppins"/>
                <a:sym typeface="Poppins"/>
              </a:rPr>
              <a:t>Provide stability in operations</a:t>
            </a:r>
            <a:r>
              <a:rPr lang="en">
                <a:solidFill>
                  <a:schemeClr val="accent5"/>
                </a:solidFill>
                <a:latin typeface="Poppins"/>
                <a:ea typeface="Poppins"/>
                <a:cs typeface="Poppins"/>
                <a:sym typeface="Poppins"/>
              </a:rPr>
              <a:t> so the district can address challenges with growth in the community, facility needs and uneven enrollment increases</a:t>
            </a:r>
            <a:endParaRPr>
              <a:solidFill>
                <a:schemeClr val="accent5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457200" lvl="0" indent="-31750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accent5"/>
              </a:buClr>
              <a:buSzPts val="1400"/>
              <a:buFont typeface="Poppins"/>
              <a:buChar char="●"/>
            </a:pPr>
            <a:r>
              <a:rPr lang="en" b="1">
                <a:solidFill>
                  <a:schemeClr val="accent5"/>
                </a:solidFill>
                <a:latin typeface="Poppins"/>
                <a:ea typeface="Poppins"/>
                <a:cs typeface="Poppins"/>
                <a:sym typeface="Poppins"/>
              </a:rPr>
              <a:t>Limit additional budget cuts</a:t>
            </a:r>
            <a:r>
              <a:rPr lang="en">
                <a:solidFill>
                  <a:schemeClr val="accent5"/>
                </a:solidFill>
                <a:latin typeface="Poppins"/>
                <a:ea typeface="Poppins"/>
                <a:cs typeface="Poppins"/>
                <a:sym typeface="Poppins"/>
              </a:rPr>
              <a:t> to programs and staffing</a:t>
            </a:r>
            <a:endParaRPr>
              <a:solidFill>
                <a:schemeClr val="accent5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457200" lvl="0" indent="-31750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accent5"/>
              </a:buClr>
              <a:buSzPts val="1400"/>
              <a:buFont typeface="Poppins"/>
              <a:buChar char="●"/>
            </a:pPr>
            <a:r>
              <a:rPr lang="en" b="1">
                <a:solidFill>
                  <a:schemeClr val="accent5"/>
                </a:solidFill>
                <a:latin typeface="Poppins"/>
                <a:ea typeface="Poppins"/>
                <a:cs typeface="Poppins"/>
                <a:sym typeface="Poppins"/>
              </a:rPr>
              <a:t>Offset required and unfunded costs</a:t>
            </a:r>
            <a:r>
              <a:rPr lang="en">
                <a:solidFill>
                  <a:schemeClr val="accent5"/>
                </a:solidFill>
                <a:latin typeface="Poppins"/>
                <a:ea typeface="Poppins"/>
                <a:cs typeface="Poppins"/>
                <a:sym typeface="Poppins"/>
              </a:rPr>
              <a:t> for special education, English learner and related services</a:t>
            </a:r>
            <a:endParaRPr>
              <a:solidFill>
                <a:schemeClr val="accent5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457200" lvl="0" indent="-317500" algn="l" rtl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>
                <a:schemeClr val="accent5"/>
              </a:buClr>
              <a:buSzPts val="1400"/>
              <a:buFont typeface="Poppins"/>
              <a:buChar char="●"/>
            </a:pPr>
            <a:r>
              <a:rPr lang="en" b="1">
                <a:solidFill>
                  <a:schemeClr val="accent5"/>
                </a:solidFill>
                <a:latin typeface="Poppins"/>
                <a:ea typeface="Poppins"/>
                <a:cs typeface="Poppins"/>
                <a:sym typeface="Poppins"/>
              </a:rPr>
              <a:t>On track to meet the school board policy</a:t>
            </a:r>
            <a:r>
              <a:rPr lang="en">
                <a:solidFill>
                  <a:schemeClr val="accent5"/>
                </a:solidFill>
                <a:latin typeface="Poppins"/>
                <a:ea typeface="Poppins"/>
                <a:cs typeface="Poppins"/>
                <a:sym typeface="Poppins"/>
              </a:rPr>
              <a:t> that requires 5-9% of savings</a:t>
            </a:r>
            <a:endParaRPr>
              <a:solidFill>
                <a:schemeClr val="accent5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458" name="Google Shape;458;p4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070025" y="2805250"/>
            <a:ext cx="2750198" cy="2047953"/>
          </a:xfrm>
          <a:prstGeom prst="rect">
            <a:avLst/>
          </a:prstGeom>
          <a:noFill/>
          <a:ln>
            <a:noFill/>
          </a:ln>
        </p:spPr>
      </p:pic>
      <p:sp>
        <p:nvSpPr>
          <p:cNvPr id="459" name="Google Shape;459;p41"/>
          <p:cNvSpPr/>
          <p:nvPr/>
        </p:nvSpPr>
        <p:spPr>
          <a:xfrm>
            <a:off x="6600825" y="4381500"/>
            <a:ext cx="990600" cy="295500"/>
          </a:xfrm>
          <a:prstGeom prst="rect">
            <a:avLst/>
          </a:prstGeom>
          <a:solidFill>
            <a:srgbClr val="EFEAD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Fjalla One"/>
                <a:ea typeface="Fjalla One"/>
                <a:cs typeface="Fjalla One"/>
                <a:sym typeface="Fjalla One"/>
              </a:rPr>
              <a:t>STABILITY</a:t>
            </a:r>
            <a:endParaRPr>
              <a:latin typeface="Fjalla One"/>
              <a:ea typeface="Fjalla One"/>
              <a:cs typeface="Fjalla One"/>
              <a:sym typeface="Fjalla One"/>
            </a:endParaRPr>
          </a:p>
        </p:txBody>
      </p:sp>
      <p:pic>
        <p:nvPicPr>
          <p:cNvPr id="460" name="Google Shape;460;p4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013375" y="2924050"/>
            <a:ext cx="1825100" cy="1829150"/>
          </a:xfrm>
          <a:prstGeom prst="rect">
            <a:avLst/>
          </a:prstGeom>
          <a:noFill/>
          <a:ln>
            <a:noFill/>
          </a:ln>
        </p:spPr>
      </p:pic>
      <p:sp>
        <p:nvSpPr>
          <p:cNvPr id="461" name="Google Shape;461;p41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12</a:t>
            </a:fld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4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6" name="Google Shape;466;p42"/>
          <p:cNvSpPr txBox="1">
            <a:spLocks noGrp="1"/>
          </p:cNvSpPr>
          <p:nvPr>
            <p:ph type="ctrTitle" idx="4294967295"/>
          </p:nvPr>
        </p:nvSpPr>
        <p:spPr>
          <a:xfrm>
            <a:off x="460200" y="571175"/>
            <a:ext cx="7390500" cy="650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accent3"/>
                </a:solidFill>
              </a:rPr>
              <a:t>If Voters Do Not Approve Question 1</a:t>
            </a:r>
            <a:endParaRPr sz="3000">
              <a:solidFill>
                <a:schemeClr val="accent3"/>
              </a:solidFill>
              <a:latin typeface="Fjalla One"/>
              <a:ea typeface="Fjalla One"/>
              <a:cs typeface="Fjalla One"/>
              <a:sym typeface="Fjalla One"/>
            </a:endParaRPr>
          </a:p>
        </p:txBody>
      </p:sp>
      <p:sp>
        <p:nvSpPr>
          <p:cNvPr id="467" name="Google Shape;467;p42"/>
          <p:cNvSpPr txBox="1"/>
          <p:nvPr/>
        </p:nvSpPr>
        <p:spPr>
          <a:xfrm>
            <a:off x="339450" y="1221575"/>
            <a:ext cx="6375600" cy="251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Font typeface="Poppins"/>
              <a:buChar char="●"/>
            </a:pPr>
            <a:r>
              <a:rPr lang="en" b="1">
                <a:solidFill>
                  <a:schemeClr val="accent5"/>
                </a:solidFill>
                <a:latin typeface="Poppins"/>
                <a:ea typeface="Poppins"/>
                <a:cs typeface="Poppins"/>
                <a:sym typeface="Poppins"/>
              </a:rPr>
              <a:t>Potential cuts to </a:t>
            </a:r>
            <a:endParaRPr b="1">
              <a:solidFill>
                <a:schemeClr val="accent5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914400" lvl="1" indent="-31750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accent5"/>
              </a:buClr>
              <a:buSzPts val="1400"/>
              <a:buFont typeface="Poppins"/>
              <a:buChar char="○"/>
            </a:pPr>
            <a:r>
              <a:rPr lang="en">
                <a:solidFill>
                  <a:schemeClr val="accent5"/>
                </a:solidFill>
                <a:latin typeface="Poppins"/>
                <a:ea typeface="Poppins"/>
                <a:cs typeface="Poppins"/>
                <a:sym typeface="Poppins"/>
              </a:rPr>
              <a:t>Staff and academic programs </a:t>
            </a:r>
            <a:endParaRPr>
              <a:solidFill>
                <a:schemeClr val="accent5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914400" lvl="1" indent="-31750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accent5"/>
              </a:buClr>
              <a:buSzPts val="1400"/>
              <a:buFont typeface="Poppins"/>
              <a:buChar char="○"/>
            </a:pPr>
            <a:r>
              <a:rPr lang="en">
                <a:solidFill>
                  <a:schemeClr val="accent5"/>
                </a:solidFill>
                <a:latin typeface="Poppins"/>
                <a:ea typeface="Poppins"/>
                <a:cs typeface="Poppins"/>
                <a:sym typeface="Poppins"/>
              </a:rPr>
              <a:t>Athletics and activities programming</a:t>
            </a:r>
            <a:endParaRPr>
              <a:solidFill>
                <a:schemeClr val="accent5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914400" lvl="1" indent="-31750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accent5"/>
              </a:buClr>
              <a:buSzPts val="1400"/>
              <a:buFont typeface="Poppins"/>
              <a:buChar char="○"/>
            </a:pPr>
            <a:r>
              <a:rPr lang="en">
                <a:solidFill>
                  <a:schemeClr val="accent5"/>
                </a:solidFill>
                <a:latin typeface="Poppins"/>
                <a:ea typeface="Poppins"/>
                <a:cs typeface="Poppins"/>
                <a:sym typeface="Poppins"/>
              </a:rPr>
              <a:t>Administration and support staff </a:t>
            </a:r>
            <a:endParaRPr>
              <a:solidFill>
                <a:schemeClr val="accent5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457200" lvl="0" indent="-31750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accent5"/>
              </a:buClr>
              <a:buSzPts val="1400"/>
              <a:buFont typeface="Poppins"/>
              <a:buChar char="●"/>
            </a:pPr>
            <a:r>
              <a:rPr lang="en" b="1">
                <a:solidFill>
                  <a:schemeClr val="accent5"/>
                </a:solidFill>
                <a:latin typeface="Poppins"/>
                <a:ea typeface="Poppins"/>
                <a:cs typeface="Poppins"/>
                <a:sym typeface="Poppins"/>
              </a:rPr>
              <a:t>Reexamination of attendance boundaries</a:t>
            </a:r>
            <a:r>
              <a:rPr lang="en">
                <a:solidFill>
                  <a:schemeClr val="accent5"/>
                </a:solidFill>
                <a:latin typeface="Poppins"/>
                <a:ea typeface="Poppins"/>
                <a:cs typeface="Poppins"/>
                <a:sym typeface="Poppins"/>
              </a:rPr>
              <a:t> to reduce transportation costs</a:t>
            </a:r>
            <a:endParaRPr>
              <a:solidFill>
                <a:schemeClr val="accent5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457200" lvl="0" indent="-317500" algn="l" rtl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>
                <a:schemeClr val="accent5"/>
              </a:buClr>
              <a:buSzPts val="1400"/>
              <a:buFont typeface="Poppins"/>
              <a:buChar char="●"/>
            </a:pPr>
            <a:r>
              <a:rPr lang="en" b="1">
                <a:solidFill>
                  <a:schemeClr val="accent5"/>
                </a:solidFill>
                <a:latin typeface="Poppins"/>
                <a:ea typeface="Poppins"/>
                <a:cs typeface="Poppins"/>
                <a:sym typeface="Poppins"/>
              </a:rPr>
              <a:t>Examining inefficiencies</a:t>
            </a:r>
            <a:r>
              <a:rPr lang="en">
                <a:solidFill>
                  <a:schemeClr val="accent5"/>
                </a:solidFill>
                <a:latin typeface="Poppins"/>
                <a:ea typeface="Poppins"/>
                <a:cs typeface="Poppins"/>
                <a:sym typeface="Poppins"/>
              </a:rPr>
              <a:t> with low-enrollment schools and addressing the challenges</a:t>
            </a:r>
            <a:endParaRPr>
              <a:solidFill>
                <a:schemeClr val="accent5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468" name="Google Shape;468;p4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070025" y="2805250"/>
            <a:ext cx="2750198" cy="2047953"/>
          </a:xfrm>
          <a:prstGeom prst="rect">
            <a:avLst/>
          </a:prstGeom>
          <a:noFill/>
          <a:ln>
            <a:noFill/>
          </a:ln>
        </p:spPr>
      </p:pic>
      <p:sp>
        <p:nvSpPr>
          <p:cNvPr id="469" name="Google Shape;469;p42"/>
          <p:cNvSpPr/>
          <p:nvPr/>
        </p:nvSpPr>
        <p:spPr>
          <a:xfrm>
            <a:off x="6600825" y="4381500"/>
            <a:ext cx="990600" cy="295500"/>
          </a:xfrm>
          <a:prstGeom prst="rect">
            <a:avLst/>
          </a:prstGeom>
          <a:solidFill>
            <a:srgbClr val="EFEAD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Fjalla One"/>
                <a:ea typeface="Fjalla One"/>
                <a:cs typeface="Fjalla One"/>
                <a:sym typeface="Fjalla One"/>
              </a:rPr>
              <a:t>STABILITY</a:t>
            </a:r>
            <a:endParaRPr>
              <a:latin typeface="Fjalla One"/>
              <a:ea typeface="Fjalla One"/>
              <a:cs typeface="Fjalla One"/>
              <a:sym typeface="Fjalla One"/>
            </a:endParaRPr>
          </a:p>
        </p:txBody>
      </p:sp>
      <p:pic>
        <p:nvPicPr>
          <p:cNvPr id="470" name="Google Shape;470;p4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013375" y="2924050"/>
            <a:ext cx="1825100" cy="1829150"/>
          </a:xfrm>
          <a:prstGeom prst="rect">
            <a:avLst/>
          </a:prstGeom>
          <a:noFill/>
          <a:ln>
            <a:noFill/>
          </a:ln>
        </p:spPr>
      </p:pic>
      <p:sp>
        <p:nvSpPr>
          <p:cNvPr id="471" name="Google Shape;471;p42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13</a:t>
            </a:fld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6" name="Google Shape;476;p43"/>
          <p:cNvSpPr/>
          <p:nvPr/>
        </p:nvSpPr>
        <p:spPr>
          <a:xfrm>
            <a:off x="-175" y="0"/>
            <a:ext cx="9144000" cy="51435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477" name="Google Shape;477;p43"/>
          <p:cNvGrpSpPr/>
          <p:nvPr/>
        </p:nvGrpSpPr>
        <p:grpSpPr>
          <a:xfrm>
            <a:off x="5948640" y="2184955"/>
            <a:ext cx="2404662" cy="2404662"/>
            <a:chOff x="7287375" y="3088625"/>
            <a:chExt cx="1239900" cy="1239900"/>
          </a:xfrm>
        </p:grpSpPr>
        <p:sp>
          <p:nvSpPr>
            <p:cNvPr id="478" name="Google Shape;478;p43"/>
            <p:cNvSpPr/>
            <p:nvPr/>
          </p:nvSpPr>
          <p:spPr>
            <a:xfrm>
              <a:off x="7287375" y="3088625"/>
              <a:ext cx="1239900" cy="12399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pic>
          <p:nvPicPr>
            <p:cNvPr id="479" name="Google Shape;479;p43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7455362" y="3256588"/>
              <a:ext cx="903946" cy="903975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480" name="Google Shape;480;p43"/>
          <p:cNvSpPr txBox="1"/>
          <p:nvPr/>
        </p:nvSpPr>
        <p:spPr>
          <a:xfrm>
            <a:off x="790325" y="872675"/>
            <a:ext cx="7563000" cy="209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200">
                <a:solidFill>
                  <a:schemeClr val="dk2"/>
                </a:solidFill>
                <a:latin typeface="Fjalla One"/>
                <a:ea typeface="Fjalla One"/>
                <a:cs typeface="Fjalla One"/>
                <a:sym typeface="Fjalla One"/>
              </a:rPr>
              <a:t>Ballot Question 2 Technology</a:t>
            </a:r>
            <a:endParaRPr sz="6200">
              <a:solidFill>
                <a:schemeClr val="dk2"/>
              </a:solidFill>
              <a:latin typeface="Fjalla One"/>
              <a:ea typeface="Fjalla One"/>
              <a:cs typeface="Fjalla One"/>
              <a:sym typeface="Fjalla One"/>
            </a:endParaRPr>
          </a:p>
        </p:txBody>
      </p:sp>
      <p:sp>
        <p:nvSpPr>
          <p:cNvPr id="481" name="Google Shape;481;p43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14</a:t>
            </a:fld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6" name="Google Shape;486;p44"/>
          <p:cNvSpPr txBox="1"/>
          <p:nvPr/>
        </p:nvSpPr>
        <p:spPr>
          <a:xfrm>
            <a:off x="339450" y="2203375"/>
            <a:ext cx="6134700" cy="2004000"/>
          </a:xfrm>
          <a:prstGeom prst="rect">
            <a:avLst/>
          </a:prstGeom>
          <a:solidFill>
            <a:srgbClr val="EFEADE"/>
          </a:solidFill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accent5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chemeClr val="accent5"/>
                </a:solidFill>
                <a:latin typeface="Poppins"/>
                <a:ea typeface="Poppins"/>
                <a:cs typeface="Poppins"/>
                <a:sym typeface="Poppins"/>
              </a:rPr>
              <a:t>A capital projects levy provides funds for improved instructional technology, support staffing, maintenance and support for student and staff devices and enhanced technology infrastructure.</a:t>
            </a:r>
            <a:endParaRPr sz="1700">
              <a:solidFill>
                <a:schemeClr val="accent5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0" lvl="0" indent="0" algn="l" rtl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None/>
            </a:pPr>
            <a:endParaRPr>
              <a:solidFill>
                <a:schemeClr val="accent5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87" name="Google Shape;487;p44"/>
          <p:cNvSpPr txBox="1">
            <a:spLocks noGrp="1"/>
          </p:cNvSpPr>
          <p:nvPr>
            <p:ph type="ctrTitle" idx="4294967295"/>
          </p:nvPr>
        </p:nvSpPr>
        <p:spPr>
          <a:xfrm>
            <a:off x="341929" y="1157233"/>
            <a:ext cx="6213900" cy="650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Question 2 - Technology</a:t>
            </a:r>
            <a:endParaRPr sz="3000">
              <a:latin typeface="Fjalla One"/>
              <a:ea typeface="Fjalla One"/>
              <a:cs typeface="Fjalla One"/>
              <a:sym typeface="Fjalla One"/>
            </a:endParaRPr>
          </a:p>
        </p:txBody>
      </p:sp>
      <p:sp>
        <p:nvSpPr>
          <p:cNvPr id="488" name="Google Shape;488;p44"/>
          <p:cNvSpPr txBox="1"/>
          <p:nvPr/>
        </p:nvSpPr>
        <p:spPr>
          <a:xfrm>
            <a:off x="341929" y="1674933"/>
            <a:ext cx="61347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solidFill>
                  <a:schemeClr val="accent5"/>
                </a:solidFill>
                <a:latin typeface="Poppins"/>
                <a:ea typeface="Poppins"/>
                <a:cs typeface="Poppins"/>
                <a:sym typeface="Poppins"/>
              </a:rPr>
              <a:t>WHAT IS A CAPITAL PROJECTS LEVY?</a:t>
            </a:r>
            <a:endParaRPr b="1">
              <a:solidFill>
                <a:schemeClr val="accent5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489" name="Google Shape;489;p4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070025" y="2805250"/>
            <a:ext cx="2750198" cy="2047877"/>
          </a:xfrm>
          <a:prstGeom prst="rect">
            <a:avLst/>
          </a:prstGeom>
          <a:noFill/>
          <a:ln>
            <a:noFill/>
          </a:ln>
        </p:spPr>
      </p:pic>
      <p:sp>
        <p:nvSpPr>
          <p:cNvPr id="490" name="Google Shape;490;p44"/>
          <p:cNvSpPr/>
          <p:nvPr/>
        </p:nvSpPr>
        <p:spPr>
          <a:xfrm>
            <a:off x="6600825" y="4381500"/>
            <a:ext cx="990600" cy="295500"/>
          </a:xfrm>
          <a:prstGeom prst="rect">
            <a:avLst/>
          </a:prstGeom>
          <a:solidFill>
            <a:srgbClr val="EFEAD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Fjalla One"/>
                <a:ea typeface="Fjalla One"/>
                <a:cs typeface="Fjalla One"/>
                <a:sym typeface="Fjalla One"/>
              </a:rPr>
              <a:t>TECHNOLOGY</a:t>
            </a:r>
            <a:endParaRPr>
              <a:latin typeface="Fjalla One"/>
              <a:ea typeface="Fjalla One"/>
              <a:cs typeface="Fjalla One"/>
              <a:sym typeface="Fjalla One"/>
            </a:endParaRPr>
          </a:p>
        </p:txBody>
      </p:sp>
      <p:pic>
        <p:nvPicPr>
          <p:cNvPr id="491" name="Google Shape;491;p4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455348" y="3256602"/>
            <a:ext cx="1079050" cy="1079050"/>
          </a:xfrm>
          <a:prstGeom prst="rect">
            <a:avLst/>
          </a:prstGeom>
          <a:noFill/>
          <a:ln>
            <a:noFill/>
          </a:ln>
        </p:spPr>
      </p:pic>
      <p:sp>
        <p:nvSpPr>
          <p:cNvPr id="492" name="Google Shape;492;p44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15</a:t>
            </a:fld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4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7" name="Google Shape;497;p45"/>
          <p:cNvSpPr/>
          <p:nvPr/>
        </p:nvSpPr>
        <p:spPr>
          <a:xfrm>
            <a:off x="4202150" y="4386525"/>
            <a:ext cx="708300" cy="6114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98" name="Google Shape;498;p45"/>
          <p:cNvSpPr txBox="1"/>
          <p:nvPr/>
        </p:nvSpPr>
        <p:spPr>
          <a:xfrm>
            <a:off x="3862600" y="1737050"/>
            <a:ext cx="4884000" cy="290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-3302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600"/>
              <a:buFont typeface="Poppins"/>
              <a:buChar char="●"/>
            </a:pPr>
            <a:r>
              <a:rPr lang="en" sz="1600">
                <a:solidFill>
                  <a:schemeClr val="accent5"/>
                </a:solidFill>
                <a:latin typeface="Poppins"/>
                <a:ea typeface="Poppins"/>
                <a:cs typeface="Poppins"/>
                <a:sym typeface="Poppins"/>
              </a:rPr>
              <a:t>Maintenance and upgrades for 20,000 devices distributed during the pandemic</a:t>
            </a:r>
            <a:endParaRPr sz="1600">
              <a:solidFill>
                <a:schemeClr val="accent5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457200" lvl="0" indent="-330200" algn="l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accent5"/>
              </a:buClr>
              <a:buSzPts val="1600"/>
              <a:buFont typeface="Poppins"/>
              <a:buChar char="●"/>
            </a:pPr>
            <a:r>
              <a:rPr lang="en" sz="1600">
                <a:solidFill>
                  <a:schemeClr val="accent5"/>
                </a:solidFill>
                <a:latin typeface="Poppins"/>
                <a:ea typeface="Poppins"/>
                <a:cs typeface="Poppins"/>
                <a:sym typeface="Poppins"/>
              </a:rPr>
              <a:t>Expanded dependence on educational technology for personalized learning in and outside the classroom</a:t>
            </a:r>
            <a:endParaRPr sz="1600">
              <a:solidFill>
                <a:schemeClr val="accent5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457200" lvl="0" indent="-330200" algn="l" rtl="0">
              <a:lnSpc>
                <a:spcPct val="150000"/>
              </a:lnSpc>
              <a:spcBef>
                <a:spcPts val="1000"/>
              </a:spcBef>
              <a:spcAft>
                <a:spcPts val="1000"/>
              </a:spcAft>
              <a:buClr>
                <a:schemeClr val="accent5"/>
              </a:buClr>
              <a:buSzPts val="1600"/>
              <a:buFont typeface="Poppins"/>
              <a:buChar char="●"/>
            </a:pPr>
            <a:r>
              <a:rPr lang="en" sz="1600">
                <a:solidFill>
                  <a:schemeClr val="accent5"/>
                </a:solidFill>
                <a:latin typeface="Poppins"/>
                <a:ea typeface="Poppins"/>
                <a:cs typeface="Poppins"/>
                <a:sym typeface="Poppins"/>
              </a:rPr>
              <a:t>Devices for every student require modern and reliable technology infrastructure </a:t>
            </a:r>
            <a:endParaRPr sz="1600">
              <a:solidFill>
                <a:schemeClr val="accent5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99" name="Google Shape;499;p45"/>
          <p:cNvSpPr txBox="1">
            <a:spLocks noGrp="1"/>
          </p:cNvSpPr>
          <p:nvPr>
            <p:ph type="ctrTitle" idx="4294967295"/>
          </p:nvPr>
        </p:nvSpPr>
        <p:spPr>
          <a:xfrm>
            <a:off x="3862600" y="972400"/>
            <a:ext cx="4401600" cy="650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Current Challenge</a:t>
            </a:r>
            <a:endParaRPr sz="3000"/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" sz="1400" b="1">
                <a:solidFill>
                  <a:schemeClr val="accent5"/>
                </a:solidFill>
                <a:latin typeface="Poppins"/>
                <a:ea typeface="Poppins"/>
                <a:cs typeface="Poppins"/>
                <a:sym typeface="Poppins"/>
              </a:rPr>
              <a:t>QUESTION 2 - TECHNOLOGY</a:t>
            </a:r>
            <a:endParaRPr sz="3000">
              <a:solidFill>
                <a:schemeClr val="accent5"/>
              </a:solidFill>
            </a:endParaRPr>
          </a:p>
        </p:txBody>
      </p:sp>
      <p:sp>
        <p:nvSpPr>
          <p:cNvPr id="500" name="Google Shape;500;p45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16</a:t>
            </a:fld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5" name="Google Shape;505;p46"/>
          <p:cNvPicPr preferRelativeResize="0"/>
          <p:nvPr/>
        </p:nvPicPr>
        <p:blipFill rotWithShape="1">
          <a:blip r:embed="rId3">
            <a:alphaModFix/>
          </a:blip>
          <a:srcRect l="20492" r="536"/>
          <a:stretch/>
        </p:blipFill>
        <p:spPr>
          <a:xfrm>
            <a:off x="2002914" y="271400"/>
            <a:ext cx="6584636" cy="4810250"/>
          </a:xfrm>
          <a:prstGeom prst="rect">
            <a:avLst/>
          </a:prstGeom>
          <a:noFill/>
          <a:ln>
            <a:noFill/>
          </a:ln>
        </p:spPr>
      </p:pic>
      <p:sp>
        <p:nvSpPr>
          <p:cNvPr id="506" name="Google Shape;506;p46"/>
          <p:cNvSpPr txBox="1">
            <a:spLocks noGrp="1"/>
          </p:cNvSpPr>
          <p:nvPr>
            <p:ph type="ctrTitle" idx="4294967295"/>
          </p:nvPr>
        </p:nvSpPr>
        <p:spPr>
          <a:xfrm>
            <a:off x="3723325" y="243650"/>
            <a:ext cx="4785900" cy="650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>
                <a:solidFill>
                  <a:schemeClr val="accent5"/>
                </a:solidFill>
                <a:highlight>
                  <a:schemeClr val="accent6"/>
                </a:highlight>
              </a:rPr>
              <a:t>How We Compare</a:t>
            </a:r>
            <a:endParaRPr sz="2100">
              <a:solidFill>
                <a:schemeClr val="accent5"/>
              </a:solidFill>
              <a:highlight>
                <a:schemeClr val="accent6"/>
              </a:highlight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>
                <a:solidFill>
                  <a:schemeClr val="accent5"/>
                </a:solidFill>
                <a:highlight>
                  <a:schemeClr val="accent6"/>
                </a:highlight>
              </a:rPr>
              <a:t>Lowest Capital Projects Levy in the State per Student</a:t>
            </a:r>
            <a:endParaRPr sz="1400">
              <a:solidFill>
                <a:schemeClr val="accent5"/>
              </a:solidFill>
              <a:highlight>
                <a:schemeClr val="accent6"/>
              </a:highlight>
            </a:endParaRPr>
          </a:p>
        </p:txBody>
      </p:sp>
      <p:sp>
        <p:nvSpPr>
          <p:cNvPr id="507" name="Google Shape;507;p46"/>
          <p:cNvSpPr txBox="1"/>
          <p:nvPr/>
        </p:nvSpPr>
        <p:spPr>
          <a:xfrm>
            <a:off x="360950" y="3050000"/>
            <a:ext cx="1335600" cy="80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434343"/>
                </a:solidFill>
                <a:latin typeface="Poppins"/>
                <a:ea typeface="Poppins"/>
                <a:cs typeface="Poppins"/>
                <a:sym typeface="Poppins"/>
              </a:rPr>
              <a:t>Shown: School districts with a capital projects levy among the top 10 districts by student population.</a:t>
            </a:r>
            <a:endParaRPr sz="800">
              <a:solidFill>
                <a:srgbClr val="434343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508" name="Google Shape;508;p46"/>
          <p:cNvSpPr txBox="1"/>
          <p:nvPr/>
        </p:nvSpPr>
        <p:spPr>
          <a:xfrm>
            <a:off x="364950" y="2927695"/>
            <a:ext cx="6318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Poppins"/>
                <a:ea typeface="Poppins"/>
                <a:cs typeface="Poppins"/>
                <a:sym typeface="Poppins"/>
              </a:rPr>
              <a:t>*</a:t>
            </a:r>
            <a:endParaRPr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509" name="Google Shape;509;p46"/>
          <p:cNvSpPr txBox="1"/>
          <p:nvPr/>
        </p:nvSpPr>
        <p:spPr>
          <a:xfrm>
            <a:off x="7810549" y="3164375"/>
            <a:ext cx="5865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4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$112</a:t>
            </a:r>
            <a:endParaRPr>
              <a:solidFill>
                <a:schemeClr val="accent4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</p:txBody>
      </p:sp>
      <p:sp>
        <p:nvSpPr>
          <p:cNvPr id="510" name="Google Shape;510;p46"/>
          <p:cNvSpPr txBox="1"/>
          <p:nvPr/>
        </p:nvSpPr>
        <p:spPr>
          <a:xfrm>
            <a:off x="6791301" y="2671879"/>
            <a:ext cx="5865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4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$191</a:t>
            </a:r>
            <a:endParaRPr>
              <a:solidFill>
                <a:schemeClr val="accent4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</p:txBody>
      </p:sp>
      <p:sp>
        <p:nvSpPr>
          <p:cNvPr id="511" name="Google Shape;511;p46"/>
          <p:cNvSpPr txBox="1"/>
          <p:nvPr/>
        </p:nvSpPr>
        <p:spPr>
          <a:xfrm>
            <a:off x="5734506" y="1977050"/>
            <a:ext cx="6699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4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$304</a:t>
            </a:r>
            <a:endParaRPr>
              <a:solidFill>
                <a:schemeClr val="accent4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</p:txBody>
      </p:sp>
      <p:sp>
        <p:nvSpPr>
          <p:cNvPr id="512" name="Google Shape;512;p46"/>
          <p:cNvSpPr txBox="1"/>
          <p:nvPr/>
        </p:nvSpPr>
        <p:spPr>
          <a:xfrm>
            <a:off x="4741405" y="1533900"/>
            <a:ext cx="6699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4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$375</a:t>
            </a:r>
            <a:endParaRPr>
              <a:solidFill>
                <a:schemeClr val="accent4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</p:txBody>
      </p:sp>
      <p:sp>
        <p:nvSpPr>
          <p:cNvPr id="513" name="Google Shape;513;p46"/>
          <p:cNvSpPr txBox="1"/>
          <p:nvPr/>
        </p:nvSpPr>
        <p:spPr>
          <a:xfrm>
            <a:off x="3710679" y="1362450"/>
            <a:ext cx="6699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4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$400</a:t>
            </a:r>
            <a:endParaRPr>
              <a:solidFill>
                <a:schemeClr val="accent4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</p:txBody>
      </p:sp>
      <p:sp>
        <p:nvSpPr>
          <p:cNvPr id="514" name="Google Shape;514;p46"/>
          <p:cNvSpPr txBox="1"/>
          <p:nvPr/>
        </p:nvSpPr>
        <p:spPr>
          <a:xfrm>
            <a:off x="2650424" y="352925"/>
            <a:ext cx="7881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4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$564</a:t>
            </a:r>
            <a:endParaRPr>
              <a:solidFill>
                <a:schemeClr val="accent4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</p:txBody>
      </p:sp>
      <p:sp>
        <p:nvSpPr>
          <p:cNvPr id="515" name="Google Shape;515;p46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17</a:t>
            </a:fld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0" name="Google Shape;520;p47"/>
          <p:cNvSpPr txBox="1">
            <a:spLocks noGrp="1"/>
          </p:cNvSpPr>
          <p:nvPr>
            <p:ph type="ctrTitle" idx="4294967295"/>
          </p:nvPr>
        </p:nvSpPr>
        <p:spPr>
          <a:xfrm>
            <a:off x="339450" y="1152275"/>
            <a:ext cx="6213900" cy="650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accent5"/>
                </a:solidFill>
              </a:rPr>
              <a:t>Question 2 - </a:t>
            </a:r>
            <a:r>
              <a:rPr lang="en" sz="3000"/>
              <a:t>Technology</a:t>
            </a:r>
            <a:endParaRPr sz="3000">
              <a:latin typeface="Fjalla One"/>
              <a:ea typeface="Fjalla One"/>
              <a:cs typeface="Fjalla One"/>
              <a:sym typeface="Fjalla One"/>
            </a:endParaRPr>
          </a:p>
        </p:txBody>
      </p:sp>
      <p:sp>
        <p:nvSpPr>
          <p:cNvPr id="521" name="Google Shape;521;p47"/>
          <p:cNvSpPr txBox="1"/>
          <p:nvPr/>
        </p:nvSpPr>
        <p:spPr>
          <a:xfrm>
            <a:off x="339450" y="1746175"/>
            <a:ext cx="6134700" cy="279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solidFill>
                  <a:schemeClr val="accent5"/>
                </a:solidFill>
                <a:latin typeface="Poppins"/>
                <a:ea typeface="Poppins"/>
                <a:cs typeface="Poppins"/>
                <a:sym typeface="Poppins"/>
              </a:rPr>
              <a:t>WHAT’S ON THE BALLOT NOV. 2?</a:t>
            </a:r>
            <a:endParaRPr b="1">
              <a:solidFill>
                <a:schemeClr val="accent5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1">
              <a:solidFill>
                <a:schemeClr val="accent5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Font typeface="Poppins"/>
              <a:buChar char="●"/>
            </a:pPr>
            <a:r>
              <a:rPr lang="en" b="1">
                <a:solidFill>
                  <a:schemeClr val="accent5"/>
                </a:solidFill>
                <a:latin typeface="Poppins"/>
                <a:ea typeface="Poppins"/>
                <a:cs typeface="Poppins"/>
                <a:sym typeface="Poppins"/>
              </a:rPr>
              <a:t>REVOKE AND REPLACE: </a:t>
            </a:r>
            <a:r>
              <a:rPr lang="en">
                <a:solidFill>
                  <a:schemeClr val="accent5"/>
                </a:solidFill>
                <a:latin typeface="Poppins"/>
                <a:ea typeface="Poppins"/>
                <a:cs typeface="Poppins"/>
                <a:sym typeface="Poppins"/>
              </a:rPr>
              <a:t>Combine the 2017 capital projects levy into a new levy for technology</a:t>
            </a:r>
            <a:endParaRPr>
              <a:solidFill>
                <a:schemeClr val="accent5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457200" lvl="0" indent="-31750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accent5"/>
              </a:buClr>
              <a:buSzPts val="1400"/>
              <a:buFont typeface="Poppins"/>
              <a:buChar char="●"/>
            </a:pPr>
            <a:r>
              <a:rPr lang="en" b="1">
                <a:solidFill>
                  <a:schemeClr val="accent5"/>
                </a:solidFill>
                <a:latin typeface="Poppins"/>
                <a:ea typeface="Poppins"/>
                <a:cs typeface="Poppins"/>
                <a:sym typeface="Poppins"/>
              </a:rPr>
              <a:t>STABILITY: </a:t>
            </a:r>
            <a:r>
              <a:rPr lang="en">
                <a:solidFill>
                  <a:schemeClr val="accent5"/>
                </a:solidFill>
                <a:latin typeface="Poppins"/>
                <a:ea typeface="Poppins"/>
                <a:cs typeface="Poppins"/>
                <a:sym typeface="Poppins"/>
              </a:rPr>
              <a:t>No renewal until 2031 </a:t>
            </a:r>
            <a:endParaRPr>
              <a:solidFill>
                <a:schemeClr val="accent5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457200" lvl="0" indent="-31750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accent5"/>
              </a:buClr>
              <a:buSzPts val="1400"/>
              <a:buFont typeface="Poppins"/>
              <a:buChar char="●"/>
            </a:pPr>
            <a:r>
              <a:rPr lang="en" b="1">
                <a:solidFill>
                  <a:schemeClr val="accent5"/>
                </a:solidFill>
                <a:latin typeface="Poppins"/>
                <a:ea typeface="Poppins"/>
                <a:cs typeface="Poppins"/>
                <a:sym typeface="Poppins"/>
              </a:rPr>
              <a:t>INCREASE FUNDS: </a:t>
            </a:r>
            <a:r>
              <a:rPr lang="en">
                <a:solidFill>
                  <a:schemeClr val="accent5"/>
                </a:solidFill>
                <a:latin typeface="Poppins"/>
                <a:ea typeface="Poppins"/>
                <a:cs typeface="Poppins"/>
                <a:sym typeface="Poppins"/>
              </a:rPr>
              <a:t>From $112 to $270 per student; or from $2 million to $5 million per year for technology  </a:t>
            </a:r>
            <a:endParaRPr>
              <a:solidFill>
                <a:schemeClr val="accent5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457200" lvl="0" indent="-317500" algn="l" rtl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>
                <a:schemeClr val="accent5"/>
              </a:buClr>
              <a:buSzPts val="1400"/>
              <a:buFont typeface="Poppins"/>
              <a:buChar char="●"/>
            </a:pPr>
            <a:r>
              <a:rPr lang="en" b="1">
                <a:solidFill>
                  <a:schemeClr val="accent5"/>
                </a:solidFill>
                <a:latin typeface="Poppins"/>
                <a:ea typeface="Poppins"/>
                <a:cs typeface="Poppins"/>
                <a:sym typeface="Poppins"/>
              </a:rPr>
              <a:t>FINANCIAL IMPACT: </a:t>
            </a:r>
            <a:r>
              <a:rPr lang="en">
                <a:solidFill>
                  <a:schemeClr val="accent5"/>
                </a:solidFill>
                <a:latin typeface="Poppins"/>
                <a:ea typeface="Poppins"/>
                <a:cs typeface="Poppins"/>
                <a:sym typeface="Poppins"/>
              </a:rPr>
              <a:t>The estimated tax impact on the average homeowner ($300,000 value home) would be about $4.16 per month or $49.92 a year</a:t>
            </a:r>
            <a:endParaRPr b="1">
              <a:solidFill>
                <a:schemeClr val="accent5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522" name="Google Shape;522;p47"/>
          <p:cNvSpPr txBox="1">
            <a:spLocks noGrp="1"/>
          </p:cNvSpPr>
          <p:nvPr>
            <p:ph type="ctrTitle" idx="4294967295"/>
          </p:nvPr>
        </p:nvSpPr>
        <p:spPr>
          <a:xfrm>
            <a:off x="341929" y="1157233"/>
            <a:ext cx="6213900" cy="650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Question 2 - Technology</a:t>
            </a:r>
            <a:endParaRPr sz="3000">
              <a:latin typeface="Fjalla One"/>
              <a:ea typeface="Fjalla One"/>
              <a:cs typeface="Fjalla One"/>
              <a:sym typeface="Fjalla One"/>
            </a:endParaRPr>
          </a:p>
        </p:txBody>
      </p:sp>
      <p:pic>
        <p:nvPicPr>
          <p:cNvPr id="523" name="Google Shape;523;p4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070025" y="2805250"/>
            <a:ext cx="2750198" cy="2047877"/>
          </a:xfrm>
          <a:prstGeom prst="rect">
            <a:avLst/>
          </a:prstGeom>
          <a:noFill/>
          <a:ln>
            <a:noFill/>
          </a:ln>
        </p:spPr>
      </p:pic>
      <p:sp>
        <p:nvSpPr>
          <p:cNvPr id="524" name="Google Shape;524;p47"/>
          <p:cNvSpPr/>
          <p:nvPr/>
        </p:nvSpPr>
        <p:spPr>
          <a:xfrm>
            <a:off x="6600825" y="4381500"/>
            <a:ext cx="990600" cy="295500"/>
          </a:xfrm>
          <a:prstGeom prst="rect">
            <a:avLst/>
          </a:prstGeom>
          <a:solidFill>
            <a:srgbClr val="EFEAD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Fjalla One"/>
                <a:ea typeface="Fjalla One"/>
                <a:cs typeface="Fjalla One"/>
                <a:sym typeface="Fjalla One"/>
              </a:rPr>
              <a:t>TECHNOLOGY</a:t>
            </a:r>
            <a:endParaRPr>
              <a:latin typeface="Fjalla One"/>
              <a:ea typeface="Fjalla One"/>
              <a:cs typeface="Fjalla One"/>
              <a:sym typeface="Fjalla One"/>
            </a:endParaRPr>
          </a:p>
        </p:txBody>
      </p:sp>
      <p:pic>
        <p:nvPicPr>
          <p:cNvPr id="525" name="Google Shape;525;p4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455348" y="3256602"/>
            <a:ext cx="1079050" cy="1079050"/>
          </a:xfrm>
          <a:prstGeom prst="rect">
            <a:avLst/>
          </a:prstGeom>
          <a:noFill/>
          <a:ln>
            <a:noFill/>
          </a:ln>
        </p:spPr>
      </p:pic>
      <p:sp>
        <p:nvSpPr>
          <p:cNvPr id="526" name="Google Shape;526;p47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18</a:t>
            </a:fld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5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1" name="Google Shape;531;p48"/>
          <p:cNvSpPr txBox="1">
            <a:spLocks noGrp="1"/>
          </p:cNvSpPr>
          <p:nvPr>
            <p:ph type="ctrTitle" idx="4294967295"/>
          </p:nvPr>
        </p:nvSpPr>
        <p:spPr>
          <a:xfrm>
            <a:off x="460200" y="571175"/>
            <a:ext cx="7390500" cy="650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If Voters Approve Question 2</a:t>
            </a:r>
            <a:endParaRPr sz="3000">
              <a:latin typeface="Fjalla One"/>
              <a:ea typeface="Fjalla One"/>
              <a:cs typeface="Fjalla One"/>
              <a:sym typeface="Fjalla One"/>
            </a:endParaRPr>
          </a:p>
        </p:txBody>
      </p:sp>
      <p:sp>
        <p:nvSpPr>
          <p:cNvPr id="532" name="Google Shape;532;p48"/>
          <p:cNvSpPr txBox="1"/>
          <p:nvPr/>
        </p:nvSpPr>
        <p:spPr>
          <a:xfrm>
            <a:off x="339450" y="1221575"/>
            <a:ext cx="5901900" cy="276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solidFill>
                  <a:schemeClr val="accent5"/>
                </a:solidFill>
                <a:latin typeface="Poppins"/>
                <a:ea typeface="Poppins"/>
                <a:cs typeface="Poppins"/>
                <a:sym typeface="Poppins"/>
              </a:rPr>
              <a:t> IF VOTERS APPROVE THE REQUEST, THE FUNDING WOULD HELP:</a:t>
            </a:r>
            <a:endParaRPr b="1">
              <a:solidFill>
                <a:schemeClr val="accent5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457200" lvl="0" indent="-31750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accent5"/>
              </a:buClr>
              <a:buSzPts val="1400"/>
              <a:buFont typeface="Poppins"/>
              <a:buChar char="●"/>
            </a:pPr>
            <a:r>
              <a:rPr lang="en" b="1">
                <a:solidFill>
                  <a:schemeClr val="accent5"/>
                </a:solidFill>
                <a:latin typeface="Poppins"/>
                <a:ea typeface="Poppins"/>
                <a:cs typeface="Poppins"/>
                <a:sym typeface="Poppins"/>
              </a:rPr>
              <a:t>Expand digital access</a:t>
            </a:r>
            <a:r>
              <a:rPr lang="en">
                <a:solidFill>
                  <a:schemeClr val="accent5"/>
                </a:solidFill>
                <a:latin typeface="Poppins"/>
                <a:ea typeface="Poppins"/>
                <a:cs typeface="Poppins"/>
                <a:sym typeface="Poppins"/>
              </a:rPr>
              <a:t> to curriculum and learning tools</a:t>
            </a:r>
            <a:endParaRPr>
              <a:solidFill>
                <a:schemeClr val="accent5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457200" lvl="0" indent="-31750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accent5"/>
              </a:buClr>
              <a:buSzPts val="1400"/>
              <a:buFont typeface="Poppins"/>
              <a:buChar char="●"/>
            </a:pPr>
            <a:r>
              <a:rPr lang="en" b="1">
                <a:solidFill>
                  <a:schemeClr val="accent5"/>
                </a:solidFill>
                <a:latin typeface="Poppins"/>
                <a:ea typeface="Poppins"/>
                <a:cs typeface="Poppins"/>
                <a:sym typeface="Poppins"/>
              </a:rPr>
              <a:t>Update educational and business</a:t>
            </a:r>
            <a:r>
              <a:rPr lang="en">
                <a:solidFill>
                  <a:schemeClr val="accent5"/>
                </a:solidFill>
                <a:latin typeface="Poppins"/>
                <a:ea typeface="Poppins"/>
                <a:cs typeface="Poppins"/>
                <a:sym typeface="Poppins"/>
              </a:rPr>
              <a:t> software licensing </a:t>
            </a:r>
            <a:endParaRPr>
              <a:solidFill>
                <a:schemeClr val="accent5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457200" lvl="0" indent="-31750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accent5"/>
              </a:buClr>
              <a:buSzPts val="1400"/>
              <a:buFont typeface="Poppins"/>
              <a:buChar char="●"/>
            </a:pPr>
            <a:r>
              <a:rPr lang="en" b="1">
                <a:solidFill>
                  <a:schemeClr val="accent5"/>
                </a:solidFill>
                <a:latin typeface="Poppins"/>
                <a:ea typeface="Poppins"/>
                <a:cs typeface="Poppins"/>
                <a:sym typeface="Poppins"/>
              </a:rPr>
              <a:t>Maintain the devices</a:t>
            </a:r>
            <a:r>
              <a:rPr lang="en">
                <a:solidFill>
                  <a:schemeClr val="accent5"/>
                </a:solidFill>
                <a:latin typeface="Poppins"/>
                <a:ea typeface="Poppins"/>
                <a:cs typeface="Poppins"/>
                <a:sym typeface="Poppins"/>
              </a:rPr>
              <a:t> distributed to students and staff during the pandemic with a refresh cycle to keep devices updated</a:t>
            </a:r>
            <a:endParaRPr>
              <a:solidFill>
                <a:schemeClr val="accent5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457200" lvl="0" indent="-31750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accent5"/>
              </a:buClr>
              <a:buSzPts val="1400"/>
              <a:buFont typeface="Poppins"/>
              <a:buChar char="●"/>
            </a:pPr>
            <a:r>
              <a:rPr lang="en" b="1">
                <a:solidFill>
                  <a:schemeClr val="accent5"/>
                </a:solidFill>
                <a:latin typeface="Poppins"/>
                <a:ea typeface="Poppins"/>
                <a:cs typeface="Poppins"/>
                <a:sym typeface="Poppins"/>
              </a:rPr>
              <a:t>Strengthen personalized learning</a:t>
            </a:r>
            <a:r>
              <a:rPr lang="en">
                <a:solidFill>
                  <a:schemeClr val="accent5"/>
                </a:solidFill>
                <a:latin typeface="Poppins"/>
                <a:ea typeface="Poppins"/>
                <a:cs typeface="Poppins"/>
                <a:sym typeface="Poppins"/>
              </a:rPr>
              <a:t> through technology</a:t>
            </a:r>
            <a:endParaRPr>
              <a:solidFill>
                <a:schemeClr val="accent5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457200" lvl="0" indent="-317500" algn="l" rtl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>
                <a:schemeClr val="accent5"/>
              </a:buClr>
              <a:buSzPts val="1400"/>
              <a:buFont typeface="Poppins"/>
              <a:buChar char="●"/>
            </a:pPr>
            <a:r>
              <a:rPr lang="en" b="1">
                <a:solidFill>
                  <a:schemeClr val="accent5"/>
                </a:solidFill>
                <a:latin typeface="Poppins"/>
                <a:ea typeface="Poppins"/>
                <a:cs typeface="Poppins"/>
                <a:sym typeface="Poppins"/>
              </a:rPr>
              <a:t>Enhance technology infrastructure</a:t>
            </a:r>
            <a:r>
              <a:rPr lang="en">
                <a:solidFill>
                  <a:schemeClr val="accent5"/>
                </a:solidFill>
                <a:latin typeface="Poppins"/>
                <a:ea typeface="Poppins"/>
                <a:cs typeface="Poppins"/>
                <a:sym typeface="Poppins"/>
              </a:rPr>
              <a:t> (wifi, network equipment, etc.)</a:t>
            </a:r>
            <a:endParaRPr>
              <a:solidFill>
                <a:schemeClr val="accent5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533" name="Google Shape;533;p4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070025" y="2805250"/>
            <a:ext cx="2750198" cy="2047877"/>
          </a:xfrm>
          <a:prstGeom prst="rect">
            <a:avLst/>
          </a:prstGeom>
          <a:noFill/>
          <a:ln>
            <a:noFill/>
          </a:ln>
        </p:spPr>
      </p:pic>
      <p:sp>
        <p:nvSpPr>
          <p:cNvPr id="534" name="Google Shape;534;p48"/>
          <p:cNvSpPr/>
          <p:nvPr/>
        </p:nvSpPr>
        <p:spPr>
          <a:xfrm>
            <a:off x="6600825" y="4381500"/>
            <a:ext cx="990600" cy="295500"/>
          </a:xfrm>
          <a:prstGeom prst="rect">
            <a:avLst/>
          </a:prstGeom>
          <a:solidFill>
            <a:srgbClr val="EFEAD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Fjalla One"/>
                <a:ea typeface="Fjalla One"/>
                <a:cs typeface="Fjalla One"/>
                <a:sym typeface="Fjalla One"/>
              </a:rPr>
              <a:t>TECHNOLOGY</a:t>
            </a:r>
            <a:endParaRPr>
              <a:latin typeface="Fjalla One"/>
              <a:ea typeface="Fjalla One"/>
              <a:cs typeface="Fjalla One"/>
              <a:sym typeface="Fjalla One"/>
            </a:endParaRPr>
          </a:p>
        </p:txBody>
      </p:sp>
      <p:pic>
        <p:nvPicPr>
          <p:cNvPr id="535" name="Google Shape;535;p4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455348" y="3256602"/>
            <a:ext cx="1079050" cy="1079050"/>
          </a:xfrm>
          <a:prstGeom prst="rect">
            <a:avLst/>
          </a:prstGeom>
          <a:noFill/>
          <a:ln>
            <a:noFill/>
          </a:ln>
        </p:spPr>
      </p:pic>
      <p:sp>
        <p:nvSpPr>
          <p:cNvPr id="536" name="Google Shape;536;p48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19</a:t>
            </a:fld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5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1" name="Google Shape;541;p49"/>
          <p:cNvSpPr txBox="1">
            <a:spLocks noGrp="1"/>
          </p:cNvSpPr>
          <p:nvPr>
            <p:ph type="ctrTitle" idx="4294967295"/>
          </p:nvPr>
        </p:nvSpPr>
        <p:spPr>
          <a:xfrm>
            <a:off x="460200" y="571175"/>
            <a:ext cx="7390500" cy="650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If Voters Do Not Approve Question 2</a:t>
            </a:r>
            <a:endParaRPr sz="3000">
              <a:latin typeface="Fjalla One"/>
              <a:ea typeface="Fjalla One"/>
              <a:cs typeface="Fjalla One"/>
              <a:sym typeface="Fjalla One"/>
            </a:endParaRPr>
          </a:p>
        </p:txBody>
      </p:sp>
      <p:sp>
        <p:nvSpPr>
          <p:cNvPr id="542" name="Google Shape;542;p49"/>
          <p:cNvSpPr txBox="1"/>
          <p:nvPr/>
        </p:nvSpPr>
        <p:spPr>
          <a:xfrm>
            <a:off x="339450" y="1221575"/>
            <a:ext cx="6375600" cy="154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Font typeface="Poppins"/>
              <a:buChar char="●"/>
            </a:pPr>
            <a:r>
              <a:rPr lang="en" b="1">
                <a:solidFill>
                  <a:schemeClr val="accent5"/>
                </a:solidFill>
                <a:latin typeface="Poppins"/>
                <a:ea typeface="Poppins"/>
                <a:cs typeface="Poppins"/>
                <a:sym typeface="Poppins"/>
              </a:rPr>
              <a:t>Device and technology costs</a:t>
            </a:r>
            <a:r>
              <a:rPr lang="en">
                <a:solidFill>
                  <a:schemeClr val="accent5"/>
                </a:solidFill>
                <a:latin typeface="Poppins"/>
                <a:ea typeface="Poppins"/>
                <a:cs typeface="Poppins"/>
                <a:sym typeface="Poppins"/>
              </a:rPr>
              <a:t> would come from the general fund </a:t>
            </a:r>
            <a:endParaRPr>
              <a:solidFill>
                <a:schemeClr val="accent5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457200" lvl="0" indent="-31750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accent5"/>
              </a:buClr>
              <a:buSzPts val="1400"/>
              <a:buFont typeface="Poppins"/>
              <a:buChar char="●"/>
            </a:pPr>
            <a:r>
              <a:rPr lang="en" b="1">
                <a:solidFill>
                  <a:schemeClr val="accent5"/>
                </a:solidFill>
                <a:latin typeface="Poppins"/>
                <a:ea typeface="Poppins"/>
                <a:cs typeface="Poppins"/>
                <a:sym typeface="Poppins"/>
              </a:rPr>
              <a:t>Technology support and device maintenance</a:t>
            </a:r>
            <a:r>
              <a:rPr lang="en">
                <a:solidFill>
                  <a:schemeClr val="accent5"/>
                </a:solidFill>
                <a:latin typeface="Poppins"/>
                <a:ea typeface="Poppins"/>
                <a:cs typeface="Poppins"/>
                <a:sym typeface="Poppins"/>
              </a:rPr>
              <a:t> for families and staff would be limited</a:t>
            </a:r>
            <a:endParaRPr>
              <a:solidFill>
                <a:schemeClr val="accent5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457200" lvl="0" indent="-317500" algn="l" rtl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>
                <a:schemeClr val="accent5"/>
              </a:buClr>
              <a:buSzPts val="1400"/>
              <a:buFont typeface="Poppins"/>
              <a:buChar char="●"/>
            </a:pPr>
            <a:r>
              <a:rPr lang="en" b="1">
                <a:solidFill>
                  <a:schemeClr val="accent5"/>
                </a:solidFill>
                <a:latin typeface="Poppins"/>
                <a:ea typeface="Poppins"/>
                <a:cs typeface="Poppins"/>
                <a:sym typeface="Poppins"/>
              </a:rPr>
              <a:t>Device upgrade cycles</a:t>
            </a:r>
            <a:r>
              <a:rPr lang="en">
                <a:solidFill>
                  <a:schemeClr val="accent5"/>
                </a:solidFill>
                <a:latin typeface="Poppins"/>
                <a:ea typeface="Poppins"/>
                <a:cs typeface="Poppins"/>
                <a:sym typeface="Poppins"/>
              </a:rPr>
              <a:t> would be delayed</a:t>
            </a:r>
            <a:endParaRPr>
              <a:solidFill>
                <a:schemeClr val="accent5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543" name="Google Shape;543;p4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070025" y="2805250"/>
            <a:ext cx="2750198" cy="2047877"/>
          </a:xfrm>
          <a:prstGeom prst="rect">
            <a:avLst/>
          </a:prstGeom>
          <a:noFill/>
          <a:ln>
            <a:noFill/>
          </a:ln>
        </p:spPr>
      </p:pic>
      <p:sp>
        <p:nvSpPr>
          <p:cNvPr id="544" name="Google Shape;544;p49"/>
          <p:cNvSpPr/>
          <p:nvPr/>
        </p:nvSpPr>
        <p:spPr>
          <a:xfrm>
            <a:off x="6600825" y="4381500"/>
            <a:ext cx="990600" cy="295500"/>
          </a:xfrm>
          <a:prstGeom prst="rect">
            <a:avLst/>
          </a:prstGeom>
          <a:solidFill>
            <a:srgbClr val="EFEAD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Fjalla One"/>
                <a:ea typeface="Fjalla One"/>
                <a:cs typeface="Fjalla One"/>
                <a:sym typeface="Fjalla One"/>
              </a:rPr>
              <a:t>TECHNOLOGY</a:t>
            </a:r>
            <a:endParaRPr>
              <a:latin typeface="Fjalla One"/>
              <a:ea typeface="Fjalla One"/>
              <a:cs typeface="Fjalla One"/>
              <a:sym typeface="Fjalla One"/>
            </a:endParaRPr>
          </a:p>
        </p:txBody>
      </p:sp>
      <p:pic>
        <p:nvPicPr>
          <p:cNvPr id="545" name="Google Shape;545;p4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455348" y="3256602"/>
            <a:ext cx="1079050" cy="1079050"/>
          </a:xfrm>
          <a:prstGeom prst="rect">
            <a:avLst/>
          </a:prstGeom>
          <a:noFill/>
          <a:ln>
            <a:noFill/>
          </a:ln>
        </p:spPr>
      </p:pic>
      <p:sp>
        <p:nvSpPr>
          <p:cNvPr id="546" name="Google Shape;546;p49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20</a:t>
            </a:fld>
            <a:endParaRP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5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1" name="Google Shape;551;p50"/>
          <p:cNvSpPr txBox="1">
            <a:spLocks noGrp="1"/>
          </p:cNvSpPr>
          <p:nvPr>
            <p:ph type="ctrTitle" idx="4294967295"/>
          </p:nvPr>
        </p:nvSpPr>
        <p:spPr>
          <a:xfrm>
            <a:off x="460200" y="571175"/>
            <a:ext cx="7390500" cy="650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accent5"/>
                </a:solidFill>
              </a:rPr>
              <a:t>Please Vote Nov. 2</a:t>
            </a:r>
            <a:endParaRPr sz="3000">
              <a:solidFill>
                <a:schemeClr val="accent5"/>
              </a:solidFill>
              <a:latin typeface="Fjalla One"/>
              <a:ea typeface="Fjalla One"/>
              <a:cs typeface="Fjalla One"/>
              <a:sym typeface="Fjalla One"/>
            </a:endParaRPr>
          </a:p>
        </p:txBody>
      </p:sp>
      <p:sp>
        <p:nvSpPr>
          <p:cNvPr id="552" name="Google Shape;552;p50"/>
          <p:cNvSpPr txBox="1"/>
          <p:nvPr/>
        </p:nvSpPr>
        <p:spPr>
          <a:xfrm>
            <a:off x="339450" y="1221575"/>
            <a:ext cx="6375600" cy="347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000"/>
              <a:buFont typeface="Poppins"/>
              <a:buChar char="●"/>
            </a:pPr>
            <a:r>
              <a:rPr lang="en" sz="2000" b="1" u="sng">
                <a:solidFill>
                  <a:schemeClr val="accent3"/>
                </a:solidFill>
                <a:latin typeface="Poppins"/>
                <a:ea typeface="Poppins"/>
                <a:cs typeface="Poppins"/>
                <a:sym typeface="Poppins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Question 1 - Stability</a:t>
            </a:r>
            <a:r>
              <a:rPr lang="en" sz="2000">
                <a:solidFill>
                  <a:schemeClr val="accent3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endParaRPr sz="2000">
              <a:solidFill>
                <a:schemeClr val="accent3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914400" lvl="1" indent="-31750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accent5"/>
              </a:buClr>
              <a:buSzPts val="1400"/>
              <a:buFont typeface="Poppins"/>
              <a:buChar char="○"/>
            </a:pPr>
            <a:r>
              <a:rPr lang="en">
                <a:solidFill>
                  <a:schemeClr val="accent5"/>
                </a:solidFill>
                <a:latin typeface="Poppins"/>
                <a:ea typeface="Poppins"/>
                <a:cs typeface="Poppins"/>
                <a:sym typeface="Poppins"/>
              </a:rPr>
              <a:t>Combine and replace 2015 and 2017 operating levies with one operating levy to provide funds for classrooms, instruction and other school operating costs.</a:t>
            </a:r>
            <a:endParaRPr>
              <a:solidFill>
                <a:schemeClr val="accent5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endParaRPr>
              <a:solidFill>
                <a:schemeClr val="accent5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457200" lvl="0" indent="-35560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Pts val="2000"/>
              <a:buFont typeface="Poppins"/>
              <a:buChar char="●"/>
            </a:pPr>
            <a:r>
              <a:rPr lang="en" sz="2000" b="1" u="sng">
                <a:solidFill>
                  <a:schemeClr val="accent4"/>
                </a:solidFill>
                <a:latin typeface="Poppins"/>
                <a:ea typeface="Poppins"/>
                <a:cs typeface="Poppins"/>
                <a:sym typeface="Poppins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Question 2 - Technology</a:t>
            </a:r>
            <a:endParaRPr sz="2000" b="1">
              <a:solidFill>
                <a:schemeClr val="accent4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914400" lvl="1" indent="-31750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accent5"/>
              </a:buClr>
              <a:buSzPts val="1400"/>
              <a:buFont typeface="Poppins"/>
              <a:buChar char="○"/>
            </a:pPr>
            <a:r>
              <a:rPr lang="en">
                <a:solidFill>
                  <a:schemeClr val="accent5"/>
                </a:solidFill>
                <a:latin typeface="Poppins"/>
                <a:ea typeface="Poppins"/>
                <a:cs typeface="Poppins"/>
                <a:sym typeface="Poppins"/>
              </a:rPr>
              <a:t>Combine the 2017 capital projects levy into a new levy for improved instructional technology, tech support staffing, maintenance and support for student and staff devices and enhanced technology infrastructure. </a:t>
            </a:r>
            <a:endParaRPr>
              <a:solidFill>
                <a:schemeClr val="accent5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0" lvl="0" indent="0" algn="l" rtl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None/>
            </a:pPr>
            <a:endParaRPr>
              <a:solidFill>
                <a:schemeClr val="accent5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grpSp>
        <p:nvGrpSpPr>
          <p:cNvPr id="553" name="Google Shape;553;p50"/>
          <p:cNvGrpSpPr/>
          <p:nvPr/>
        </p:nvGrpSpPr>
        <p:grpSpPr>
          <a:xfrm>
            <a:off x="7154025" y="1326000"/>
            <a:ext cx="1239925" cy="1245753"/>
            <a:chOff x="7287375" y="1485575"/>
            <a:chExt cx="1239925" cy="1245753"/>
          </a:xfrm>
        </p:grpSpPr>
        <p:sp>
          <p:nvSpPr>
            <p:cNvPr id="554" name="Google Shape;554;p50"/>
            <p:cNvSpPr/>
            <p:nvPr/>
          </p:nvSpPr>
          <p:spPr>
            <a:xfrm>
              <a:off x="7287400" y="1485575"/>
              <a:ext cx="1239900" cy="12399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pic>
          <p:nvPicPr>
            <p:cNvPr id="555" name="Google Shape;555;p50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7287375" y="1488682"/>
              <a:ext cx="1239900" cy="1242646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556" name="Google Shape;556;p50"/>
          <p:cNvGrpSpPr/>
          <p:nvPr/>
        </p:nvGrpSpPr>
        <p:grpSpPr>
          <a:xfrm>
            <a:off x="7154038" y="3126725"/>
            <a:ext cx="1239900" cy="1239900"/>
            <a:chOff x="7287375" y="3088625"/>
            <a:chExt cx="1239900" cy="1239900"/>
          </a:xfrm>
        </p:grpSpPr>
        <p:sp>
          <p:nvSpPr>
            <p:cNvPr id="557" name="Google Shape;557;p50"/>
            <p:cNvSpPr/>
            <p:nvPr/>
          </p:nvSpPr>
          <p:spPr>
            <a:xfrm>
              <a:off x="7287375" y="3088625"/>
              <a:ext cx="1239900" cy="12399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pic>
          <p:nvPicPr>
            <p:cNvPr id="558" name="Google Shape;558;p50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7455362" y="3256588"/>
              <a:ext cx="903946" cy="903975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559" name="Google Shape;559;p50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21</a:t>
            </a:fld>
            <a:endParaRPr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5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4" name="Google Shape;564;p51"/>
          <p:cNvSpPr txBox="1">
            <a:spLocks noGrp="1"/>
          </p:cNvSpPr>
          <p:nvPr>
            <p:ph type="ctrTitle" idx="4294967295"/>
          </p:nvPr>
        </p:nvSpPr>
        <p:spPr>
          <a:xfrm>
            <a:off x="460200" y="571175"/>
            <a:ext cx="7390500" cy="650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accent5"/>
                </a:solidFill>
              </a:rPr>
              <a:t>Tax Impact</a:t>
            </a:r>
            <a:endParaRPr sz="3000">
              <a:solidFill>
                <a:schemeClr val="accent5"/>
              </a:solidFill>
              <a:latin typeface="Fjalla One"/>
              <a:ea typeface="Fjalla One"/>
              <a:cs typeface="Fjalla One"/>
              <a:sym typeface="Fjalla One"/>
            </a:endParaRPr>
          </a:p>
        </p:txBody>
      </p:sp>
      <p:graphicFrame>
        <p:nvGraphicFramePr>
          <p:cNvPr id="565" name="Google Shape;565;p51"/>
          <p:cNvGraphicFramePr/>
          <p:nvPr/>
        </p:nvGraphicFramePr>
        <p:xfrm>
          <a:off x="624900" y="1375475"/>
          <a:ext cx="7851875" cy="2696480"/>
        </p:xfrm>
        <a:graphic>
          <a:graphicData uri="http://schemas.openxmlformats.org/drawingml/2006/table">
            <a:tbl>
              <a:tblPr>
                <a:noFill/>
                <a:tableStyleId>{5EC03337-9677-413F-A071-5433229C5377}</a:tableStyleId>
              </a:tblPr>
              <a:tblGrid>
                <a:gridCol w="22466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5302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75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544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accent6"/>
                          </a:solidFill>
                          <a:latin typeface="Poppins SemiBold"/>
                          <a:ea typeface="Poppins SemiBold"/>
                          <a:cs typeface="Poppins SemiBold"/>
                          <a:sym typeface="Poppins SemiBold"/>
                        </a:rPr>
                        <a:t>Ballot Question</a:t>
                      </a:r>
                      <a:endParaRPr>
                        <a:solidFill>
                          <a:schemeClr val="accent6"/>
                        </a:solidFill>
                        <a:latin typeface="Poppins SemiBold"/>
                        <a:ea typeface="Poppins SemiBold"/>
                        <a:cs typeface="Poppins SemiBold"/>
                        <a:sym typeface="Poppins SemiBold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accent6"/>
                          </a:solidFill>
                          <a:latin typeface="Poppins SemiBold"/>
                          <a:ea typeface="Poppins SemiBold"/>
                          <a:cs typeface="Poppins SemiBold"/>
                          <a:sym typeface="Poppins SemiBold"/>
                        </a:rPr>
                        <a:t>Annual Increase</a:t>
                      </a:r>
                      <a:endParaRPr>
                        <a:solidFill>
                          <a:schemeClr val="accent6"/>
                        </a:solidFill>
                        <a:latin typeface="Poppins SemiBold"/>
                        <a:ea typeface="Poppins SemiBold"/>
                        <a:cs typeface="Poppins SemiBold"/>
                        <a:sym typeface="Poppins SemiBold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accent6"/>
                          </a:solidFill>
                          <a:latin typeface="Poppins SemiBold"/>
                          <a:ea typeface="Poppins SemiBold"/>
                          <a:cs typeface="Poppins SemiBold"/>
                          <a:sym typeface="Poppins SemiBold"/>
                        </a:rPr>
                        <a:t>Tax Impact</a:t>
                      </a:r>
                      <a:endParaRPr>
                        <a:solidFill>
                          <a:schemeClr val="accent6"/>
                        </a:solidFill>
                        <a:latin typeface="Poppins SemiBold"/>
                        <a:ea typeface="Poppins SemiBold"/>
                        <a:cs typeface="Poppins SemiBold"/>
                        <a:sym typeface="Poppins SemiBold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29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b="1" dirty="0">
                          <a:solidFill>
                            <a:srgbClr val="031839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Question 1 </a:t>
                      </a:r>
                      <a:r>
                        <a:rPr lang="en" dirty="0">
                          <a:solidFill>
                            <a:srgbClr val="031839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 </a:t>
                      </a:r>
                      <a:endParaRPr dirty="0">
                        <a:solidFill>
                          <a:srgbClr val="031839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dirty="0">
                          <a:solidFill>
                            <a:srgbClr val="031839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Operating Levy</a:t>
                      </a:r>
                      <a:endParaRPr dirty="0">
                        <a:solidFill>
                          <a:srgbClr val="031839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BB974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B974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B974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457200" lvl="0" indent="-31750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31839"/>
                        </a:buClr>
                        <a:buSzPts val="1400"/>
                        <a:buFont typeface="Poppins"/>
                        <a:buChar char="●"/>
                      </a:pPr>
                      <a:r>
                        <a:rPr lang="en">
                          <a:solidFill>
                            <a:srgbClr val="031839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Additional $350 per student</a:t>
                      </a:r>
                      <a:endParaRPr>
                        <a:solidFill>
                          <a:srgbClr val="031839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  <a:p>
                      <a:pPr marL="457200" lvl="0" indent="-31750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31839"/>
                        </a:buClr>
                        <a:buSzPts val="1400"/>
                        <a:buFont typeface="Poppins"/>
                        <a:buChar char="●"/>
                      </a:pPr>
                      <a:r>
                        <a:rPr lang="en">
                          <a:solidFill>
                            <a:srgbClr val="031839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$6.9 million per year</a:t>
                      </a:r>
                      <a:endParaRPr>
                        <a:solidFill>
                          <a:srgbClr val="031839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  <a:p>
                      <a:pPr marL="457200" lvl="0" indent="-31750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31839"/>
                        </a:buClr>
                        <a:buSzPts val="1400"/>
                        <a:buFont typeface="Poppins"/>
                        <a:buChar char="●"/>
                      </a:pPr>
                      <a:r>
                        <a:rPr lang="en">
                          <a:solidFill>
                            <a:srgbClr val="031839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Inflation increases</a:t>
                      </a:r>
                      <a:endParaRPr>
                        <a:solidFill>
                          <a:srgbClr val="031839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BB974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B974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B974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031839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$13.16 more per month</a:t>
                      </a:r>
                      <a:endParaRPr>
                        <a:solidFill>
                          <a:srgbClr val="031839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BB974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B974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B974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095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b="1">
                          <a:solidFill>
                            <a:srgbClr val="031839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Question 2</a:t>
                      </a:r>
                      <a:r>
                        <a:rPr lang="en">
                          <a:solidFill>
                            <a:srgbClr val="031839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  </a:t>
                      </a:r>
                      <a:endParaRPr>
                        <a:solidFill>
                          <a:srgbClr val="031839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031839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Capital Projects Levy</a:t>
                      </a:r>
                      <a:endParaRPr>
                        <a:solidFill>
                          <a:srgbClr val="031839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BB974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B974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B974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B974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457200" lvl="0" indent="-31750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31839"/>
                        </a:buClr>
                        <a:buSzPts val="1400"/>
                        <a:buFont typeface="Poppins"/>
                        <a:buChar char="●"/>
                      </a:pPr>
                      <a:r>
                        <a:rPr lang="en">
                          <a:solidFill>
                            <a:srgbClr val="031839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Additional $158 per student</a:t>
                      </a:r>
                      <a:endParaRPr>
                        <a:solidFill>
                          <a:srgbClr val="031839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  <a:p>
                      <a:pPr marL="457200" lvl="0" indent="-31750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31839"/>
                        </a:buClr>
                        <a:buSzPts val="1400"/>
                        <a:buFont typeface="Poppins"/>
                        <a:buChar char="●"/>
                      </a:pPr>
                      <a:r>
                        <a:rPr lang="en">
                          <a:solidFill>
                            <a:srgbClr val="031839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$3 million per year</a:t>
                      </a:r>
                      <a:endParaRPr>
                        <a:solidFill>
                          <a:srgbClr val="031839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BB974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B974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B974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B974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031839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$4.16 more per month</a:t>
                      </a:r>
                      <a:endParaRPr>
                        <a:solidFill>
                          <a:srgbClr val="031839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BB974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B974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B974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B974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095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b="1">
                          <a:solidFill>
                            <a:srgbClr val="031839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Total Net Tax Impact</a:t>
                      </a:r>
                      <a:endParaRPr b="1">
                        <a:solidFill>
                          <a:srgbClr val="031839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BB974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B974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B974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B974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457200" lvl="0" indent="-31750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31839"/>
                        </a:buClr>
                        <a:buSzPts val="1400"/>
                        <a:buFont typeface="Poppins"/>
                        <a:buChar char="●"/>
                      </a:pPr>
                      <a:r>
                        <a:rPr lang="en">
                          <a:solidFill>
                            <a:srgbClr val="031839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$9.9 million per year</a:t>
                      </a:r>
                      <a:endParaRPr>
                        <a:solidFill>
                          <a:srgbClr val="031839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BB974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B974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B974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B974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dirty="0">
                          <a:solidFill>
                            <a:srgbClr val="031839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$17.32 more per month</a:t>
                      </a:r>
                      <a:endParaRPr dirty="0">
                        <a:solidFill>
                          <a:srgbClr val="031839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BB974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B974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B974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B974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566" name="Google Shape;566;p51"/>
          <p:cNvSpPr txBox="1"/>
          <p:nvPr/>
        </p:nvSpPr>
        <p:spPr>
          <a:xfrm>
            <a:off x="624888" y="4365075"/>
            <a:ext cx="78519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Estimated tax impact on the average value home of $300,000. </a:t>
            </a:r>
            <a:endParaRPr/>
          </a:p>
        </p:txBody>
      </p:sp>
      <p:sp>
        <p:nvSpPr>
          <p:cNvPr id="567" name="Google Shape;567;p51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22</a:t>
            </a:fld>
            <a:endParaRPr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2" name="Google Shape;572;p52"/>
          <p:cNvSpPr/>
          <p:nvPr/>
        </p:nvSpPr>
        <p:spPr>
          <a:xfrm>
            <a:off x="-175" y="0"/>
            <a:ext cx="9144000" cy="51435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3" name="Google Shape;573;p52"/>
          <p:cNvSpPr txBox="1"/>
          <p:nvPr/>
        </p:nvSpPr>
        <p:spPr>
          <a:xfrm>
            <a:off x="592625" y="4499300"/>
            <a:ext cx="7966800" cy="43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solidFill>
                  <a:schemeClr val="accent6"/>
                </a:solidFill>
                <a:latin typeface="Poppins"/>
                <a:ea typeface="Poppins"/>
                <a:cs typeface="Poppins"/>
                <a:sym typeface="Poppins"/>
              </a:rPr>
              <a:t>Visit  </a:t>
            </a:r>
            <a:r>
              <a:rPr lang="en">
                <a:solidFill>
                  <a:schemeClr val="accent6"/>
                </a:solidFill>
                <a:latin typeface="Poppins"/>
                <a:ea typeface="Poppins"/>
                <a:cs typeface="Poppins"/>
                <a:sym typeface="Poppins"/>
              </a:rPr>
              <a:t>sowashco.org/vote2021 </a:t>
            </a:r>
            <a:r>
              <a:rPr lang="en" sz="1600">
                <a:solidFill>
                  <a:schemeClr val="accent6"/>
                </a:solidFill>
                <a:latin typeface="Poppins"/>
                <a:ea typeface="Poppins"/>
                <a:cs typeface="Poppins"/>
                <a:sym typeface="Poppins"/>
              </a:rPr>
              <a:t>• </a:t>
            </a:r>
            <a:r>
              <a:rPr lang="en" b="1">
                <a:solidFill>
                  <a:schemeClr val="accent6"/>
                </a:solidFill>
                <a:latin typeface="Poppins"/>
                <a:ea typeface="Poppins"/>
                <a:cs typeface="Poppins"/>
                <a:sym typeface="Poppins"/>
              </a:rPr>
              <a:t>Call  </a:t>
            </a:r>
            <a:r>
              <a:rPr lang="en">
                <a:solidFill>
                  <a:schemeClr val="accent6"/>
                </a:solidFill>
                <a:latin typeface="Poppins"/>
                <a:ea typeface="Poppins"/>
                <a:cs typeface="Poppins"/>
                <a:sym typeface="Poppins"/>
              </a:rPr>
              <a:t>651-425-2888</a:t>
            </a:r>
            <a:r>
              <a:rPr lang="en" sz="1600">
                <a:solidFill>
                  <a:schemeClr val="accent6"/>
                </a:solidFill>
                <a:latin typeface="Poppins"/>
                <a:ea typeface="Poppins"/>
                <a:cs typeface="Poppins"/>
                <a:sym typeface="Poppins"/>
              </a:rPr>
              <a:t> • </a:t>
            </a:r>
            <a:r>
              <a:rPr lang="en" b="1">
                <a:solidFill>
                  <a:schemeClr val="accent6"/>
                </a:solidFill>
                <a:latin typeface="Poppins"/>
                <a:ea typeface="Poppins"/>
                <a:cs typeface="Poppins"/>
                <a:sym typeface="Poppins"/>
              </a:rPr>
              <a:t>Email  </a:t>
            </a:r>
            <a:r>
              <a:rPr lang="en">
                <a:solidFill>
                  <a:schemeClr val="accent6"/>
                </a:solidFill>
                <a:latin typeface="Poppins"/>
                <a:ea typeface="Poppins"/>
                <a:cs typeface="Poppins"/>
                <a:sym typeface="Poppins"/>
              </a:rPr>
              <a:t>vote2021@sowashco.org</a:t>
            </a:r>
            <a:endParaRPr sz="1000">
              <a:solidFill>
                <a:schemeClr val="accent6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574" name="Google Shape;574;p52"/>
          <p:cNvSpPr txBox="1">
            <a:spLocks noGrp="1"/>
          </p:cNvSpPr>
          <p:nvPr>
            <p:ph type="ctrTitle" idx="4294967295"/>
          </p:nvPr>
        </p:nvSpPr>
        <p:spPr>
          <a:xfrm>
            <a:off x="460200" y="571175"/>
            <a:ext cx="7390500" cy="650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accent6"/>
                </a:solidFill>
              </a:rPr>
              <a:t>Vote 2021</a:t>
            </a:r>
            <a:endParaRPr sz="3000">
              <a:solidFill>
                <a:schemeClr val="accent6"/>
              </a:solidFill>
              <a:latin typeface="Fjalla One"/>
              <a:ea typeface="Fjalla One"/>
              <a:cs typeface="Fjalla One"/>
              <a:sym typeface="Fjalla One"/>
            </a:endParaRPr>
          </a:p>
        </p:txBody>
      </p:sp>
      <p:sp>
        <p:nvSpPr>
          <p:cNvPr id="575" name="Google Shape;575;p52"/>
          <p:cNvSpPr txBox="1"/>
          <p:nvPr/>
        </p:nvSpPr>
        <p:spPr>
          <a:xfrm>
            <a:off x="339450" y="1221575"/>
            <a:ext cx="8128200" cy="28860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>
              <a:lnSpc>
                <a:spcPct val="114000"/>
              </a:lnSpc>
            </a:pPr>
            <a:r>
              <a:rPr lang="en-US" b="1" dirty="0">
                <a:solidFill>
                  <a:srgbClr val="FFC800"/>
                </a:solidFill>
                <a:latin typeface="Poppins" pitchFamily="2" charset="77"/>
                <a:cs typeface="Poppins" pitchFamily="2" charset="77"/>
              </a:rPr>
              <a:t>ELECTION DAY IS TUESDAY, NOV. 2, 2021</a:t>
            </a:r>
          </a:p>
          <a:p>
            <a:pPr>
              <a:lnSpc>
                <a:spcPct val="114000"/>
              </a:lnSpc>
            </a:pPr>
            <a:endParaRPr lang="en-US" dirty="0">
              <a:solidFill>
                <a:srgbClr val="FFC800"/>
              </a:solidFill>
              <a:latin typeface="Poppins" pitchFamily="2" charset="77"/>
              <a:cs typeface="Poppins" pitchFamily="2" charset="77"/>
            </a:endParaRPr>
          </a:p>
          <a:p>
            <a:pPr marL="285750" indent="-285750" fontAlgn="base">
              <a:lnSpc>
                <a:spcPct val="114000"/>
              </a:lnSpc>
              <a:buClr>
                <a:srgbClr val="FFC800"/>
              </a:buClr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rgbClr val="FFC800"/>
                </a:solidFill>
                <a:latin typeface="Poppins" pitchFamily="2" charset="77"/>
                <a:cs typeface="Poppins" pitchFamily="2" charset="77"/>
              </a:rPr>
              <a:t>Early in-person voting </a:t>
            </a:r>
            <a:r>
              <a:rPr lang="en-US" dirty="0">
                <a:solidFill>
                  <a:srgbClr val="FFC800"/>
                </a:solidFill>
                <a:latin typeface="Poppins" pitchFamily="2" charset="77"/>
                <a:cs typeface="Poppins" pitchFamily="2" charset="77"/>
              </a:rPr>
              <a:t>began Friday, Sept. 17 and ends Monday, Nov. 1 and is also available from 8 a.m. to 3 p.m. on Saturday, Oct. 30 at four sites </a:t>
            </a:r>
          </a:p>
          <a:p>
            <a:pPr fontAlgn="base">
              <a:lnSpc>
                <a:spcPct val="114000"/>
              </a:lnSpc>
              <a:buClr>
                <a:srgbClr val="FFC800"/>
              </a:buClr>
            </a:pPr>
            <a:endParaRPr lang="en-US" dirty="0">
              <a:solidFill>
                <a:srgbClr val="FFC800"/>
              </a:solidFill>
              <a:latin typeface="Poppins" pitchFamily="2" charset="77"/>
              <a:cs typeface="Poppins" pitchFamily="2" charset="77"/>
            </a:endParaRPr>
          </a:p>
          <a:p>
            <a:pPr marL="285750" indent="-285750" fontAlgn="base">
              <a:lnSpc>
                <a:spcPct val="114000"/>
              </a:lnSpc>
              <a:buClr>
                <a:srgbClr val="FFC800"/>
              </a:buClr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rgbClr val="FFC800"/>
                </a:solidFill>
                <a:latin typeface="Poppins" pitchFamily="2" charset="77"/>
                <a:cs typeface="Poppins" pitchFamily="2" charset="77"/>
              </a:rPr>
              <a:t>Early voting by mail-in ballot </a:t>
            </a:r>
            <a:r>
              <a:rPr lang="en-US" dirty="0">
                <a:solidFill>
                  <a:srgbClr val="FFC800"/>
                </a:solidFill>
                <a:latin typeface="Poppins" pitchFamily="2" charset="77"/>
                <a:cs typeface="Poppins" pitchFamily="2" charset="77"/>
              </a:rPr>
              <a:t>is </a:t>
            </a:r>
            <a:r>
              <a:rPr lang="en-US">
                <a:solidFill>
                  <a:srgbClr val="FFC800"/>
                </a:solidFill>
                <a:latin typeface="Poppins" pitchFamily="2" charset="77"/>
                <a:cs typeface="Poppins" pitchFamily="2" charset="77"/>
              </a:rPr>
              <a:t>available via </a:t>
            </a:r>
            <a:r>
              <a:rPr lang="en-US" u="sng">
                <a:solidFill>
                  <a:srgbClr val="FFC800"/>
                </a:solidFill>
                <a:latin typeface="Poppins" pitchFamily="2" charset="77"/>
                <a:cs typeface="Poppins" pitchFamily="2" charset="77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</a:t>
            </a:r>
            <a:r>
              <a:rPr lang="en-US" u="sng" dirty="0">
                <a:solidFill>
                  <a:srgbClr val="FFC800"/>
                </a:solidFill>
                <a:latin typeface="Poppins" pitchFamily="2" charset="77"/>
                <a:cs typeface="Poppins" pitchFamily="2" charset="77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.mnvotes.org</a:t>
            </a:r>
            <a:r>
              <a:rPr lang="en-US" dirty="0">
                <a:solidFill>
                  <a:srgbClr val="FFC800"/>
                </a:solidFill>
                <a:latin typeface="Poppins" pitchFamily="2" charset="77"/>
                <a:cs typeface="Poppins" pitchFamily="2" charset="77"/>
              </a:rPr>
              <a:t> or by calling 651-430-6175. Must be received before Nov. 2</a:t>
            </a:r>
          </a:p>
          <a:p>
            <a:pPr fontAlgn="base">
              <a:lnSpc>
                <a:spcPct val="114000"/>
              </a:lnSpc>
              <a:buClr>
                <a:srgbClr val="FFC800"/>
              </a:buClr>
            </a:pPr>
            <a:endParaRPr lang="en-US" dirty="0">
              <a:solidFill>
                <a:srgbClr val="FFC800"/>
              </a:solidFill>
              <a:latin typeface="Poppins" pitchFamily="2" charset="77"/>
              <a:cs typeface="Poppins" pitchFamily="2" charset="77"/>
            </a:endParaRPr>
          </a:p>
          <a:p>
            <a:pPr marL="285750" indent="-285750" fontAlgn="base">
              <a:lnSpc>
                <a:spcPct val="114000"/>
              </a:lnSpc>
              <a:buClr>
                <a:srgbClr val="FFC800"/>
              </a:buClr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rgbClr val="FFC800"/>
                </a:solidFill>
                <a:latin typeface="Poppins" pitchFamily="2" charset="77"/>
                <a:cs typeface="Poppins" pitchFamily="2" charset="77"/>
              </a:rPr>
              <a:t>Regular polling locations are open </a:t>
            </a:r>
            <a:r>
              <a:rPr lang="en-US" dirty="0">
                <a:solidFill>
                  <a:srgbClr val="FFC800"/>
                </a:solidFill>
                <a:latin typeface="Poppins" pitchFamily="2" charset="77"/>
                <a:cs typeface="Poppins" pitchFamily="2" charset="77"/>
              </a:rPr>
              <a:t>7 a.m. to 8 p.m. on Tuesday, Nov. 2</a:t>
            </a:r>
          </a:p>
          <a:p>
            <a:pPr>
              <a:lnSpc>
                <a:spcPct val="114000"/>
              </a:lnSpc>
            </a:pPr>
            <a:endParaRPr lang="en-US" dirty="0">
              <a:solidFill>
                <a:srgbClr val="FFC800"/>
              </a:solidFill>
              <a:latin typeface="Poppins" pitchFamily="2" charset="77"/>
              <a:cs typeface="Poppins" pitchFamily="2" charset="77"/>
            </a:endParaRPr>
          </a:p>
          <a:p>
            <a:pPr>
              <a:lnSpc>
                <a:spcPct val="114000"/>
              </a:lnSpc>
            </a:pPr>
            <a:r>
              <a:rPr lang="en-US" dirty="0">
                <a:solidFill>
                  <a:srgbClr val="FFC800"/>
                </a:solidFill>
                <a:latin typeface="Poppins" pitchFamily="2" charset="77"/>
                <a:cs typeface="Poppins" pitchFamily="2" charset="77"/>
              </a:rPr>
              <a:t>Find your polling location and early voting sites at </a:t>
            </a:r>
            <a:r>
              <a:rPr lang="en-US" u="sng" dirty="0">
                <a:solidFill>
                  <a:srgbClr val="FFC800"/>
                </a:solidFill>
                <a:latin typeface="Poppins" pitchFamily="2" charset="77"/>
                <a:cs typeface="Poppins" pitchFamily="2" charset="77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www.mnvotes.org</a:t>
            </a:r>
            <a:r>
              <a:rPr lang="en-US" dirty="0">
                <a:solidFill>
                  <a:srgbClr val="FFC800"/>
                </a:solidFill>
                <a:latin typeface="Poppins" pitchFamily="2" charset="77"/>
                <a:cs typeface="Poppins" pitchFamily="2" charset="77"/>
              </a:rPr>
              <a:t> </a:t>
            </a:r>
          </a:p>
        </p:txBody>
      </p:sp>
      <p:sp>
        <p:nvSpPr>
          <p:cNvPr id="576" name="Google Shape;576;p52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23</a:t>
            </a:fld>
            <a:endParaRPr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1" name="Google Shape;581;p53"/>
          <p:cNvSpPr/>
          <p:nvPr/>
        </p:nvSpPr>
        <p:spPr>
          <a:xfrm>
            <a:off x="-175" y="0"/>
            <a:ext cx="9144000" cy="51435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582" name="Google Shape;582;p53"/>
          <p:cNvPicPr preferRelativeResize="0"/>
          <p:nvPr/>
        </p:nvPicPr>
        <p:blipFill rotWithShape="1">
          <a:blip r:embed="rId3">
            <a:alphaModFix/>
          </a:blip>
          <a:srcRect t="4437" b="4446"/>
          <a:stretch/>
        </p:blipFill>
        <p:spPr>
          <a:xfrm>
            <a:off x="0" y="644202"/>
            <a:ext cx="9144000" cy="2940696"/>
          </a:xfrm>
          <a:prstGeom prst="rect">
            <a:avLst/>
          </a:prstGeom>
          <a:noFill/>
          <a:ln>
            <a:noFill/>
          </a:ln>
        </p:spPr>
      </p:pic>
      <p:sp>
        <p:nvSpPr>
          <p:cNvPr id="583" name="Google Shape;583;p53"/>
          <p:cNvSpPr txBox="1"/>
          <p:nvPr/>
        </p:nvSpPr>
        <p:spPr>
          <a:xfrm>
            <a:off x="592625" y="3524250"/>
            <a:ext cx="7966800" cy="146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 b="1">
                <a:solidFill>
                  <a:schemeClr val="accent6"/>
                </a:solidFill>
                <a:latin typeface="Poppins"/>
                <a:ea typeface="Poppins"/>
                <a:cs typeface="Poppins"/>
                <a:sym typeface="Poppins"/>
              </a:rPr>
              <a:t>Visit  </a:t>
            </a:r>
            <a:r>
              <a:rPr lang="en" sz="2700" u="sng">
                <a:solidFill>
                  <a:schemeClr val="hlink"/>
                </a:solidFill>
                <a:latin typeface="Poppins"/>
                <a:ea typeface="Poppins"/>
                <a:cs typeface="Poppins"/>
                <a:sym typeface="Poppins"/>
                <a:hlinkClick r:id="rId4"/>
              </a:rPr>
              <a:t>sowashco.org/vote2021</a:t>
            </a:r>
            <a:r>
              <a:rPr lang="en" sz="2700">
                <a:solidFill>
                  <a:schemeClr val="accent6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endParaRPr sz="2700">
              <a:solidFill>
                <a:schemeClr val="accent6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 b="1">
                <a:solidFill>
                  <a:schemeClr val="accent6"/>
                </a:solidFill>
                <a:latin typeface="Poppins"/>
                <a:ea typeface="Poppins"/>
                <a:cs typeface="Poppins"/>
                <a:sym typeface="Poppins"/>
              </a:rPr>
              <a:t>Call  </a:t>
            </a:r>
            <a:r>
              <a:rPr lang="en" sz="2700">
                <a:solidFill>
                  <a:schemeClr val="accent6"/>
                </a:solidFill>
                <a:latin typeface="Poppins"/>
                <a:ea typeface="Poppins"/>
                <a:cs typeface="Poppins"/>
                <a:sym typeface="Poppins"/>
              </a:rPr>
              <a:t>651-425-2888</a:t>
            </a:r>
            <a:r>
              <a:rPr lang="en" sz="2900">
                <a:solidFill>
                  <a:schemeClr val="accent6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endParaRPr sz="2900">
              <a:solidFill>
                <a:schemeClr val="accent6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 b="1">
                <a:solidFill>
                  <a:schemeClr val="accent6"/>
                </a:solidFill>
                <a:latin typeface="Poppins"/>
                <a:ea typeface="Poppins"/>
                <a:cs typeface="Poppins"/>
                <a:sym typeface="Poppins"/>
              </a:rPr>
              <a:t>Email  </a:t>
            </a:r>
            <a:r>
              <a:rPr lang="en" sz="2700">
                <a:solidFill>
                  <a:schemeClr val="accent6"/>
                </a:solidFill>
                <a:latin typeface="Poppins"/>
                <a:ea typeface="Poppins"/>
                <a:cs typeface="Poppins"/>
                <a:sym typeface="Poppins"/>
              </a:rPr>
              <a:t>vote2021@sowashco.org</a:t>
            </a:r>
            <a:endParaRPr sz="2300">
              <a:solidFill>
                <a:schemeClr val="accent6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584" name="Google Shape;584;p53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24</a:t>
            </a:fld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BB0000"/>
      </a:dk1>
      <a:lt1>
        <a:srgbClr val="FF0000"/>
      </a:lt1>
      <a:dk2>
        <a:srgbClr val="FFC800"/>
      </a:dk2>
      <a:lt2>
        <a:srgbClr val="BB974F"/>
      </a:lt2>
      <a:accent1>
        <a:srgbClr val="005B2B"/>
      </a:accent1>
      <a:accent2>
        <a:srgbClr val="429843"/>
      </a:accent2>
      <a:accent3>
        <a:srgbClr val="00ADC7"/>
      </a:accent3>
      <a:accent4>
        <a:srgbClr val="0244A4"/>
      </a:accent4>
      <a:accent5>
        <a:srgbClr val="031839"/>
      </a:accent5>
      <a:accent6>
        <a:srgbClr val="FFFFFF"/>
      </a:accent6>
      <a:hlink>
        <a:srgbClr val="FFFFFF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1667</Words>
  <Application>Microsoft Macintosh PowerPoint</Application>
  <PresentationFormat>On-screen Show (16:9)</PresentationFormat>
  <Paragraphs>228</Paragraphs>
  <Slides>24</Slides>
  <Notes>24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32" baseType="lpstr">
      <vt:lpstr>Arial</vt:lpstr>
      <vt:lpstr>Poppins</vt:lpstr>
      <vt:lpstr>Fjalla One</vt:lpstr>
      <vt:lpstr>Poppins SemiBold</vt:lpstr>
      <vt:lpstr>Poppins Medium</vt:lpstr>
      <vt:lpstr>Roboto</vt:lpstr>
      <vt:lpstr>Calibri</vt:lpstr>
      <vt:lpstr>Simple Light</vt:lpstr>
      <vt:lpstr>PowerPoint Presentation</vt:lpstr>
      <vt:lpstr>What’s on the Ballot Nov. 2</vt:lpstr>
      <vt:lpstr>School Funding</vt:lpstr>
      <vt:lpstr>Spending of Every Dollar</vt:lpstr>
      <vt:lpstr>Three-year Budget Adjustment Process</vt:lpstr>
      <vt:lpstr>PowerPoint Presentation</vt:lpstr>
      <vt:lpstr>Question 1 - Stability</vt:lpstr>
      <vt:lpstr>Current Challenge QUESTION 1 - STABILITY</vt:lpstr>
      <vt:lpstr>Unassigned Fund Balance</vt:lpstr>
      <vt:lpstr>State Basic General Education Funding per Student</vt:lpstr>
      <vt:lpstr>Question 1 - Stability</vt:lpstr>
      <vt:lpstr>If Voters Approve Question 1</vt:lpstr>
      <vt:lpstr>If Voters Do Not Approve Question 1</vt:lpstr>
      <vt:lpstr>PowerPoint Presentation</vt:lpstr>
      <vt:lpstr>Question 2 - Technology</vt:lpstr>
      <vt:lpstr>Current Challenge QUESTION 2 - TECHNOLOGY</vt:lpstr>
      <vt:lpstr>How We Compare Lowest Capital Projects Levy in the State per Student</vt:lpstr>
      <vt:lpstr>Question 2 - Technology</vt:lpstr>
      <vt:lpstr>If Voters Approve Question 2</vt:lpstr>
      <vt:lpstr>If Voters Do Not Approve Question 2</vt:lpstr>
      <vt:lpstr>Please Vote Nov. 2</vt:lpstr>
      <vt:lpstr>Tax Impact</vt:lpstr>
      <vt:lpstr>Vote 2021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Barton, Pepe</cp:lastModifiedBy>
  <cp:revision>6</cp:revision>
  <dcterms:modified xsi:type="dcterms:W3CDTF">2021-10-11T23:16:56Z</dcterms:modified>
</cp:coreProperties>
</file>