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3.xml" ContentType="application/vnd.openxmlformats-officedocument.theme+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4.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5.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theme/theme6.xml" ContentType="application/vnd.openxmlformats-officedocument.theme+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7.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theme/theme8.xml" ContentType="application/vnd.openxmlformats-officedocument.theme+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theme/theme9.xml" ContentType="application/vnd.openxmlformats-officedocument.theme+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theme/theme10.xml" ContentType="application/vnd.openxmlformats-officedocument.theme+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theme/theme11.xml" ContentType="application/vnd.openxmlformats-officedocument.theme+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12.xml" ContentType="application/vnd.openxmlformats-officedocument.theme+xml"/>
  <Override PartName="/ppt/theme/theme13.xml" ContentType="application/vnd.openxmlformats-officedocument.theme+xml"/>
  <Override PartName="/ppt/theme/theme1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comments/comment1.xml" ContentType="application/vnd.openxmlformats-officedocument.presentationml.comments+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4" r:id="rId1"/>
    <p:sldMasterId id="2147483884" r:id="rId2"/>
    <p:sldMasterId id="2147483866" r:id="rId3"/>
    <p:sldMasterId id="2147483848" r:id="rId4"/>
    <p:sldMasterId id="2147483898" r:id="rId5"/>
    <p:sldMasterId id="2147483857" r:id="rId6"/>
    <p:sldMasterId id="2147483875" r:id="rId7"/>
    <p:sldMasterId id="2147483722" r:id="rId8"/>
    <p:sldMasterId id="2147483888" r:id="rId9"/>
    <p:sldMasterId id="2147483682" r:id="rId10"/>
    <p:sldMasterId id="2147483674" r:id="rId11"/>
    <p:sldMasterId id="2147483838" r:id="rId12"/>
  </p:sldMasterIdLst>
  <p:notesMasterIdLst>
    <p:notesMasterId r:id="rId61"/>
  </p:notesMasterIdLst>
  <p:handoutMasterIdLst>
    <p:handoutMasterId r:id="rId62"/>
  </p:handoutMasterIdLst>
  <p:sldIdLst>
    <p:sldId id="377" r:id="rId13"/>
    <p:sldId id="273" r:id="rId14"/>
    <p:sldId id="263" r:id="rId15"/>
    <p:sldId id="276" r:id="rId16"/>
    <p:sldId id="278" r:id="rId17"/>
    <p:sldId id="353" r:id="rId18"/>
    <p:sldId id="376" r:id="rId19"/>
    <p:sldId id="282" r:id="rId20"/>
    <p:sldId id="351" r:id="rId21"/>
    <p:sldId id="286" r:id="rId22"/>
    <p:sldId id="383" r:id="rId23"/>
    <p:sldId id="285" r:id="rId24"/>
    <p:sldId id="360" r:id="rId25"/>
    <p:sldId id="378" r:id="rId26"/>
    <p:sldId id="284" r:id="rId27"/>
    <p:sldId id="2984" r:id="rId28"/>
    <p:sldId id="363" r:id="rId29"/>
    <p:sldId id="381" r:id="rId30"/>
    <p:sldId id="287" r:id="rId31"/>
    <p:sldId id="288" r:id="rId32"/>
    <p:sldId id="292" r:id="rId33"/>
    <p:sldId id="293" r:id="rId34"/>
    <p:sldId id="294" r:id="rId35"/>
    <p:sldId id="358" r:id="rId36"/>
    <p:sldId id="326" r:id="rId37"/>
    <p:sldId id="380" r:id="rId38"/>
    <p:sldId id="332" r:id="rId39"/>
    <p:sldId id="333" r:id="rId40"/>
    <p:sldId id="2985" r:id="rId41"/>
    <p:sldId id="300" r:id="rId42"/>
    <p:sldId id="369" r:id="rId43"/>
    <p:sldId id="368" r:id="rId44"/>
    <p:sldId id="2986" r:id="rId45"/>
    <p:sldId id="2843" r:id="rId46"/>
    <p:sldId id="301" r:id="rId47"/>
    <p:sldId id="2848" r:id="rId48"/>
    <p:sldId id="2982" r:id="rId49"/>
    <p:sldId id="2849" r:id="rId50"/>
    <p:sldId id="379" r:id="rId51"/>
    <p:sldId id="2988" r:id="rId52"/>
    <p:sldId id="310" r:id="rId53"/>
    <p:sldId id="313" r:id="rId54"/>
    <p:sldId id="345" r:id="rId55"/>
    <p:sldId id="2983" r:id="rId56"/>
    <p:sldId id="314" r:id="rId57"/>
    <p:sldId id="316" r:id="rId58"/>
    <p:sldId id="322" r:id="rId59"/>
    <p:sldId id="281" r:id="rId60"/>
  </p:sldIdLst>
  <p:sldSz cx="12192000" cy="6858000"/>
  <p:notesSz cx="9144000" cy="6980238"/>
  <p:defaultTextStyle>
    <a:defPPr>
      <a:defRPr lang="en-US"/>
    </a:defPPr>
    <a:lvl1pPr algn="l" rtl="0" eaLnBrk="0" fontAlgn="base" hangingPunct="0">
      <a:spcBef>
        <a:spcPct val="0"/>
      </a:spcBef>
      <a:spcAft>
        <a:spcPct val="0"/>
      </a:spcAft>
      <a:defRPr kern="1200">
        <a:solidFill>
          <a:schemeClr val="tx1"/>
        </a:solidFill>
        <a:latin typeface="Arial" charset="0"/>
        <a:ea typeface="+mn-ea"/>
        <a:cs typeface="+mn-cs"/>
      </a:defRPr>
    </a:lvl1pPr>
    <a:lvl2pPr marL="457200" algn="l" rtl="0" eaLnBrk="0" fontAlgn="base" hangingPunct="0">
      <a:spcBef>
        <a:spcPct val="0"/>
      </a:spcBef>
      <a:spcAft>
        <a:spcPct val="0"/>
      </a:spcAft>
      <a:defRPr kern="1200">
        <a:solidFill>
          <a:schemeClr val="tx1"/>
        </a:solidFill>
        <a:latin typeface="Arial" charset="0"/>
        <a:ea typeface="+mn-ea"/>
        <a:cs typeface="+mn-cs"/>
      </a:defRPr>
    </a:lvl2pPr>
    <a:lvl3pPr marL="914400" algn="l" rtl="0" eaLnBrk="0" fontAlgn="base" hangingPunct="0">
      <a:spcBef>
        <a:spcPct val="0"/>
      </a:spcBef>
      <a:spcAft>
        <a:spcPct val="0"/>
      </a:spcAft>
      <a:defRPr kern="1200">
        <a:solidFill>
          <a:schemeClr val="tx1"/>
        </a:solidFill>
        <a:latin typeface="Arial" charset="0"/>
        <a:ea typeface="+mn-ea"/>
        <a:cs typeface="+mn-cs"/>
      </a:defRPr>
    </a:lvl3pPr>
    <a:lvl4pPr marL="1371600" algn="l" rtl="0" eaLnBrk="0" fontAlgn="base" hangingPunct="0">
      <a:spcBef>
        <a:spcPct val="0"/>
      </a:spcBef>
      <a:spcAft>
        <a:spcPct val="0"/>
      </a:spcAft>
      <a:defRPr kern="1200">
        <a:solidFill>
          <a:schemeClr val="tx1"/>
        </a:solidFill>
        <a:latin typeface="Arial" charset="0"/>
        <a:ea typeface="+mn-ea"/>
        <a:cs typeface="+mn-cs"/>
      </a:defRPr>
    </a:lvl4pPr>
    <a:lvl5pPr marL="1828800" algn="l" rtl="0" eaLnBrk="0" fontAlgn="base" hangingPunct="0">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ula Elenbaas" initials="PE" lastIdx="1" clrIdx="0">
    <p:extLst>
      <p:ext uri="{19B8F6BF-5375-455C-9EA6-DF929625EA0E}">
        <p15:presenceInfo xmlns:p15="http://schemas.microsoft.com/office/powerpoint/2012/main" userId="S-1-5-21-467163239-218728984-193154552-71612" providerId="AD"/>
      </p:ext>
    </p:extLst>
  </p:cmAuthor>
  <p:cmAuthor id="2" name="Sarah McGann" initials="SM" lastIdx="1" clrIdx="1">
    <p:extLst>
      <p:ext uri="{19B8F6BF-5375-455C-9EA6-DF929625EA0E}">
        <p15:presenceInfo xmlns:p15="http://schemas.microsoft.com/office/powerpoint/2012/main" userId="S::sm62@calvin.edu::174a99cf-e544-4103-8d65-8bc285208a5c" providerId="AD"/>
      </p:ext>
    </p:extLst>
  </p:cmAuthor>
  <p:cmAuthor id="3" name="Paula Elenbaas" initials="PE [2]" lastIdx="2" clrIdx="2">
    <p:extLst>
      <p:ext uri="{19B8F6BF-5375-455C-9EA6-DF929625EA0E}">
        <p15:presenceInfo xmlns:p15="http://schemas.microsoft.com/office/powerpoint/2012/main" userId="S::pke2@calvin.edu::e24f4299-7ae6-4d0f-9e58-e02eceb3a380"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98252B"/>
    <a:srgbClr val="0A405E"/>
    <a:srgbClr val="E1B700"/>
    <a:srgbClr val="ECAB00"/>
    <a:srgbClr val="E59C4F"/>
    <a:srgbClr val="C37632"/>
    <a:srgbClr val="656779"/>
    <a:srgbClr val="EDC926"/>
    <a:srgbClr val="A5A4A9"/>
    <a:srgbClr val="E6E5E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286B2E49-FCB2-44F6-82E7-2AC9468C905B}" v="192" dt="2021-09-14T13:25:13.826"/>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04" autoAdjust="0"/>
    <p:restoredTop sz="93229" autoAdjust="0"/>
  </p:normalViewPr>
  <p:slideViewPr>
    <p:cSldViewPr>
      <p:cViewPr varScale="1">
        <p:scale>
          <a:sx n="67" d="100"/>
          <a:sy n="67" d="100"/>
        </p:scale>
        <p:origin x="780" y="72"/>
      </p:cViewPr>
      <p:guideLst>
        <p:guide orient="horz" pos="2160"/>
        <p:guide pos="3840"/>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xml"/><Relationship Id="rId18" Type="http://schemas.openxmlformats.org/officeDocument/2006/relationships/slide" Target="slides/slide6.xml"/><Relationship Id="rId26" Type="http://schemas.openxmlformats.org/officeDocument/2006/relationships/slide" Target="slides/slide14.xml"/><Relationship Id="rId39" Type="http://schemas.openxmlformats.org/officeDocument/2006/relationships/slide" Target="slides/slide27.xml"/><Relationship Id="rId21" Type="http://schemas.openxmlformats.org/officeDocument/2006/relationships/slide" Target="slides/slide9.xml"/><Relationship Id="rId34" Type="http://schemas.openxmlformats.org/officeDocument/2006/relationships/slide" Target="slides/slide22.xml"/><Relationship Id="rId42" Type="http://schemas.openxmlformats.org/officeDocument/2006/relationships/slide" Target="slides/slide30.xml"/><Relationship Id="rId47" Type="http://schemas.openxmlformats.org/officeDocument/2006/relationships/slide" Target="slides/slide35.xml"/><Relationship Id="rId50" Type="http://schemas.openxmlformats.org/officeDocument/2006/relationships/slide" Target="slides/slide38.xml"/><Relationship Id="rId55" Type="http://schemas.openxmlformats.org/officeDocument/2006/relationships/slide" Target="slides/slide43.xml"/><Relationship Id="rId63" Type="http://schemas.openxmlformats.org/officeDocument/2006/relationships/commentAuthors" Target="commentAuthors.xml"/><Relationship Id="rId68" Type="http://schemas.microsoft.com/office/2015/10/relationships/revisionInfo" Target="revisionInfo.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4.xml"/><Relationship Id="rId29"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Master" Target="slideMasters/slideMaster11.xml"/><Relationship Id="rId24" Type="http://schemas.openxmlformats.org/officeDocument/2006/relationships/slide" Target="slides/slide12.xml"/><Relationship Id="rId32" Type="http://schemas.openxmlformats.org/officeDocument/2006/relationships/slide" Target="slides/slide20.xml"/><Relationship Id="rId37" Type="http://schemas.openxmlformats.org/officeDocument/2006/relationships/slide" Target="slides/slide25.xml"/><Relationship Id="rId40" Type="http://schemas.openxmlformats.org/officeDocument/2006/relationships/slide" Target="slides/slide28.xml"/><Relationship Id="rId45" Type="http://schemas.openxmlformats.org/officeDocument/2006/relationships/slide" Target="slides/slide33.xml"/><Relationship Id="rId53" Type="http://schemas.openxmlformats.org/officeDocument/2006/relationships/slide" Target="slides/slide41.xml"/><Relationship Id="rId58" Type="http://schemas.openxmlformats.org/officeDocument/2006/relationships/slide" Target="slides/slide46.xml"/><Relationship Id="rId66"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3.xml"/><Relationship Id="rId23" Type="http://schemas.openxmlformats.org/officeDocument/2006/relationships/slide" Target="slides/slide11.xml"/><Relationship Id="rId28" Type="http://schemas.openxmlformats.org/officeDocument/2006/relationships/slide" Target="slides/slide16.xml"/><Relationship Id="rId36" Type="http://schemas.openxmlformats.org/officeDocument/2006/relationships/slide" Target="slides/slide24.xml"/><Relationship Id="rId49" Type="http://schemas.openxmlformats.org/officeDocument/2006/relationships/slide" Target="slides/slide37.xml"/><Relationship Id="rId57" Type="http://schemas.openxmlformats.org/officeDocument/2006/relationships/slide" Target="slides/slide45.xml"/><Relationship Id="rId61" Type="http://schemas.openxmlformats.org/officeDocument/2006/relationships/notesMaster" Target="notesMasters/notesMaster1.xml"/><Relationship Id="rId10" Type="http://schemas.openxmlformats.org/officeDocument/2006/relationships/slideMaster" Target="slideMasters/slideMaster10.xml"/><Relationship Id="rId19" Type="http://schemas.openxmlformats.org/officeDocument/2006/relationships/slide" Target="slides/slide7.xml"/><Relationship Id="rId31" Type="http://schemas.openxmlformats.org/officeDocument/2006/relationships/slide" Target="slides/slide19.xml"/><Relationship Id="rId44" Type="http://schemas.openxmlformats.org/officeDocument/2006/relationships/slide" Target="slides/slide32.xml"/><Relationship Id="rId52" Type="http://schemas.openxmlformats.org/officeDocument/2006/relationships/slide" Target="slides/slide40.xml"/><Relationship Id="rId60" Type="http://schemas.openxmlformats.org/officeDocument/2006/relationships/slide" Target="slides/slide48.xml"/><Relationship Id="rId65"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Master" Target="slideMasters/slideMaster9.xml"/><Relationship Id="rId14" Type="http://schemas.openxmlformats.org/officeDocument/2006/relationships/slide" Target="slides/slide2.xml"/><Relationship Id="rId22" Type="http://schemas.openxmlformats.org/officeDocument/2006/relationships/slide" Target="slides/slide10.xml"/><Relationship Id="rId27" Type="http://schemas.openxmlformats.org/officeDocument/2006/relationships/slide" Target="slides/slide15.xml"/><Relationship Id="rId30" Type="http://schemas.openxmlformats.org/officeDocument/2006/relationships/slide" Target="slides/slide18.xml"/><Relationship Id="rId35" Type="http://schemas.openxmlformats.org/officeDocument/2006/relationships/slide" Target="slides/slide23.xml"/><Relationship Id="rId43" Type="http://schemas.openxmlformats.org/officeDocument/2006/relationships/slide" Target="slides/slide31.xml"/><Relationship Id="rId48" Type="http://schemas.openxmlformats.org/officeDocument/2006/relationships/slide" Target="slides/slide36.xml"/><Relationship Id="rId56" Type="http://schemas.openxmlformats.org/officeDocument/2006/relationships/slide" Target="slides/slide44.xml"/><Relationship Id="rId64" Type="http://schemas.openxmlformats.org/officeDocument/2006/relationships/presProps" Target="presProps.xml"/><Relationship Id="rId8" Type="http://schemas.openxmlformats.org/officeDocument/2006/relationships/slideMaster" Target="slideMasters/slideMaster8.xml"/><Relationship Id="rId51" Type="http://schemas.openxmlformats.org/officeDocument/2006/relationships/slide" Target="slides/slide39.xml"/><Relationship Id="rId3" Type="http://schemas.openxmlformats.org/officeDocument/2006/relationships/slideMaster" Target="slideMasters/slideMaster3.xml"/><Relationship Id="rId12" Type="http://schemas.openxmlformats.org/officeDocument/2006/relationships/slideMaster" Target="slideMasters/slideMaster12.xml"/><Relationship Id="rId17" Type="http://schemas.openxmlformats.org/officeDocument/2006/relationships/slide" Target="slides/slide5.xml"/><Relationship Id="rId25" Type="http://schemas.openxmlformats.org/officeDocument/2006/relationships/slide" Target="slides/slide13.xml"/><Relationship Id="rId33" Type="http://schemas.openxmlformats.org/officeDocument/2006/relationships/slide" Target="slides/slide21.xml"/><Relationship Id="rId38" Type="http://schemas.openxmlformats.org/officeDocument/2006/relationships/slide" Target="slides/slide26.xml"/><Relationship Id="rId46" Type="http://schemas.openxmlformats.org/officeDocument/2006/relationships/slide" Target="slides/slide34.xml"/><Relationship Id="rId59" Type="http://schemas.openxmlformats.org/officeDocument/2006/relationships/slide" Target="slides/slide47.xml"/><Relationship Id="rId67" Type="http://schemas.openxmlformats.org/officeDocument/2006/relationships/tableStyles" Target="tableStyles.xml"/><Relationship Id="rId20" Type="http://schemas.openxmlformats.org/officeDocument/2006/relationships/slide" Target="slides/slide8.xml"/><Relationship Id="rId41" Type="http://schemas.openxmlformats.org/officeDocument/2006/relationships/slide" Target="slides/slide29.xml"/><Relationship Id="rId54" Type="http://schemas.openxmlformats.org/officeDocument/2006/relationships/slide" Target="slides/slide42.xml"/><Relationship Id="rId62" Type="http://schemas.openxmlformats.org/officeDocument/2006/relationships/handoutMaster" Target="handoutMasters/handoutMaster1.xml"/></Relationships>
</file>

<file path=ppt/comments/comment1.xml><?xml version="1.0" encoding="utf-8"?>
<p:cmLst xmlns:a="http://schemas.openxmlformats.org/drawingml/2006/main" xmlns:r="http://schemas.openxmlformats.org/officeDocument/2006/relationships" xmlns:p="http://schemas.openxmlformats.org/presentationml/2006/main">
  <p:cm authorId="3" dt="2021-09-07T11:27:21.369" idx="1">
    <p:pos x="7680" y="0"/>
    <p:text/>
    <p:extLst>
      <p:ext uri="{C676402C-5697-4E1C-873F-D02D1690AC5C}">
        <p15:threadingInfo xmlns:p15="http://schemas.microsoft.com/office/powerpoint/2012/main" timeZoneBias="240"/>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4FE3E943-7F21-45A4-8D6D-92EDE31C3C1D}" type="doc">
      <dgm:prSet loTypeId="urn:microsoft.com/office/officeart/2005/8/layout/chevron1" loCatId="process" qsTypeId="urn:microsoft.com/office/officeart/2005/8/quickstyle/simple1" qsCatId="simple" csTypeId="urn:microsoft.com/office/officeart/2005/8/colors/accent1_2" csCatId="accent1" phldr="1"/>
      <dgm:spPr/>
      <dgm:t>
        <a:bodyPr/>
        <a:lstStyle/>
        <a:p>
          <a:endParaRPr lang="en-US"/>
        </a:p>
      </dgm:t>
    </dgm:pt>
    <dgm:pt modelId="{535383A8-7691-454A-8271-66C0D8DA4FD9}">
      <dgm:prSet phldrT="[Text]"/>
      <dgm:spPr>
        <a:solidFill>
          <a:srgbClr val="EDC926"/>
        </a:solidFill>
      </dgm:spPr>
      <dgm:t>
        <a:bodyPr/>
        <a:lstStyle/>
        <a:p>
          <a:endParaRPr lang="en-US" dirty="0">
            <a:solidFill>
              <a:schemeClr val="tx1"/>
            </a:solidFill>
            <a:latin typeface="Century Schoolbook" panose="02040604050505020304" pitchFamily="18" charset="0"/>
          </a:endParaRPr>
        </a:p>
      </dgm:t>
    </dgm:pt>
    <dgm:pt modelId="{70B343FE-4440-4A45-B9FD-7260D535403B}" type="parTrans" cxnId="{53D5A785-B831-49C1-B047-8309674BB89D}">
      <dgm:prSet/>
      <dgm:spPr/>
      <dgm:t>
        <a:bodyPr/>
        <a:lstStyle/>
        <a:p>
          <a:endParaRPr lang="en-US"/>
        </a:p>
      </dgm:t>
    </dgm:pt>
    <dgm:pt modelId="{D37B226D-123B-4CB7-8D93-1F85F4D56DB9}" type="sibTrans" cxnId="{53D5A785-B831-49C1-B047-8309674BB89D}">
      <dgm:prSet/>
      <dgm:spPr/>
      <dgm:t>
        <a:bodyPr/>
        <a:lstStyle/>
        <a:p>
          <a:endParaRPr lang="en-US"/>
        </a:p>
      </dgm:t>
    </dgm:pt>
    <dgm:pt modelId="{77C6393D-EC8D-459D-909C-49E20E3CCBB5}">
      <dgm:prSet phldrT="[Text]"/>
      <dgm:spPr>
        <a:solidFill>
          <a:srgbClr val="85262C"/>
        </a:solidFill>
      </dgm:spPr>
      <dgm:t>
        <a:bodyPr/>
        <a:lstStyle/>
        <a:p>
          <a:endParaRPr lang="en-US" dirty="0">
            <a:solidFill>
              <a:schemeClr val="bg1">
                <a:lumMod val="95000"/>
              </a:schemeClr>
            </a:solidFill>
            <a:latin typeface="Century Schoolbook" panose="02040604050505020304" pitchFamily="18" charset="0"/>
          </a:endParaRPr>
        </a:p>
      </dgm:t>
    </dgm:pt>
    <dgm:pt modelId="{694AC048-95E9-4F1E-857C-09D81C5069E1}" type="parTrans" cxnId="{83AF60B4-C1CD-4784-94BF-1C23B474B090}">
      <dgm:prSet/>
      <dgm:spPr/>
      <dgm:t>
        <a:bodyPr/>
        <a:lstStyle/>
        <a:p>
          <a:endParaRPr lang="en-US"/>
        </a:p>
      </dgm:t>
    </dgm:pt>
    <dgm:pt modelId="{E74F3D8F-CD89-43E9-A1FA-37D4926D101C}" type="sibTrans" cxnId="{83AF60B4-C1CD-4784-94BF-1C23B474B090}">
      <dgm:prSet/>
      <dgm:spPr/>
      <dgm:t>
        <a:bodyPr/>
        <a:lstStyle/>
        <a:p>
          <a:endParaRPr lang="en-US"/>
        </a:p>
      </dgm:t>
    </dgm:pt>
    <dgm:pt modelId="{3BD241AC-3BDC-49C7-80C4-797E70489B60}">
      <dgm:prSet phldrT="[Text]"/>
      <dgm:spPr>
        <a:solidFill>
          <a:srgbClr val="EDC926"/>
        </a:solidFill>
      </dgm:spPr>
      <dgm:t>
        <a:bodyPr/>
        <a:lstStyle/>
        <a:p>
          <a:r>
            <a:rPr lang="en-US" dirty="0">
              <a:solidFill>
                <a:schemeClr val="tx1"/>
              </a:solidFill>
              <a:latin typeface="Century Schoolbook" panose="02040604050505020304" pitchFamily="18" charset="0"/>
            </a:rPr>
            <a:t>Receive award packages</a:t>
          </a:r>
        </a:p>
      </dgm:t>
    </dgm:pt>
    <dgm:pt modelId="{6A5D1564-3DB3-481C-A9A9-60E354691879}" type="parTrans" cxnId="{F660DE35-2689-4431-8039-2EBE0FDAE45D}">
      <dgm:prSet/>
      <dgm:spPr/>
      <dgm:t>
        <a:bodyPr/>
        <a:lstStyle/>
        <a:p>
          <a:endParaRPr lang="en-US"/>
        </a:p>
      </dgm:t>
    </dgm:pt>
    <dgm:pt modelId="{BB867D7F-5D83-4238-B457-7CF12F37F690}" type="sibTrans" cxnId="{F660DE35-2689-4431-8039-2EBE0FDAE45D}">
      <dgm:prSet/>
      <dgm:spPr/>
      <dgm:t>
        <a:bodyPr/>
        <a:lstStyle/>
        <a:p>
          <a:endParaRPr lang="en-US"/>
        </a:p>
      </dgm:t>
    </dgm:pt>
    <dgm:pt modelId="{78B6D14E-7FA3-407D-B1FA-DE2B0BFCC747}">
      <dgm:prSet phldrT="[Text]" custT="1"/>
      <dgm:spPr>
        <a:solidFill>
          <a:srgbClr val="85262C"/>
        </a:solidFill>
      </dgm:spPr>
      <dgm:t>
        <a:bodyPr/>
        <a:lstStyle/>
        <a:p>
          <a:endParaRPr lang="en-US" sz="3200" dirty="0">
            <a:latin typeface="Century Schoolbook" panose="02040604050505020304" pitchFamily="18" charset="0"/>
          </a:endParaRPr>
        </a:p>
      </dgm:t>
    </dgm:pt>
    <dgm:pt modelId="{DB7664F8-D133-4C4F-A9EA-C614C74409DB}" type="parTrans" cxnId="{3E6B81BD-901B-484C-8B63-F29C039AD664}">
      <dgm:prSet/>
      <dgm:spPr/>
      <dgm:t>
        <a:bodyPr/>
        <a:lstStyle/>
        <a:p>
          <a:endParaRPr lang="en-US"/>
        </a:p>
      </dgm:t>
    </dgm:pt>
    <dgm:pt modelId="{7D1EE453-17AA-4FFE-A84F-BF91844CAD42}" type="sibTrans" cxnId="{3E6B81BD-901B-484C-8B63-F29C039AD664}">
      <dgm:prSet/>
      <dgm:spPr/>
      <dgm:t>
        <a:bodyPr/>
        <a:lstStyle/>
        <a:p>
          <a:endParaRPr lang="en-US"/>
        </a:p>
      </dgm:t>
    </dgm:pt>
    <dgm:pt modelId="{C585C697-B4E3-4143-A43E-A0EDEF81083A}" type="pres">
      <dgm:prSet presAssocID="{4FE3E943-7F21-45A4-8D6D-92EDE31C3C1D}" presName="Name0" presStyleCnt="0">
        <dgm:presLayoutVars>
          <dgm:dir/>
          <dgm:animLvl val="lvl"/>
          <dgm:resizeHandles val="exact"/>
        </dgm:presLayoutVars>
      </dgm:prSet>
      <dgm:spPr/>
    </dgm:pt>
    <dgm:pt modelId="{4D831AAC-B877-42DD-B4DD-8C52806CCB67}" type="pres">
      <dgm:prSet presAssocID="{535383A8-7691-454A-8271-66C0D8DA4FD9}" presName="parTxOnly" presStyleLbl="node1" presStyleIdx="0" presStyleCnt="4" custScaleY="116863">
        <dgm:presLayoutVars>
          <dgm:chMax val="0"/>
          <dgm:chPref val="0"/>
          <dgm:bulletEnabled val="1"/>
        </dgm:presLayoutVars>
      </dgm:prSet>
      <dgm:spPr/>
    </dgm:pt>
    <dgm:pt modelId="{B1B124DB-0B3F-41BC-8C5F-FFFCDF2CCBB1}" type="pres">
      <dgm:prSet presAssocID="{D37B226D-123B-4CB7-8D93-1F85F4D56DB9}" presName="parTxOnlySpace" presStyleCnt="0"/>
      <dgm:spPr/>
    </dgm:pt>
    <dgm:pt modelId="{0EA2E3FB-2A57-4DC6-B105-C8FE0B35D7F9}" type="pres">
      <dgm:prSet presAssocID="{77C6393D-EC8D-459D-909C-49E20E3CCBB5}" presName="parTxOnly" presStyleLbl="node1" presStyleIdx="1" presStyleCnt="4" custScaleY="116863">
        <dgm:presLayoutVars>
          <dgm:chMax val="0"/>
          <dgm:chPref val="0"/>
          <dgm:bulletEnabled val="1"/>
        </dgm:presLayoutVars>
      </dgm:prSet>
      <dgm:spPr/>
    </dgm:pt>
    <dgm:pt modelId="{CFA336B6-550A-44B3-B082-7C3A4C99044A}" type="pres">
      <dgm:prSet presAssocID="{E74F3D8F-CD89-43E9-A1FA-37D4926D101C}" presName="parTxOnlySpace" presStyleCnt="0"/>
      <dgm:spPr/>
    </dgm:pt>
    <dgm:pt modelId="{A21562F5-2B4E-40FC-B5C0-C39B44919720}" type="pres">
      <dgm:prSet presAssocID="{3BD241AC-3BDC-49C7-80C4-797E70489B60}" presName="parTxOnly" presStyleLbl="node1" presStyleIdx="2" presStyleCnt="4" custScaleY="116863">
        <dgm:presLayoutVars>
          <dgm:chMax val="0"/>
          <dgm:chPref val="0"/>
          <dgm:bulletEnabled val="1"/>
        </dgm:presLayoutVars>
      </dgm:prSet>
      <dgm:spPr/>
    </dgm:pt>
    <dgm:pt modelId="{31B89448-EA43-404E-8DD4-88F32A5C1962}" type="pres">
      <dgm:prSet presAssocID="{BB867D7F-5D83-4238-B457-7CF12F37F690}" presName="parTxOnlySpace" presStyleCnt="0"/>
      <dgm:spPr/>
    </dgm:pt>
    <dgm:pt modelId="{09D16629-A7D5-4078-99E0-EA7466D38F11}" type="pres">
      <dgm:prSet presAssocID="{78B6D14E-7FA3-407D-B1FA-DE2B0BFCC747}" presName="parTxOnly" presStyleLbl="node1" presStyleIdx="3" presStyleCnt="4" custScaleY="116863">
        <dgm:presLayoutVars>
          <dgm:chMax val="0"/>
          <dgm:chPref val="0"/>
          <dgm:bulletEnabled val="1"/>
        </dgm:presLayoutVars>
      </dgm:prSet>
      <dgm:spPr/>
    </dgm:pt>
  </dgm:ptLst>
  <dgm:cxnLst>
    <dgm:cxn modelId="{03053C33-EFE7-47A1-8494-8A4C15B7E3BA}" type="presOf" srcId="{3BD241AC-3BDC-49C7-80C4-797E70489B60}" destId="{A21562F5-2B4E-40FC-B5C0-C39B44919720}" srcOrd="0" destOrd="0" presId="urn:microsoft.com/office/officeart/2005/8/layout/chevron1"/>
    <dgm:cxn modelId="{F660DE35-2689-4431-8039-2EBE0FDAE45D}" srcId="{4FE3E943-7F21-45A4-8D6D-92EDE31C3C1D}" destId="{3BD241AC-3BDC-49C7-80C4-797E70489B60}" srcOrd="2" destOrd="0" parTransId="{6A5D1564-3DB3-481C-A9A9-60E354691879}" sibTransId="{BB867D7F-5D83-4238-B457-7CF12F37F690}"/>
    <dgm:cxn modelId="{26C49075-3F29-435B-AAD1-1A6398C8C2F3}" type="presOf" srcId="{4FE3E943-7F21-45A4-8D6D-92EDE31C3C1D}" destId="{C585C697-B4E3-4143-A43E-A0EDEF81083A}" srcOrd="0" destOrd="0" presId="urn:microsoft.com/office/officeart/2005/8/layout/chevron1"/>
    <dgm:cxn modelId="{53D5A785-B831-49C1-B047-8309674BB89D}" srcId="{4FE3E943-7F21-45A4-8D6D-92EDE31C3C1D}" destId="{535383A8-7691-454A-8271-66C0D8DA4FD9}" srcOrd="0" destOrd="0" parTransId="{70B343FE-4440-4A45-B9FD-7260D535403B}" sibTransId="{D37B226D-123B-4CB7-8D93-1F85F4D56DB9}"/>
    <dgm:cxn modelId="{83AF60B4-C1CD-4784-94BF-1C23B474B090}" srcId="{4FE3E943-7F21-45A4-8D6D-92EDE31C3C1D}" destId="{77C6393D-EC8D-459D-909C-49E20E3CCBB5}" srcOrd="1" destOrd="0" parTransId="{694AC048-95E9-4F1E-857C-09D81C5069E1}" sibTransId="{E74F3D8F-CD89-43E9-A1FA-37D4926D101C}"/>
    <dgm:cxn modelId="{FC0C5DB8-7EAF-40AD-8413-607C63DF7D0F}" type="presOf" srcId="{535383A8-7691-454A-8271-66C0D8DA4FD9}" destId="{4D831AAC-B877-42DD-B4DD-8C52806CCB67}" srcOrd="0" destOrd="0" presId="urn:microsoft.com/office/officeart/2005/8/layout/chevron1"/>
    <dgm:cxn modelId="{3E6B81BD-901B-484C-8B63-F29C039AD664}" srcId="{4FE3E943-7F21-45A4-8D6D-92EDE31C3C1D}" destId="{78B6D14E-7FA3-407D-B1FA-DE2B0BFCC747}" srcOrd="3" destOrd="0" parTransId="{DB7664F8-D133-4C4F-A9EA-C614C74409DB}" sibTransId="{7D1EE453-17AA-4FFE-A84F-BF91844CAD42}"/>
    <dgm:cxn modelId="{DEDC42C4-3BB1-41FD-AE12-26687CA99ACB}" type="presOf" srcId="{78B6D14E-7FA3-407D-B1FA-DE2B0BFCC747}" destId="{09D16629-A7D5-4078-99E0-EA7466D38F11}" srcOrd="0" destOrd="0" presId="urn:microsoft.com/office/officeart/2005/8/layout/chevron1"/>
    <dgm:cxn modelId="{197457FE-985C-4C87-918D-CE3C663A5AF3}" type="presOf" srcId="{77C6393D-EC8D-459D-909C-49E20E3CCBB5}" destId="{0EA2E3FB-2A57-4DC6-B105-C8FE0B35D7F9}" srcOrd="0" destOrd="0" presId="urn:microsoft.com/office/officeart/2005/8/layout/chevron1"/>
    <dgm:cxn modelId="{B34E3BC9-D7DA-46FF-900B-532E480304E8}" type="presParOf" srcId="{C585C697-B4E3-4143-A43E-A0EDEF81083A}" destId="{4D831AAC-B877-42DD-B4DD-8C52806CCB67}" srcOrd="0" destOrd="0" presId="urn:microsoft.com/office/officeart/2005/8/layout/chevron1"/>
    <dgm:cxn modelId="{9C5114A8-6BC1-40A4-A0C0-D079BAE6ADB3}" type="presParOf" srcId="{C585C697-B4E3-4143-A43E-A0EDEF81083A}" destId="{B1B124DB-0B3F-41BC-8C5F-FFFCDF2CCBB1}" srcOrd="1" destOrd="0" presId="urn:microsoft.com/office/officeart/2005/8/layout/chevron1"/>
    <dgm:cxn modelId="{8584D86E-236B-485D-BB18-E180DDBF4D79}" type="presParOf" srcId="{C585C697-B4E3-4143-A43E-A0EDEF81083A}" destId="{0EA2E3FB-2A57-4DC6-B105-C8FE0B35D7F9}" srcOrd="2" destOrd="0" presId="urn:microsoft.com/office/officeart/2005/8/layout/chevron1"/>
    <dgm:cxn modelId="{989AA502-31C3-4B9E-8F6C-BB4FB426CA8C}" type="presParOf" srcId="{C585C697-B4E3-4143-A43E-A0EDEF81083A}" destId="{CFA336B6-550A-44B3-B082-7C3A4C99044A}" srcOrd="3" destOrd="0" presId="urn:microsoft.com/office/officeart/2005/8/layout/chevron1"/>
    <dgm:cxn modelId="{475D09EA-A9E3-47BA-A14E-84AD9B00FCCE}" type="presParOf" srcId="{C585C697-B4E3-4143-A43E-A0EDEF81083A}" destId="{A21562F5-2B4E-40FC-B5C0-C39B44919720}" srcOrd="4" destOrd="0" presId="urn:microsoft.com/office/officeart/2005/8/layout/chevron1"/>
    <dgm:cxn modelId="{F50E77F0-65C4-4F4B-B1AC-529E3DD26D34}" type="presParOf" srcId="{C585C697-B4E3-4143-A43E-A0EDEF81083A}" destId="{31B89448-EA43-404E-8DD4-88F32A5C1962}" srcOrd="5" destOrd="0" presId="urn:microsoft.com/office/officeart/2005/8/layout/chevron1"/>
    <dgm:cxn modelId="{0C0D390E-65F9-4638-8C06-39D83BF89331}" type="presParOf" srcId="{C585C697-B4E3-4143-A43E-A0EDEF81083A}" destId="{09D16629-A7D5-4078-99E0-EA7466D38F11}" srcOrd="6" destOrd="0" presId="urn:microsoft.com/office/officeart/2005/8/layout/chevro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D831AAC-B877-42DD-B4DD-8C52806CCB67}">
      <dsp:nvSpPr>
        <dsp:cNvPr id="0" name=""/>
        <dsp:cNvSpPr/>
      </dsp:nvSpPr>
      <dsp:spPr>
        <a:xfrm>
          <a:off x="5089" y="509766"/>
          <a:ext cx="2962870" cy="1384999"/>
        </a:xfrm>
        <a:prstGeom prst="chevron">
          <a:avLst/>
        </a:prstGeom>
        <a:solidFill>
          <a:srgbClr val="EDC92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marL="0" lvl="0" indent="0" algn="ctr" defTabSz="1155700">
            <a:lnSpc>
              <a:spcPct val="90000"/>
            </a:lnSpc>
            <a:spcBef>
              <a:spcPct val="0"/>
            </a:spcBef>
            <a:spcAft>
              <a:spcPct val="35000"/>
            </a:spcAft>
            <a:buNone/>
          </a:pPr>
          <a:endParaRPr lang="en-US" sz="2600" kern="1200" dirty="0">
            <a:solidFill>
              <a:schemeClr val="tx1"/>
            </a:solidFill>
            <a:latin typeface="Century Schoolbook" panose="02040604050505020304" pitchFamily="18" charset="0"/>
          </a:endParaRPr>
        </a:p>
      </dsp:txBody>
      <dsp:txXfrm>
        <a:off x="697589" y="509766"/>
        <a:ext cx="1577871" cy="1384999"/>
      </dsp:txXfrm>
    </dsp:sp>
    <dsp:sp modelId="{0EA2E3FB-2A57-4DC6-B105-C8FE0B35D7F9}">
      <dsp:nvSpPr>
        <dsp:cNvPr id="0" name=""/>
        <dsp:cNvSpPr/>
      </dsp:nvSpPr>
      <dsp:spPr>
        <a:xfrm>
          <a:off x="2671673" y="509766"/>
          <a:ext cx="2962870" cy="1384999"/>
        </a:xfrm>
        <a:prstGeom prst="chevron">
          <a:avLst/>
        </a:prstGeom>
        <a:solidFill>
          <a:srgbClr val="85262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marL="0" lvl="0" indent="0" algn="ctr" defTabSz="1155700">
            <a:lnSpc>
              <a:spcPct val="90000"/>
            </a:lnSpc>
            <a:spcBef>
              <a:spcPct val="0"/>
            </a:spcBef>
            <a:spcAft>
              <a:spcPct val="35000"/>
            </a:spcAft>
            <a:buNone/>
          </a:pPr>
          <a:endParaRPr lang="en-US" sz="2600" kern="1200" dirty="0">
            <a:solidFill>
              <a:schemeClr val="bg1">
                <a:lumMod val="95000"/>
              </a:schemeClr>
            </a:solidFill>
            <a:latin typeface="Century Schoolbook" panose="02040604050505020304" pitchFamily="18" charset="0"/>
          </a:endParaRPr>
        </a:p>
      </dsp:txBody>
      <dsp:txXfrm>
        <a:off x="3364173" y="509766"/>
        <a:ext cx="1577871" cy="1384999"/>
      </dsp:txXfrm>
    </dsp:sp>
    <dsp:sp modelId="{A21562F5-2B4E-40FC-B5C0-C39B44919720}">
      <dsp:nvSpPr>
        <dsp:cNvPr id="0" name=""/>
        <dsp:cNvSpPr/>
      </dsp:nvSpPr>
      <dsp:spPr>
        <a:xfrm>
          <a:off x="5338256" y="509766"/>
          <a:ext cx="2962870" cy="1384999"/>
        </a:xfrm>
        <a:prstGeom prst="chevron">
          <a:avLst/>
        </a:prstGeom>
        <a:solidFill>
          <a:srgbClr val="EDC926"/>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04013" tIns="34671" rIns="34671" bIns="34671" numCol="1" spcCol="1270" anchor="ctr" anchorCtr="0">
          <a:noAutofit/>
        </a:bodyPr>
        <a:lstStyle/>
        <a:p>
          <a:pPr marL="0" lvl="0" indent="0" algn="ctr" defTabSz="1155700">
            <a:lnSpc>
              <a:spcPct val="90000"/>
            </a:lnSpc>
            <a:spcBef>
              <a:spcPct val="0"/>
            </a:spcBef>
            <a:spcAft>
              <a:spcPct val="35000"/>
            </a:spcAft>
            <a:buNone/>
          </a:pPr>
          <a:r>
            <a:rPr lang="en-US" sz="2600" kern="1200" dirty="0">
              <a:solidFill>
                <a:schemeClr val="tx1"/>
              </a:solidFill>
              <a:latin typeface="Century Schoolbook" panose="02040604050505020304" pitchFamily="18" charset="0"/>
            </a:rPr>
            <a:t>Receive award packages</a:t>
          </a:r>
        </a:p>
      </dsp:txBody>
      <dsp:txXfrm>
        <a:off x="6030756" y="509766"/>
        <a:ext cx="1577871" cy="1384999"/>
      </dsp:txXfrm>
    </dsp:sp>
    <dsp:sp modelId="{09D16629-A7D5-4078-99E0-EA7466D38F11}">
      <dsp:nvSpPr>
        <dsp:cNvPr id="0" name=""/>
        <dsp:cNvSpPr/>
      </dsp:nvSpPr>
      <dsp:spPr>
        <a:xfrm>
          <a:off x="8004839" y="509766"/>
          <a:ext cx="2962870" cy="1384999"/>
        </a:xfrm>
        <a:prstGeom prst="chevron">
          <a:avLst/>
        </a:prstGeom>
        <a:solidFill>
          <a:srgbClr val="85262C"/>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28016" tIns="42672" rIns="42672" bIns="42672" numCol="1" spcCol="1270" anchor="ctr" anchorCtr="0">
          <a:noAutofit/>
        </a:bodyPr>
        <a:lstStyle/>
        <a:p>
          <a:pPr marL="0" lvl="0" indent="0" algn="ctr" defTabSz="1422400">
            <a:lnSpc>
              <a:spcPct val="90000"/>
            </a:lnSpc>
            <a:spcBef>
              <a:spcPct val="0"/>
            </a:spcBef>
            <a:spcAft>
              <a:spcPct val="35000"/>
            </a:spcAft>
            <a:buNone/>
          </a:pPr>
          <a:endParaRPr lang="en-US" sz="3200" kern="1200" dirty="0">
            <a:latin typeface="Century Schoolbook" panose="02040604050505020304" pitchFamily="18" charset="0"/>
          </a:endParaRPr>
        </a:p>
      </dsp:txBody>
      <dsp:txXfrm>
        <a:off x="8697339" y="509766"/>
        <a:ext cx="1577871" cy="1384999"/>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1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962400" cy="350224"/>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5179484" y="1"/>
            <a:ext cx="3962400" cy="350224"/>
          </a:xfrm>
          <a:prstGeom prst="rect">
            <a:avLst/>
          </a:prstGeom>
        </p:spPr>
        <p:txBody>
          <a:bodyPr vert="horz" lIns="91440" tIns="45720" rIns="91440" bIns="45720" rtlCol="0"/>
          <a:lstStyle>
            <a:lvl1pPr algn="r">
              <a:defRPr sz="1200"/>
            </a:lvl1pPr>
          </a:lstStyle>
          <a:p>
            <a:fld id="{C0F0F2C7-81E3-4B9E-B42C-6E4ADECB1DFF}" type="datetimeFigureOut">
              <a:rPr lang="en-US" smtClean="0"/>
              <a:t>9/15/2021</a:t>
            </a:fld>
            <a:endParaRPr lang="en-US"/>
          </a:p>
        </p:txBody>
      </p:sp>
      <p:sp>
        <p:nvSpPr>
          <p:cNvPr id="4" name="Footer Placeholder 3"/>
          <p:cNvSpPr>
            <a:spLocks noGrp="1"/>
          </p:cNvSpPr>
          <p:nvPr>
            <p:ph type="ftr" sz="quarter" idx="2"/>
          </p:nvPr>
        </p:nvSpPr>
        <p:spPr>
          <a:xfrm>
            <a:off x="0" y="6630015"/>
            <a:ext cx="3962400" cy="350223"/>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5179484" y="6630015"/>
            <a:ext cx="3962400" cy="350223"/>
          </a:xfrm>
          <a:prstGeom prst="rect">
            <a:avLst/>
          </a:prstGeom>
        </p:spPr>
        <p:txBody>
          <a:bodyPr vert="horz" lIns="91440" tIns="45720" rIns="91440" bIns="45720" rtlCol="0" anchor="b"/>
          <a:lstStyle>
            <a:lvl1pPr algn="r">
              <a:defRPr sz="1200"/>
            </a:lvl1pPr>
          </a:lstStyle>
          <a:p>
            <a:fld id="{8FCC136A-5A32-4AB0-927A-93A2D9D58089}" type="slidenum">
              <a:rPr lang="en-US" smtClean="0"/>
              <a:t>‹#›</a:t>
            </a:fld>
            <a:endParaRPr lang="en-US"/>
          </a:p>
        </p:txBody>
      </p:sp>
    </p:spTree>
    <p:extLst>
      <p:ext uri="{BB962C8B-B14F-4D97-AF65-F5344CB8AC3E}">
        <p14:creationId xmlns:p14="http://schemas.microsoft.com/office/powerpoint/2010/main" val="1005851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1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1"/>
            <a:ext cx="3962400" cy="350224"/>
          </a:xfrm>
          <a:prstGeom prst="rect">
            <a:avLst/>
          </a:prstGeom>
        </p:spPr>
        <p:txBody>
          <a:bodyPr vert="horz" lIns="91440" tIns="45720" rIns="91440" bIns="45720" rtlCol="0"/>
          <a:lstStyle>
            <a:lvl1pPr algn="l">
              <a:defRPr sz="1200"/>
            </a:lvl1pPr>
          </a:lstStyle>
          <a:p>
            <a:pPr>
              <a:defRPr/>
            </a:pPr>
            <a:endParaRPr lang="en-US"/>
          </a:p>
        </p:txBody>
      </p:sp>
      <p:sp>
        <p:nvSpPr>
          <p:cNvPr id="3" name="Date Placeholder 2"/>
          <p:cNvSpPr>
            <a:spLocks noGrp="1"/>
          </p:cNvSpPr>
          <p:nvPr>
            <p:ph type="dt" idx="1"/>
          </p:nvPr>
        </p:nvSpPr>
        <p:spPr>
          <a:xfrm>
            <a:off x="5179484" y="1"/>
            <a:ext cx="3962400" cy="350224"/>
          </a:xfrm>
          <a:prstGeom prst="rect">
            <a:avLst/>
          </a:prstGeom>
        </p:spPr>
        <p:txBody>
          <a:bodyPr vert="horz" lIns="91440" tIns="45720" rIns="91440" bIns="45720" rtlCol="0"/>
          <a:lstStyle>
            <a:lvl1pPr algn="r">
              <a:defRPr sz="1200"/>
            </a:lvl1pPr>
          </a:lstStyle>
          <a:p>
            <a:pPr>
              <a:defRPr/>
            </a:pPr>
            <a:fld id="{418416D6-CC79-414F-A42E-477D6B34A5D7}" type="datetimeFigureOut">
              <a:rPr lang="en-US"/>
              <a:pPr>
                <a:defRPr/>
              </a:pPr>
              <a:t>9/15/2021</a:t>
            </a:fld>
            <a:endParaRPr lang="en-US"/>
          </a:p>
        </p:txBody>
      </p:sp>
      <p:sp>
        <p:nvSpPr>
          <p:cNvPr id="4" name="Slide Image Placeholder 3"/>
          <p:cNvSpPr>
            <a:spLocks noGrp="1" noRot="1" noChangeAspect="1"/>
          </p:cNvSpPr>
          <p:nvPr>
            <p:ph type="sldImg" idx="2"/>
          </p:nvPr>
        </p:nvSpPr>
        <p:spPr>
          <a:xfrm>
            <a:off x="2478088" y="873125"/>
            <a:ext cx="4187825" cy="2355850"/>
          </a:xfrm>
          <a:prstGeom prst="rect">
            <a:avLst/>
          </a:prstGeom>
          <a:noFill/>
          <a:ln w="12700">
            <a:solidFill>
              <a:prstClr val="black"/>
            </a:solidFill>
          </a:ln>
        </p:spPr>
        <p:txBody>
          <a:bodyPr vert="horz" lIns="91440" tIns="45720" rIns="91440" bIns="45720" rtlCol="0" anchor="ctr"/>
          <a:lstStyle/>
          <a:p>
            <a:pPr lvl="0"/>
            <a:endParaRPr lang="en-US" noProof="0"/>
          </a:p>
        </p:txBody>
      </p:sp>
      <p:sp>
        <p:nvSpPr>
          <p:cNvPr id="5" name="Notes Placeholder 4"/>
          <p:cNvSpPr>
            <a:spLocks noGrp="1"/>
          </p:cNvSpPr>
          <p:nvPr>
            <p:ph type="body" sz="quarter" idx="3"/>
          </p:nvPr>
        </p:nvSpPr>
        <p:spPr>
          <a:xfrm>
            <a:off x="914400" y="3359239"/>
            <a:ext cx="7315200" cy="2748469"/>
          </a:xfrm>
          <a:prstGeom prst="rect">
            <a:avLst/>
          </a:prstGeom>
        </p:spPr>
        <p:txBody>
          <a:bodyPr vert="horz" lIns="91440" tIns="45720" rIns="91440" bIns="45720" rtlCol="0"/>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6" name="Footer Placeholder 5"/>
          <p:cNvSpPr>
            <a:spLocks noGrp="1"/>
          </p:cNvSpPr>
          <p:nvPr>
            <p:ph type="ftr" sz="quarter" idx="4"/>
          </p:nvPr>
        </p:nvSpPr>
        <p:spPr>
          <a:xfrm>
            <a:off x="0" y="6630015"/>
            <a:ext cx="3962400" cy="350223"/>
          </a:xfrm>
          <a:prstGeom prst="rect">
            <a:avLst/>
          </a:prstGeom>
        </p:spPr>
        <p:txBody>
          <a:bodyPr vert="horz" lIns="91440" tIns="45720" rIns="91440" bIns="45720" rtlCol="0" anchor="b"/>
          <a:lstStyle>
            <a:lvl1pPr algn="l">
              <a:defRPr sz="1200"/>
            </a:lvl1pPr>
          </a:lstStyle>
          <a:p>
            <a:pPr>
              <a:defRPr/>
            </a:pPr>
            <a:endParaRPr lang="en-US"/>
          </a:p>
        </p:txBody>
      </p:sp>
      <p:sp>
        <p:nvSpPr>
          <p:cNvPr id="7" name="Slide Number Placeholder 6"/>
          <p:cNvSpPr>
            <a:spLocks noGrp="1"/>
          </p:cNvSpPr>
          <p:nvPr>
            <p:ph type="sldNum" sz="quarter" idx="5"/>
          </p:nvPr>
        </p:nvSpPr>
        <p:spPr>
          <a:xfrm>
            <a:off x="5179484" y="6630015"/>
            <a:ext cx="3962400" cy="350223"/>
          </a:xfrm>
          <a:prstGeom prst="rect">
            <a:avLst/>
          </a:prstGeom>
        </p:spPr>
        <p:txBody>
          <a:bodyPr vert="horz" lIns="91440" tIns="45720" rIns="91440" bIns="45720" rtlCol="0" anchor="b"/>
          <a:lstStyle>
            <a:lvl1pPr algn="r">
              <a:defRPr sz="1200"/>
            </a:lvl1pPr>
          </a:lstStyle>
          <a:p>
            <a:pPr>
              <a:defRPr/>
            </a:pPr>
            <a:fld id="{02A33C11-92F5-4C4E-9B72-6BA18E076329}" type="slidenum">
              <a:rPr lang="en-US"/>
              <a:pPr>
                <a:defRPr/>
              </a:pPr>
              <a:t>‹#›</a:t>
            </a:fld>
            <a:endParaRPr lang="en-US"/>
          </a:p>
        </p:txBody>
      </p:sp>
    </p:spTree>
    <p:extLst>
      <p:ext uri="{BB962C8B-B14F-4D97-AF65-F5344CB8AC3E}">
        <p14:creationId xmlns:p14="http://schemas.microsoft.com/office/powerpoint/2010/main" val="1233805520"/>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1</a:t>
            </a:fld>
            <a:endParaRPr lang="en-US"/>
          </a:p>
        </p:txBody>
      </p:sp>
    </p:spTree>
    <p:extLst>
      <p:ext uri="{BB962C8B-B14F-4D97-AF65-F5344CB8AC3E}">
        <p14:creationId xmlns:p14="http://schemas.microsoft.com/office/powerpoint/2010/main" val="16979485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2</a:t>
            </a:fld>
            <a:endParaRPr lang="en-US"/>
          </a:p>
        </p:txBody>
      </p:sp>
    </p:spTree>
    <p:extLst>
      <p:ext uri="{BB962C8B-B14F-4D97-AF65-F5344CB8AC3E}">
        <p14:creationId xmlns:p14="http://schemas.microsoft.com/office/powerpoint/2010/main" val="632632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a:defRPr/>
            </a:pPr>
            <a:fld id="{02A33C11-92F5-4C4E-9B72-6BA18E076329}" type="slidenum">
              <a:rPr lang="en-US" smtClean="0"/>
              <a:pPr>
                <a:defRPr/>
              </a:pPr>
              <a:t>3</a:t>
            </a:fld>
            <a:endParaRPr lang="en-US"/>
          </a:p>
        </p:txBody>
      </p:sp>
    </p:spTree>
    <p:extLst>
      <p:ext uri="{BB962C8B-B14F-4D97-AF65-F5344CB8AC3E}">
        <p14:creationId xmlns:p14="http://schemas.microsoft.com/office/powerpoint/2010/main" val="106611388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4</a:t>
            </a:fld>
            <a:endParaRPr lang="en-US"/>
          </a:p>
        </p:txBody>
      </p:sp>
    </p:spTree>
    <p:extLst>
      <p:ext uri="{BB962C8B-B14F-4D97-AF65-F5344CB8AC3E}">
        <p14:creationId xmlns:p14="http://schemas.microsoft.com/office/powerpoint/2010/main" val="388348044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5</a:t>
            </a:fld>
            <a:endParaRPr lang="en-US"/>
          </a:p>
        </p:txBody>
      </p:sp>
    </p:spTree>
    <p:extLst>
      <p:ext uri="{BB962C8B-B14F-4D97-AF65-F5344CB8AC3E}">
        <p14:creationId xmlns:p14="http://schemas.microsoft.com/office/powerpoint/2010/main" val="110934533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6</a:t>
            </a:fld>
            <a:endParaRPr lang="en-US"/>
          </a:p>
        </p:txBody>
      </p:sp>
    </p:spTree>
    <p:extLst>
      <p:ext uri="{BB962C8B-B14F-4D97-AF65-F5344CB8AC3E}">
        <p14:creationId xmlns:p14="http://schemas.microsoft.com/office/powerpoint/2010/main" val="261855664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7</a:t>
            </a:fld>
            <a:endParaRPr lang="en-US"/>
          </a:p>
        </p:txBody>
      </p:sp>
    </p:spTree>
    <p:extLst>
      <p:ext uri="{BB962C8B-B14F-4D97-AF65-F5344CB8AC3E}">
        <p14:creationId xmlns:p14="http://schemas.microsoft.com/office/powerpoint/2010/main" val="4262279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8</a:t>
            </a:fld>
            <a:endParaRPr lang="en-US"/>
          </a:p>
        </p:txBody>
      </p:sp>
    </p:spTree>
    <p:extLst>
      <p:ext uri="{BB962C8B-B14F-4D97-AF65-F5344CB8AC3E}">
        <p14:creationId xmlns:p14="http://schemas.microsoft.com/office/powerpoint/2010/main" val="67091892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8E8F109E-6CA2-DB47-A02B-941C3331B658}" type="slidenum">
              <a:rPr lang="en-US" smtClean="0"/>
              <a:pPr>
                <a:defRPr/>
              </a:pPr>
              <a:t>9</a:t>
            </a:fld>
            <a:endParaRPr lang="en-US"/>
          </a:p>
        </p:txBody>
      </p:sp>
    </p:spTree>
    <p:extLst>
      <p:ext uri="{BB962C8B-B14F-4D97-AF65-F5344CB8AC3E}">
        <p14:creationId xmlns:p14="http://schemas.microsoft.com/office/powerpoint/2010/main" val="93212420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10</a:t>
            </a:fld>
            <a:endParaRPr lang="en-US"/>
          </a:p>
        </p:txBody>
      </p:sp>
    </p:spTree>
    <p:extLst>
      <p:ext uri="{BB962C8B-B14F-4D97-AF65-F5344CB8AC3E}">
        <p14:creationId xmlns:p14="http://schemas.microsoft.com/office/powerpoint/2010/main" val="112292557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12</a:t>
            </a:fld>
            <a:endParaRPr lang="en-US"/>
          </a:p>
        </p:txBody>
      </p:sp>
    </p:spTree>
    <p:extLst>
      <p:ext uri="{BB962C8B-B14F-4D97-AF65-F5344CB8AC3E}">
        <p14:creationId xmlns:p14="http://schemas.microsoft.com/office/powerpoint/2010/main" val="19091704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13</a:t>
            </a:fld>
            <a:endParaRPr lang="en-US"/>
          </a:p>
        </p:txBody>
      </p:sp>
    </p:spTree>
    <p:extLst>
      <p:ext uri="{BB962C8B-B14F-4D97-AF65-F5344CB8AC3E}">
        <p14:creationId xmlns:p14="http://schemas.microsoft.com/office/powerpoint/2010/main" val="392201103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14</a:t>
            </a:fld>
            <a:endParaRPr lang="en-US"/>
          </a:p>
        </p:txBody>
      </p:sp>
    </p:spTree>
    <p:extLst>
      <p:ext uri="{BB962C8B-B14F-4D97-AF65-F5344CB8AC3E}">
        <p14:creationId xmlns:p14="http://schemas.microsoft.com/office/powerpoint/2010/main" val="74203751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15</a:t>
            </a:fld>
            <a:endParaRPr lang="en-US"/>
          </a:p>
        </p:txBody>
      </p:sp>
    </p:spTree>
    <p:extLst>
      <p:ext uri="{BB962C8B-B14F-4D97-AF65-F5344CB8AC3E}">
        <p14:creationId xmlns:p14="http://schemas.microsoft.com/office/powerpoint/2010/main" val="13238655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16</a:t>
            </a:fld>
            <a:endParaRPr lang="en-US"/>
          </a:p>
        </p:txBody>
      </p:sp>
    </p:spTree>
    <p:extLst>
      <p:ext uri="{BB962C8B-B14F-4D97-AF65-F5344CB8AC3E}">
        <p14:creationId xmlns:p14="http://schemas.microsoft.com/office/powerpoint/2010/main" val="28924544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17</a:t>
            </a:fld>
            <a:endParaRPr lang="en-US"/>
          </a:p>
        </p:txBody>
      </p:sp>
    </p:spTree>
    <p:extLst>
      <p:ext uri="{BB962C8B-B14F-4D97-AF65-F5344CB8AC3E}">
        <p14:creationId xmlns:p14="http://schemas.microsoft.com/office/powerpoint/2010/main" val="219666756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19</a:t>
            </a:fld>
            <a:endParaRPr lang="en-US"/>
          </a:p>
        </p:txBody>
      </p:sp>
    </p:spTree>
    <p:extLst>
      <p:ext uri="{BB962C8B-B14F-4D97-AF65-F5344CB8AC3E}">
        <p14:creationId xmlns:p14="http://schemas.microsoft.com/office/powerpoint/2010/main" val="30606773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20</a:t>
            </a:fld>
            <a:endParaRPr lang="en-US"/>
          </a:p>
        </p:txBody>
      </p:sp>
    </p:spTree>
    <p:extLst>
      <p:ext uri="{BB962C8B-B14F-4D97-AF65-F5344CB8AC3E}">
        <p14:creationId xmlns:p14="http://schemas.microsoft.com/office/powerpoint/2010/main" val="21675537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21</a:t>
            </a:fld>
            <a:endParaRPr lang="en-US"/>
          </a:p>
        </p:txBody>
      </p:sp>
    </p:spTree>
    <p:extLst>
      <p:ext uri="{BB962C8B-B14F-4D97-AF65-F5344CB8AC3E}">
        <p14:creationId xmlns:p14="http://schemas.microsoft.com/office/powerpoint/2010/main" val="40112173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22</a:t>
            </a:fld>
            <a:endParaRPr lang="en-US"/>
          </a:p>
        </p:txBody>
      </p:sp>
    </p:spTree>
    <p:extLst>
      <p:ext uri="{BB962C8B-B14F-4D97-AF65-F5344CB8AC3E}">
        <p14:creationId xmlns:p14="http://schemas.microsoft.com/office/powerpoint/2010/main" val="169107638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23</a:t>
            </a:fld>
            <a:endParaRPr lang="en-US"/>
          </a:p>
        </p:txBody>
      </p:sp>
    </p:spTree>
    <p:extLst>
      <p:ext uri="{BB962C8B-B14F-4D97-AF65-F5344CB8AC3E}">
        <p14:creationId xmlns:p14="http://schemas.microsoft.com/office/powerpoint/2010/main" val="220434053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24</a:t>
            </a:fld>
            <a:endParaRPr lang="en-US"/>
          </a:p>
        </p:txBody>
      </p:sp>
    </p:spTree>
    <p:extLst>
      <p:ext uri="{BB962C8B-B14F-4D97-AF65-F5344CB8AC3E}">
        <p14:creationId xmlns:p14="http://schemas.microsoft.com/office/powerpoint/2010/main" val="2917177870"/>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25</a:t>
            </a:fld>
            <a:endParaRPr lang="en-US"/>
          </a:p>
        </p:txBody>
      </p:sp>
    </p:spTree>
    <p:extLst>
      <p:ext uri="{BB962C8B-B14F-4D97-AF65-F5344CB8AC3E}">
        <p14:creationId xmlns:p14="http://schemas.microsoft.com/office/powerpoint/2010/main" val="181879705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27</a:t>
            </a:fld>
            <a:endParaRPr lang="en-US"/>
          </a:p>
        </p:txBody>
      </p:sp>
    </p:spTree>
    <p:extLst>
      <p:ext uri="{BB962C8B-B14F-4D97-AF65-F5344CB8AC3E}">
        <p14:creationId xmlns:p14="http://schemas.microsoft.com/office/powerpoint/2010/main" val="20184961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28</a:t>
            </a:fld>
            <a:endParaRPr lang="en-US"/>
          </a:p>
        </p:txBody>
      </p:sp>
    </p:spTree>
    <p:extLst>
      <p:ext uri="{BB962C8B-B14F-4D97-AF65-F5344CB8AC3E}">
        <p14:creationId xmlns:p14="http://schemas.microsoft.com/office/powerpoint/2010/main" val="343837138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30</a:t>
            </a:fld>
            <a:endParaRPr lang="en-US"/>
          </a:p>
        </p:txBody>
      </p:sp>
    </p:spTree>
    <p:extLst>
      <p:ext uri="{BB962C8B-B14F-4D97-AF65-F5344CB8AC3E}">
        <p14:creationId xmlns:p14="http://schemas.microsoft.com/office/powerpoint/2010/main" val="420400117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31</a:t>
            </a:fld>
            <a:endParaRPr lang="en-US"/>
          </a:p>
        </p:txBody>
      </p:sp>
    </p:spTree>
    <p:extLst>
      <p:ext uri="{BB962C8B-B14F-4D97-AF65-F5344CB8AC3E}">
        <p14:creationId xmlns:p14="http://schemas.microsoft.com/office/powerpoint/2010/main" val="151984370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32</a:t>
            </a:fld>
            <a:endParaRPr lang="en-US"/>
          </a:p>
        </p:txBody>
      </p:sp>
    </p:spTree>
    <p:extLst>
      <p:ext uri="{BB962C8B-B14F-4D97-AF65-F5344CB8AC3E}">
        <p14:creationId xmlns:p14="http://schemas.microsoft.com/office/powerpoint/2010/main" val="312184146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endParaRPr lang="en-US" sz="1800" dirty="0">
              <a:effectLst/>
              <a:latin typeface="Calibri" panose="020F0502020204030204" pitchFamily="34" charset="0"/>
              <a:ea typeface="+mn-ea"/>
              <a:cs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9312DC-84F5-408B-947F-EAE8AD61D8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561316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35</a:t>
            </a:fld>
            <a:endParaRPr lang="en-US"/>
          </a:p>
        </p:txBody>
      </p:sp>
    </p:spTree>
    <p:extLst>
      <p:ext uri="{BB962C8B-B14F-4D97-AF65-F5344CB8AC3E}">
        <p14:creationId xmlns:p14="http://schemas.microsoft.com/office/powerpoint/2010/main" val="96352876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endParaRPr lang="en-US" sz="5400" cap="none" dirty="0">
              <a:latin typeface="Oswald"/>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9312DC-84F5-408B-947F-EAE8AD61D8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973593432"/>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endParaRPr lang="en-US" sz="1800" dirty="0">
              <a:effectLst/>
              <a:latin typeface="Calibri" panose="020F0502020204030204" pitchFamily="34" charset="0"/>
              <a:ea typeface="+mn-ea"/>
              <a:cs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9312DC-84F5-408B-947F-EAE8AD61D8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91948445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a:lnSpc>
                <a:spcPct val="107000"/>
              </a:lnSpc>
              <a:spcBef>
                <a:spcPts val="0"/>
              </a:spcBef>
              <a:spcAft>
                <a:spcPts val="0"/>
              </a:spcAft>
            </a:pPr>
            <a:endParaRPr lang="en-US" sz="1800" dirty="0">
              <a:effectLst/>
              <a:latin typeface="Calibri" panose="020F0502020204030204" pitchFamily="34" charset="0"/>
              <a:ea typeface="+mn-ea"/>
              <a:cs typeface="Calibri" panose="020F0502020204030204" pitchFamily="34" charset="0"/>
            </a:endParaRP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49312DC-84F5-408B-947F-EAE8AD61D85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55005876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39</a:t>
            </a:fld>
            <a:endParaRPr lang="en-US"/>
          </a:p>
        </p:txBody>
      </p:sp>
    </p:spTree>
    <p:extLst>
      <p:ext uri="{BB962C8B-B14F-4D97-AF65-F5344CB8AC3E}">
        <p14:creationId xmlns:p14="http://schemas.microsoft.com/office/powerpoint/2010/main" val="2103791475"/>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41</a:t>
            </a:fld>
            <a:endParaRPr lang="en-US"/>
          </a:p>
        </p:txBody>
      </p:sp>
    </p:spTree>
    <p:extLst>
      <p:ext uri="{BB962C8B-B14F-4D97-AF65-F5344CB8AC3E}">
        <p14:creationId xmlns:p14="http://schemas.microsoft.com/office/powerpoint/2010/main" val="4237008639"/>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42</a:t>
            </a:fld>
            <a:endParaRPr lang="en-US"/>
          </a:p>
        </p:txBody>
      </p:sp>
    </p:spTree>
    <p:extLst>
      <p:ext uri="{BB962C8B-B14F-4D97-AF65-F5344CB8AC3E}">
        <p14:creationId xmlns:p14="http://schemas.microsoft.com/office/powerpoint/2010/main" val="68402315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43</a:t>
            </a:fld>
            <a:endParaRPr lang="en-US"/>
          </a:p>
        </p:txBody>
      </p:sp>
    </p:spTree>
    <p:extLst>
      <p:ext uri="{BB962C8B-B14F-4D97-AF65-F5344CB8AC3E}">
        <p14:creationId xmlns:p14="http://schemas.microsoft.com/office/powerpoint/2010/main" val="245231956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45</a:t>
            </a:fld>
            <a:endParaRPr lang="en-US"/>
          </a:p>
        </p:txBody>
      </p:sp>
    </p:spTree>
    <p:extLst>
      <p:ext uri="{BB962C8B-B14F-4D97-AF65-F5344CB8AC3E}">
        <p14:creationId xmlns:p14="http://schemas.microsoft.com/office/powerpoint/2010/main" val="359054707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46</a:t>
            </a:fld>
            <a:endParaRPr lang="en-US"/>
          </a:p>
        </p:txBody>
      </p:sp>
    </p:spTree>
    <p:extLst>
      <p:ext uri="{BB962C8B-B14F-4D97-AF65-F5344CB8AC3E}">
        <p14:creationId xmlns:p14="http://schemas.microsoft.com/office/powerpoint/2010/main" val="1874301514"/>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47</a:t>
            </a:fld>
            <a:endParaRPr lang="en-US"/>
          </a:p>
        </p:txBody>
      </p:sp>
    </p:spTree>
    <p:extLst>
      <p:ext uri="{BB962C8B-B14F-4D97-AF65-F5344CB8AC3E}">
        <p14:creationId xmlns:p14="http://schemas.microsoft.com/office/powerpoint/2010/main" val="268009850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a:defRPr/>
            </a:pPr>
            <a:fld id="{02A33C11-92F5-4C4E-9B72-6BA18E076329}" type="slidenum">
              <a:rPr lang="en-US" smtClean="0"/>
              <a:pPr>
                <a:defRPr/>
              </a:pPr>
              <a:t>48</a:t>
            </a:fld>
            <a:endParaRPr lang="en-US"/>
          </a:p>
        </p:txBody>
      </p:sp>
    </p:spTree>
    <p:extLst>
      <p:ext uri="{BB962C8B-B14F-4D97-AF65-F5344CB8AC3E}">
        <p14:creationId xmlns:p14="http://schemas.microsoft.com/office/powerpoint/2010/main" val="37655479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9.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9.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9.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9.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9.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9.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9.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9.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Master" Target="../slideMasters/slideMaster9.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12.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88.xml.rels><?xml version="1.0" encoding="UTF-8" standalone="yes"?>
<Relationships xmlns="http://schemas.openxmlformats.org/package/2006/relationships"><Relationship Id="rId3" Type="http://schemas.openxmlformats.org/officeDocument/2006/relationships/image" Target="../media/image14.svg"/><Relationship Id="rId2" Type="http://schemas.openxmlformats.org/officeDocument/2006/relationships/image" Target="../media/image13.png"/><Relationship Id="rId1" Type="http://schemas.openxmlformats.org/officeDocument/2006/relationships/slideMaster" Target="../slideMasters/slideMaster12.xml"/></Relationships>
</file>

<file path=ppt/slideLayouts/slideLayout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baseline="0">
                <a:latin typeface="+mj-lt"/>
              </a:defRPr>
            </a:lvl1pPr>
          </a:lstStyle>
          <a:p>
            <a:r>
              <a:rPr lang="en-US"/>
              <a:t>Click to edit Master title style</a:t>
            </a:r>
            <a:endParaRPr lang="en-US" dirty="0"/>
          </a:p>
        </p:txBody>
      </p:sp>
      <p:sp>
        <p:nvSpPr>
          <p:cNvPr id="3" name="Content Placeholder 2"/>
          <p:cNvSpPr>
            <a:spLocks noGrp="1"/>
          </p:cNvSpPr>
          <p:nvPr>
            <p:ph idx="1"/>
          </p:nvPr>
        </p:nvSpPr>
        <p:spPr>
          <a:xfrm>
            <a:off x="838200" y="1825627"/>
            <a:ext cx="10515600" cy="37636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9520238" y="5910265"/>
            <a:ext cx="1835151" cy="365125"/>
          </a:xfrm>
        </p:spPr>
        <p:txBody>
          <a:bodyPr/>
          <a:lstStyle>
            <a:lvl1pPr>
              <a:defRPr/>
            </a:lvl1pPr>
          </a:lstStyle>
          <a:p>
            <a:pPr>
              <a:defRPr/>
            </a:pPr>
            <a:fld id="{B40EB6E9-92E8-8544-BB77-98A7710FFE48}" type="datetimeFigureOut">
              <a:rPr lang="en-US"/>
              <a:pPr>
                <a:defRPr/>
              </a:pPr>
              <a:t>9/15/2021</a:t>
            </a:fld>
            <a:endParaRPr lang="en-US"/>
          </a:p>
        </p:txBody>
      </p:sp>
      <p:sp>
        <p:nvSpPr>
          <p:cNvPr id="5"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3E8114A6-036B-3641-8C81-4BC553BB1D9B}" type="slidenum">
              <a:rPr lang="en-US"/>
              <a:pPr>
                <a:defRPr/>
              </a:pPr>
              <a:t>‹#›</a:t>
            </a:fld>
            <a:endParaRPr lang="en-US"/>
          </a:p>
        </p:txBody>
      </p:sp>
    </p:spTree>
    <p:extLst>
      <p:ext uri="{BB962C8B-B14F-4D97-AF65-F5344CB8AC3E}">
        <p14:creationId xmlns:p14="http://schemas.microsoft.com/office/powerpoint/2010/main" val="46727920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493716"/>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1" y="4373441"/>
            <a:ext cx="10515600" cy="1071785"/>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a:xfrm>
            <a:off x="9520238" y="5910265"/>
            <a:ext cx="1835151" cy="365125"/>
          </a:xfrm>
        </p:spPr>
        <p:txBody>
          <a:bodyPr/>
          <a:lstStyle>
            <a:lvl1pPr>
              <a:defRPr/>
            </a:lvl1pPr>
          </a:lstStyle>
          <a:p>
            <a:pPr>
              <a:defRPr/>
            </a:pPr>
            <a:fld id="{AD1FAB83-549F-5D43-96EA-78944D3C6C30}" type="datetimeFigureOut">
              <a:rPr lang="en-US"/>
              <a:pPr>
                <a:defRPr/>
              </a:pPr>
              <a:t>9/15/2021</a:t>
            </a:fld>
            <a:endParaRPr lang="en-US"/>
          </a:p>
        </p:txBody>
      </p:sp>
      <p:sp>
        <p:nvSpPr>
          <p:cNvPr id="5"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91E570F-C19A-2D44-BBEC-486A52172E33}" type="slidenum">
              <a:rPr lang="en-US"/>
              <a:pPr>
                <a:defRPr/>
              </a:pPr>
              <a:t>‹#›</a:t>
            </a:fld>
            <a:endParaRPr lang="en-US"/>
          </a:p>
        </p:txBody>
      </p:sp>
    </p:spTree>
    <p:extLst>
      <p:ext uri="{BB962C8B-B14F-4D97-AF65-F5344CB8AC3E}">
        <p14:creationId xmlns:p14="http://schemas.microsoft.com/office/powerpoint/2010/main" val="2139517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7"/>
            <a:ext cx="5181600" cy="38356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7"/>
            <a:ext cx="5181600" cy="3835623"/>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9520238" y="5910265"/>
            <a:ext cx="1835151" cy="365125"/>
          </a:xfrm>
        </p:spPr>
        <p:txBody>
          <a:bodyPr/>
          <a:lstStyle>
            <a:lvl1pPr>
              <a:defRPr/>
            </a:lvl1pPr>
          </a:lstStyle>
          <a:p>
            <a:pPr>
              <a:defRPr/>
            </a:pPr>
            <a:fld id="{93C20A86-B789-D34E-9565-9E6DD09FAE85}" type="datetimeFigureOut">
              <a:rPr lang="en-US"/>
              <a:pPr>
                <a:defRPr/>
              </a:pPr>
              <a:t>9/15/2021</a:t>
            </a:fld>
            <a:endParaRPr lang="en-US"/>
          </a:p>
        </p:txBody>
      </p:sp>
      <p:sp>
        <p:nvSpPr>
          <p:cNvPr id="6"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84E18B58-C1EF-394C-AF11-1A829B8CBE33}" type="slidenum">
              <a:rPr lang="en-US"/>
              <a:pPr>
                <a:defRPr/>
              </a:pPr>
              <a:t>‹#›</a:t>
            </a:fld>
            <a:endParaRPr lang="en-US"/>
          </a:p>
        </p:txBody>
      </p:sp>
    </p:spTree>
    <p:extLst>
      <p:ext uri="{BB962C8B-B14F-4D97-AF65-F5344CB8AC3E}">
        <p14:creationId xmlns:p14="http://schemas.microsoft.com/office/powerpoint/2010/main" val="99989096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4" name="Content Placeholder 3"/>
          <p:cNvSpPr>
            <a:spLocks noGrp="1"/>
          </p:cNvSpPr>
          <p:nvPr>
            <p:ph sz="half" idx="2"/>
          </p:nvPr>
        </p:nvSpPr>
        <p:spPr>
          <a:xfrm>
            <a:off x="839789" y="2505075"/>
            <a:ext cx="5157787" cy="30368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Edit Master text styles</a:t>
            </a:r>
          </a:p>
        </p:txBody>
      </p:sp>
      <p:sp>
        <p:nvSpPr>
          <p:cNvPr id="6" name="Content Placeholder 5"/>
          <p:cNvSpPr>
            <a:spLocks noGrp="1"/>
          </p:cNvSpPr>
          <p:nvPr>
            <p:ph sz="quarter" idx="4"/>
          </p:nvPr>
        </p:nvSpPr>
        <p:spPr>
          <a:xfrm>
            <a:off x="6172201" y="2505075"/>
            <a:ext cx="5183188" cy="30368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9520238" y="5910265"/>
            <a:ext cx="1835151" cy="365125"/>
          </a:xfrm>
        </p:spPr>
        <p:txBody>
          <a:bodyPr/>
          <a:lstStyle>
            <a:lvl1pPr>
              <a:defRPr/>
            </a:lvl1pPr>
          </a:lstStyle>
          <a:p>
            <a:pPr>
              <a:defRPr/>
            </a:pPr>
            <a:fld id="{263338B6-2449-E141-9A6C-722D4A1AA3C6}" type="datetimeFigureOut">
              <a:rPr lang="en-US"/>
              <a:pPr>
                <a:defRPr/>
              </a:pPr>
              <a:t>9/15/2021</a:t>
            </a:fld>
            <a:endParaRPr lang="en-US"/>
          </a:p>
        </p:txBody>
      </p:sp>
      <p:sp>
        <p:nvSpPr>
          <p:cNvPr id="8"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93A1EEF3-BB5E-8B46-8290-211CA5F5C7C7}" type="slidenum">
              <a:rPr lang="en-US"/>
              <a:pPr>
                <a:defRPr/>
              </a:pPr>
              <a:t>‹#›</a:t>
            </a:fld>
            <a:endParaRPr lang="en-US"/>
          </a:p>
        </p:txBody>
      </p:sp>
    </p:spTree>
    <p:extLst>
      <p:ext uri="{BB962C8B-B14F-4D97-AF65-F5344CB8AC3E}">
        <p14:creationId xmlns:p14="http://schemas.microsoft.com/office/powerpoint/2010/main" val="11078437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a:xfrm>
            <a:off x="9520238" y="5910265"/>
            <a:ext cx="1835151" cy="365125"/>
          </a:xfrm>
        </p:spPr>
        <p:txBody>
          <a:bodyPr/>
          <a:lstStyle>
            <a:lvl1pPr>
              <a:defRPr/>
            </a:lvl1pPr>
          </a:lstStyle>
          <a:p>
            <a:pPr>
              <a:defRPr/>
            </a:pPr>
            <a:fld id="{FE7ED616-859F-C14D-AA65-A9CF8680C046}" type="datetimeFigureOut">
              <a:rPr lang="en-US"/>
              <a:pPr>
                <a:defRPr/>
              </a:pPr>
              <a:t>9/15/2021</a:t>
            </a:fld>
            <a:endParaRPr lang="en-US"/>
          </a:p>
        </p:txBody>
      </p:sp>
      <p:sp>
        <p:nvSpPr>
          <p:cNvPr id="4"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4B8C899C-7209-2F48-953B-C8D2A1F38105}" type="slidenum">
              <a:rPr lang="en-US"/>
              <a:pPr>
                <a:defRPr/>
              </a:pPr>
              <a:t>‹#›</a:t>
            </a:fld>
            <a:endParaRPr lang="en-US"/>
          </a:p>
        </p:txBody>
      </p:sp>
    </p:spTree>
    <p:extLst>
      <p:ext uri="{BB962C8B-B14F-4D97-AF65-F5344CB8AC3E}">
        <p14:creationId xmlns:p14="http://schemas.microsoft.com/office/powerpoint/2010/main" val="8467203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9520238" y="5910265"/>
            <a:ext cx="1835151" cy="365125"/>
          </a:xfrm>
        </p:spPr>
        <p:txBody>
          <a:bodyPr/>
          <a:lstStyle>
            <a:lvl1pPr>
              <a:defRPr/>
            </a:lvl1pPr>
          </a:lstStyle>
          <a:p>
            <a:pPr>
              <a:defRPr/>
            </a:pPr>
            <a:fld id="{F602123A-E44C-2A40-A43C-CD38037942DE}" type="datetimeFigureOut">
              <a:rPr lang="en-US"/>
              <a:pPr>
                <a:defRPr/>
              </a:pPr>
              <a:t>9/15/2021</a:t>
            </a:fld>
            <a:endParaRPr lang="en-US"/>
          </a:p>
        </p:txBody>
      </p:sp>
      <p:sp>
        <p:nvSpPr>
          <p:cNvPr id="3"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42DBE84D-BB6A-2642-8595-1F2B9A33596F}" type="slidenum">
              <a:rPr lang="en-US"/>
              <a:pPr>
                <a:defRPr/>
              </a:pPr>
              <a:t>‹#›</a:t>
            </a:fld>
            <a:endParaRPr lang="en-US"/>
          </a:p>
        </p:txBody>
      </p:sp>
    </p:spTree>
    <p:extLst>
      <p:ext uri="{BB962C8B-B14F-4D97-AF65-F5344CB8AC3E}">
        <p14:creationId xmlns:p14="http://schemas.microsoft.com/office/powerpoint/2010/main" val="1602680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45779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2"/>
            <a:ext cx="3932237" cy="3421309"/>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3"/>
          <p:cNvSpPr>
            <a:spLocks noGrp="1"/>
          </p:cNvSpPr>
          <p:nvPr>
            <p:ph type="dt" sz="half" idx="10"/>
          </p:nvPr>
        </p:nvSpPr>
        <p:spPr>
          <a:xfrm>
            <a:off x="9520238" y="5910265"/>
            <a:ext cx="1835151" cy="365125"/>
          </a:xfrm>
        </p:spPr>
        <p:txBody>
          <a:bodyPr/>
          <a:lstStyle>
            <a:lvl1pPr>
              <a:defRPr/>
            </a:lvl1pPr>
          </a:lstStyle>
          <a:p>
            <a:pPr>
              <a:defRPr/>
            </a:pPr>
            <a:fld id="{EFFEAB96-2D44-2F46-8A9E-19AC2B0EAB2B}" type="datetimeFigureOut">
              <a:rPr lang="en-US"/>
              <a:pPr>
                <a:defRPr/>
              </a:pPr>
              <a:t>9/15/2021</a:t>
            </a:fld>
            <a:endParaRPr lang="en-US"/>
          </a:p>
        </p:txBody>
      </p:sp>
      <p:sp>
        <p:nvSpPr>
          <p:cNvPr id="6"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63DB6F4C-6B17-F741-BBED-F78F1F13F92F}" type="slidenum">
              <a:rPr lang="en-US"/>
              <a:pPr>
                <a:defRPr/>
              </a:pPr>
              <a:t>‹#›</a:t>
            </a:fld>
            <a:endParaRPr lang="en-US"/>
          </a:p>
        </p:txBody>
      </p:sp>
    </p:spTree>
    <p:extLst>
      <p:ext uri="{BB962C8B-B14F-4D97-AF65-F5344CB8AC3E}">
        <p14:creationId xmlns:p14="http://schemas.microsoft.com/office/powerpoint/2010/main" val="3687540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556352"/>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839788" y="2057400"/>
            <a:ext cx="3932237" cy="3486377"/>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Edit Master text styles</a:t>
            </a:r>
          </a:p>
        </p:txBody>
      </p:sp>
      <p:sp>
        <p:nvSpPr>
          <p:cNvPr id="5" name="Date Placeholder 3"/>
          <p:cNvSpPr>
            <a:spLocks noGrp="1"/>
          </p:cNvSpPr>
          <p:nvPr>
            <p:ph type="dt" sz="half" idx="10"/>
          </p:nvPr>
        </p:nvSpPr>
        <p:spPr>
          <a:xfrm>
            <a:off x="9520238" y="5910265"/>
            <a:ext cx="1835151" cy="365125"/>
          </a:xfrm>
        </p:spPr>
        <p:txBody>
          <a:bodyPr/>
          <a:lstStyle>
            <a:lvl1pPr>
              <a:defRPr/>
            </a:lvl1pPr>
          </a:lstStyle>
          <a:p>
            <a:pPr>
              <a:defRPr/>
            </a:pPr>
            <a:fld id="{C3CFEBCF-08BC-FF42-A4C3-CEB37EDC1381}" type="datetimeFigureOut">
              <a:rPr lang="en-US"/>
              <a:pPr>
                <a:defRPr/>
              </a:pPr>
              <a:t>9/15/2021</a:t>
            </a:fld>
            <a:endParaRPr lang="en-US"/>
          </a:p>
        </p:txBody>
      </p:sp>
      <p:sp>
        <p:nvSpPr>
          <p:cNvPr id="6"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DAD9A8F-549B-934E-AB6C-60166B88551F}" type="slidenum">
              <a:rPr lang="en-US"/>
              <a:pPr>
                <a:defRPr/>
              </a:pPr>
              <a:t>‹#›</a:t>
            </a:fld>
            <a:endParaRPr lang="en-US"/>
          </a:p>
        </p:txBody>
      </p:sp>
    </p:spTree>
    <p:extLst>
      <p:ext uri="{BB962C8B-B14F-4D97-AF65-F5344CB8AC3E}">
        <p14:creationId xmlns:p14="http://schemas.microsoft.com/office/powerpoint/2010/main" val="115299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9520238" y="5910265"/>
            <a:ext cx="1835151" cy="365125"/>
          </a:xfrm>
        </p:spPr>
        <p:txBody>
          <a:bodyPr/>
          <a:lstStyle>
            <a:lvl1pPr>
              <a:defRPr/>
            </a:lvl1pPr>
          </a:lstStyle>
          <a:p>
            <a:pPr>
              <a:defRPr/>
            </a:pPr>
            <a:fld id="{852341E4-4E61-FE45-9A64-26DB8999E0AC}" type="datetimeFigureOut">
              <a:rPr lang="en-US"/>
              <a:pPr>
                <a:defRPr/>
              </a:pPr>
              <a:t>9/15/2021</a:t>
            </a:fld>
            <a:endParaRPr lang="en-US"/>
          </a:p>
        </p:txBody>
      </p:sp>
      <p:sp>
        <p:nvSpPr>
          <p:cNvPr id="5"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7F267B5-1A93-D540-BA7F-F73FCEBF7A84}" type="slidenum">
              <a:rPr lang="en-US"/>
              <a:pPr>
                <a:defRPr/>
              </a:pPr>
              <a:t>‹#›</a:t>
            </a:fld>
            <a:endParaRPr lang="en-US"/>
          </a:p>
        </p:txBody>
      </p:sp>
    </p:spTree>
    <p:extLst>
      <p:ext uri="{BB962C8B-B14F-4D97-AF65-F5344CB8AC3E}">
        <p14:creationId xmlns:p14="http://schemas.microsoft.com/office/powerpoint/2010/main" val="67882786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9520238" y="5910265"/>
            <a:ext cx="1835151" cy="365125"/>
          </a:xfrm>
        </p:spPr>
        <p:txBody>
          <a:bodyPr/>
          <a:lstStyle>
            <a:lvl1pPr>
              <a:defRPr/>
            </a:lvl1pPr>
          </a:lstStyle>
          <a:p>
            <a:pPr>
              <a:defRPr/>
            </a:pPr>
            <a:fld id="{D172FC67-6ADA-D94C-97E2-CC7C54C9BB86}" type="datetimeFigureOut">
              <a:rPr lang="en-US"/>
              <a:pPr>
                <a:defRPr/>
              </a:pPr>
              <a:t>9/15/2021</a:t>
            </a:fld>
            <a:endParaRPr lang="en-US"/>
          </a:p>
        </p:txBody>
      </p:sp>
      <p:sp>
        <p:nvSpPr>
          <p:cNvPr id="3"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9E8A703-767C-7D4E-A415-84487F78CA63}" type="slidenum">
              <a:rPr lang="en-US"/>
              <a:pPr>
                <a:defRPr/>
              </a:pPr>
              <a:t>‹#›</a:t>
            </a:fld>
            <a:endParaRPr lang="en-US"/>
          </a:p>
        </p:txBody>
      </p:sp>
    </p:spTree>
    <p:extLst>
      <p:ext uri="{BB962C8B-B14F-4D97-AF65-F5344CB8AC3E}">
        <p14:creationId xmlns:p14="http://schemas.microsoft.com/office/powerpoint/2010/main" val="64786340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493716"/>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373441"/>
            <a:ext cx="10515600" cy="1071785"/>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9520238" y="5910265"/>
            <a:ext cx="1835151" cy="365125"/>
          </a:xfrm>
        </p:spPr>
        <p:txBody>
          <a:bodyPr/>
          <a:lstStyle>
            <a:lvl1pPr>
              <a:defRPr/>
            </a:lvl1pPr>
          </a:lstStyle>
          <a:p>
            <a:pPr>
              <a:defRPr/>
            </a:pPr>
            <a:fld id="{E98A1A23-DBCD-5243-B96A-1ED8401E3B93}" type="datetimeFigureOut">
              <a:rPr lang="en-US"/>
              <a:pPr>
                <a:defRPr/>
              </a:pPr>
              <a:t>9/15/2021</a:t>
            </a:fld>
            <a:endParaRPr lang="en-US"/>
          </a:p>
        </p:txBody>
      </p:sp>
      <p:sp>
        <p:nvSpPr>
          <p:cNvPr id="5"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8E2BE5E-019A-6E44-B4F7-8D0AFE8F2BDA}" type="slidenum">
              <a:rPr lang="en-US"/>
              <a:pPr>
                <a:defRPr/>
              </a:pPr>
              <a:t>‹#›</a:t>
            </a:fld>
            <a:endParaRPr lang="en-US"/>
          </a:p>
        </p:txBody>
      </p:sp>
    </p:spTree>
    <p:extLst>
      <p:ext uri="{BB962C8B-B14F-4D97-AF65-F5344CB8AC3E}">
        <p14:creationId xmlns:p14="http://schemas.microsoft.com/office/powerpoint/2010/main" val="23921189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7"/>
            <a:ext cx="10515600" cy="37636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9520238" y="5910265"/>
            <a:ext cx="1835151" cy="365125"/>
          </a:xfrm>
        </p:spPr>
        <p:txBody>
          <a:bodyPr/>
          <a:lstStyle>
            <a:lvl1pPr>
              <a:defRPr/>
            </a:lvl1pPr>
          </a:lstStyle>
          <a:p>
            <a:pPr>
              <a:defRPr/>
            </a:pPr>
            <a:fld id="{F720A3A8-3F5D-CE44-BD19-5FFF0AC47123}" type="datetimeFigureOut">
              <a:rPr lang="en-US"/>
              <a:pPr>
                <a:defRPr/>
              </a:pPr>
              <a:t>9/15/2021</a:t>
            </a:fld>
            <a:endParaRPr lang="en-US"/>
          </a:p>
        </p:txBody>
      </p:sp>
      <p:sp>
        <p:nvSpPr>
          <p:cNvPr id="5"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F5DA0B9-E4DE-F246-A79C-E13A1487390C}" type="slidenum">
              <a:rPr lang="en-US"/>
              <a:pPr>
                <a:defRPr/>
              </a:pPr>
              <a:t>‹#›</a:t>
            </a:fld>
            <a:endParaRPr lang="en-US"/>
          </a:p>
        </p:txBody>
      </p:sp>
    </p:spTree>
    <p:extLst>
      <p:ext uri="{BB962C8B-B14F-4D97-AF65-F5344CB8AC3E}">
        <p14:creationId xmlns:p14="http://schemas.microsoft.com/office/powerpoint/2010/main" val="1390231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7"/>
            <a:ext cx="5181600" cy="38356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7"/>
            <a:ext cx="5181600" cy="38356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9520238" y="5910265"/>
            <a:ext cx="1835151" cy="365125"/>
          </a:xfrm>
        </p:spPr>
        <p:txBody>
          <a:bodyPr/>
          <a:lstStyle>
            <a:lvl1pPr>
              <a:defRPr/>
            </a:lvl1pPr>
          </a:lstStyle>
          <a:p>
            <a:pPr>
              <a:defRPr/>
            </a:pPr>
            <a:fld id="{79252D21-5B19-BD4D-9037-0A7E4A3748C8}" type="datetimeFigureOut">
              <a:rPr lang="en-US"/>
              <a:pPr>
                <a:defRPr/>
              </a:pPr>
              <a:t>9/15/2021</a:t>
            </a:fld>
            <a:endParaRPr lang="en-US"/>
          </a:p>
        </p:txBody>
      </p:sp>
      <p:sp>
        <p:nvSpPr>
          <p:cNvPr id="6"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5075730-C602-294B-B0DE-8D507B3FAF2F}" type="slidenum">
              <a:rPr lang="en-US"/>
              <a:pPr>
                <a:defRPr/>
              </a:pPr>
              <a:t>‹#›</a:t>
            </a:fld>
            <a:endParaRPr lang="en-US"/>
          </a:p>
        </p:txBody>
      </p:sp>
    </p:spTree>
    <p:extLst>
      <p:ext uri="{BB962C8B-B14F-4D97-AF65-F5344CB8AC3E}">
        <p14:creationId xmlns:p14="http://schemas.microsoft.com/office/powerpoint/2010/main" val="32761573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036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036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9520238" y="5910265"/>
            <a:ext cx="1835151" cy="365125"/>
          </a:xfrm>
        </p:spPr>
        <p:txBody>
          <a:bodyPr/>
          <a:lstStyle>
            <a:lvl1pPr>
              <a:defRPr/>
            </a:lvl1pPr>
          </a:lstStyle>
          <a:p>
            <a:pPr>
              <a:defRPr/>
            </a:pPr>
            <a:fld id="{4E7C7E57-9F50-284A-B1AD-6513CE274092}" type="datetimeFigureOut">
              <a:rPr lang="en-US"/>
              <a:pPr>
                <a:defRPr/>
              </a:pPr>
              <a:t>9/15/2021</a:t>
            </a:fld>
            <a:endParaRPr lang="en-US"/>
          </a:p>
        </p:txBody>
      </p:sp>
      <p:sp>
        <p:nvSpPr>
          <p:cNvPr id="8"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7DEDE7E-EBA5-7C44-B0F4-DA23F7263D8C}" type="slidenum">
              <a:rPr lang="en-US"/>
              <a:pPr>
                <a:defRPr/>
              </a:pPr>
              <a:t>‹#›</a:t>
            </a:fld>
            <a:endParaRPr lang="en-US"/>
          </a:p>
        </p:txBody>
      </p:sp>
    </p:spTree>
    <p:extLst>
      <p:ext uri="{BB962C8B-B14F-4D97-AF65-F5344CB8AC3E}">
        <p14:creationId xmlns:p14="http://schemas.microsoft.com/office/powerpoint/2010/main" val="246335898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a:xfrm>
            <a:off x="9520238" y="5910265"/>
            <a:ext cx="1835151" cy="365125"/>
          </a:xfrm>
        </p:spPr>
        <p:txBody>
          <a:bodyPr/>
          <a:lstStyle>
            <a:lvl1pPr>
              <a:defRPr/>
            </a:lvl1pPr>
          </a:lstStyle>
          <a:p>
            <a:pPr>
              <a:defRPr/>
            </a:pPr>
            <a:fld id="{D1D3B24A-069D-7544-B095-DAF5E8C333B0}" type="datetimeFigureOut">
              <a:rPr lang="en-US"/>
              <a:pPr>
                <a:defRPr/>
              </a:pPr>
              <a:t>9/15/2021</a:t>
            </a:fld>
            <a:endParaRPr lang="en-US"/>
          </a:p>
        </p:txBody>
      </p:sp>
      <p:sp>
        <p:nvSpPr>
          <p:cNvPr id="4"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7AD3EE92-99B2-8C49-A169-A1FD35E03484}" type="slidenum">
              <a:rPr lang="en-US"/>
              <a:pPr>
                <a:defRPr/>
              </a:pPr>
              <a:t>‹#›</a:t>
            </a:fld>
            <a:endParaRPr lang="en-US"/>
          </a:p>
        </p:txBody>
      </p:sp>
    </p:spTree>
    <p:extLst>
      <p:ext uri="{BB962C8B-B14F-4D97-AF65-F5344CB8AC3E}">
        <p14:creationId xmlns:p14="http://schemas.microsoft.com/office/powerpoint/2010/main" val="131093251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9520238" y="5910265"/>
            <a:ext cx="1835151" cy="365125"/>
          </a:xfrm>
        </p:spPr>
        <p:txBody>
          <a:bodyPr/>
          <a:lstStyle>
            <a:lvl1pPr>
              <a:defRPr/>
            </a:lvl1pPr>
          </a:lstStyle>
          <a:p>
            <a:pPr>
              <a:defRPr/>
            </a:pPr>
            <a:fld id="{B373EBEB-EB68-BC4E-8DFF-B05D283F15AA}" type="datetimeFigureOut">
              <a:rPr lang="en-US"/>
              <a:pPr>
                <a:defRPr/>
              </a:pPr>
              <a:t>9/15/2021</a:t>
            </a:fld>
            <a:endParaRPr lang="en-US"/>
          </a:p>
        </p:txBody>
      </p:sp>
      <p:sp>
        <p:nvSpPr>
          <p:cNvPr id="3"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06ED62C-5B17-8A4E-B0F5-BE0D3EFA0D5A}" type="slidenum">
              <a:rPr lang="en-US"/>
              <a:pPr>
                <a:defRPr/>
              </a:pPr>
              <a:t>‹#›</a:t>
            </a:fld>
            <a:endParaRPr lang="en-US"/>
          </a:p>
        </p:txBody>
      </p:sp>
    </p:spTree>
    <p:extLst>
      <p:ext uri="{BB962C8B-B14F-4D97-AF65-F5344CB8AC3E}">
        <p14:creationId xmlns:p14="http://schemas.microsoft.com/office/powerpoint/2010/main" val="18179481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45779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2"/>
            <a:ext cx="3932237" cy="3421309"/>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3"/>
          <p:cNvSpPr>
            <a:spLocks noGrp="1"/>
          </p:cNvSpPr>
          <p:nvPr>
            <p:ph type="dt" sz="half" idx="10"/>
          </p:nvPr>
        </p:nvSpPr>
        <p:spPr>
          <a:xfrm>
            <a:off x="9520238" y="5910265"/>
            <a:ext cx="1835151" cy="365125"/>
          </a:xfrm>
        </p:spPr>
        <p:txBody>
          <a:bodyPr/>
          <a:lstStyle>
            <a:lvl1pPr>
              <a:defRPr/>
            </a:lvl1pPr>
          </a:lstStyle>
          <a:p>
            <a:pPr>
              <a:defRPr/>
            </a:pPr>
            <a:fld id="{617C30FA-A9F9-6342-AFF8-43C4DF7D27AC}" type="datetimeFigureOut">
              <a:rPr lang="en-US"/>
              <a:pPr>
                <a:defRPr/>
              </a:pPr>
              <a:t>9/15/2021</a:t>
            </a:fld>
            <a:endParaRPr lang="en-US"/>
          </a:p>
        </p:txBody>
      </p:sp>
      <p:sp>
        <p:nvSpPr>
          <p:cNvPr id="6"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65D72EF-6FF9-1541-95A6-084C38A0A264}" type="slidenum">
              <a:rPr lang="en-US"/>
              <a:pPr>
                <a:defRPr/>
              </a:pPr>
              <a:t>‹#›</a:t>
            </a:fld>
            <a:endParaRPr lang="en-US"/>
          </a:p>
        </p:txBody>
      </p:sp>
    </p:spTree>
    <p:extLst>
      <p:ext uri="{BB962C8B-B14F-4D97-AF65-F5344CB8AC3E}">
        <p14:creationId xmlns:p14="http://schemas.microsoft.com/office/powerpoint/2010/main" val="18083231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556352"/>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486377"/>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3"/>
          <p:cNvSpPr>
            <a:spLocks noGrp="1"/>
          </p:cNvSpPr>
          <p:nvPr>
            <p:ph type="dt" sz="half" idx="10"/>
          </p:nvPr>
        </p:nvSpPr>
        <p:spPr>
          <a:xfrm>
            <a:off x="9520238" y="5910265"/>
            <a:ext cx="1835151" cy="365125"/>
          </a:xfrm>
        </p:spPr>
        <p:txBody>
          <a:bodyPr/>
          <a:lstStyle>
            <a:lvl1pPr>
              <a:defRPr/>
            </a:lvl1pPr>
          </a:lstStyle>
          <a:p>
            <a:pPr>
              <a:defRPr/>
            </a:pPr>
            <a:fld id="{1B92DF51-A280-3348-83BC-C3DB307F5507}" type="datetimeFigureOut">
              <a:rPr lang="en-US"/>
              <a:pPr>
                <a:defRPr/>
              </a:pPr>
              <a:t>9/15/2021</a:t>
            </a:fld>
            <a:endParaRPr lang="en-US"/>
          </a:p>
        </p:txBody>
      </p:sp>
      <p:sp>
        <p:nvSpPr>
          <p:cNvPr id="6"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AE9D4F9-47EB-EB4A-BA72-45F0B4DB8861}" type="slidenum">
              <a:rPr lang="en-US"/>
              <a:pPr>
                <a:defRPr/>
              </a:pPr>
              <a:t>‹#›</a:t>
            </a:fld>
            <a:endParaRPr lang="en-US"/>
          </a:p>
        </p:txBody>
      </p:sp>
    </p:spTree>
    <p:extLst>
      <p:ext uri="{BB962C8B-B14F-4D97-AF65-F5344CB8AC3E}">
        <p14:creationId xmlns:p14="http://schemas.microsoft.com/office/powerpoint/2010/main" val="374141275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493716"/>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373441"/>
            <a:ext cx="10515600" cy="1071785"/>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9520238" y="5910265"/>
            <a:ext cx="1835151" cy="365125"/>
          </a:xfrm>
        </p:spPr>
        <p:txBody>
          <a:bodyPr/>
          <a:lstStyle>
            <a:lvl1pPr>
              <a:defRPr/>
            </a:lvl1pPr>
          </a:lstStyle>
          <a:p>
            <a:pPr>
              <a:defRPr/>
            </a:pPr>
            <a:fld id="{605CE0CF-6662-8C45-952F-B3DD3983F795}" type="datetimeFigureOut">
              <a:rPr lang="en-US"/>
              <a:pPr>
                <a:defRPr/>
              </a:pPr>
              <a:t>9/15/2021</a:t>
            </a:fld>
            <a:endParaRPr lang="en-US"/>
          </a:p>
        </p:txBody>
      </p:sp>
      <p:sp>
        <p:nvSpPr>
          <p:cNvPr id="5"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5E75086-0C65-1341-8BB1-E67C0A88FE4B}" type="slidenum">
              <a:rPr lang="en-US"/>
              <a:pPr>
                <a:defRPr/>
              </a:pPr>
              <a:t>‹#›</a:t>
            </a:fld>
            <a:endParaRPr lang="en-US"/>
          </a:p>
        </p:txBody>
      </p:sp>
    </p:spTree>
    <p:extLst>
      <p:ext uri="{BB962C8B-B14F-4D97-AF65-F5344CB8AC3E}">
        <p14:creationId xmlns:p14="http://schemas.microsoft.com/office/powerpoint/2010/main" val="17044570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7"/>
            <a:ext cx="10515600" cy="37636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9520238" y="5910265"/>
            <a:ext cx="1835151" cy="365125"/>
          </a:xfrm>
        </p:spPr>
        <p:txBody>
          <a:bodyPr/>
          <a:lstStyle>
            <a:lvl1pPr>
              <a:defRPr/>
            </a:lvl1pPr>
          </a:lstStyle>
          <a:p>
            <a:pPr>
              <a:defRPr/>
            </a:pPr>
            <a:fld id="{32D92594-11E8-9745-844D-4C9EA89BFD87}" type="datetimeFigureOut">
              <a:rPr lang="en-US"/>
              <a:pPr>
                <a:defRPr/>
              </a:pPr>
              <a:t>9/15/2021</a:t>
            </a:fld>
            <a:endParaRPr lang="en-US"/>
          </a:p>
        </p:txBody>
      </p:sp>
      <p:sp>
        <p:nvSpPr>
          <p:cNvPr id="5"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5E2423B-B857-B644-91CD-170EB8361468}" type="slidenum">
              <a:rPr lang="en-US"/>
              <a:pPr>
                <a:defRPr/>
              </a:pPr>
              <a:t>‹#›</a:t>
            </a:fld>
            <a:endParaRPr lang="en-US"/>
          </a:p>
        </p:txBody>
      </p:sp>
    </p:spTree>
    <p:extLst>
      <p:ext uri="{BB962C8B-B14F-4D97-AF65-F5344CB8AC3E}">
        <p14:creationId xmlns:p14="http://schemas.microsoft.com/office/powerpoint/2010/main" val="181540469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7"/>
            <a:ext cx="5181600" cy="38356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7"/>
            <a:ext cx="5181600" cy="38356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9520238" y="5910265"/>
            <a:ext cx="1835151" cy="365125"/>
          </a:xfrm>
        </p:spPr>
        <p:txBody>
          <a:bodyPr/>
          <a:lstStyle>
            <a:lvl1pPr>
              <a:defRPr/>
            </a:lvl1pPr>
          </a:lstStyle>
          <a:p>
            <a:pPr>
              <a:defRPr/>
            </a:pPr>
            <a:fld id="{50F9AFE7-D279-9F4A-A2D9-618B70DD3BB1}" type="datetimeFigureOut">
              <a:rPr lang="en-US"/>
              <a:pPr>
                <a:defRPr/>
              </a:pPr>
              <a:t>9/15/2021</a:t>
            </a:fld>
            <a:endParaRPr lang="en-US"/>
          </a:p>
        </p:txBody>
      </p:sp>
      <p:sp>
        <p:nvSpPr>
          <p:cNvPr id="6"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C1036FE-515C-CC47-A85D-C870D548DA15}" type="slidenum">
              <a:rPr lang="en-US"/>
              <a:pPr>
                <a:defRPr/>
              </a:pPr>
              <a:t>‹#›</a:t>
            </a:fld>
            <a:endParaRPr lang="en-US"/>
          </a:p>
        </p:txBody>
      </p:sp>
    </p:spTree>
    <p:extLst>
      <p:ext uri="{BB962C8B-B14F-4D97-AF65-F5344CB8AC3E}">
        <p14:creationId xmlns:p14="http://schemas.microsoft.com/office/powerpoint/2010/main" val="3132244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036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036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9520238" y="5910265"/>
            <a:ext cx="1835151" cy="365125"/>
          </a:xfrm>
        </p:spPr>
        <p:txBody>
          <a:bodyPr/>
          <a:lstStyle>
            <a:lvl1pPr>
              <a:defRPr/>
            </a:lvl1pPr>
          </a:lstStyle>
          <a:p>
            <a:pPr>
              <a:defRPr/>
            </a:pPr>
            <a:fld id="{AB1A5E4E-D32B-0043-93D1-1A870E625F19}" type="datetimeFigureOut">
              <a:rPr lang="en-US"/>
              <a:pPr>
                <a:defRPr/>
              </a:pPr>
              <a:t>9/15/2021</a:t>
            </a:fld>
            <a:endParaRPr lang="en-US"/>
          </a:p>
        </p:txBody>
      </p:sp>
      <p:sp>
        <p:nvSpPr>
          <p:cNvPr id="8"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C3F6CF4-4B51-6647-8FEC-F35DB1546DDD}" type="slidenum">
              <a:rPr lang="en-US"/>
              <a:pPr>
                <a:defRPr/>
              </a:pPr>
              <a:t>‹#›</a:t>
            </a:fld>
            <a:endParaRPr lang="en-US"/>
          </a:p>
        </p:txBody>
      </p:sp>
    </p:spTree>
    <p:extLst>
      <p:ext uri="{BB962C8B-B14F-4D97-AF65-F5344CB8AC3E}">
        <p14:creationId xmlns:p14="http://schemas.microsoft.com/office/powerpoint/2010/main" val="309910065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a:xfrm>
            <a:off x="9520238" y="5910265"/>
            <a:ext cx="1835151" cy="365125"/>
          </a:xfrm>
        </p:spPr>
        <p:txBody>
          <a:bodyPr/>
          <a:lstStyle>
            <a:lvl1pPr>
              <a:defRPr/>
            </a:lvl1pPr>
          </a:lstStyle>
          <a:p>
            <a:pPr>
              <a:defRPr/>
            </a:pPr>
            <a:fld id="{90B960F7-02A1-0A48-A98F-24190BA3195F}" type="datetimeFigureOut">
              <a:rPr lang="en-US"/>
              <a:pPr>
                <a:defRPr/>
              </a:pPr>
              <a:t>9/15/2021</a:t>
            </a:fld>
            <a:endParaRPr lang="en-US"/>
          </a:p>
        </p:txBody>
      </p:sp>
      <p:sp>
        <p:nvSpPr>
          <p:cNvPr id="4"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0A4BB4D-40B2-A246-AC0E-FEBFF2508839}" type="slidenum">
              <a:rPr lang="en-US"/>
              <a:pPr>
                <a:defRPr/>
              </a:pPr>
              <a:t>‹#›</a:t>
            </a:fld>
            <a:endParaRPr lang="en-US"/>
          </a:p>
        </p:txBody>
      </p:sp>
    </p:spTree>
    <p:extLst>
      <p:ext uri="{BB962C8B-B14F-4D97-AF65-F5344CB8AC3E}">
        <p14:creationId xmlns:p14="http://schemas.microsoft.com/office/powerpoint/2010/main" val="24892425"/>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9520238" y="5910265"/>
            <a:ext cx="1835151" cy="365125"/>
          </a:xfrm>
        </p:spPr>
        <p:txBody>
          <a:bodyPr/>
          <a:lstStyle>
            <a:lvl1pPr>
              <a:defRPr/>
            </a:lvl1pPr>
          </a:lstStyle>
          <a:p>
            <a:pPr>
              <a:defRPr/>
            </a:pPr>
            <a:fld id="{2CDB0A42-E859-B74B-8D3C-0D9109C188F8}" type="datetimeFigureOut">
              <a:rPr lang="en-US"/>
              <a:pPr>
                <a:defRPr/>
              </a:pPr>
              <a:t>9/15/2021</a:t>
            </a:fld>
            <a:endParaRPr lang="en-US"/>
          </a:p>
        </p:txBody>
      </p:sp>
      <p:sp>
        <p:nvSpPr>
          <p:cNvPr id="3"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A83D88C-FAC4-C841-92A5-F7530BDCF91A}" type="slidenum">
              <a:rPr lang="en-US"/>
              <a:pPr>
                <a:defRPr/>
              </a:pPr>
              <a:t>‹#›</a:t>
            </a:fld>
            <a:endParaRPr lang="en-US"/>
          </a:p>
        </p:txBody>
      </p:sp>
    </p:spTree>
    <p:extLst>
      <p:ext uri="{BB962C8B-B14F-4D97-AF65-F5344CB8AC3E}">
        <p14:creationId xmlns:p14="http://schemas.microsoft.com/office/powerpoint/2010/main" val="3400271858"/>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45779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2"/>
            <a:ext cx="3932237" cy="3421309"/>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3"/>
          <p:cNvSpPr>
            <a:spLocks noGrp="1"/>
          </p:cNvSpPr>
          <p:nvPr>
            <p:ph type="dt" sz="half" idx="10"/>
          </p:nvPr>
        </p:nvSpPr>
        <p:spPr>
          <a:xfrm>
            <a:off x="9520238" y="5910265"/>
            <a:ext cx="1835151" cy="365125"/>
          </a:xfrm>
        </p:spPr>
        <p:txBody>
          <a:bodyPr/>
          <a:lstStyle>
            <a:lvl1pPr>
              <a:defRPr/>
            </a:lvl1pPr>
          </a:lstStyle>
          <a:p>
            <a:pPr>
              <a:defRPr/>
            </a:pPr>
            <a:fld id="{11EDFD62-5ED4-C14B-B373-8F0C3E5569A4}" type="datetimeFigureOut">
              <a:rPr lang="en-US"/>
              <a:pPr>
                <a:defRPr/>
              </a:pPr>
              <a:t>9/15/2021</a:t>
            </a:fld>
            <a:endParaRPr lang="en-US"/>
          </a:p>
        </p:txBody>
      </p:sp>
      <p:sp>
        <p:nvSpPr>
          <p:cNvPr id="6"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4205782-6FC1-234D-91D2-D702FD500E48}" type="slidenum">
              <a:rPr lang="en-US"/>
              <a:pPr>
                <a:defRPr/>
              </a:pPr>
              <a:t>‹#›</a:t>
            </a:fld>
            <a:endParaRPr lang="en-US"/>
          </a:p>
        </p:txBody>
      </p:sp>
    </p:spTree>
    <p:extLst>
      <p:ext uri="{BB962C8B-B14F-4D97-AF65-F5344CB8AC3E}">
        <p14:creationId xmlns:p14="http://schemas.microsoft.com/office/powerpoint/2010/main" val="314506962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556352"/>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486377"/>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3"/>
          <p:cNvSpPr>
            <a:spLocks noGrp="1"/>
          </p:cNvSpPr>
          <p:nvPr>
            <p:ph type="dt" sz="half" idx="10"/>
          </p:nvPr>
        </p:nvSpPr>
        <p:spPr>
          <a:xfrm>
            <a:off x="9520238" y="5910265"/>
            <a:ext cx="1835151" cy="365125"/>
          </a:xfrm>
        </p:spPr>
        <p:txBody>
          <a:bodyPr/>
          <a:lstStyle>
            <a:lvl1pPr>
              <a:defRPr/>
            </a:lvl1pPr>
          </a:lstStyle>
          <a:p>
            <a:pPr>
              <a:defRPr/>
            </a:pPr>
            <a:fld id="{0B9C5015-09BD-984A-89A1-48C9A476DDE1}" type="datetimeFigureOut">
              <a:rPr lang="en-US"/>
              <a:pPr>
                <a:defRPr/>
              </a:pPr>
              <a:t>9/15/2021</a:t>
            </a:fld>
            <a:endParaRPr lang="en-US"/>
          </a:p>
        </p:txBody>
      </p:sp>
      <p:sp>
        <p:nvSpPr>
          <p:cNvPr id="6"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06E559D-6AAE-BD40-8C8F-FB0D9EF3A826}" type="slidenum">
              <a:rPr lang="en-US"/>
              <a:pPr>
                <a:defRPr/>
              </a:pPr>
              <a:t>‹#›</a:t>
            </a:fld>
            <a:endParaRPr lang="en-US"/>
          </a:p>
        </p:txBody>
      </p:sp>
    </p:spTree>
    <p:extLst>
      <p:ext uri="{BB962C8B-B14F-4D97-AF65-F5344CB8AC3E}">
        <p14:creationId xmlns:p14="http://schemas.microsoft.com/office/powerpoint/2010/main" val="84120529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493716"/>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373441"/>
            <a:ext cx="10515600" cy="1071785"/>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9520238" y="5910265"/>
            <a:ext cx="1835151" cy="365125"/>
          </a:xfrm>
        </p:spPr>
        <p:txBody>
          <a:bodyPr/>
          <a:lstStyle>
            <a:lvl1pPr>
              <a:defRPr/>
            </a:lvl1pPr>
          </a:lstStyle>
          <a:p>
            <a:pPr>
              <a:defRPr/>
            </a:pPr>
            <a:fld id="{69114373-860A-4445-8597-D7689867082F}" type="datetimeFigureOut">
              <a:rPr lang="en-US"/>
              <a:pPr>
                <a:defRPr/>
              </a:pPr>
              <a:t>9/15/2021</a:t>
            </a:fld>
            <a:endParaRPr lang="en-US"/>
          </a:p>
        </p:txBody>
      </p:sp>
      <p:sp>
        <p:nvSpPr>
          <p:cNvPr id="5"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249A74F-93D3-3341-A430-0C1325D21060}" type="slidenum">
              <a:rPr lang="en-US"/>
              <a:pPr>
                <a:defRPr/>
              </a:pPr>
              <a:t>‹#›</a:t>
            </a:fld>
            <a:endParaRPr lang="en-US"/>
          </a:p>
        </p:txBody>
      </p:sp>
    </p:spTree>
    <p:extLst>
      <p:ext uri="{BB962C8B-B14F-4D97-AF65-F5344CB8AC3E}">
        <p14:creationId xmlns:p14="http://schemas.microsoft.com/office/powerpoint/2010/main" val="92654952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7"/>
            <a:ext cx="10515600" cy="37636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9520238" y="5910265"/>
            <a:ext cx="1835151" cy="365125"/>
          </a:xfrm>
        </p:spPr>
        <p:txBody>
          <a:bodyPr/>
          <a:lstStyle>
            <a:lvl1pPr>
              <a:defRPr/>
            </a:lvl1pPr>
          </a:lstStyle>
          <a:p>
            <a:pPr>
              <a:defRPr/>
            </a:pPr>
            <a:fld id="{32D92594-11E8-9745-844D-4C9EA89BFD87}" type="datetimeFigureOut">
              <a:rPr lang="en-US"/>
              <a:pPr>
                <a:defRPr/>
              </a:pPr>
              <a:t>9/15/2021</a:t>
            </a:fld>
            <a:endParaRPr lang="en-US"/>
          </a:p>
        </p:txBody>
      </p:sp>
      <p:sp>
        <p:nvSpPr>
          <p:cNvPr id="5"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E5E2423B-B857-B644-91CD-170EB8361468}" type="slidenum">
              <a:rPr lang="en-US"/>
              <a:pPr>
                <a:defRPr/>
              </a:pPr>
              <a:t>‹#›</a:t>
            </a:fld>
            <a:endParaRPr lang="en-US"/>
          </a:p>
        </p:txBody>
      </p:sp>
    </p:spTree>
    <p:extLst>
      <p:ext uri="{BB962C8B-B14F-4D97-AF65-F5344CB8AC3E}">
        <p14:creationId xmlns:p14="http://schemas.microsoft.com/office/powerpoint/2010/main" val="383235952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7"/>
            <a:ext cx="5181600" cy="38356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7"/>
            <a:ext cx="5181600" cy="38356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9520238" y="5910265"/>
            <a:ext cx="1835151" cy="365125"/>
          </a:xfrm>
        </p:spPr>
        <p:txBody>
          <a:bodyPr/>
          <a:lstStyle>
            <a:lvl1pPr>
              <a:defRPr/>
            </a:lvl1pPr>
          </a:lstStyle>
          <a:p>
            <a:pPr>
              <a:defRPr/>
            </a:pPr>
            <a:fld id="{50F9AFE7-D279-9F4A-A2D9-618B70DD3BB1}" type="datetimeFigureOut">
              <a:rPr lang="en-US"/>
              <a:pPr>
                <a:defRPr/>
              </a:pPr>
              <a:t>9/15/2021</a:t>
            </a:fld>
            <a:endParaRPr lang="en-US"/>
          </a:p>
        </p:txBody>
      </p:sp>
      <p:sp>
        <p:nvSpPr>
          <p:cNvPr id="6"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C1036FE-515C-CC47-A85D-C870D548DA15}" type="slidenum">
              <a:rPr lang="en-US"/>
              <a:pPr>
                <a:defRPr/>
              </a:pPr>
              <a:t>‹#›</a:t>
            </a:fld>
            <a:endParaRPr lang="en-US"/>
          </a:p>
        </p:txBody>
      </p:sp>
    </p:spTree>
    <p:extLst>
      <p:ext uri="{BB962C8B-B14F-4D97-AF65-F5344CB8AC3E}">
        <p14:creationId xmlns:p14="http://schemas.microsoft.com/office/powerpoint/2010/main" val="104524384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036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036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9520238" y="5910265"/>
            <a:ext cx="1835151" cy="365125"/>
          </a:xfrm>
        </p:spPr>
        <p:txBody>
          <a:bodyPr/>
          <a:lstStyle>
            <a:lvl1pPr>
              <a:defRPr/>
            </a:lvl1pPr>
          </a:lstStyle>
          <a:p>
            <a:pPr>
              <a:defRPr/>
            </a:pPr>
            <a:fld id="{AB1A5E4E-D32B-0043-93D1-1A870E625F19}" type="datetimeFigureOut">
              <a:rPr lang="en-US"/>
              <a:pPr>
                <a:defRPr/>
              </a:pPr>
              <a:t>9/15/2021</a:t>
            </a:fld>
            <a:endParaRPr lang="en-US"/>
          </a:p>
        </p:txBody>
      </p:sp>
      <p:sp>
        <p:nvSpPr>
          <p:cNvPr id="8"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7C3F6CF4-4B51-6647-8FEC-F35DB1546DDD}" type="slidenum">
              <a:rPr lang="en-US"/>
              <a:pPr>
                <a:defRPr/>
              </a:pPr>
              <a:t>‹#›</a:t>
            </a:fld>
            <a:endParaRPr lang="en-US"/>
          </a:p>
        </p:txBody>
      </p:sp>
    </p:spTree>
    <p:extLst>
      <p:ext uri="{BB962C8B-B14F-4D97-AF65-F5344CB8AC3E}">
        <p14:creationId xmlns:p14="http://schemas.microsoft.com/office/powerpoint/2010/main" val="2302989595"/>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a:xfrm>
            <a:off x="9520238" y="5910265"/>
            <a:ext cx="1835151" cy="365125"/>
          </a:xfrm>
        </p:spPr>
        <p:txBody>
          <a:bodyPr/>
          <a:lstStyle>
            <a:lvl1pPr>
              <a:defRPr/>
            </a:lvl1pPr>
          </a:lstStyle>
          <a:p>
            <a:pPr>
              <a:defRPr/>
            </a:pPr>
            <a:fld id="{90B960F7-02A1-0A48-A98F-24190BA3195F}" type="datetimeFigureOut">
              <a:rPr lang="en-US"/>
              <a:pPr>
                <a:defRPr/>
              </a:pPr>
              <a:t>9/15/2021</a:t>
            </a:fld>
            <a:endParaRPr lang="en-US"/>
          </a:p>
        </p:txBody>
      </p:sp>
      <p:sp>
        <p:nvSpPr>
          <p:cNvPr id="4"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E0A4BB4D-40B2-A246-AC0E-FEBFF2508839}" type="slidenum">
              <a:rPr lang="en-US"/>
              <a:pPr>
                <a:defRPr/>
              </a:pPr>
              <a:t>‹#›</a:t>
            </a:fld>
            <a:endParaRPr lang="en-US"/>
          </a:p>
        </p:txBody>
      </p:sp>
    </p:spTree>
    <p:extLst>
      <p:ext uri="{BB962C8B-B14F-4D97-AF65-F5344CB8AC3E}">
        <p14:creationId xmlns:p14="http://schemas.microsoft.com/office/powerpoint/2010/main" val="515876510"/>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9520238" y="5910265"/>
            <a:ext cx="1835151" cy="365125"/>
          </a:xfrm>
        </p:spPr>
        <p:txBody>
          <a:bodyPr/>
          <a:lstStyle>
            <a:lvl1pPr>
              <a:defRPr/>
            </a:lvl1pPr>
          </a:lstStyle>
          <a:p>
            <a:pPr>
              <a:defRPr/>
            </a:pPr>
            <a:fld id="{2CDB0A42-E859-B74B-8D3C-0D9109C188F8}" type="datetimeFigureOut">
              <a:rPr lang="en-US"/>
              <a:pPr>
                <a:defRPr/>
              </a:pPr>
              <a:t>9/15/2021</a:t>
            </a:fld>
            <a:endParaRPr lang="en-US"/>
          </a:p>
        </p:txBody>
      </p:sp>
      <p:sp>
        <p:nvSpPr>
          <p:cNvPr id="3"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EA83D88C-FAC4-C841-92A5-F7530BDCF91A}" type="slidenum">
              <a:rPr lang="en-US"/>
              <a:pPr>
                <a:defRPr/>
              </a:pPr>
              <a:t>‹#›</a:t>
            </a:fld>
            <a:endParaRPr lang="en-US"/>
          </a:p>
        </p:txBody>
      </p:sp>
    </p:spTree>
    <p:extLst>
      <p:ext uri="{BB962C8B-B14F-4D97-AF65-F5344CB8AC3E}">
        <p14:creationId xmlns:p14="http://schemas.microsoft.com/office/powerpoint/2010/main" val="9470830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45779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2"/>
            <a:ext cx="3932237" cy="3421309"/>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3"/>
          <p:cNvSpPr>
            <a:spLocks noGrp="1"/>
          </p:cNvSpPr>
          <p:nvPr>
            <p:ph type="dt" sz="half" idx="10"/>
          </p:nvPr>
        </p:nvSpPr>
        <p:spPr>
          <a:xfrm>
            <a:off x="9520238" y="5910265"/>
            <a:ext cx="1835151" cy="365125"/>
          </a:xfrm>
        </p:spPr>
        <p:txBody>
          <a:bodyPr/>
          <a:lstStyle>
            <a:lvl1pPr>
              <a:defRPr/>
            </a:lvl1pPr>
          </a:lstStyle>
          <a:p>
            <a:pPr>
              <a:defRPr/>
            </a:pPr>
            <a:fld id="{11EDFD62-5ED4-C14B-B373-8F0C3E5569A4}" type="datetimeFigureOut">
              <a:rPr lang="en-US"/>
              <a:pPr>
                <a:defRPr/>
              </a:pPr>
              <a:t>9/15/2021</a:t>
            </a:fld>
            <a:endParaRPr lang="en-US"/>
          </a:p>
        </p:txBody>
      </p:sp>
      <p:sp>
        <p:nvSpPr>
          <p:cNvPr id="6"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A4205782-6FC1-234D-91D2-D702FD500E48}" type="slidenum">
              <a:rPr lang="en-US"/>
              <a:pPr>
                <a:defRPr/>
              </a:pPr>
              <a:t>‹#›</a:t>
            </a:fld>
            <a:endParaRPr lang="en-US"/>
          </a:p>
        </p:txBody>
      </p:sp>
    </p:spTree>
    <p:extLst>
      <p:ext uri="{BB962C8B-B14F-4D97-AF65-F5344CB8AC3E}">
        <p14:creationId xmlns:p14="http://schemas.microsoft.com/office/powerpoint/2010/main" val="3157005090"/>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556352"/>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486377"/>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3"/>
          <p:cNvSpPr>
            <a:spLocks noGrp="1"/>
          </p:cNvSpPr>
          <p:nvPr>
            <p:ph type="dt" sz="half" idx="10"/>
          </p:nvPr>
        </p:nvSpPr>
        <p:spPr>
          <a:xfrm>
            <a:off x="9520238" y="5910265"/>
            <a:ext cx="1835151" cy="365125"/>
          </a:xfrm>
        </p:spPr>
        <p:txBody>
          <a:bodyPr/>
          <a:lstStyle>
            <a:lvl1pPr>
              <a:defRPr/>
            </a:lvl1pPr>
          </a:lstStyle>
          <a:p>
            <a:pPr>
              <a:defRPr/>
            </a:pPr>
            <a:fld id="{0B9C5015-09BD-984A-89A1-48C9A476DDE1}" type="datetimeFigureOut">
              <a:rPr lang="en-US"/>
              <a:pPr>
                <a:defRPr/>
              </a:pPr>
              <a:t>9/15/2021</a:t>
            </a:fld>
            <a:endParaRPr lang="en-US"/>
          </a:p>
        </p:txBody>
      </p:sp>
      <p:sp>
        <p:nvSpPr>
          <p:cNvPr id="6"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106E559D-6AAE-BD40-8C8F-FB0D9EF3A826}" type="slidenum">
              <a:rPr lang="en-US"/>
              <a:pPr>
                <a:defRPr/>
              </a:pPr>
              <a:t>‹#›</a:t>
            </a:fld>
            <a:endParaRPr lang="en-US"/>
          </a:p>
        </p:txBody>
      </p:sp>
    </p:spTree>
    <p:extLst>
      <p:ext uri="{BB962C8B-B14F-4D97-AF65-F5344CB8AC3E}">
        <p14:creationId xmlns:p14="http://schemas.microsoft.com/office/powerpoint/2010/main" val="3535995330"/>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493716"/>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373441"/>
            <a:ext cx="10515600" cy="1071785"/>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9520238" y="5910265"/>
            <a:ext cx="1835151" cy="365125"/>
          </a:xfrm>
        </p:spPr>
        <p:txBody>
          <a:bodyPr/>
          <a:lstStyle>
            <a:lvl1pPr>
              <a:defRPr/>
            </a:lvl1pPr>
          </a:lstStyle>
          <a:p>
            <a:pPr>
              <a:defRPr/>
            </a:pPr>
            <a:fld id="{69114373-860A-4445-8597-D7689867082F}" type="datetimeFigureOut">
              <a:rPr lang="en-US"/>
              <a:pPr>
                <a:defRPr/>
              </a:pPr>
              <a:t>9/15/2021</a:t>
            </a:fld>
            <a:endParaRPr lang="en-US"/>
          </a:p>
        </p:txBody>
      </p:sp>
      <p:sp>
        <p:nvSpPr>
          <p:cNvPr id="5"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249A74F-93D3-3341-A430-0C1325D21060}" type="slidenum">
              <a:rPr lang="en-US"/>
              <a:pPr>
                <a:defRPr/>
              </a:pPr>
              <a:t>‹#›</a:t>
            </a:fld>
            <a:endParaRPr lang="en-US"/>
          </a:p>
        </p:txBody>
      </p:sp>
    </p:spTree>
    <p:extLst>
      <p:ext uri="{BB962C8B-B14F-4D97-AF65-F5344CB8AC3E}">
        <p14:creationId xmlns:p14="http://schemas.microsoft.com/office/powerpoint/2010/main" val="888019930"/>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7"/>
            <a:ext cx="10515600" cy="37636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9520238" y="5910265"/>
            <a:ext cx="1835151" cy="365125"/>
          </a:xfrm>
        </p:spPr>
        <p:txBody>
          <a:bodyPr/>
          <a:lstStyle>
            <a:lvl1pPr>
              <a:defRPr/>
            </a:lvl1pPr>
          </a:lstStyle>
          <a:p>
            <a:pPr>
              <a:defRPr/>
            </a:pPr>
            <a:fld id="{F720A3A8-3F5D-CE44-BD19-5FFF0AC47123}" type="datetimeFigureOut">
              <a:rPr lang="en-US"/>
              <a:pPr>
                <a:defRPr/>
              </a:pPr>
              <a:t>9/15/2021</a:t>
            </a:fld>
            <a:endParaRPr lang="en-US"/>
          </a:p>
        </p:txBody>
      </p:sp>
      <p:sp>
        <p:nvSpPr>
          <p:cNvPr id="5"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1F5DA0B9-E4DE-F246-A79C-E13A1487390C}" type="slidenum">
              <a:rPr lang="en-US"/>
              <a:pPr>
                <a:defRPr/>
              </a:pPr>
              <a:t>‹#›</a:t>
            </a:fld>
            <a:endParaRPr lang="en-US"/>
          </a:p>
        </p:txBody>
      </p:sp>
    </p:spTree>
    <p:extLst>
      <p:ext uri="{BB962C8B-B14F-4D97-AF65-F5344CB8AC3E}">
        <p14:creationId xmlns:p14="http://schemas.microsoft.com/office/powerpoint/2010/main" val="2862993383"/>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7"/>
            <a:ext cx="5181600" cy="38356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7"/>
            <a:ext cx="5181600" cy="38356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9520238" y="5910265"/>
            <a:ext cx="1835151" cy="365125"/>
          </a:xfrm>
        </p:spPr>
        <p:txBody>
          <a:bodyPr/>
          <a:lstStyle>
            <a:lvl1pPr>
              <a:defRPr/>
            </a:lvl1pPr>
          </a:lstStyle>
          <a:p>
            <a:pPr>
              <a:defRPr/>
            </a:pPr>
            <a:fld id="{79252D21-5B19-BD4D-9037-0A7E4A3748C8}" type="datetimeFigureOut">
              <a:rPr lang="en-US"/>
              <a:pPr>
                <a:defRPr/>
              </a:pPr>
              <a:t>9/15/2021</a:t>
            </a:fld>
            <a:endParaRPr lang="en-US"/>
          </a:p>
        </p:txBody>
      </p:sp>
      <p:sp>
        <p:nvSpPr>
          <p:cNvPr id="6"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F5075730-C602-294B-B0DE-8D507B3FAF2F}" type="slidenum">
              <a:rPr lang="en-US"/>
              <a:pPr>
                <a:defRPr/>
              </a:pPr>
              <a:t>‹#›</a:t>
            </a:fld>
            <a:endParaRPr lang="en-US"/>
          </a:p>
        </p:txBody>
      </p:sp>
    </p:spTree>
    <p:extLst>
      <p:ext uri="{BB962C8B-B14F-4D97-AF65-F5344CB8AC3E}">
        <p14:creationId xmlns:p14="http://schemas.microsoft.com/office/powerpoint/2010/main" val="52838452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036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036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9520238" y="5910265"/>
            <a:ext cx="1835151" cy="365125"/>
          </a:xfrm>
        </p:spPr>
        <p:txBody>
          <a:bodyPr/>
          <a:lstStyle>
            <a:lvl1pPr>
              <a:defRPr/>
            </a:lvl1pPr>
          </a:lstStyle>
          <a:p>
            <a:pPr>
              <a:defRPr/>
            </a:pPr>
            <a:fld id="{4E7C7E57-9F50-284A-B1AD-6513CE274092}" type="datetimeFigureOut">
              <a:rPr lang="en-US"/>
              <a:pPr>
                <a:defRPr/>
              </a:pPr>
              <a:t>9/15/2021</a:t>
            </a:fld>
            <a:endParaRPr lang="en-US"/>
          </a:p>
        </p:txBody>
      </p:sp>
      <p:sp>
        <p:nvSpPr>
          <p:cNvPr id="8"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57DEDE7E-EBA5-7C44-B0F4-DA23F7263D8C}" type="slidenum">
              <a:rPr lang="en-US"/>
              <a:pPr>
                <a:defRPr/>
              </a:pPr>
              <a:t>‹#›</a:t>
            </a:fld>
            <a:endParaRPr lang="en-US"/>
          </a:p>
        </p:txBody>
      </p:sp>
    </p:spTree>
    <p:extLst>
      <p:ext uri="{BB962C8B-B14F-4D97-AF65-F5344CB8AC3E}">
        <p14:creationId xmlns:p14="http://schemas.microsoft.com/office/powerpoint/2010/main" val="247378187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a:xfrm>
            <a:off x="9520238" y="5910265"/>
            <a:ext cx="1835151" cy="365125"/>
          </a:xfrm>
        </p:spPr>
        <p:txBody>
          <a:bodyPr/>
          <a:lstStyle>
            <a:lvl1pPr>
              <a:defRPr/>
            </a:lvl1pPr>
          </a:lstStyle>
          <a:p>
            <a:pPr>
              <a:defRPr/>
            </a:pPr>
            <a:fld id="{D1D3B24A-069D-7544-B095-DAF5E8C333B0}" type="datetimeFigureOut">
              <a:rPr lang="en-US"/>
              <a:pPr>
                <a:defRPr/>
              </a:pPr>
              <a:t>9/15/2021</a:t>
            </a:fld>
            <a:endParaRPr lang="en-US"/>
          </a:p>
        </p:txBody>
      </p:sp>
      <p:sp>
        <p:nvSpPr>
          <p:cNvPr id="4"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7AD3EE92-99B2-8C49-A169-A1FD35E03484}" type="slidenum">
              <a:rPr lang="en-US"/>
              <a:pPr>
                <a:defRPr/>
              </a:pPr>
              <a:t>‹#›</a:t>
            </a:fld>
            <a:endParaRPr lang="en-US"/>
          </a:p>
        </p:txBody>
      </p:sp>
    </p:spTree>
    <p:extLst>
      <p:ext uri="{BB962C8B-B14F-4D97-AF65-F5344CB8AC3E}">
        <p14:creationId xmlns:p14="http://schemas.microsoft.com/office/powerpoint/2010/main" val="336375267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9520238" y="5910265"/>
            <a:ext cx="1835151" cy="365125"/>
          </a:xfrm>
        </p:spPr>
        <p:txBody>
          <a:bodyPr/>
          <a:lstStyle>
            <a:lvl1pPr>
              <a:defRPr/>
            </a:lvl1pPr>
          </a:lstStyle>
          <a:p>
            <a:pPr>
              <a:defRPr/>
            </a:pPr>
            <a:fld id="{B373EBEB-EB68-BC4E-8DFF-B05D283F15AA}" type="datetimeFigureOut">
              <a:rPr lang="en-US"/>
              <a:pPr>
                <a:defRPr/>
              </a:pPr>
              <a:t>9/15/2021</a:t>
            </a:fld>
            <a:endParaRPr lang="en-US"/>
          </a:p>
        </p:txBody>
      </p:sp>
      <p:sp>
        <p:nvSpPr>
          <p:cNvPr id="3"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706ED62C-5B17-8A4E-B0F5-BE0D3EFA0D5A}" type="slidenum">
              <a:rPr lang="en-US"/>
              <a:pPr>
                <a:defRPr/>
              </a:pPr>
              <a:t>‹#›</a:t>
            </a:fld>
            <a:endParaRPr lang="en-US"/>
          </a:p>
        </p:txBody>
      </p:sp>
    </p:spTree>
    <p:extLst>
      <p:ext uri="{BB962C8B-B14F-4D97-AF65-F5344CB8AC3E}">
        <p14:creationId xmlns:p14="http://schemas.microsoft.com/office/powerpoint/2010/main" val="150489548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45779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2"/>
            <a:ext cx="3932237" cy="3421309"/>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3"/>
          <p:cNvSpPr>
            <a:spLocks noGrp="1"/>
          </p:cNvSpPr>
          <p:nvPr>
            <p:ph type="dt" sz="half" idx="10"/>
          </p:nvPr>
        </p:nvSpPr>
        <p:spPr>
          <a:xfrm>
            <a:off x="9520238" y="5910265"/>
            <a:ext cx="1835151" cy="365125"/>
          </a:xfrm>
        </p:spPr>
        <p:txBody>
          <a:bodyPr/>
          <a:lstStyle>
            <a:lvl1pPr>
              <a:defRPr/>
            </a:lvl1pPr>
          </a:lstStyle>
          <a:p>
            <a:pPr>
              <a:defRPr/>
            </a:pPr>
            <a:fld id="{617C30FA-A9F9-6342-AFF8-43C4DF7D27AC}" type="datetimeFigureOut">
              <a:rPr lang="en-US"/>
              <a:pPr>
                <a:defRPr/>
              </a:pPr>
              <a:t>9/15/2021</a:t>
            </a:fld>
            <a:endParaRPr lang="en-US"/>
          </a:p>
        </p:txBody>
      </p:sp>
      <p:sp>
        <p:nvSpPr>
          <p:cNvPr id="6"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65D72EF-6FF9-1541-95A6-084C38A0A264}" type="slidenum">
              <a:rPr lang="en-US"/>
              <a:pPr>
                <a:defRPr/>
              </a:pPr>
              <a:t>‹#›</a:t>
            </a:fld>
            <a:endParaRPr lang="en-US"/>
          </a:p>
        </p:txBody>
      </p:sp>
    </p:spTree>
    <p:extLst>
      <p:ext uri="{BB962C8B-B14F-4D97-AF65-F5344CB8AC3E}">
        <p14:creationId xmlns:p14="http://schemas.microsoft.com/office/powerpoint/2010/main" val="11710206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556352"/>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486377"/>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3"/>
          <p:cNvSpPr>
            <a:spLocks noGrp="1"/>
          </p:cNvSpPr>
          <p:nvPr>
            <p:ph type="dt" sz="half" idx="10"/>
          </p:nvPr>
        </p:nvSpPr>
        <p:spPr>
          <a:xfrm>
            <a:off x="9520238" y="5910265"/>
            <a:ext cx="1835151" cy="365125"/>
          </a:xfrm>
        </p:spPr>
        <p:txBody>
          <a:bodyPr/>
          <a:lstStyle>
            <a:lvl1pPr>
              <a:defRPr/>
            </a:lvl1pPr>
          </a:lstStyle>
          <a:p>
            <a:pPr>
              <a:defRPr/>
            </a:pPr>
            <a:fld id="{1B92DF51-A280-3348-83BC-C3DB307F5507}" type="datetimeFigureOut">
              <a:rPr lang="en-US"/>
              <a:pPr>
                <a:defRPr/>
              </a:pPr>
              <a:t>9/15/2021</a:t>
            </a:fld>
            <a:endParaRPr lang="en-US"/>
          </a:p>
        </p:txBody>
      </p:sp>
      <p:sp>
        <p:nvSpPr>
          <p:cNvPr id="6"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EAE9D4F9-47EB-EB4A-BA72-45F0B4DB8861}" type="slidenum">
              <a:rPr lang="en-US"/>
              <a:pPr>
                <a:defRPr/>
              </a:pPr>
              <a:t>‹#›</a:t>
            </a:fld>
            <a:endParaRPr lang="en-US"/>
          </a:p>
        </p:txBody>
      </p:sp>
    </p:spTree>
    <p:extLst>
      <p:ext uri="{BB962C8B-B14F-4D97-AF65-F5344CB8AC3E}">
        <p14:creationId xmlns:p14="http://schemas.microsoft.com/office/powerpoint/2010/main" val="328501908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493716"/>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373441"/>
            <a:ext cx="10515600" cy="1071785"/>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9520238" y="5910265"/>
            <a:ext cx="1835151" cy="365125"/>
          </a:xfrm>
        </p:spPr>
        <p:txBody>
          <a:bodyPr/>
          <a:lstStyle>
            <a:lvl1pPr>
              <a:defRPr/>
            </a:lvl1pPr>
          </a:lstStyle>
          <a:p>
            <a:pPr>
              <a:defRPr/>
            </a:pPr>
            <a:fld id="{605CE0CF-6662-8C45-952F-B3DD3983F795}" type="datetimeFigureOut">
              <a:rPr lang="en-US"/>
              <a:pPr>
                <a:defRPr/>
              </a:pPr>
              <a:t>9/15/2021</a:t>
            </a:fld>
            <a:endParaRPr lang="en-US"/>
          </a:p>
        </p:txBody>
      </p:sp>
      <p:sp>
        <p:nvSpPr>
          <p:cNvPr id="5"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25E75086-0C65-1341-8BB1-E67C0A88FE4B}" type="slidenum">
              <a:rPr lang="en-US"/>
              <a:pPr>
                <a:defRPr/>
              </a:pPr>
              <a:t>‹#›</a:t>
            </a:fld>
            <a:endParaRPr lang="en-US"/>
          </a:p>
        </p:txBody>
      </p:sp>
    </p:spTree>
    <p:extLst>
      <p:ext uri="{BB962C8B-B14F-4D97-AF65-F5344CB8AC3E}">
        <p14:creationId xmlns:p14="http://schemas.microsoft.com/office/powerpoint/2010/main" val="2034199362"/>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7"/>
            <a:ext cx="10515600" cy="37636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9520238" y="5910265"/>
            <a:ext cx="1835151" cy="365125"/>
          </a:xfrm>
        </p:spPr>
        <p:txBody>
          <a:bodyPr/>
          <a:lstStyle>
            <a:lvl1pPr>
              <a:defRPr/>
            </a:lvl1pPr>
          </a:lstStyle>
          <a:p>
            <a:pPr>
              <a:defRPr/>
            </a:pPr>
            <a:fld id="{174AACEA-98EF-A94F-807D-B7464C29FBB6}" type="datetimeFigureOut">
              <a:rPr lang="en-US"/>
              <a:pPr>
                <a:defRPr/>
              </a:pPr>
              <a:t>9/15/2021</a:t>
            </a:fld>
            <a:endParaRPr lang="en-US"/>
          </a:p>
        </p:txBody>
      </p:sp>
      <p:sp>
        <p:nvSpPr>
          <p:cNvPr id="5"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6412E16-4EA6-8545-9616-3F0E0522E13E}" type="slidenum">
              <a:rPr lang="en-US"/>
              <a:pPr>
                <a:defRPr/>
              </a:pPr>
              <a:t>‹#›</a:t>
            </a:fld>
            <a:endParaRPr lang="en-US"/>
          </a:p>
        </p:txBody>
      </p:sp>
    </p:spTree>
    <p:extLst>
      <p:ext uri="{BB962C8B-B14F-4D97-AF65-F5344CB8AC3E}">
        <p14:creationId xmlns:p14="http://schemas.microsoft.com/office/powerpoint/2010/main" val="388369004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7"/>
            <a:ext cx="5181600" cy="38356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7"/>
            <a:ext cx="5181600" cy="38356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9520238" y="5910265"/>
            <a:ext cx="1835151" cy="365125"/>
          </a:xfrm>
        </p:spPr>
        <p:txBody>
          <a:bodyPr/>
          <a:lstStyle>
            <a:lvl1pPr>
              <a:defRPr/>
            </a:lvl1pPr>
          </a:lstStyle>
          <a:p>
            <a:pPr>
              <a:defRPr/>
            </a:pPr>
            <a:fld id="{419CEC1B-E0D8-8842-95E2-E05D856A62C3}" type="datetimeFigureOut">
              <a:rPr lang="en-US"/>
              <a:pPr>
                <a:defRPr/>
              </a:pPr>
              <a:t>9/15/2021</a:t>
            </a:fld>
            <a:endParaRPr lang="en-US"/>
          </a:p>
        </p:txBody>
      </p:sp>
      <p:sp>
        <p:nvSpPr>
          <p:cNvPr id="6"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0B1A750-519F-694E-9061-369C46A6E8A9}" type="slidenum">
              <a:rPr lang="en-US"/>
              <a:pPr>
                <a:defRPr/>
              </a:pPr>
              <a:t>‹#›</a:t>
            </a:fld>
            <a:endParaRPr lang="en-US"/>
          </a:p>
        </p:txBody>
      </p:sp>
    </p:spTree>
    <p:extLst>
      <p:ext uri="{BB962C8B-B14F-4D97-AF65-F5344CB8AC3E}">
        <p14:creationId xmlns:p14="http://schemas.microsoft.com/office/powerpoint/2010/main" val="58300002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036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036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9520238" y="5910265"/>
            <a:ext cx="1835151" cy="365125"/>
          </a:xfrm>
        </p:spPr>
        <p:txBody>
          <a:bodyPr/>
          <a:lstStyle>
            <a:lvl1pPr>
              <a:defRPr/>
            </a:lvl1pPr>
          </a:lstStyle>
          <a:p>
            <a:pPr>
              <a:defRPr/>
            </a:pPr>
            <a:fld id="{67E2FF35-03F0-3341-BA7D-715B28FC40D6}" type="datetimeFigureOut">
              <a:rPr lang="en-US"/>
              <a:pPr>
                <a:defRPr/>
              </a:pPr>
              <a:t>9/15/2021</a:t>
            </a:fld>
            <a:endParaRPr lang="en-US"/>
          </a:p>
        </p:txBody>
      </p:sp>
      <p:sp>
        <p:nvSpPr>
          <p:cNvPr id="8"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AA965C7-E192-F345-9B29-3102AD8BC752}" type="slidenum">
              <a:rPr lang="en-US"/>
              <a:pPr>
                <a:defRPr/>
              </a:pPr>
              <a:t>‹#›</a:t>
            </a:fld>
            <a:endParaRPr lang="en-US"/>
          </a:p>
        </p:txBody>
      </p:sp>
    </p:spTree>
    <p:extLst>
      <p:ext uri="{BB962C8B-B14F-4D97-AF65-F5344CB8AC3E}">
        <p14:creationId xmlns:p14="http://schemas.microsoft.com/office/powerpoint/2010/main" val="42700354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a:xfrm>
            <a:off x="9520238" y="5910265"/>
            <a:ext cx="1835151" cy="365125"/>
          </a:xfrm>
        </p:spPr>
        <p:txBody>
          <a:bodyPr/>
          <a:lstStyle>
            <a:lvl1pPr>
              <a:defRPr/>
            </a:lvl1pPr>
          </a:lstStyle>
          <a:p>
            <a:pPr>
              <a:defRPr/>
            </a:pPr>
            <a:fld id="{77FF34D3-B9D6-2449-A1CB-F5D1B5C3F0B8}" type="datetimeFigureOut">
              <a:rPr lang="en-US"/>
              <a:pPr>
                <a:defRPr/>
              </a:pPr>
              <a:t>9/15/2021</a:t>
            </a:fld>
            <a:endParaRPr lang="en-US"/>
          </a:p>
        </p:txBody>
      </p:sp>
      <p:sp>
        <p:nvSpPr>
          <p:cNvPr id="4"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7CA91D7-90D5-7149-92BC-4CBCA1687091}" type="slidenum">
              <a:rPr lang="en-US"/>
              <a:pPr>
                <a:defRPr/>
              </a:pPr>
              <a:t>‹#›</a:t>
            </a:fld>
            <a:endParaRPr lang="en-US"/>
          </a:p>
        </p:txBody>
      </p:sp>
    </p:spTree>
    <p:extLst>
      <p:ext uri="{BB962C8B-B14F-4D97-AF65-F5344CB8AC3E}">
        <p14:creationId xmlns:p14="http://schemas.microsoft.com/office/powerpoint/2010/main" val="1584819312"/>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9520238" y="5910265"/>
            <a:ext cx="1835151" cy="365125"/>
          </a:xfrm>
        </p:spPr>
        <p:txBody>
          <a:bodyPr/>
          <a:lstStyle>
            <a:lvl1pPr>
              <a:defRPr/>
            </a:lvl1pPr>
          </a:lstStyle>
          <a:p>
            <a:pPr>
              <a:defRPr/>
            </a:pPr>
            <a:fld id="{D4E66536-74E0-034E-8AD5-4D1DEE700FCB}" type="datetimeFigureOut">
              <a:rPr lang="en-US"/>
              <a:pPr>
                <a:defRPr/>
              </a:pPr>
              <a:t>9/15/2021</a:t>
            </a:fld>
            <a:endParaRPr lang="en-US"/>
          </a:p>
        </p:txBody>
      </p:sp>
      <p:sp>
        <p:nvSpPr>
          <p:cNvPr id="3"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64E610E1-29DA-5142-95A7-DA7557AEA98A}" type="slidenum">
              <a:rPr lang="en-US"/>
              <a:pPr>
                <a:defRPr/>
              </a:pPr>
              <a:t>‹#›</a:t>
            </a:fld>
            <a:endParaRPr lang="en-US"/>
          </a:p>
        </p:txBody>
      </p:sp>
    </p:spTree>
    <p:extLst>
      <p:ext uri="{BB962C8B-B14F-4D97-AF65-F5344CB8AC3E}">
        <p14:creationId xmlns:p14="http://schemas.microsoft.com/office/powerpoint/2010/main" val="1807149264"/>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45779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2"/>
            <a:ext cx="3932237" cy="3421309"/>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3"/>
          <p:cNvSpPr>
            <a:spLocks noGrp="1"/>
          </p:cNvSpPr>
          <p:nvPr>
            <p:ph type="dt" sz="half" idx="10"/>
          </p:nvPr>
        </p:nvSpPr>
        <p:spPr>
          <a:xfrm>
            <a:off x="9520238" y="5910265"/>
            <a:ext cx="1835151" cy="365125"/>
          </a:xfrm>
        </p:spPr>
        <p:txBody>
          <a:bodyPr/>
          <a:lstStyle>
            <a:lvl1pPr>
              <a:defRPr/>
            </a:lvl1pPr>
          </a:lstStyle>
          <a:p>
            <a:pPr>
              <a:defRPr/>
            </a:pPr>
            <a:fld id="{9D09A764-126F-7641-99CC-105CFEF8FC26}" type="datetimeFigureOut">
              <a:rPr lang="en-US"/>
              <a:pPr>
                <a:defRPr/>
              </a:pPr>
              <a:t>9/15/2021</a:t>
            </a:fld>
            <a:endParaRPr lang="en-US"/>
          </a:p>
        </p:txBody>
      </p:sp>
      <p:sp>
        <p:nvSpPr>
          <p:cNvPr id="6"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D23A1D4-5F50-F940-B7A1-365D14A5D5EC}" type="slidenum">
              <a:rPr lang="en-US"/>
              <a:pPr>
                <a:defRPr/>
              </a:pPr>
              <a:t>‹#›</a:t>
            </a:fld>
            <a:endParaRPr lang="en-US"/>
          </a:p>
        </p:txBody>
      </p:sp>
    </p:spTree>
    <p:extLst>
      <p:ext uri="{BB962C8B-B14F-4D97-AF65-F5344CB8AC3E}">
        <p14:creationId xmlns:p14="http://schemas.microsoft.com/office/powerpoint/2010/main" val="238674932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556352"/>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486377"/>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3"/>
          <p:cNvSpPr>
            <a:spLocks noGrp="1"/>
          </p:cNvSpPr>
          <p:nvPr>
            <p:ph type="dt" sz="half" idx="10"/>
          </p:nvPr>
        </p:nvSpPr>
        <p:spPr>
          <a:xfrm>
            <a:off x="9520238" y="5910265"/>
            <a:ext cx="1835151" cy="365125"/>
          </a:xfrm>
        </p:spPr>
        <p:txBody>
          <a:bodyPr/>
          <a:lstStyle>
            <a:lvl1pPr>
              <a:defRPr/>
            </a:lvl1pPr>
          </a:lstStyle>
          <a:p>
            <a:pPr>
              <a:defRPr/>
            </a:pPr>
            <a:fld id="{D4C70F71-3319-4F4C-AB8A-8FD491A13DFD}" type="datetimeFigureOut">
              <a:rPr lang="en-US"/>
              <a:pPr>
                <a:defRPr/>
              </a:pPr>
              <a:t>9/15/2021</a:t>
            </a:fld>
            <a:endParaRPr lang="en-US"/>
          </a:p>
        </p:txBody>
      </p:sp>
      <p:sp>
        <p:nvSpPr>
          <p:cNvPr id="6"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B232790-B8AA-5F4B-BC42-0B408E50B979}" type="slidenum">
              <a:rPr lang="en-US"/>
              <a:pPr>
                <a:defRPr/>
              </a:pPr>
              <a:t>‹#›</a:t>
            </a:fld>
            <a:endParaRPr lang="en-US"/>
          </a:p>
        </p:txBody>
      </p:sp>
    </p:spTree>
    <p:extLst>
      <p:ext uri="{BB962C8B-B14F-4D97-AF65-F5344CB8AC3E}">
        <p14:creationId xmlns:p14="http://schemas.microsoft.com/office/powerpoint/2010/main" val="269782622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493716"/>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373441"/>
            <a:ext cx="10515600" cy="1071785"/>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9520238" y="5910265"/>
            <a:ext cx="1835151" cy="365125"/>
          </a:xfrm>
        </p:spPr>
        <p:txBody>
          <a:bodyPr/>
          <a:lstStyle>
            <a:lvl1pPr>
              <a:defRPr/>
            </a:lvl1pPr>
          </a:lstStyle>
          <a:p>
            <a:pPr>
              <a:defRPr/>
            </a:pPr>
            <a:fld id="{1AC3A2D9-A4FB-6746-9440-33567AD5051A}" type="datetimeFigureOut">
              <a:rPr lang="en-US"/>
              <a:pPr>
                <a:defRPr/>
              </a:pPr>
              <a:t>9/15/2021</a:t>
            </a:fld>
            <a:endParaRPr lang="en-US"/>
          </a:p>
        </p:txBody>
      </p:sp>
      <p:sp>
        <p:nvSpPr>
          <p:cNvPr id="5"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E6302A2-89A3-4E4F-B6E0-7E5F6758242D}" type="slidenum">
              <a:rPr lang="en-US"/>
              <a:pPr>
                <a:defRPr/>
              </a:pPr>
              <a:t>‹#›</a:t>
            </a:fld>
            <a:endParaRPr lang="en-US"/>
          </a:p>
        </p:txBody>
      </p:sp>
    </p:spTree>
    <p:extLst>
      <p:ext uri="{BB962C8B-B14F-4D97-AF65-F5344CB8AC3E}">
        <p14:creationId xmlns:p14="http://schemas.microsoft.com/office/powerpoint/2010/main" val="329521043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7"/>
            <a:ext cx="10515600" cy="37636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9520238" y="5910265"/>
            <a:ext cx="1835151" cy="365125"/>
          </a:xfrm>
        </p:spPr>
        <p:txBody>
          <a:bodyPr/>
          <a:lstStyle>
            <a:lvl1pPr>
              <a:defRPr/>
            </a:lvl1pPr>
          </a:lstStyle>
          <a:p>
            <a:pPr>
              <a:defRPr/>
            </a:pPr>
            <a:fld id="{D0C5EBFF-240F-284E-8670-2C609525B74E}" type="datetimeFigureOut">
              <a:rPr lang="en-US"/>
              <a:pPr>
                <a:defRPr/>
              </a:pPr>
              <a:t>9/15/2021</a:t>
            </a:fld>
            <a:endParaRPr lang="en-US"/>
          </a:p>
        </p:txBody>
      </p:sp>
      <p:sp>
        <p:nvSpPr>
          <p:cNvPr id="5"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43C4EA64-98C4-0146-B9E0-3B3026D90EFD}" type="slidenum">
              <a:rPr lang="en-US"/>
              <a:pPr>
                <a:defRPr/>
              </a:pPr>
              <a:t>‹#›</a:t>
            </a:fld>
            <a:endParaRPr lang="en-US"/>
          </a:p>
        </p:txBody>
      </p:sp>
    </p:spTree>
    <p:extLst>
      <p:ext uri="{BB962C8B-B14F-4D97-AF65-F5344CB8AC3E}">
        <p14:creationId xmlns:p14="http://schemas.microsoft.com/office/powerpoint/2010/main" val="1497031764"/>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493716"/>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373441"/>
            <a:ext cx="10515600" cy="1071785"/>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9520238" y="5910265"/>
            <a:ext cx="1835151" cy="365125"/>
          </a:xfrm>
        </p:spPr>
        <p:txBody>
          <a:bodyPr/>
          <a:lstStyle>
            <a:lvl1pPr>
              <a:defRPr/>
            </a:lvl1pPr>
          </a:lstStyle>
          <a:p>
            <a:pPr>
              <a:defRPr/>
            </a:pPr>
            <a:fld id="{200A6D9F-F1A4-8E41-BC32-366D9CDB7708}" type="datetimeFigureOut">
              <a:rPr lang="en-US"/>
              <a:pPr>
                <a:defRPr/>
              </a:pPr>
              <a:t>9/15/2021</a:t>
            </a:fld>
            <a:endParaRPr lang="en-US"/>
          </a:p>
        </p:txBody>
      </p:sp>
      <p:sp>
        <p:nvSpPr>
          <p:cNvPr id="5"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B68D4AA8-9ABF-9440-BB2D-23DF75F20E11}" type="slidenum">
              <a:rPr lang="en-US"/>
              <a:pPr>
                <a:defRPr/>
              </a:pPr>
              <a:t>‹#›</a:t>
            </a:fld>
            <a:endParaRPr lang="en-US"/>
          </a:p>
        </p:txBody>
      </p:sp>
    </p:spTree>
    <p:extLst>
      <p:ext uri="{BB962C8B-B14F-4D97-AF65-F5344CB8AC3E}">
        <p14:creationId xmlns:p14="http://schemas.microsoft.com/office/powerpoint/2010/main" val="69444929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7"/>
            <a:ext cx="5181600" cy="38356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7"/>
            <a:ext cx="5181600" cy="38356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9520238" y="5910265"/>
            <a:ext cx="1835151" cy="365125"/>
          </a:xfrm>
        </p:spPr>
        <p:txBody>
          <a:bodyPr/>
          <a:lstStyle>
            <a:lvl1pPr>
              <a:defRPr/>
            </a:lvl1pPr>
          </a:lstStyle>
          <a:p>
            <a:pPr>
              <a:defRPr/>
            </a:pPr>
            <a:fld id="{3FBEB380-6B65-684A-94B9-C5606B860D83}" type="datetimeFigureOut">
              <a:rPr lang="en-US"/>
              <a:pPr>
                <a:defRPr/>
              </a:pPr>
              <a:t>9/15/2021</a:t>
            </a:fld>
            <a:endParaRPr lang="en-US"/>
          </a:p>
        </p:txBody>
      </p:sp>
      <p:sp>
        <p:nvSpPr>
          <p:cNvPr id="6"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3A2B15B0-36C4-034B-9A3D-0CFE5359CFB6}" type="slidenum">
              <a:rPr lang="en-US"/>
              <a:pPr>
                <a:defRPr/>
              </a:pPr>
              <a:t>‹#›</a:t>
            </a:fld>
            <a:endParaRPr lang="en-US"/>
          </a:p>
        </p:txBody>
      </p:sp>
    </p:spTree>
    <p:extLst>
      <p:ext uri="{BB962C8B-B14F-4D97-AF65-F5344CB8AC3E}">
        <p14:creationId xmlns:p14="http://schemas.microsoft.com/office/powerpoint/2010/main" val="35696427"/>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036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036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9520238" y="5910265"/>
            <a:ext cx="1835151" cy="365125"/>
          </a:xfrm>
        </p:spPr>
        <p:txBody>
          <a:bodyPr/>
          <a:lstStyle>
            <a:lvl1pPr>
              <a:defRPr/>
            </a:lvl1pPr>
          </a:lstStyle>
          <a:p>
            <a:pPr>
              <a:defRPr/>
            </a:pPr>
            <a:fld id="{2D6605AC-C84D-D142-8690-178EB9A5942C}" type="datetimeFigureOut">
              <a:rPr lang="en-US"/>
              <a:pPr>
                <a:defRPr/>
              </a:pPr>
              <a:t>9/15/2021</a:t>
            </a:fld>
            <a:endParaRPr lang="en-US"/>
          </a:p>
        </p:txBody>
      </p:sp>
      <p:sp>
        <p:nvSpPr>
          <p:cNvPr id="8"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33B8F0DA-5D5D-1044-90B4-F96B3D0C9D60}" type="slidenum">
              <a:rPr lang="en-US"/>
              <a:pPr>
                <a:defRPr/>
              </a:pPr>
              <a:t>‹#›</a:t>
            </a:fld>
            <a:endParaRPr lang="en-US"/>
          </a:p>
        </p:txBody>
      </p:sp>
    </p:spTree>
    <p:extLst>
      <p:ext uri="{BB962C8B-B14F-4D97-AF65-F5344CB8AC3E}">
        <p14:creationId xmlns:p14="http://schemas.microsoft.com/office/powerpoint/2010/main" val="80191107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a:xfrm>
            <a:off x="9520238" y="5910265"/>
            <a:ext cx="1835151" cy="365125"/>
          </a:xfrm>
        </p:spPr>
        <p:txBody>
          <a:bodyPr/>
          <a:lstStyle>
            <a:lvl1pPr>
              <a:defRPr/>
            </a:lvl1pPr>
          </a:lstStyle>
          <a:p>
            <a:pPr>
              <a:defRPr/>
            </a:pPr>
            <a:fld id="{89A277EF-E2E5-254C-B304-5EF65EC3DA17}" type="datetimeFigureOut">
              <a:rPr lang="en-US"/>
              <a:pPr>
                <a:defRPr/>
              </a:pPr>
              <a:t>9/15/2021</a:t>
            </a:fld>
            <a:endParaRPr lang="en-US"/>
          </a:p>
        </p:txBody>
      </p:sp>
      <p:sp>
        <p:nvSpPr>
          <p:cNvPr id="4"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1ADB1F27-E1CB-B546-8A79-05A8CDFB830E}" type="slidenum">
              <a:rPr lang="en-US"/>
              <a:pPr>
                <a:defRPr/>
              </a:pPr>
              <a:t>‹#›</a:t>
            </a:fld>
            <a:endParaRPr lang="en-US"/>
          </a:p>
        </p:txBody>
      </p:sp>
    </p:spTree>
    <p:extLst>
      <p:ext uri="{BB962C8B-B14F-4D97-AF65-F5344CB8AC3E}">
        <p14:creationId xmlns:p14="http://schemas.microsoft.com/office/powerpoint/2010/main" val="112085760"/>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9520238" y="5910265"/>
            <a:ext cx="1835151" cy="365125"/>
          </a:xfrm>
        </p:spPr>
        <p:txBody>
          <a:bodyPr/>
          <a:lstStyle>
            <a:lvl1pPr>
              <a:defRPr/>
            </a:lvl1pPr>
          </a:lstStyle>
          <a:p>
            <a:pPr>
              <a:defRPr/>
            </a:pPr>
            <a:fld id="{8302CB3F-D41A-9C49-B7AD-34F594E7132E}" type="datetimeFigureOut">
              <a:rPr lang="en-US"/>
              <a:pPr>
                <a:defRPr/>
              </a:pPr>
              <a:t>9/15/2021</a:t>
            </a:fld>
            <a:endParaRPr lang="en-US"/>
          </a:p>
        </p:txBody>
      </p:sp>
      <p:sp>
        <p:nvSpPr>
          <p:cNvPr id="3"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B1E98276-3E7D-944A-A983-3E488B3764FB}" type="slidenum">
              <a:rPr lang="en-US"/>
              <a:pPr>
                <a:defRPr/>
              </a:pPr>
              <a:t>‹#›</a:t>
            </a:fld>
            <a:endParaRPr lang="en-US"/>
          </a:p>
        </p:txBody>
      </p:sp>
    </p:spTree>
    <p:extLst>
      <p:ext uri="{BB962C8B-B14F-4D97-AF65-F5344CB8AC3E}">
        <p14:creationId xmlns:p14="http://schemas.microsoft.com/office/powerpoint/2010/main" val="482209901"/>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45779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2"/>
            <a:ext cx="3932237" cy="3421309"/>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3"/>
          <p:cNvSpPr>
            <a:spLocks noGrp="1"/>
          </p:cNvSpPr>
          <p:nvPr>
            <p:ph type="dt" sz="half" idx="10"/>
          </p:nvPr>
        </p:nvSpPr>
        <p:spPr>
          <a:xfrm>
            <a:off x="9520238" y="5910265"/>
            <a:ext cx="1835151" cy="365125"/>
          </a:xfrm>
        </p:spPr>
        <p:txBody>
          <a:bodyPr/>
          <a:lstStyle>
            <a:lvl1pPr>
              <a:defRPr/>
            </a:lvl1pPr>
          </a:lstStyle>
          <a:p>
            <a:pPr>
              <a:defRPr/>
            </a:pPr>
            <a:fld id="{50D01DEC-051F-C24F-A13A-3B1C3670262B}" type="datetimeFigureOut">
              <a:rPr lang="en-US"/>
              <a:pPr>
                <a:defRPr/>
              </a:pPr>
              <a:t>9/15/2021</a:t>
            </a:fld>
            <a:endParaRPr lang="en-US"/>
          </a:p>
        </p:txBody>
      </p:sp>
      <p:sp>
        <p:nvSpPr>
          <p:cNvPr id="6"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0F8E5C2D-6D0B-8B4F-B362-50D9517E23E4}" type="slidenum">
              <a:rPr lang="en-US"/>
              <a:pPr>
                <a:defRPr/>
              </a:pPr>
              <a:t>‹#›</a:t>
            </a:fld>
            <a:endParaRPr lang="en-US"/>
          </a:p>
        </p:txBody>
      </p:sp>
    </p:spTree>
    <p:extLst>
      <p:ext uri="{BB962C8B-B14F-4D97-AF65-F5344CB8AC3E}">
        <p14:creationId xmlns:p14="http://schemas.microsoft.com/office/powerpoint/2010/main" val="2046005976"/>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556352"/>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486377"/>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3"/>
          <p:cNvSpPr>
            <a:spLocks noGrp="1"/>
          </p:cNvSpPr>
          <p:nvPr>
            <p:ph type="dt" sz="half" idx="10"/>
          </p:nvPr>
        </p:nvSpPr>
        <p:spPr>
          <a:xfrm>
            <a:off x="9520238" y="5910265"/>
            <a:ext cx="1835151" cy="365125"/>
          </a:xfrm>
        </p:spPr>
        <p:txBody>
          <a:bodyPr/>
          <a:lstStyle>
            <a:lvl1pPr>
              <a:defRPr/>
            </a:lvl1pPr>
          </a:lstStyle>
          <a:p>
            <a:pPr>
              <a:defRPr/>
            </a:pPr>
            <a:fld id="{CE66704B-A3B7-E547-9792-DEA9F5430BF7}" type="datetimeFigureOut">
              <a:rPr lang="en-US"/>
              <a:pPr>
                <a:defRPr/>
              </a:pPr>
              <a:t>9/15/2021</a:t>
            </a:fld>
            <a:endParaRPr lang="en-US"/>
          </a:p>
        </p:txBody>
      </p:sp>
      <p:sp>
        <p:nvSpPr>
          <p:cNvPr id="6"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2B53431-2F84-ED44-8CFE-75319F247F0C}" type="slidenum">
              <a:rPr lang="en-US"/>
              <a:pPr>
                <a:defRPr/>
              </a:pPr>
              <a:t>‹#›</a:t>
            </a:fld>
            <a:endParaRPr lang="en-US"/>
          </a:p>
        </p:txBody>
      </p:sp>
    </p:spTree>
    <p:extLst>
      <p:ext uri="{BB962C8B-B14F-4D97-AF65-F5344CB8AC3E}">
        <p14:creationId xmlns:p14="http://schemas.microsoft.com/office/powerpoint/2010/main" val="1714282868"/>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itle" preserve="1">
  <p:cSld name="Title Slide">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914400" y="2796117"/>
            <a:ext cx="10363200" cy="946891"/>
          </a:xfrm>
        </p:spPr>
        <p:txBody>
          <a:bodyPr/>
          <a:lstStyle>
            <a:lvl1pPr algn="ctr">
              <a:defRPr sz="3800" baseline="0">
                <a:solidFill>
                  <a:schemeClr val="tx1"/>
                </a:solidFill>
                <a:latin typeface="Arial"/>
                <a:cs typeface="Arial"/>
              </a:defRPr>
            </a:lvl1pPr>
          </a:lstStyle>
          <a:p>
            <a:r>
              <a:rPr lang="en-US" dirty="0"/>
              <a:t>PRESENTATION TITLE</a:t>
            </a:r>
          </a:p>
        </p:txBody>
      </p:sp>
      <p:sp>
        <p:nvSpPr>
          <p:cNvPr id="3" name="Subtitle 2"/>
          <p:cNvSpPr>
            <a:spLocks noGrp="1"/>
          </p:cNvSpPr>
          <p:nvPr>
            <p:ph type="subTitle" idx="1" hasCustomPrompt="1"/>
          </p:nvPr>
        </p:nvSpPr>
        <p:spPr>
          <a:xfrm>
            <a:off x="1828800" y="3743008"/>
            <a:ext cx="8534400" cy="534715"/>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lgn="ctr"/>
            <a:r>
              <a:rPr lang="en-US" sz="2400" dirty="0">
                <a:solidFill>
                  <a:srgbClr val="B40023"/>
                </a:solidFill>
                <a:latin typeface="Constantia"/>
                <a:cs typeface="Constantia"/>
              </a:rPr>
              <a:t>Subtitle here</a:t>
            </a:r>
          </a:p>
        </p:txBody>
      </p:sp>
    </p:spTree>
    <p:extLst>
      <p:ext uri="{BB962C8B-B14F-4D97-AF65-F5344CB8AC3E}">
        <p14:creationId xmlns:p14="http://schemas.microsoft.com/office/powerpoint/2010/main" val="1008412896"/>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obj" preserve="1">
  <p:cSld name="Title and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3800"/>
            </a:lvl1pPr>
          </a:lstStyle>
          <a:p>
            <a:r>
              <a:rPr lang="en-US" dirty="0"/>
              <a:t>SLIDE TITLE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47A55717-EB62-2F4F-AD7D-B8288E197F68}"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    </a:t>
            </a:r>
            <a:fld id="{7CC364B6-35E5-A045-8C5F-DBEE51533F5F}"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9/15/2021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517597389"/>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Section Header">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47A55717-EB62-2F4F-AD7D-B8288E197F68}"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    </a:t>
            </a:r>
            <a:fld id="{7CC364B6-35E5-A045-8C5F-DBEE51533F5F}"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9/15/2021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11"/>
          </p:nvPr>
        </p:nvSpPr>
        <p:spPr/>
        <p:txBody>
          <a:bodyPr/>
          <a:lstStyle>
            <a:lvl1pPr>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973288525"/>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twoObj" preserve="1">
  <p:cSld name="Two Conten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3800"/>
            </a:lvl1pPr>
          </a:lstStyle>
          <a:p>
            <a:r>
              <a:rPr lang="en-US" dirty="0"/>
              <a:t>SLIDE TITLE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47A55717-EB62-2F4F-AD7D-B8288E197F68}"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    </a:t>
            </a:r>
            <a:fld id="{7CC364B6-35E5-A045-8C5F-DBEE51533F5F}"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9/15/2021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lvl1pPr>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53888927"/>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twoTxTwoObj" preserve="1">
  <p:cSld name="Comparis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3800"/>
            </a:lvl1pPr>
          </a:lstStyle>
          <a:p>
            <a:r>
              <a:rPr lang="en-US" dirty="0"/>
              <a:t>SLIDE TITLE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879BA799-38BA-6048-BD1A-3102FBE98DC4}"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9/15/2021</a:t>
            </a:fld>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
        <p:nvSpPr>
          <p:cNvPr id="8" name="Footer Placeholder 7"/>
          <p:cNvSpPr>
            <a:spLocks noGrp="1"/>
          </p:cNvSpPr>
          <p:nvPr>
            <p:ph type="ftr" sz="quarter" idx="11"/>
          </p:nvPr>
        </p:nvSpPr>
        <p:spPr/>
        <p:txBody>
          <a:bodyPr/>
          <a:lstStyle>
            <a:lvl1pPr>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421584004"/>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titleOnly" preserve="1">
  <p:cSld name="Title Only">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solidFill>
                  <a:scrgbClr r="0" g="0" b="0"/>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47A55717-EB62-2F4F-AD7D-B8288E197F68}"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    </a:t>
            </a:r>
            <a:fld id="{7CC364B6-35E5-A045-8C5F-DBEE51533F5F}"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9/15/2021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4" name="Footer Placeholder 3"/>
          <p:cNvSpPr>
            <a:spLocks noGrp="1"/>
          </p:cNvSpPr>
          <p:nvPr>
            <p:ph type="ftr" sz="quarter" idx="11"/>
          </p:nvPr>
        </p:nvSpPr>
        <p:spPr/>
        <p:txBody>
          <a:bodyPr/>
          <a:lstStyle>
            <a:lvl1pPr>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856605631"/>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blank" preserve="1">
  <p:cSld name="Blank">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47A55717-EB62-2F4F-AD7D-B8288E197F68}"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    </a:t>
            </a:r>
            <a:fld id="{7CC364B6-35E5-A045-8C5F-DBEE51533F5F}"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9/15/2021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3" name="Footer Placeholder 2"/>
          <p:cNvSpPr>
            <a:spLocks noGrp="1"/>
          </p:cNvSpPr>
          <p:nvPr>
            <p:ph type="ftr" sz="quarter" idx="11"/>
          </p:nvPr>
        </p:nvSpPr>
        <p:spPr/>
        <p:txBody>
          <a:bodyPr/>
          <a:lstStyle>
            <a:lvl1pPr>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2745811684"/>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type="objTx" preserve="1">
  <p:cSld name="Content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47A55717-EB62-2F4F-AD7D-B8288E197F68}"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    </a:t>
            </a:r>
            <a:fld id="{7CC364B6-35E5-A045-8C5F-DBEE51533F5F}"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9/15/2021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lvl1pPr>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684879872"/>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picTx" preserve="1">
  <p:cSld name="Picture with Caption">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47A55717-EB62-2F4F-AD7D-B8288E197F68}" type="slidenum">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    </a:t>
            </a:r>
            <a:fld id="{7CC364B6-35E5-A045-8C5F-DBEE51533F5F}" type="datetimeFigureOut">
              <a:rPr kumimoji="0" lang="en-US" sz="12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9/15/2021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Footer Placeholder 5"/>
          <p:cNvSpPr>
            <a:spLocks noGrp="1"/>
          </p:cNvSpPr>
          <p:nvPr>
            <p:ph type="ftr" sz="quarter" idx="11"/>
          </p:nvPr>
        </p:nvSpPr>
        <p:spPr/>
        <p:txBody>
          <a:bodyPr/>
          <a:lstStyle>
            <a:lvl1pPr>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1392648519"/>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838200" y="1825627"/>
            <a:ext cx="10515600" cy="376361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9520238" y="5910265"/>
            <a:ext cx="1835151" cy="365125"/>
          </a:xfrm>
        </p:spPr>
        <p:txBody>
          <a:bodyPr/>
          <a:lstStyle>
            <a:lvl1pPr>
              <a:defRPr/>
            </a:lvl1pPr>
          </a:lstStyle>
          <a:p>
            <a:pPr>
              <a:defRPr/>
            </a:pPr>
            <a:fld id="{174AACEA-98EF-A94F-807D-B7464C29FBB6}" type="datetimeFigureOut">
              <a:rPr lang="en-US"/>
              <a:pPr>
                <a:defRPr/>
              </a:pPr>
              <a:t>9/15/2021</a:t>
            </a:fld>
            <a:endParaRPr lang="en-US"/>
          </a:p>
        </p:txBody>
      </p:sp>
      <p:sp>
        <p:nvSpPr>
          <p:cNvPr id="5"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66412E16-4EA6-8545-9616-3F0E0522E13E}" type="slidenum">
              <a:rPr lang="en-US"/>
              <a:pPr>
                <a:defRPr/>
              </a:pPr>
              <a:t>‹#›</a:t>
            </a:fld>
            <a:endParaRPr lang="en-US"/>
          </a:p>
        </p:txBody>
      </p:sp>
    </p:spTree>
    <p:extLst>
      <p:ext uri="{BB962C8B-B14F-4D97-AF65-F5344CB8AC3E}">
        <p14:creationId xmlns:p14="http://schemas.microsoft.com/office/powerpoint/2010/main" val="1311554324"/>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7"/>
            <a:ext cx="5181600" cy="38356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7"/>
            <a:ext cx="5181600" cy="383562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9520238" y="5910265"/>
            <a:ext cx="1835151" cy="365125"/>
          </a:xfrm>
        </p:spPr>
        <p:txBody>
          <a:bodyPr/>
          <a:lstStyle>
            <a:lvl1pPr>
              <a:defRPr/>
            </a:lvl1pPr>
          </a:lstStyle>
          <a:p>
            <a:pPr>
              <a:defRPr/>
            </a:pPr>
            <a:fld id="{419CEC1B-E0D8-8842-95E2-E05D856A62C3}" type="datetimeFigureOut">
              <a:rPr lang="en-US"/>
              <a:pPr>
                <a:defRPr/>
              </a:pPr>
              <a:t>9/15/2021</a:t>
            </a:fld>
            <a:endParaRPr lang="en-US"/>
          </a:p>
        </p:txBody>
      </p:sp>
      <p:sp>
        <p:nvSpPr>
          <p:cNvPr id="6"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B0B1A750-519F-694E-9061-369C46A6E8A9}" type="slidenum">
              <a:rPr lang="en-US"/>
              <a:pPr>
                <a:defRPr/>
              </a:pPr>
              <a:t>‹#›</a:t>
            </a:fld>
            <a:endParaRPr lang="en-US"/>
          </a:p>
        </p:txBody>
      </p:sp>
    </p:spTree>
    <p:extLst>
      <p:ext uri="{BB962C8B-B14F-4D97-AF65-F5344CB8AC3E}">
        <p14:creationId xmlns:p14="http://schemas.microsoft.com/office/powerpoint/2010/main" val="1521370660"/>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7"/>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9" y="2505075"/>
            <a:ext cx="5157787" cy="3036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400" b="1"/>
            </a:lvl1pPr>
            <a:lvl2pPr marL="457189" indent="0">
              <a:buNone/>
              <a:defRPr sz="2000" b="1"/>
            </a:lvl2pPr>
            <a:lvl3pPr marL="914377" indent="0">
              <a:buNone/>
              <a:defRPr sz="1800" b="1"/>
            </a:lvl3pPr>
            <a:lvl4pPr marL="1371566" indent="0">
              <a:buNone/>
              <a:defRPr sz="1600" b="1"/>
            </a:lvl4pPr>
            <a:lvl5pPr marL="1828754" indent="0">
              <a:buNone/>
              <a:defRPr sz="1600" b="1"/>
            </a:lvl5pPr>
            <a:lvl6pPr marL="2285943" indent="0">
              <a:buNone/>
              <a:defRPr sz="1600" b="1"/>
            </a:lvl6pPr>
            <a:lvl7pPr marL="2743131" indent="0">
              <a:buNone/>
              <a:defRPr sz="1600" b="1"/>
            </a:lvl7pPr>
            <a:lvl8pPr marL="3200320" indent="0">
              <a:buNone/>
              <a:defRPr sz="1600" b="1"/>
            </a:lvl8pPr>
            <a:lvl9pPr marL="3657509"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1" y="2505075"/>
            <a:ext cx="5183188" cy="30368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9520238" y="5910265"/>
            <a:ext cx="1835151" cy="365125"/>
          </a:xfrm>
        </p:spPr>
        <p:txBody>
          <a:bodyPr/>
          <a:lstStyle>
            <a:lvl1pPr>
              <a:defRPr/>
            </a:lvl1pPr>
          </a:lstStyle>
          <a:p>
            <a:pPr>
              <a:defRPr/>
            </a:pPr>
            <a:fld id="{67E2FF35-03F0-3341-BA7D-715B28FC40D6}" type="datetimeFigureOut">
              <a:rPr lang="en-US"/>
              <a:pPr>
                <a:defRPr/>
              </a:pPr>
              <a:t>9/15/2021</a:t>
            </a:fld>
            <a:endParaRPr lang="en-US"/>
          </a:p>
        </p:txBody>
      </p:sp>
      <p:sp>
        <p:nvSpPr>
          <p:cNvPr id="8"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9" name="Slide Number Placeholder 5"/>
          <p:cNvSpPr>
            <a:spLocks noGrp="1"/>
          </p:cNvSpPr>
          <p:nvPr>
            <p:ph type="sldNum" sz="quarter" idx="12"/>
          </p:nvPr>
        </p:nvSpPr>
        <p:spPr/>
        <p:txBody>
          <a:bodyPr/>
          <a:lstStyle>
            <a:lvl1pPr>
              <a:defRPr/>
            </a:lvl1pPr>
          </a:lstStyle>
          <a:p>
            <a:pPr>
              <a:defRPr/>
            </a:pPr>
            <a:fld id="{AAA965C7-E192-F345-9B29-3102AD8BC752}" type="slidenum">
              <a:rPr lang="en-US"/>
              <a:pPr>
                <a:defRPr/>
              </a:pPr>
              <a:t>‹#›</a:t>
            </a:fld>
            <a:endParaRPr lang="en-US"/>
          </a:p>
        </p:txBody>
      </p:sp>
    </p:spTree>
    <p:extLst>
      <p:ext uri="{BB962C8B-B14F-4D97-AF65-F5344CB8AC3E}">
        <p14:creationId xmlns:p14="http://schemas.microsoft.com/office/powerpoint/2010/main" val="173638143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a:xfrm>
            <a:off x="9520238" y="5910265"/>
            <a:ext cx="1835151" cy="365125"/>
          </a:xfrm>
        </p:spPr>
        <p:txBody>
          <a:bodyPr/>
          <a:lstStyle>
            <a:lvl1pPr>
              <a:defRPr/>
            </a:lvl1pPr>
          </a:lstStyle>
          <a:p>
            <a:pPr>
              <a:defRPr/>
            </a:pPr>
            <a:fld id="{77FF34D3-B9D6-2449-A1CB-F5D1B5C3F0B8}" type="datetimeFigureOut">
              <a:rPr lang="en-US"/>
              <a:pPr>
                <a:defRPr/>
              </a:pPr>
              <a:t>9/15/2021</a:t>
            </a:fld>
            <a:endParaRPr lang="en-US"/>
          </a:p>
        </p:txBody>
      </p:sp>
      <p:sp>
        <p:nvSpPr>
          <p:cNvPr id="4"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5" name="Slide Number Placeholder 5"/>
          <p:cNvSpPr>
            <a:spLocks noGrp="1"/>
          </p:cNvSpPr>
          <p:nvPr>
            <p:ph type="sldNum" sz="quarter" idx="12"/>
          </p:nvPr>
        </p:nvSpPr>
        <p:spPr/>
        <p:txBody>
          <a:bodyPr/>
          <a:lstStyle>
            <a:lvl1pPr>
              <a:defRPr/>
            </a:lvl1pPr>
          </a:lstStyle>
          <a:p>
            <a:pPr>
              <a:defRPr/>
            </a:pPr>
            <a:fld id="{D7CA91D7-90D5-7149-92BC-4CBCA1687091}" type="slidenum">
              <a:rPr lang="en-US"/>
              <a:pPr>
                <a:defRPr/>
              </a:pPr>
              <a:t>‹#›</a:t>
            </a:fld>
            <a:endParaRPr lang="en-US"/>
          </a:p>
        </p:txBody>
      </p:sp>
    </p:spTree>
    <p:extLst>
      <p:ext uri="{BB962C8B-B14F-4D97-AF65-F5344CB8AC3E}">
        <p14:creationId xmlns:p14="http://schemas.microsoft.com/office/powerpoint/2010/main" val="1207549383"/>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9520238" y="5910265"/>
            <a:ext cx="1835151" cy="365125"/>
          </a:xfrm>
        </p:spPr>
        <p:txBody>
          <a:bodyPr/>
          <a:lstStyle>
            <a:lvl1pPr>
              <a:defRPr/>
            </a:lvl1pPr>
          </a:lstStyle>
          <a:p>
            <a:pPr>
              <a:defRPr/>
            </a:pPr>
            <a:fld id="{D4E66536-74E0-034E-8AD5-4D1DEE700FCB}" type="datetimeFigureOut">
              <a:rPr lang="en-US"/>
              <a:pPr>
                <a:defRPr/>
              </a:pPr>
              <a:t>9/15/2021</a:t>
            </a:fld>
            <a:endParaRPr lang="en-US"/>
          </a:p>
        </p:txBody>
      </p:sp>
      <p:sp>
        <p:nvSpPr>
          <p:cNvPr id="3"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64E610E1-29DA-5142-95A7-DA7557AEA98A}" type="slidenum">
              <a:rPr lang="en-US"/>
              <a:pPr>
                <a:defRPr/>
              </a:pPr>
              <a:t>‹#›</a:t>
            </a:fld>
            <a:endParaRPr lang="en-US"/>
          </a:p>
        </p:txBody>
      </p:sp>
    </p:spTree>
    <p:extLst>
      <p:ext uri="{BB962C8B-B14F-4D97-AF65-F5344CB8AC3E}">
        <p14:creationId xmlns:p14="http://schemas.microsoft.com/office/powerpoint/2010/main" val="1562015931"/>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6"/>
            <a:ext cx="6172200" cy="445779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2"/>
            <a:ext cx="3932237" cy="3421309"/>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3"/>
          <p:cNvSpPr>
            <a:spLocks noGrp="1"/>
          </p:cNvSpPr>
          <p:nvPr>
            <p:ph type="dt" sz="half" idx="10"/>
          </p:nvPr>
        </p:nvSpPr>
        <p:spPr>
          <a:xfrm>
            <a:off x="9520238" y="5910265"/>
            <a:ext cx="1835151" cy="365125"/>
          </a:xfrm>
        </p:spPr>
        <p:txBody>
          <a:bodyPr/>
          <a:lstStyle>
            <a:lvl1pPr>
              <a:defRPr/>
            </a:lvl1pPr>
          </a:lstStyle>
          <a:p>
            <a:pPr>
              <a:defRPr/>
            </a:pPr>
            <a:fld id="{9D09A764-126F-7641-99CC-105CFEF8FC26}" type="datetimeFigureOut">
              <a:rPr lang="en-US"/>
              <a:pPr>
                <a:defRPr/>
              </a:pPr>
              <a:t>9/15/2021</a:t>
            </a:fld>
            <a:endParaRPr lang="en-US"/>
          </a:p>
        </p:txBody>
      </p:sp>
      <p:sp>
        <p:nvSpPr>
          <p:cNvPr id="6"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5D23A1D4-5F50-F940-B7A1-365D14A5D5EC}" type="slidenum">
              <a:rPr lang="en-US"/>
              <a:pPr>
                <a:defRPr/>
              </a:pPr>
              <a:t>‹#›</a:t>
            </a:fld>
            <a:endParaRPr lang="en-US"/>
          </a:p>
        </p:txBody>
      </p:sp>
    </p:spTree>
    <p:extLst>
      <p:ext uri="{BB962C8B-B14F-4D97-AF65-F5344CB8AC3E}">
        <p14:creationId xmlns:p14="http://schemas.microsoft.com/office/powerpoint/2010/main" val="1961651389"/>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556352"/>
          </a:xfrm>
        </p:spPr>
        <p:txBody>
          <a:bodyPr rtlCol="0">
            <a:normAutofit/>
          </a:bodyPr>
          <a:lstStyle>
            <a:lvl1pPr marL="0" indent="0">
              <a:buNone/>
              <a:defRPr sz="3200"/>
            </a:lvl1pPr>
            <a:lvl2pPr marL="457189" indent="0">
              <a:buNone/>
              <a:defRPr sz="2800"/>
            </a:lvl2pPr>
            <a:lvl3pPr marL="914377" indent="0">
              <a:buNone/>
              <a:defRPr sz="2400"/>
            </a:lvl3pPr>
            <a:lvl4pPr marL="1371566" indent="0">
              <a:buNone/>
              <a:defRPr sz="2000"/>
            </a:lvl4pPr>
            <a:lvl5pPr marL="1828754" indent="0">
              <a:buNone/>
              <a:defRPr sz="2000"/>
            </a:lvl5pPr>
            <a:lvl6pPr marL="2285943" indent="0">
              <a:buNone/>
              <a:defRPr sz="2000"/>
            </a:lvl6pPr>
            <a:lvl7pPr marL="2743131" indent="0">
              <a:buNone/>
              <a:defRPr sz="2000"/>
            </a:lvl7pPr>
            <a:lvl8pPr marL="3200320" indent="0">
              <a:buNone/>
              <a:defRPr sz="2000"/>
            </a:lvl8pPr>
            <a:lvl9pPr marL="3657509" indent="0">
              <a:buNone/>
              <a:defRPr sz="2000"/>
            </a:lvl9pPr>
          </a:lstStyle>
          <a:p>
            <a:pPr lvl="0"/>
            <a:endParaRPr lang="en-US" noProof="0"/>
          </a:p>
        </p:txBody>
      </p:sp>
      <p:sp>
        <p:nvSpPr>
          <p:cNvPr id="4" name="Text Placeholder 3"/>
          <p:cNvSpPr>
            <a:spLocks noGrp="1"/>
          </p:cNvSpPr>
          <p:nvPr>
            <p:ph type="body" sz="half" idx="2"/>
          </p:nvPr>
        </p:nvSpPr>
        <p:spPr>
          <a:xfrm>
            <a:off x="839788" y="2057400"/>
            <a:ext cx="3932237" cy="3486377"/>
          </a:xfrm>
        </p:spPr>
        <p:txBody>
          <a:bodyPr/>
          <a:lstStyle>
            <a:lvl1pPr marL="0" indent="0">
              <a:buNone/>
              <a:defRPr sz="1600"/>
            </a:lvl1pPr>
            <a:lvl2pPr marL="457189" indent="0">
              <a:buNone/>
              <a:defRPr sz="1400"/>
            </a:lvl2pPr>
            <a:lvl3pPr marL="914377" indent="0">
              <a:buNone/>
              <a:defRPr sz="1200"/>
            </a:lvl3pPr>
            <a:lvl4pPr marL="1371566" indent="0">
              <a:buNone/>
              <a:defRPr sz="1000"/>
            </a:lvl4pPr>
            <a:lvl5pPr marL="1828754" indent="0">
              <a:buNone/>
              <a:defRPr sz="1000"/>
            </a:lvl5pPr>
            <a:lvl6pPr marL="2285943" indent="0">
              <a:buNone/>
              <a:defRPr sz="1000"/>
            </a:lvl6pPr>
            <a:lvl7pPr marL="2743131" indent="0">
              <a:buNone/>
              <a:defRPr sz="1000"/>
            </a:lvl7pPr>
            <a:lvl8pPr marL="3200320" indent="0">
              <a:buNone/>
              <a:defRPr sz="1000"/>
            </a:lvl8pPr>
            <a:lvl9pPr marL="3657509" indent="0">
              <a:buNone/>
              <a:defRPr sz="1000"/>
            </a:lvl9pPr>
          </a:lstStyle>
          <a:p>
            <a:pPr lvl="0"/>
            <a:r>
              <a:rPr lang="en-US"/>
              <a:t>Click to edit Master text styles</a:t>
            </a:r>
          </a:p>
        </p:txBody>
      </p:sp>
      <p:sp>
        <p:nvSpPr>
          <p:cNvPr id="5" name="Date Placeholder 3"/>
          <p:cNvSpPr>
            <a:spLocks noGrp="1"/>
          </p:cNvSpPr>
          <p:nvPr>
            <p:ph type="dt" sz="half" idx="10"/>
          </p:nvPr>
        </p:nvSpPr>
        <p:spPr>
          <a:xfrm>
            <a:off x="9520238" y="5910265"/>
            <a:ext cx="1835151" cy="365125"/>
          </a:xfrm>
        </p:spPr>
        <p:txBody>
          <a:bodyPr/>
          <a:lstStyle>
            <a:lvl1pPr>
              <a:defRPr/>
            </a:lvl1pPr>
          </a:lstStyle>
          <a:p>
            <a:pPr>
              <a:defRPr/>
            </a:pPr>
            <a:fld id="{D4C70F71-3319-4F4C-AB8A-8FD491A13DFD}" type="datetimeFigureOut">
              <a:rPr lang="en-US"/>
              <a:pPr>
                <a:defRPr/>
              </a:pPr>
              <a:t>9/15/2021</a:t>
            </a:fld>
            <a:endParaRPr lang="en-US"/>
          </a:p>
        </p:txBody>
      </p:sp>
      <p:sp>
        <p:nvSpPr>
          <p:cNvPr id="6"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7" name="Slide Number Placeholder 5"/>
          <p:cNvSpPr>
            <a:spLocks noGrp="1"/>
          </p:cNvSpPr>
          <p:nvPr>
            <p:ph type="sldNum" sz="quarter" idx="12"/>
          </p:nvPr>
        </p:nvSpPr>
        <p:spPr/>
        <p:txBody>
          <a:bodyPr/>
          <a:lstStyle>
            <a:lvl1pPr>
              <a:defRPr/>
            </a:lvl1pPr>
          </a:lstStyle>
          <a:p>
            <a:pPr>
              <a:defRPr/>
            </a:pPr>
            <a:fld id="{2B232790-B8AA-5F4B-BC42-0B408E50B979}" type="slidenum">
              <a:rPr lang="en-US"/>
              <a:pPr>
                <a:defRPr/>
              </a:pPr>
              <a:t>‹#›</a:t>
            </a:fld>
            <a:endParaRPr lang="en-US"/>
          </a:p>
        </p:txBody>
      </p:sp>
    </p:spTree>
    <p:extLst>
      <p:ext uri="{BB962C8B-B14F-4D97-AF65-F5344CB8AC3E}">
        <p14:creationId xmlns:p14="http://schemas.microsoft.com/office/powerpoint/2010/main" val="1305946179"/>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a:t>Click to edit Master subtitle style</a:t>
            </a:r>
          </a:p>
        </p:txBody>
      </p:sp>
      <p:sp>
        <p:nvSpPr>
          <p:cNvPr id="4" name="Date Placeholder 3"/>
          <p:cNvSpPr>
            <a:spLocks noGrp="1"/>
          </p:cNvSpPr>
          <p:nvPr>
            <p:ph type="dt" sz="half" idx="10"/>
          </p:nvPr>
        </p:nvSpPr>
        <p:spPr>
          <a:xfrm>
            <a:off x="9520238" y="5910265"/>
            <a:ext cx="1835151" cy="365125"/>
          </a:xfrm>
        </p:spPr>
        <p:txBody>
          <a:bodyPr/>
          <a:lstStyle>
            <a:lvl1pPr>
              <a:defRPr/>
            </a:lvl1pPr>
          </a:lstStyle>
          <a:p>
            <a:pPr>
              <a:defRPr/>
            </a:pPr>
            <a:fld id="{852341E4-4E61-FE45-9A64-26DB8999E0AC}" type="datetimeFigureOut">
              <a:rPr lang="en-US"/>
              <a:pPr>
                <a:defRPr/>
              </a:pPr>
              <a:t>9/15/2021</a:t>
            </a:fld>
            <a:endParaRPr lang="en-US"/>
          </a:p>
        </p:txBody>
      </p:sp>
      <p:sp>
        <p:nvSpPr>
          <p:cNvPr id="5"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07F267B5-1A93-D540-BA7F-F73FCEBF7A84}" type="slidenum">
              <a:rPr lang="en-US"/>
              <a:pPr>
                <a:defRPr/>
              </a:pPr>
              <a:t>‹#›</a:t>
            </a:fld>
            <a:endParaRPr lang="en-US"/>
          </a:p>
        </p:txBody>
      </p:sp>
    </p:spTree>
    <p:extLst>
      <p:ext uri="{BB962C8B-B14F-4D97-AF65-F5344CB8AC3E}">
        <p14:creationId xmlns:p14="http://schemas.microsoft.com/office/powerpoint/2010/main" val="1760248234"/>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9520238" y="5910265"/>
            <a:ext cx="1835151" cy="365125"/>
          </a:xfrm>
        </p:spPr>
        <p:txBody>
          <a:bodyPr/>
          <a:lstStyle>
            <a:lvl1pPr>
              <a:defRPr/>
            </a:lvl1pPr>
          </a:lstStyle>
          <a:p>
            <a:pPr>
              <a:defRPr/>
            </a:pPr>
            <a:fld id="{D172FC67-6ADA-D94C-97E2-CC7C54C9BB86}" type="datetimeFigureOut">
              <a:rPr lang="en-US"/>
              <a:pPr>
                <a:defRPr/>
              </a:pPr>
              <a:t>9/15/2021</a:t>
            </a:fld>
            <a:endParaRPr lang="en-US"/>
          </a:p>
        </p:txBody>
      </p:sp>
      <p:sp>
        <p:nvSpPr>
          <p:cNvPr id="3"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4" name="Slide Number Placeholder 5"/>
          <p:cNvSpPr>
            <a:spLocks noGrp="1"/>
          </p:cNvSpPr>
          <p:nvPr>
            <p:ph type="sldNum" sz="quarter" idx="12"/>
          </p:nvPr>
        </p:nvSpPr>
        <p:spPr/>
        <p:txBody>
          <a:bodyPr/>
          <a:lstStyle>
            <a:lvl1pPr>
              <a:defRPr/>
            </a:lvl1pPr>
          </a:lstStyle>
          <a:p>
            <a:pPr>
              <a:defRPr/>
            </a:pPr>
            <a:fld id="{A9E8A703-767C-7D4E-A415-84487F78CA63}" type="slidenum">
              <a:rPr lang="en-US"/>
              <a:pPr>
                <a:defRPr/>
              </a:pPr>
              <a:t>‹#›</a:t>
            </a:fld>
            <a:endParaRPr lang="en-US"/>
          </a:p>
        </p:txBody>
      </p:sp>
    </p:spTree>
    <p:extLst>
      <p:ext uri="{BB962C8B-B14F-4D97-AF65-F5344CB8AC3E}">
        <p14:creationId xmlns:p14="http://schemas.microsoft.com/office/powerpoint/2010/main" val="757347766"/>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1" y="1493716"/>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1" y="4373441"/>
            <a:ext cx="10515600" cy="1071785"/>
          </a:xfrm>
        </p:spPr>
        <p:txBody>
          <a:bodyPr/>
          <a:lstStyle>
            <a:lvl1pPr marL="0" indent="0">
              <a:buNone/>
              <a:defRPr sz="2400">
                <a:solidFill>
                  <a:schemeClr val="tx1">
                    <a:tint val="75000"/>
                  </a:schemeClr>
                </a:solidFill>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9520238" y="5910265"/>
            <a:ext cx="1835151" cy="365125"/>
          </a:xfrm>
        </p:spPr>
        <p:txBody>
          <a:bodyPr/>
          <a:lstStyle>
            <a:lvl1pPr>
              <a:defRPr/>
            </a:lvl1pPr>
          </a:lstStyle>
          <a:p>
            <a:pPr>
              <a:defRPr/>
            </a:pPr>
            <a:fld id="{E98A1A23-DBCD-5243-B96A-1ED8401E3B93}" type="datetimeFigureOut">
              <a:rPr lang="en-US"/>
              <a:pPr>
                <a:defRPr/>
              </a:pPr>
              <a:t>9/15/2021</a:t>
            </a:fld>
            <a:endParaRPr lang="en-US"/>
          </a:p>
        </p:txBody>
      </p:sp>
      <p:sp>
        <p:nvSpPr>
          <p:cNvPr id="5" name="Footer Placeholder 4"/>
          <p:cNvSpPr>
            <a:spLocks noGrp="1"/>
          </p:cNvSpPr>
          <p:nvPr>
            <p:ph type="ftr" sz="quarter" idx="11"/>
          </p:nvPr>
        </p:nvSpPr>
        <p:spPr>
          <a:xfrm>
            <a:off x="4038600" y="5910265"/>
            <a:ext cx="4114800" cy="365125"/>
          </a:xfrm>
        </p:spPr>
        <p:txBody>
          <a:bodyPr/>
          <a:lstStyle>
            <a:lvl1pPr>
              <a:defRPr/>
            </a:lvl1pPr>
          </a:lstStyle>
          <a:p>
            <a:pPr>
              <a:defRPr/>
            </a:pPr>
            <a:endParaRPr lang="en-US"/>
          </a:p>
        </p:txBody>
      </p:sp>
      <p:sp>
        <p:nvSpPr>
          <p:cNvPr id="6" name="Slide Number Placeholder 5"/>
          <p:cNvSpPr>
            <a:spLocks noGrp="1"/>
          </p:cNvSpPr>
          <p:nvPr>
            <p:ph type="sldNum" sz="quarter" idx="12"/>
          </p:nvPr>
        </p:nvSpPr>
        <p:spPr/>
        <p:txBody>
          <a:bodyPr/>
          <a:lstStyle>
            <a:lvl1pPr>
              <a:defRPr/>
            </a:lvl1pPr>
          </a:lstStyle>
          <a:p>
            <a:pPr>
              <a:defRPr/>
            </a:pPr>
            <a:fld id="{F8E2BE5E-019A-6E44-B4F7-8D0AFE8F2BDA}" type="slidenum">
              <a:rPr lang="en-US"/>
              <a:pPr>
                <a:defRPr/>
              </a:pPr>
              <a:t>‹#›</a:t>
            </a:fld>
            <a:endParaRPr lang="en-US"/>
          </a:p>
        </p:txBody>
      </p:sp>
    </p:spTree>
    <p:extLst>
      <p:ext uri="{BB962C8B-B14F-4D97-AF65-F5344CB8AC3E}">
        <p14:creationId xmlns:p14="http://schemas.microsoft.com/office/powerpoint/2010/main" val="608327393"/>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7"/>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bwMode="auto">
          <a:xfrm>
            <a:off x="1524" y="0"/>
            <a:ext cx="12188952"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1"/>
          <p:cNvSpPr>
            <a:spLocks noGrp="1"/>
          </p:cNvSpPr>
          <p:nvPr>
            <p:ph type="ctrTitle" hasCustomPrompt="1"/>
          </p:nvPr>
        </p:nvSpPr>
        <p:spPr>
          <a:xfrm>
            <a:off x="914400" y="2796117"/>
            <a:ext cx="10363200" cy="946891"/>
          </a:xfrm>
        </p:spPr>
        <p:txBody>
          <a:bodyPr/>
          <a:lstStyle>
            <a:lvl1pPr algn="ctr">
              <a:defRPr sz="3800" baseline="0">
                <a:solidFill>
                  <a:schemeClr val="tx1"/>
                </a:solidFill>
                <a:latin typeface="Arial"/>
                <a:cs typeface="Arial"/>
              </a:defRPr>
            </a:lvl1pPr>
          </a:lstStyle>
          <a:p>
            <a:r>
              <a:rPr lang="en-US" dirty="0"/>
              <a:t>PRESENTATION TITLE</a:t>
            </a:r>
          </a:p>
        </p:txBody>
      </p:sp>
      <p:sp>
        <p:nvSpPr>
          <p:cNvPr id="3" name="Subtitle 2"/>
          <p:cNvSpPr>
            <a:spLocks noGrp="1"/>
          </p:cNvSpPr>
          <p:nvPr>
            <p:ph type="subTitle" idx="1" hasCustomPrompt="1"/>
          </p:nvPr>
        </p:nvSpPr>
        <p:spPr>
          <a:xfrm>
            <a:off x="1828800" y="3743008"/>
            <a:ext cx="8534400" cy="534715"/>
          </a:xfrm>
        </p:spPr>
        <p:txBody>
          <a:bodyPr/>
          <a:lstStyle>
            <a:lvl1pPr marL="0" indent="0" algn="ctr">
              <a:buNone/>
              <a:defRPr sz="36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algn="ctr"/>
            <a:r>
              <a:rPr lang="en-US" sz="2400" dirty="0">
                <a:solidFill>
                  <a:srgbClr val="B40023"/>
                </a:solidFill>
                <a:latin typeface="Constantia"/>
                <a:cs typeface="Constantia"/>
              </a:rPr>
              <a:t>Subtitle here</a:t>
            </a:r>
          </a:p>
        </p:txBody>
      </p:sp>
    </p:spTree>
    <p:extLst>
      <p:ext uri="{BB962C8B-B14F-4D97-AF65-F5344CB8AC3E}">
        <p14:creationId xmlns:p14="http://schemas.microsoft.com/office/powerpoint/2010/main" val="236116760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3800"/>
            </a:lvl1pPr>
          </a:lstStyle>
          <a:p>
            <a:r>
              <a:rPr lang="en-US" dirty="0"/>
              <a:t>SLIDE TITLE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defRPr/>
            </a:lvl1pPr>
          </a:lstStyle>
          <a:p>
            <a:pPr>
              <a:defRPr/>
            </a:pPr>
            <a:fld id="{47A55717-EB62-2F4F-AD7D-B8288E197F68}" type="slidenum">
              <a:rPr lang="en-US" smtClean="0"/>
              <a:pPr>
                <a:defRPr/>
              </a:pPr>
              <a:t>‹#›</a:t>
            </a:fld>
            <a:r>
              <a:rPr lang="en-US" dirty="0"/>
              <a:t>    </a:t>
            </a:r>
            <a:fld id="{7CC364B6-35E5-A045-8C5F-DBEE51533F5F}" type="datetimeFigureOut">
              <a:rPr lang="en-US" smtClean="0"/>
              <a:pPr>
                <a:defRPr/>
              </a:pPr>
              <a:t>9/15/2021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348302116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normAutofit/>
          </a:bodyPr>
          <a:lstStyle>
            <a:lvl1pPr algn="l">
              <a:defRPr sz="3600" b="0" cap="all"/>
            </a:lvl1pPr>
          </a:lstStyle>
          <a:p>
            <a:r>
              <a:rPr lang="en-US"/>
              <a:t>Click to edit Master title style</a:t>
            </a:r>
            <a:endParaRPr lang="en-US" dirty="0"/>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defRPr/>
            </a:lvl1pPr>
          </a:lstStyle>
          <a:p>
            <a:pPr>
              <a:defRPr/>
            </a:pPr>
            <a:fld id="{47A55717-EB62-2F4F-AD7D-B8288E197F68}" type="slidenum">
              <a:rPr lang="en-US" smtClean="0"/>
              <a:pPr>
                <a:defRPr/>
              </a:pPr>
              <a:t>‹#›</a:t>
            </a:fld>
            <a:r>
              <a:rPr lang="en-US" dirty="0"/>
              <a:t>    </a:t>
            </a:r>
            <a:fld id="{7CC364B6-35E5-A045-8C5F-DBEE51533F5F}" type="datetimeFigureOut">
              <a:rPr lang="en-US" smtClean="0"/>
              <a:pPr>
                <a:defRPr/>
              </a:pPr>
              <a:t>9/15/2021</a:t>
            </a:fld>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310272125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3800"/>
            </a:lvl1pPr>
          </a:lstStyle>
          <a:p>
            <a:r>
              <a:rPr lang="en-US" dirty="0"/>
              <a:t>SLIDE TITLE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defRPr/>
            </a:lvl1pPr>
          </a:lstStyle>
          <a:p>
            <a:pPr>
              <a:defRPr/>
            </a:pPr>
            <a:fld id="{47A55717-EB62-2F4F-AD7D-B8288E197F68}" type="slidenum">
              <a:rPr lang="en-US" smtClean="0"/>
              <a:pPr>
                <a:defRPr/>
              </a:pPr>
              <a:t>‹#›</a:t>
            </a:fld>
            <a:r>
              <a:rPr lang="en-US" dirty="0"/>
              <a:t>    </a:t>
            </a:r>
            <a:fld id="{7CC364B6-35E5-A045-8C5F-DBEE51533F5F}" type="datetimeFigureOut">
              <a:rPr lang="en-US" smtClean="0"/>
              <a:pPr>
                <a:defRPr/>
              </a:pPr>
              <a:t>9/15/2021</a:t>
            </a:fld>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110098365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normAutofit/>
          </a:bodyPr>
          <a:lstStyle>
            <a:lvl1pPr>
              <a:defRPr sz="3800"/>
            </a:lvl1pPr>
          </a:lstStyle>
          <a:p>
            <a:r>
              <a:rPr lang="en-US" dirty="0"/>
              <a:t>SLIDE TITLE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lvl1pPr>
              <a:defRPr/>
            </a:lvl1pPr>
          </a:lstStyle>
          <a:p>
            <a:pPr>
              <a:defRPr/>
            </a:pPr>
            <a:fld id="{879BA799-38BA-6048-BD1A-3102FBE98DC4}" type="datetimeFigureOut">
              <a:rPr lang="en-US"/>
              <a:pPr>
                <a:defRPr/>
              </a:pPr>
              <a:t>9/15/2021</a:t>
            </a:fld>
            <a:endParaRPr lang="en-US"/>
          </a:p>
        </p:txBody>
      </p:sp>
      <p:sp>
        <p:nvSpPr>
          <p:cNvPr id="8" name="Footer Placeholder 7"/>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3932668709"/>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400">
                <a:solidFill>
                  <a:scrgbClr r="0" g="0" b="0"/>
                </a:solidFill>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defRPr/>
            </a:lvl1pPr>
          </a:lstStyle>
          <a:p>
            <a:pPr>
              <a:defRPr/>
            </a:pPr>
            <a:fld id="{47A55717-EB62-2F4F-AD7D-B8288E197F68}" type="slidenum">
              <a:rPr lang="en-US" smtClean="0"/>
              <a:pPr>
                <a:defRPr/>
              </a:pPr>
              <a:t>‹#›</a:t>
            </a:fld>
            <a:r>
              <a:rPr lang="en-US" dirty="0"/>
              <a:t>    </a:t>
            </a:r>
            <a:fld id="{7CC364B6-35E5-A045-8C5F-DBEE51533F5F}" type="datetimeFigureOut">
              <a:rPr lang="en-US" smtClean="0"/>
              <a:pPr>
                <a:defRPr/>
              </a:pPr>
              <a:t>9/15/2021</a:t>
            </a:fld>
            <a:endParaRPr lang="en-US" dirty="0"/>
          </a:p>
        </p:txBody>
      </p:sp>
      <p:sp>
        <p:nvSpPr>
          <p:cNvPr id="4" name="Footer Placeholder 3"/>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465229170"/>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defRPr/>
            </a:lvl1pPr>
          </a:lstStyle>
          <a:p>
            <a:pPr>
              <a:defRPr/>
            </a:pPr>
            <a:fld id="{47A55717-EB62-2F4F-AD7D-B8288E197F68}" type="slidenum">
              <a:rPr lang="en-US" smtClean="0"/>
              <a:pPr>
                <a:defRPr/>
              </a:pPr>
              <a:t>‹#›</a:t>
            </a:fld>
            <a:r>
              <a:rPr lang="en-US" dirty="0"/>
              <a:t>    </a:t>
            </a:r>
            <a:fld id="{7CC364B6-35E5-A045-8C5F-DBEE51533F5F}" type="datetimeFigureOut">
              <a:rPr lang="en-US" smtClean="0"/>
              <a:pPr>
                <a:defRPr/>
              </a:pPr>
              <a:t>9/15/2021</a:t>
            </a:fld>
            <a:endParaRPr lang="en-US" dirty="0"/>
          </a:p>
        </p:txBody>
      </p:sp>
      <p:sp>
        <p:nvSpPr>
          <p:cNvPr id="3" name="Footer Placeholder 2"/>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2079486029"/>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defRPr/>
            </a:lvl1pPr>
          </a:lstStyle>
          <a:p>
            <a:pPr>
              <a:defRPr/>
            </a:pPr>
            <a:fld id="{47A55717-EB62-2F4F-AD7D-B8288E197F68}" type="slidenum">
              <a:rPr lang="en-US" smtClean="0"/>
              <a:pPr>
                <a:defRPr/>
              </a:pPr>
              <a:t>‹#›</a:t>
            </a:fld>
            <a:r>
              <a:rPr lang="en-US" dirty="0"/>
              <a:t>    </a:t>
            </a:r>
            <a:fld id="{7CC364B6-35E5-A045-8C5F-DBEE51533F5F}" type="datetimeFigureOut">
              <a:rPr lang="en-US" smtClean="0"/>
              <a:pPr>
                <a:defRPr/>
              </a:pPr>
              <a:t>9/15/2021</a:t>
            </a:fld>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2749869859"/>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endParaRPr lang="en-US" dirty="0"/>
          </a:p>
        </p:txBody>
      </p:sp>
      <p:sp>
        <p:nvSpPr>
          <p:cNvPr id="3" name="Picture Placeholder 2"/>
          <p:cNvSpPr>
            <a:spLocks noGrp="1"/>
          </p:cNvSpPr>
          <p:nvPr>
            <p:ph type="pic" idx="1"/>
          </p:nvPr>
        </p:nvSpPr>
        <p:spPr>
          <a:xfrm>
            <a:off x="2389717" y="612775"/>
            <a:ext cx="73152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Drag picture to placeholder or click icon to add</a:t>
            </a:r>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marL="0" marR="0" indent="0" algn="l" defTabSz="457200" rtl="0" eaLnBrk="1" fontAlgn="auto" latinLnBrk="0" hangingPunct="1">
              <a:lnSpc>
                <a:spcPct val="100000"/>
              </a:lnSpc>
              <a:spcBef>
                <a:spcPts val="0"/>
              </a:spcBef>
              <a:spcAft>
                <a:spcPts val="0"/>
              </a:spcAft>
              <a:buClrTx/>
              <a:buSzTx/>
              <a:buFontTx/>
              <a:buNone/>
              <a:tabLst/>
              <a:defRPr/>
            </a:lvl1pPr>
          </a:lstStyle>
          <a:p>
            <a:pPr>
              <a:defRPr/>
            </a:pPr>
            <a:fld id="{47A55717-EB62-2F4F-AD7D-B8288E197F68}" type="slidenum">
              <a:rPr lang="en-US" smtClean="0"/>
              <a:pPr>
                <a:defRPr/>
              </a:pPr>
              <a:t>‹#›</a:t>
            </a:fld>
            <a:r>
              <a:rPr lang="en-US" dirty="0"/>
              <a:t>    </a:t>
            </a:r>
            <a:fld id="{7CC364B6-35E5-A045-8C5F-DBEE51533F5F}" type="datetimeFigureOut">
              <a:rPr lang="en-US" smtClean="0"/>
              <a:pPr>
                <a:defRPr/>
              </a:pPr>
              <a:t>9/15/2021</a:t>
            </a:fld>
            <a:endParaRPr lang="en-US" dirty="0"/>
          </a:p>
        </p:txBody>
      </p:sp>
      <p:sp>
        <p:nvSpPr>
          <p:cNvPr id="6" name="Footer Placeholder 5"/>
          <p:cNvSpPr>
            <a:spLocks noGrp="1"/>
          </p:cNvSpPr>
          <p:nvPr>
            <p:ph type="ftr" sz="quarter" idx="11"/>
          </p:nvPr>
        </p:nvSpPr>
        <p:spPr/>
        <p:txBody>
          <a:bodyPr/>
          <a:lstStyle>
            <a:lvl1pPr>
              <a:defRPr/>
            </a:lvl1pPr>
          </a:lstStyle>
          <a:p>
            <a:pPr>
              <a:defRPr/>
            </a:pPr>
            <a:endParaRPr lang="en-US"/>
          </a:p>
        </p:txBody>
      </p:sp>
    </p:spTree>
    <p:extLst>
      <p:ext uri="{BB962C8B-B14F-4D97-AF65-F5344CB8AC3E}">
        <p14:creationId xmlns:p14="http://schemas.microsoft.com/office/powerpoint/2010/main" val="4039129119"/>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userDrawn="1">
  <p:cSld name="Title Only (No Subtitle)">
    <p:spTree>
      <p:nvGrpSpPr>
        <p:cNvPr id="1" name=""/>
        <p:cNvGrpSpPr/>
        <p:nvPr/>
      </p:nvGrpSpPr>
      <p:grpSpPr>
        <a:xfrm>
          <a:off x="0" y="0"/>
          <a:ext cx="0" cy="0"/>
          <a:chOff x="0" y="0"/>
          <a:chExt cx="0" cy="0"/>
        </a:xfrm>
      </p:grpSpPr>
      <p:cxnSp>
        <p:nvCxnSpPr>
          <p:cNvPr id="12" name="Straight Connector 11">
            <a:extLst>
              <a:ext uri="{FF2B5EF4-FFF2-40B4-BE49-F238E27FC236}">
                <a16:creationId xmlns:a16="http://schemas.microsoft.com/office/drawing/2014/main" id="{8EE4F0C4-96A0-FB49-92EF-CF053D176BBB}"/>
              </a:ext>
            </a:extLst>
          </p:cNvPr>
          <p:cNvCxnSpPr>
            <a:cxnSpLocks/>
          </p:cNvCxnSpPr>
          <p:nvPr userDrawn="1"/>
        </p:nvCxnSpPr>
        <p:spPr>
          <a:xfrm>
            <a:off x="897121" y="1259538"/>
            <a:ext cx="1172308" cy="0"/>
          </a:xfrm>
          <a:prstGeom prst="line">
            <a:avLst/>
          </a:prstGeom>
          <a:ln w="79375"/>
        </p:spPr>
        <p:style>
          <a:lnRef idx="1">
            <a:schemeClr val="accent2"/>
          </a:lnRef>
          <a:fillRef idx="0">
            <a:schemeClr val="accent2"/>
          </a:fillRef>
          <a:effectRef idx="0">
            <a:schemeClr val="accent2"/>
          </a:effectRef>
          <a:fontRef idx="minor">
            <a:schemeClr val="tx1"/>
          </a:fontRef>
        </p:style>
      </p:cxnSp>
      <p:sp>
        <p:nvSpPr>
          <p:cNvPr id="5" name="Slide Number Placeholder 5">
            <a:extLst>
              <a:ext uri="{FF2B5EF4-FFF2-40B4-BE49-F238E27FC236}">
                <a16:creationId xmlns:a16="http://schemas.microsoft.com/office/drawing/2014/main" id="{CC9DC9BC-0E08-1A47-AB3C-D0D05F30B7A5}"/>
              </a:ext>
            </a:extLst>
          </p:cNvPr>
          <p:cNvSpPr>
            <a:spLocks noGrp="1"/>
          </p:cNvSpPr>
          <p:nvPr>
            <p:ph type="sldNum" sz="quarter" idx="4"/>
          </p:nvPr>
        </p:nvSpPr>
        <p:spPr>
          <a:xfrm>
            <a:off x="11707151" y="6354240"/>
            <a:ext cx="399651" cy="312098"/>
          </a:xfrm>
          <a:prstGeom prst="rect">
            <a:avLst/>
          </a:prstGeom>
        </p:spPr>
        <p:txBody>
          <a:bodyPr vert="horz" lIns="0" tIns="0" rIns="91440" bIns="45720" rtlCol="0" anchor="t" anchorCtr="0"/>
          <a:lstStyle>
            <a:lvl1pPr algn="l">
              <a:defRPr sz="751" b="0" i="0">
                <a:solidFill>
                  <a:schemeClr val="tx1">
                    <a:tint val="75000"/>
                  </a:schemeClr>
                </a:solidFill>
                <a:latin typeface="Arial" panose="020B0604020202020204" pitchFamily="34" charset="0"/>
                <a:cs typeface="Arial" panose="020B0604020202020204" pitchFamily="34" charset="0"/>
              </a:defRPr>
            </a:lvl1pPr>
          </a:lstStyle>
          <a:p>
            <a:fld id="{234755BD-B4AC-9044-BCE4-27904766F8BB}" type="slidenum">
              <a:rPr lang="en-US" smtClean="0"/>
              <a:pPr/>
              <a:t>‹#›</a:t>
            </a:fld>
            <a:endParaRPr lang="en-US"/>
          </a:p>
        </p:txBody>
      </p:sp>
      <p:sp>
        <p:nvSpPr>
          <p:cNvPr id="6" name="Title Placeholder 17">
            <a:extLst>
              <a:ext uri="{FF2B5EF4-FFF2-40B4-BE49-F238E27FC236}">
                <a16:creationId xmlns:a16="http://schemas.microsoft.com/office/drawing/2014/main" id="{A40A9772-F566-7847-89D0-15690EA53F74}"/>
              </a:ext>
            </a:extLst>
          </p:cNvPr>
          <p:cNvSpPr>
            <a:spLocks noGrp="1"/>
          </p:cNvSpPr>
          <p:nvPr>
            <p:ph type="title"/>
          </p:nvPr>
        </p:nvSpPr>
        <p:spPr>
          <a:xfrm>
            <a:off x="912571" y="349506"/>
            <a:ext cx="8874760" cy="798177"/>
          </a:xfrm>
          <a:prstGeom prst="rect">
            <a:avLst/>
          </a:prstGeom>
        </p:spPr>
        <p:txBody>
          <a:bodyPr vert="horz" lIns="0" tIns="45720" rIns="91440" bIns="45720" rtlCol="0" anchor="b" anchorCtr="0">
            <a:noAutofit/>
          </a:bodyPr>
          <a:lstStyle>
            <a:lvl1pPr>
              <a:defRPr>
                <a:solidFill>
                  <a:schemeClr val="tx1"/>
                </a:solidFill>
              </a:defRPr>
            </a:lvl1pPr>
          </a:lstStyle>
          <a:p>
            <a:r>
              <a:rPr lang="en-US"/>
              <a:t>Click to edit Master title style</a:t>
            </a:r>
          </a:p>
        </p:txBody>
      </p:sp>
      <p:pic>
        <p:nvPicPr>
          <p:cNvPr id="7" name="Graphic 6">
            <a:extLst>
              <a:ext uri="{FF2B5EF4-FFF2-40B4-BE49-F238E27FC236}">
                <a16:creationId xmlns:a16="http://schemas.microsoft.com/office/drawing/2014/main" id="{495AEA99-2F8A-3D47-8F3B-166A2000868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253245" y="258793"/>
            <a:ext cx="1561196" cy="216854"/>
          </a:xfrm>
          <a:prstGeom prst="rect">
            <a:avLst/>
          </a:prstGeom>
        </p:spPr>
      </p:pic>
    </p:spTree>
    <p:extLst>
      <p:ext uri="{BB962C8B-B14F-4D97-AF65-F5344CB8AC3E}">
        <p14:creationId xmlns:p14="http://schemas.microsoft.com/office/powerpoint/2010/main" val="4620826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1.xml"/><Relationship Id="rId2" Type="http://schemas.openxmlformats.org/officeDocument/2006/relationships/slideLayout" Target="../slideLayouts/slideLayout10.xml"/><Relationship Id="rId1" Type="http://schemas.openxmlformats.org/officeDocument/2006/relationships/slideLayout" Target="../slideLayouts/slideLayout9.xml"/><Relationship Id="rId5" Type="http://schemas.openxmlformats.org/officeDocument/2006/relationships/image" Target="../media/image2.png"/><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5" Type="http://schemas.openxmlformats.org/officeDocument/2006/relationships/slideLayout" Target="../slideLayouts/slideLayout16.xml"/><Relationship Id="rId10" Type="http://schemas.openxmlformats.org/officeDocument/2006/relationships/image" Target="../media/image3.png"/><Relationship Id="rId4" Type="http://schemas.openxmlformats.org/officeDocument/2006/relationships/slideLayout" Target="../slideLayouts/slideLayout15.xml"/><Relationship Id="rId9" Type="http://schemas.openxmlformats.org/officeDocument/2006/relationships/theme" Target="../theme/theme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7.xml"/><Relationship Id="rId3" Type="http://schemas.openxmlformats.org/officeDocument/2006/relationships/slideLayout" Target="../slideLayouts/slideLayout22.xml"/><Relationship Id="rId7" Type="http://schemas.openxmlformats.org/officeDocument/2006/relationships/slideLayout" Target="../slideLayouts/slideLayout26.xml"/><Relationship Id="rId2" Type="http://schemas.openxmlformats.org/officeDocument/2006/relationships/slideLayout" Target="../slideLayouts/slideLayout21.xml"/><Relationship Id="rId1" Type="http://schemas.openxmlformats.org/officeDocument/2006/relationships/slideLayout" Target="../slideLayouts/slideLayout20.xml"/><Relationship Id="rId6" Type="http://schemas.openxmlformats.org/officeDocument/2006/relationships/slideLayout" Target="../slideLayouts/slideLayout25.xml"/><Relationship Id="rId5" Type="http://schemas.openxmlformats.org/officeDocument/2006/relationships/slideLayout" Target="../slideLayouts/slideLayout24.xml"/><Relationship Id="rId10" Type="http://schemas.openxmlformats.org/officeDocument/2006/relationships/image" Target="../media/image4.png"/><Relationship Id="rId4" Type="http://schemas.openxmlformats.org/officeDocument/2006/relationships/slideLayout" Target="../slideLayouts/slideLayout23.xml"/><Relationship Id="rId9" Type="http://schemas.openxmlformats.org/officeDocument/2006/relationships/theme" Target="../theme/theme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5" Type="http://schemas.openxmlformats.org/officeDocument/2006/relationships/slideLayout" Target="../slideLayouts/slideLayout32.xml"/><Relationship Id="rId10" Type="http://schemas.openxmlformats.org/officeDocument/2006/relationships/image" Target="../media/image4.png"/><Relationship Id="rId4" Type="http://schemas.openxmlformats.org/officeDocument/2006/relationships/slideLayout" Target="../slideLayouts/slideLayout31.xml"/><Relationship Id="rId9" Type="http://schemas.openxmlformats.org/officeDocument/2006/relationships/theme" Target="../theme/theme5.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5" Type="http://schemas.openxmlformats.org/officeDocument/2006/relationships/slideLayout" Target="../slideLayouts/slideLayout40.xml"/><Relationship Id="rId10" Type="http://schemas.openxmlformats.org/officeDocument/2006/relationships/image" Target="../media/image3.png"/><Relationship Id="rId4" Type="http://schemas.openxmlformats.org/officeDocument/2006/relationships/slideLayout" Target="../slideLayouts/slideLayout39.xml"/><Relationship Id="rId9" Type="http://schemas.openxmlformats.org/officeDocument/2006/relationships/theme" Target="../theme/theme6.xml"/></Relationships>
</file>

<file path=ppt/slideMasters/_rels/slideMaster7.xml.rels><?xml version="1.0" encoding="UTF-8" standalone="yes"?>
<Relationships xmlns="http://schemas.openxmlformats.org/package/2006/relationships"><Relationship Id="rId8" Type="http://schemas.openxmlformats.org/officeDocument/2006/relationships/slideLayout" Target="../slideLayouts/slideLayout51.xml"/><Relationship Id="rId3" Type="http://schemas.openxmlformats.org/officeDocument/2006/relationships/slideLayout" Target="../slideLayouts/slideLayout46.xml"/><Relationship Id="rId7" Type="http://schemas.openxmlformats.org/officeDocument/2006/relationships/slideLayout" Target="../slideLayouts/slideLayout50.xml"/><Relationship Id="rId2" Type="http://schemas.openxmlformats.org/officeDocument/2006/relationships/slideLayout" Target="../slideLayouts/slideLayout45.xml"/><Relationship Id="rId1" Type="http://schemas.openxmlformats.org/officeDocument/2006/relationships/slideLayout" Target="../slideLayouts/slideLayout44.xml"/><Relationship Id="rId6" Type="http://schemas.openxmlformats.org/officeDocument/2006/relationships/slideLayout" Target="../slideLayouts/slideLayout49.xml"/><Relationship Id="rId5" Type="http://schemas.openxmlformats.org/officeDocument/2006/relationships/slideLayout" Target="../slideLayouts/slideLayout48.xml"/><Relationship Id="rId10" Type="http://schemas.openxmlformats.org/officeDocument/2006/relationships/image" Target="../media/image5.png"/><Relationship Id="rId4" Type="http://schemas.openxmlformats.org/officeDocument/2006/relationships/slideLayout" Target="../slideLayouts/slideLayout47.xml"/><Relationship Id="rId9" Type="http://schemas.openxmlformats.org/officeDocument/2006/relationships/theme" Target="../theme/theme7.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59.xml"/><Relationship Id="rId3" Type="http://schemas.openxmlformats.org/officeDocument/2006/relationships/slideLayout" Target="../slideLayouts/slideLayout54.xml"/><Relationship Id="rId7" Type="http://schemas.openxmlformats.org/officeDocument/2006/relationships/slideLayout" Target="../slideLayouts/slideLayout58.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5" Type="http://schemas.openxmlformats.org/officeDocument/2006/relationships/slideLayout" Target="../slideLayouts/slideLayout56.xml"/><Relationship Id="rId10" Type="http://schemas.openxmlformats.org/officeDocument/2006/relationships/image" Target="../media/image6.png"/><Relationship Id="rId4" Type="http://schemas.openxmlformats.org/officeDocument/2006/relationships/slideLayout" Target="../slideLayouts/slideLayout55.xml"/><Relationship Id="rId9" Type="http://schemas.openxmlformats.org/officeDocument/2006/relationships/theme" Target="../theme/theme8.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67.xml"/><Relationship Id="rId3" Type="http://schemas.openxmlformats.org/officeDocument/2006/relationships/slideLayout" Target="../slideLayouts/slideLayout62.xml"/><Relationship Id="rId7" Type="http://schemas.openxmlformats.org/officeDocument/2006/relationships/slideLayout" Target="../slideLayouts/slideLayout66.xml"/><Relationship Id="rId2" Type="http://schemas.openxmlformats.org/officeDocument/2006/relationships/slideLayout" Target="../slideLayouts/slideLayout61.xml"/><Relationship Id="rId1" Type="http://schemas.openxmlformats.org/officeDocument/2006/relationships/slideLayout" Target="../slideLayouts/slideLayout60.xml"/><Relationship Id="rId6" Type="http://schemas.openxmlformats.org/officeDocument/2006/relationships/slideLayout" Target="../slideLayouts/slideLayout65.xml"/><Relationship Id="rId11" Type="http://schemas.openxmlformats.org/officeDocument/2006/relationships/image" Target="../media/image7.jpg"/><Relationship Id="rId5" Type="http://schemas.openxmlformats.org/officeDocument/2006/relationships/slideLayout" Target="../slideLayouts/slideLayout64.xml"/><Relationship Id="rId10" Type="http://schemas.openxmlformats.org/officeDocument/2006/relationships/theme" Target="../theme/theme9.xml"/><Relationship Id="rId4" Type="http://schemas.openxmlformats.org/officeDocument/2006/relationships/slideLayout" Target="../slideLayouts/slideLayout63.xml"/><Relationship Id="rId9" Type="http://schemas.openxmlformats.org/officeDocument/2006/relationships/slideLayout" Target="../slideLayouts/slideLayout68.xml"/></Relationships>
</file>

<file path=ppt/slideMasters/_rels/slideMaster10.xml.rels><?xml version="1.0" encoding="UTF-8" standalone="yes"?>
<Relationships xmlns="http://schemas.openxmlformats.org/package/2006/relationships"><Relationship Id="rId8" Type="http://schemas.openxmlformats.org/officeDocument/2006/relationships/theme" Target="../theme/theme10.xml"/><Relationship Id="rId3" Type="http://schemas.openxmlformats.org/officeDocument/2006/relationships/slideLayout" Target="../slideLayouts/slideLayout71.xml"/><Relationship Id="rId7" Type="http://schemas.openxmlformats.org/officeDocument/2006/relationships/slideLayout" Target="../slideLayouts/slideLayout75.xml"/><Relationship Id="rId2" Type="http://schemas.openxmlformats.org/officeDocument/2006/relationships/slideLayout" Target="../slideLayouts/slideLayout70.xml"/><Relationship Id="rId1" Type="http://schemas.openxmlformats.org/officeDocument/2006/relationships/slideLayout" Target="../slideLayouts/slideLayout69.xml"/><Relationship Id="rId6" Type="http://schemas.openxmlformats.org/officeDocument/2006/relationships/slideLayout" Target="../slideLayouts/slideLayout74.xml"/><Relationship Id="rId5" Type="http://schemas.openxmlformats.org/officeDocument/2006/relationships/slideLayout" Target="../slideLayouts/slideLayout73.xml"/><Relationship Id="rId4" Type="http://schemas.openxmlformats.org/officeDocument/2006/relationships/slideLayout" Target="../slideLayouts/slideLayout72.xml"/><Relationship Id="rId9" Type="http://schemas.openxmlformats.org/officeDocument/2006/relationships/image" Target="../media/image9.png"/></Relationships>
</file>

<file path=ppt/slideMasters/_rels/slideMaster11.xml.rels><?xml version="1.0" encoding="UTF-8" standalone="yes"?>
<Relationships xmlns="http://schemas.openxmlformats.org/package/2006/relationships"><Relationship Id="rId3" Type="http://schemas.openxmlformats.org/officeDocument/2006/relationships/slideLayout" Target="../slideLayouts/slideLayout78.xml"/><Relationship Id="rId2" Type="http://schemas.openxmlformats.org/officeDocument/2006/relationships/slideLayout" Target="../slideLayouts/slideLayout77.xml"/><Relationship Id="rId1" Type="http://schemas.openxmlformats.org/officeDocument/2006/relationships/slideLayout" Target="../slideLayouts/slideLayout76.xml"/><Relationship Id="rId5" Type="http://schemas.openxmlformats.org/officeDocument/2006/relationships/image" Target="../media/image10.png"/><Relationship Id="rId4" Type="http://schemas.openxmlformats.org/officeDocument/2006/relationships/theme" Target="../theme/theme11.xml"/></Relationships>
</file>

<file path=ppt/slideMasters/_rels/slideMaster12.xml.rels><?xml version="1.0" encoding="UTF-8" standalone="yes"?>
<Relationships xmlns="http://schemas.openxmlformats.org/package/2006/relationships"><Relationship Id="rId8" Type="http://schemas.openxmlformats.org/officeDocument/2006/relationships/slideLayout" Target="../slideLayouts/slideLayout86.xml"/><Relationship Id="rId3" Type="http://schemas.openxmlformats.org/officeDocument/2006/relationships/slideLayout" Target="../slideLayouts/slideLayout81.xml"/><Relationship Id="rId7" Type="http://schemas.openxmlformats.org/officeDocument/2006/relationships/slideLayout" Target="../slideLayouts/slideLayout85.xml"/><Relationship Id="rId12" Type="http://schemas.openxmlformats.org/officeDocument/2006/relationships/image" Target="../media/image11.png"/><Relationship Id="rId2" Type="http://schemas.openxmlformats.org/officeDocument/2006/relationships/slideLayout" Target="../slideLayouts/slideLayout80.xml"/><Relationship Id="rId1" Type="http://schemas.openxmlformats.org/officeDocument/2006/relationships/slideLayout" Target="../slideLayouts/slideLayout79.xml"/><Relationship Id="rId6" Type="http://schemas.openxmlformats.org/officeDocument/2006/relationships/slideLayout" Target="../slideLayouts/slideLayout84.xml"/><Relationship Id="rId11" Type="http://schemas.openxmlformats.org/officeDocument/2006/relationships/theme" Target="../theme/theme12.xml"/><Relationship Id="rId5" Type="http://schemas.openxmlformats.org/officeDocument/2006/relationships/slideLayout" Target="../slideLayouts/slideLayout83.xml"/><Relationship Id="rId10" Type="http://schemas.openxmlformats.org/officeDocument/2006/relationships/slideLayout" Target="../slideLayouts/slideLayout88.xml"/><Relationship Id="rId4" Type="http://schemas.openxmlformats.org/officeDocument/2006/relationships/slideLayout" Target="../slideLayouts/slideLayout82.xml"/><Relationship Id="rId9" Type="http://schemas.openxmlformats.org/officeDocument/2006/relationships/slideLayout" Target="../slideLayouts/slideLayout87.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050" name="Title Placeholder 1"/>
          <p:cNvSpPr>
            <a:spLocks noGrp="1"/>
          </p:cNvSpPr>
          <p:nvPr>
            <p:ph type="title"/>
          </p:nvPr>
        </p:nvSpPr>
        <p:spPr bwMode="auto">
          <a:xfrm>
            <a:off x="838200" y="365127"/>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2051"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pPr>
              <a:defRPr/>
            </a:pPr>
            <a:fld id="{D8F9491A-5F28-D644-9B49-CB24EA106B17}" type="datetimeFigureOut">
              <a:rPr lang="en-US"/>
              <a:pPr>
                <a:defRPr/>
              </a:pPr>
              <a:t>9/15/2021</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smtClean="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fld id="{82CE08FB-180E-C149-A6F1-F05C90E4833F}" type="slidenum">
              <a:rPr lang="en-US"/>
              <a:pPr>
                <a:defRPr/>
              </a:pPr>
              <a:t>‹#›</a:t>
            </a:fld>
            <a:endParaRPr lang="en-US"/>
          </a:p>
        </p:txBody>
      </p:sp>
      <p:pic>
        <p:nvPicPr>
          <p:cNvPr id="2055" name="Picture 6"/>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0" y="-20638"/>
            <a:ext cx="12192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786" r:id="rId1"/>
    <p:sldLayoutId id="2147483787" r:id="rId2"/>
    <p:sldLayoutId id="2147483788" r:id="rId3"/>
    <p:sldLayoutId id="2147483789" r:id="rId4"/>
    <p:sldLayoutId id="2147483790" r:id="rId5"/>
    <p:sldLayoutId id="2147483791" r:id="rId6"/>
    <p:sldLayoutId id="2147483792" r:id="rId7"/>
    <p:sldLayoutId id="2147483793" r:id="rId8"/>
  </p:sldLayoutIdLst>
  <p:txStyles>
    <p:titleStyle>
      <a:lvl1pPr algn="l" rtl="0" eaLnBrk="1" fontAlgn="base" hangingPunct="1">
        <a:lnSpc>
          <a:spcPct val="90000"/>
        </a:lnSpc>
        <a:spcBef>
          <a:spcPct val="0"/>
        </a:spcBef>
        <a:spcAft>
          <a:spcPct val="0"/>
        </a:spcAft>
        <a:defRPr sz="4400" kern="1200">
          <a:solidFill>
            <a:schemeClr val="tx1"/>
          </a:solidFill>
          <a:latin typeface="+mj-lt"/>
          <a:ea typeface="+mj-ea"/>
          <a:cs typeface="+mj-cs"/>
        </a:defRPr>
      </a:lvl1pPr>
      <a:lvl2pPr algn="l" rtl="0" eaLnBrk="1" fontAlgn="base" hangingPunct="1">
        <a:lnSpc>
          <a:spcPct val="90000"/>
        </a:lnSpc>
        <a:spcBef>
          <a:spcPct val="0"/>
        </a:spcBef>
        <a:spcAft>
          <a:spcPct val="0"/>
        </a:spcAft>
        <a:defRPr sz="4400">
          <a:solidFill>
            <a:schemeClr val="tx1"/>
          </a:solidFill>
          <a:latin typeface="Calibri Light" charset="0"/>
        </a:defRPr>
      </a:lvl2pPr>
      <a:lvl3pPr algn="l" rtl="0" eaLnBrk="1" fontAlgn="base" hangingPunct="1">
        <a:lnSpc>
          <a:spcPct val="90000"/>
        </a:lnSpc>
        <a:spcBef>
          <a:spcPct val="0"/>
        </a:spcBef>
        <a:spcAft>
          <a:spcPct val="0"/>
        </a:spcAft>
        <a:defRPr sz="4400">
          <a:solidFill>
            <a:schemeClr val="tx1"/>
          </a:solidFill>
          <a:latin typeface="Calibri Light" charset="0"/>
        </a:defRPr>
      </a:lvl3pPr>
      <a:lvl4pPr algn="l" rtl="0" eaLnBrk="1" fontAlgn="base" hangingPunct="1">
        <a:lnSpc>
          <a:spcPct val="90000"/>
        </a:lnSpc>
        <a:spcBef>
          <a:spcPct val="0"/>
        </a:spcBef>
        <a:spcAft>
          <a:spcPct val="0"/>
        </a:spcAft>
        <a:defRPr sz="4400">
          <a:solidFill>
            <a:schemeClr val="tx1"/>
          </a:solidFill>
          <a:latin typeface="Calibri Light" charset="0"/>
        </a:defRPr>
      </a:lvl4pPr>
      <a:lvl5pPr algn="l" rtl="0" eaLnBrk="1" fontAlgn="base" hangingPunct="1">
        <a:lnSpc>
          <a:spcPct val="90000"/>
        </a:lnSpc>
        <a:spcBef>
          <a:spcPct val="0"/>
        </a:spcBef>
        <a:spcAft>
          <a:spcPct val="0"/>
        </a:spcAft>
        <a:defRPr sz="4400">
          <a:solidFill>
            <a:schemeClr val="tx1"/>
          </a:solidFill>
          <a:latin typeface="Calibri Light" charset="0"/>
        </a:defRPr>
      </a:lvl5pPr>
      <a:lvl6pPr marL="457189" algn="l" rtl="0" eaLnBrk="1" fontAlgn="base" hangingPunct="1">
        <a:lnSpc>
          <a:spcPct val="90000"/>
        </a:lnSpc>
        <a:spcBef>
          <a:spcPct val="0"/>
        </a:spcBef>
        <a:spcAft>
          <a:spcPct val="0"/>
        </a:spcAft>
        <a:defRPr sz="4400">
          <a:solidFill>
            <a:schemeClr val="tx1"/>
          </a:solidFill>
          <a:latin typeface="Calibri Light" charset="0"/>
        </a:defRPr>
      </a:lvl6pPr>
      <a:lvl7pPr marL="914377" algn="l" rtl="0" eaLnBrk="1" fontAlgn="base" hangingPunct="1">
        <a:lnSpc>
          <a:spcPct val="90000"/>
        </a:lnSpc>
        <a:spcBef>
          <a:spcPct val="0"/>
        </a:spcBef>
        <a:spcAft>
          <a:spcPct val="0"/>
        </a:spcAft>
        <a:defRPr sz="4400">
          <a:solidFill>
            <a:schemeClr val="tx1"/>
          </a:solidFill>
          <a:latin typeface="Calibri Light" charset="0"/>
        </a:defRPr>
      </a:lvl7pPr>
      <a:lvl8pPr marL="1371566" algn="l" rtl="0" eaLnBrk="1" fontAlgn="base" hangingPunct="1">
        <a:lnSpc>
          <a:spcPct val="90000"/>
        </a:lnSpc>
        <a:spcBef>
          <a:spcPct val="0"/>
        </a:spcBef>
        <a:spcAft>
          <a:spcPct val="0"/>
        </a:spcAft>
        <a:defRPr sz="4400">
          <a:solidFill>
            <a:schemeClr val="tx1"/>
          </a:solidFill>
          <a:latin typeface="Calibri Light" charset="0"/>
        </a:defRPr>
      </a:lvl8pPr>
      <a:lvl9pPr marL="1828754" algn="l" rtl="0" eaLnBrk="1" fontAlgn="base" hangingPunct="1">
        <a:lnSpc>
          <a:spcPct val="90000"/>
        </a:lnSpc>
        <a:spcBef>
          <a:spcPct val="0"/>
        </a:spcBef>
        <a:spcAft>
          <a:spcPct val="0"/>
        </a:spcAft>
        <a:defRPr sz="4400">
          <a:solidFill>
            <a:schemeClr val="tx1"/>
          </a:solidFill>
          <a:latin typeface="Calibri Light" charset="0"/>
        </a:defRPr>
      </a:lvl9pPr>
    </p:titleStyle>
    <p:bodyStyle>
      <a:lvl1pPr marL="228594" indent="-228594" algn="l" rtl="0" eaLnBrk="1" fontAlgn="base" hangingPunct="1">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783" indent="-228594" algn="l" rtl="0" eaLnBrk="1" fontAlgn="base" hangingPunct="1">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2971" indent="-228594" algn="l" rtl="0" eaLnBrk="1" fontAlgn="base" hangingPunct="1">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160" indent="-228594"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349" indent="-228594" algn="l" rtl="0" eaLnBrk="1" fontAlgn="base" hangingPunct="1">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5">
            <a:lum/>
          </a:blip>
          <a:srcRect/>
          <a:stretch>
            <a:fillRect/>
          </a:stretch>
        </a:blipFill>
        <a:effectLst/>
      </p:bgPr>
    </p:bg>
    <p:spTree>
      <p:nvGrpSpPr>
        <p:cNvPr id="1" name=""/>
        <p:cNvGrpSpPr/>
        <p:nvPr/>
      </p:nvGrpSpPr>
      <p:grpSpPr>
        <a:xfrm>
          <a:off x="0" y="0"/>
          <a:ext cx="0" cy="0"/>
          <a:chOff x="0" y="0"/>
          <a:chExt cx="0" cy="0"/>
        </a:xfrm>
      </p:grpSpPr>
      <p:sp>
        <p:nvSpPr>
          <p:cNvPr id="8194" name="Title Placeholder 1"/>
          <p:cNvSpPr>
            <a:spLocks noGrp="1"/>
          </p:cNvSpPr>
          <p:nvPr>
            <p:ph type="title"/>
          </p:nvPr>
        </p:nvSpPr>
        <p:spPr bwMode="auto">
          <a:xfrm>
            <a:off x="838200" y="365127"/>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195"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pPr>
              <a:defRPr/>
            </a:pPr>
            <a:fld id="{FCF36F0A-255F-7E4D-A555-748685BA49DB}" type="datetimeFigureOut">
              <a:rPr lang="en-US"/>
              <a:pPr>
                <a:defRPr/>
              </a:pPr>
              <a:t>9/15/2021</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smtClean="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fld id="{689E7E9E-DEA9-3748-8033-13AF0B2FEBC7}" type="slidenum">
              <a:rPr lang="en-US"/>
              <a:pPr>
                <a:defRPr/>
              </a:pPr>
              <a:t>‹#›</a:t>
            </a:fld>
            <a:endParaRPr lang="en-US"/>
          </a:p>
        </p:txBody>
      </p:sp>
    </p:spTree>
    <p:extLst>
      <p:ext uri="{BB962C8B-B14F-4D97-AF65-F5344CB8AC3E}">
        <p14:creationId xmlns:p14="http://schemas.microsoft.com/office/powerpoint/2010/main" val="1356018764"/>
      </p:ext>
    </p:extLst>
  </p:cSld>
  <p:clrMap bg1="lt1" tx1="dk1" bg2="lt2" tx2="dk2" accent1="accent1" accent2="accent2" accent3="accent3" accent4="accent4" accent5="accent5" accent6="accent6" hlink="hlink" folHlink="folHlink"/>
  <p:sldLayoutIdLst>
    <p:sldLayoutId id="2147483885" r:id="rId1"/>
    <p:sldLayoutId id="2147483886" r:id="rId2"/>
    <p:sldLayoutId id="2147483887" r:id="rId3"/>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defRPr>
      </a:lvl2pPr>
      <a:lvl3pPr algn="l" rtl="0" fontAlgn="base">
        <a:lnSpc>
          <a:spcPct val="90000"/>
        </a:lnSpc>
        <a:spcBef>
          <a:spcPct val="0"/>
        </a:spcBef>
        <a:spcAft>
          <a:spcPct val="0"/>
        </a:spcAft>
        <a:defRPr sz="4400">
          <a:solidFill>
            <a:schemeClr val="tx1"/>
          </a:solidFill>
          <a:latin typeface="Calibri Light" charset="0"/>
        </a:defRPr>
      </a:lvl3pPr>
      <a:lvl4pPr algn="l" rtl="0" fontAlgn="base">
        <a:lnSpc>
          <a:spcPct val="90000"/>
        </a:lnSpc>
        <a:spcBef>
          <a:spcPct val="0"/>
        </a:spcBef>
        <a:spcAft>
          <a:spcPct val="0"/>
        </a:spcAft>
        <a:defRPr sz="4400">
          <a:solidFill>
            <a:schemeClr val="tx1"/>
          </a:solidFill>
          <a:latin typeface="Calibri Light" charset="0"/>
        </a:defRPr>
      </a:lvl4pPr>
      <a:lvl5pPr algn="l" rtl="0" fontAlgn="base">
        <a:lnSpc>
          <a:spcPct val="90000"/>
        </a:lnSpc>
        <a:spcBef>
          <a:spcPct val="0"/>
        </a:spcBef>
        <a:spcAft>
          <a:spcPct val="0"/>
        </a:spcAft>
        <a:defRPr sz="4400">
          <a:solidFill>
            <a:schemeClr val="tx1"/>
          </a:solidFill>
          <a:latin typeface="Calibri Light" charset="0"/>
        </a:defRPr>
      </a:lvl5pPr>
      <a:lvl6pPr marL="457189" algn="l" rtl="0" fontAlgn="base">
        <a:lnSpc>
          <a:spcPct val="90000"/>
        </a:lnSpc>
        <a:spcBef>
          <a:spcPct val="0"/>
        </a:spcBef>
        <a:spcAft>
          <a:spcPct val="0"/>
        </a:spcAft>
        <a:defRPr sz="4400">
          <a:solidFill>
            <a:schemeClr val="tx1"/>
          </a:solidFill>
          <a:latin typeface="Calibri Light" charset="0"/>
        </a:defRPr>
      </a:lvl6pPr>
      <a:lvl7pPr marL="914377" algn="l" rtl="0" fontAlgn="base">
        <a:lnSpc>
          <a:spcPct val="90000"/>
        </a:lnSpc>
        <a:spcBef>
          <a:spcPct val="0"/>
        </a:spcBef>
        <a:spcAft>
          <a:spcPct val="0"/>
        </a:spcAft>
        <a:defRPr sz="4400">
          <a:solidFill>
            <a:schemeClr val="tx1"/>
          </a:solidFill>
          <a:latin typeface="Calibri Light" charset="0"/>
        </a:defRPr>
      </a:lvl7pPr>
      <a:lvl8pPr marL="1371566" algn="l" rtl="0" fontAlgn="base">
        <a:lnSpc>
          <a:spcPct val="90000"/>
        </a:lnSpc>
        <a:spcBef>
          <a:spcPct val="0"/>
        </a:spcBef>
        <a:spcAft>
          <a:spcPct val="0"/>
        </a:spcAft>
        <a:defRPr sz="4400">
          <a:solidFill>
            <a:schemeClr val="tx1"/>
          </a:solidFill>
          <a:latin typeface="Calibri Light" charset="0"/>
        </a:defRPr>
      </a:lvl8pPr>
      <a:lvl9pPr marL="1828754" algn="l" rtl="0" fontAlgn="base">
        <a:lnSpc>
          <a:spcPct val="90000"/>
        </a:lnSpc>
        <a:spcBef>
          <a:spcPct val="0"/>
        </a:spcBef>
        <a:spcAft>
          <a:spcPct val="0"/>
        </a:spcAft>
        <a:defRPr sz="4400">
          <a:solidFill>
            <a:schemeClr val="tx1"/>
          </a:solidFill>
          <a:latin typeface="Calibri Light" charset="0"/>
        </a:defRPr>
      </a:lvl9pPr>
    </p:titleStyle>
    <p:bodyStyle>
      <a:lvl1pPr marL="228594" indent="-228594"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783" indent="-228594"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2971" indent="-228594"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160" indent="-228594"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349" indent="-228594"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838200" y="365127"/>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pPr>
              <a:defRPr/>
            </a:pPr>
            <a:fld id="{029DD6A7-0216-BE47-871D-EC3438CB59AB}" type="datetimeFigureOut">
              <a:rPr lang="en-US"/>
              <a:pPr>
                <a:defRPr/>
              </a:pPr>
              <a:t>9/15/2021</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smtClean="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fld id="{7909A569-81E7-EF4F-A31F-6B1A036A3134}" type="slidenum">
              <a:rPr lang="en-US"/>
              <a:pPr>
                <a:defRPr/>
              </a:pPr>
              <a:t>‹#›</a:t>
            </a:fld>
            <a:endParaRPr lang="en-US"/>
          </a:p>
        </p:txBody>
      </p:sp>
    </p:spTree>
    <p:extLst>
      <p:ext uri="{BB962C8B-B14F-4D97-AF65-F5344CB8AC3E}">
        <p14:creationId xmlns:p14="http://schemas.microsoft.com/office/powerpoint/2010/main" val="1386356166"/>
      </p:ext>
    </p:extLst>
  </p:cSld>
  <p:clrMap bg1="lt1" tx1="dk1" bg2="lt2" tx2="dk2" accent1="accent1" accent2="accent2" accent3="accent3" accent4="accent4" accent5="accent5" accent6="accent6" hlink="hlink" folHlink="folHlink"/>
  <p:sldLayoutIdLst>
    <p:sldLayoutId id="2147483867" r:id="rId1"/>
    <p:sldLayoutId id="2147483868" r:id="rId2"/>
    <p:sldLayoutId id="2147483869" r:id="rId3"/>
    <p:sldLayoutId id="2147483870" r:id="rId4"/>
    <p:sldLayoutId id="2147483871" r:id="rId5"/>
    <p:sldLayoutId id="2147483872" r:id="rId6"/>
    <p:sldLayoutId id="2147483873" r:id="rId7"/>
    <p:sldLayoutId id="2147483874" r:id="rId8"/>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defRPr>
      </a:lvl2pPr>
      <a:lvl3pPr algn="l" rtl="0" fontAlgn="base">
        <a:lnSpc>
          <a:spcPct val="90000"/>
        </a:lnSpc>
        <a:spcBef>
          <a:spcPct val="0"/>
        </a:spcBef>
        <a:spcAft>
          <a:spcPct val="0"/>
        </a:spcAft>
        <a:defRPr sz="4400">
          <a:solidFill>
            <a:schemeClr val="tx1"/>
          </a:solidFill>
          <a:latin typeface="Calibri Light" charset="0"/>
        </a:defRPr>
      </a:lvl3pPr>
      <a:lvl4pPr algn="l" rtl="0" fontAlgn="base">
        <a:lnSpc>
          <a:spcPct val="90000"/>
        </a:lnSpc>
        <a:spcBef>
          <a:spcPct val="0"/>
        </a:spcBef>
        <a:spcAft>
          <a:spcPct val="0"/>
        </a:spcAft>
        <a:defRPr sz="4400">
          <a:solidFill>
            <a:schemeClr val="tx1"/>
          </a:solidFill>
          <a:latin typeface="Calibri Light" charset="0"/>
        </a:defRPr>
      </a:lvl4pPr>
      <a:lvl5pPr algn="l" rtl="0" fontAlgn="base">
        <a:lnSpc>
          <a:spcPct val="90000"/>
        </a:lnSpc>
        <a:spcBef>
          <a:spcPct val="0"/>
        </a:spcBef>
        <a:spcAft>
          <a:spcPct val="0"/>
        </a:spcAft>
        <a:defRPr sz="4400">
          <a:solidFill>
            <a:schemeClr val="tx1"/>
          </a:solidFill>
          <a:latin typeface="Calibri Light" charset="0"/>
        </a:defRPr>
      </a:lvl5pPr>
      <a:lvl6pPr marL="457189" algn="l" rtl="0" fontAlgn="base">
        <a:lnSpc>
          <a:spcPct val="90000"/>
        </a:lnSpc>
        <a:spcBef>
          <a:spcPct val="0"/>
        </a:spcBef>
        <a:spcAft>
          <a:spcPct val="0"/>
        </a:spcAft>
        <a:defRPr sz="4400">
          <a:solidFill>
            <a:schemeClr val="tx1"/>
          </a:solidFill>
          <a:latin typeface="Calibri Light" charset="0"/>
        </a:defRPr>
      </a:lvl6pPr>
      <a:lvl7pPr marL="914377" algn="l" rtl="0" fontAlgn="base">
        <a:lnSpc>
          <a:spcPct val="90000"/>
        </a:lnSpc>
        <a:spcBef>
          <a:spcPct val="0"/>
        </a:spcBef>
        <a:spcAft>
          <a:spcPct val="0"/>
        </a:spcAft>
        <a:defRPr sz="4400">
          <a:solidFill>
            <a:schemeClr val="tx1"/>
          </a:solidFill>
          <a:latin typeface="Calibri Light" charset="0"/>
        </a:defRPr>
      </a:lvl7pPr>
      <a:lvl8pPr marL="1371566" algn="l" rtl="0" fontAlgn="base">
        <a:lnSpc>
          <a:spcPct val="90000"/>
        </a:lnSpc>
        <a:spcBef>
          <a:spcPct val="0"/>
        </a:spcBef>
        <a:spcAft>
          <a:spcPct val="0"/>
        </a:spcAft>
        <a:defRPr sz="4400">
          <a:solidFill>
            <a:schemeClr val="tx1"/>
          </a:solidFill>
          <a:latin typeface="Calibri Light" charset="0"/>
        </a:defRPr>
      </a:lvl8pPr>
      <a:lvl9pPr marL="1828754" algn="l" rtl="0" fontAlgn="base">
        <a:lnSpc>
          <a:spcPct val="90000"/>
        </a:lnSpc>
        <a:spcBef>
          <a:spcPct val="0"/>
        </a:spcBef>
        <a:spcAft>
          <a:spcPct val="0"/>
        </a:spcAft>
        <a:defRPr sz="4400">
          <a:solidFill>
            <a:schemeClr val="tx1"/>
          </a:solidFill>
          <a:latin typeface="Calibri Light" charset="0"/>
        </a:defRPr>
      </a:lvl9pPr>
    </p:titleStyle>
    <p:bodyStyle>
      <a:lvl1pPr marL="228594" indent="-228594"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783" indent="-228594"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2971" indent="-228594"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160" indent="-228594"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349" indent="-228594"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838200" y="365127"/>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pPr>
              <a:defRPr/>
            </a:pPr>
            <a:fld id="{D5C3AEFB-82D8-5745-AC11-3F4823D5E75F}" type="datetimeFigureOut">
              <a:rPr lang="en-US"/>
              <a:pPr>
                <a:defRPr/>
              </a:pPr>
              <a:t>9/15/2021</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smtClean="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fld id="{C60752D1-291F-2A44-8DDE-300D4118C9D1}" type="slidenum">
              <a:rPr lang="en-US"/>
              <a:pPr>
                <a:defRPr/>
              </a:pPr>
              <a:t>‹#›</a:t>
            </a:fld>
            <a:endParaRPr lang="en-US"/>
          </a:p>
        </p:txBody>
      </p:sp>
    </p:spTree>
    <p:extLst>
      <p:ext uri="{BB962C8B-B14F-4D97-AF65-F5344CB8AC3E}">
        <p14:creationId xmlns:p14="http://schemas.microsoft.com/office/powerpoint/2010/main" val="3452627785"/>
      </p:ext>
    </p:extLst>
  </p:cSld>
  <p:clrMap bg1="lt1" tx1="dk1" bg2="lt2" tx2="dk2" accent1="accent1" accent2="accent2" accent3="accent3" accent4="accent4" accent5="accent5" accent6="accent6" hlink="hlink" folHlink="folHlink"/>
  <p:sldLayoutIdLst>
    <p:sldLayoutId id="2147483849" r:id="rId1"/>
    <p:sldLayoutId id="2147483850" r:id="rId2"/>
    <p:sldLayoutId id="2147483851" r:id="rId3"/>
    <p:sldLayoutId id="2147483852" r:id="rId4"/>
    <p:sldLayoutId id="2147483853" r:id="rId5"/>
    <p:sldLayoutId id="2147483854" r:id="rId6"/>
    <p:sldLayoutId id="2147483855" r:id="rId7"/>
    <p:sldLayoutId id="2147483856" r:id="rId8"/>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defRPr>
      </a:lvl2pPr>
      <a:lvl3pPr algn="l" rtl="0" fontAlgn="base">
        <a:lnSpc>
          <a:spcPct val="90000"/>
        </a:lnSpc>
        <a:spcBef>
          <a:spcPct val="0"/>
        </a:spcBef>
        <a:spcAft>
          <a:spcPct val="0"/>
        </a:spcAft>
        <a:defRPr sz="4400">
          <a:solidFill>
            <a:schemeClr val="tx1"/>
          </a:solidFill>
          <a:latin typeface="Calibri Light" charset="0"/>
        </a:defRPr>
      </a:lvl3pPr>
      <a:lvl4pPr algn="l" rtl="0" fontAlgn="base">
        <a:lnSpc>
          <a:spcPct val="90000"/>
        </a:lnSpc>
        <a:spcBef>
          <a:spcPct val="0"/>
        </a:spcBef>
        <a:spcAft>
          <a:spcPct val="0"/>
        </a:spcAft>
        <a:defRPr sz="4400">
          <a:solidFill>
            <a:schemeClr val="tx1"/>
          </a:solidFill>
          <a:latin typeface="Calibri Light" charset="0"/>
        </a:defRPr>
      </a:lvl4pPr>
      <a:lvl5pPr algn="l" rtl="0" fontAlgn="base">
        <a:lnSpc>
          <a:spcPct val="90000"/>
        </a:lnSpc>
        <a:spcBef>
          <a:spcPct val="0"/>
        </a:spcBef>
        <a:spcAft>
          <a:spcPct val="0"/>
        </a:spcAft>
        <a:defRPr sz="4400">
          <a:solidFill>
            <a:schemeClr val="tx1"/>
          </a:solidFill>
          <a:latin typeface="Calibri Light" charset="0"/>
        </a:defRPr>
      </a:lvl5pPr>
      <a:lvl6pPr marL="457189" algn="l" rtl="0" fontAlgn="base">
        <a:lnSpc>
          <a:spcPct val="90000"/>
        </a:lnSpc>
        <a:spcBef>
          <a:spcPct val="0"/>
        </a:spcBef>
        <a:spcAft>
          <a:spcPct val="0"/>
        </a:spcAft>
        <a:defRPr sz="4400">
          <a:solidFill>
            <a:schemeClr val="tx1"/>
          </a:solidFill>
          <a:latin typeface="Calibri Light" charset="0"/>
        </a:defRPr>
      </a:lvl6pPr>
      <a:lvl7pPr marL="914377" algn="l" rtl="0" fontAlgn="base">
        <a:lnSpc>
          <a:spcPct val="90000"/>
        </a:lnSpc>
        <a:spcBef>
          <a:spcPct val="0"/>
        </a:spcBef>
        <a:spcAft>
          <a:spcPct val="0"/>
        </a:spcAft>
        <a:defRPr sz="4400">
          <a:solidFill>
            <a:schemeClr val="tx1"/>
          </a:solidFill>
          <a:latin typeface="Calibri Light" charset="0"/>
        </a:defRPr>
      </a:lvl7pPr>
      <a:lvl8pPr marL="1371566" algn="l" rtl="0" fontAlgn="base">
        <a:lnSpc>
          <a:spcPct val="90000"/>
        </a:lnSpc>
        <a:spcBef>
          <a:spcPct val="0"/>
        </a:spcBef>
        <a:spcAft>
          <a:spcPct val="0"/>
        </a:spcAft>
        <a:defRPr sz="4400">
          <a:solidFill>
            <a:schemeClr val="tx1"/>
          </a:solidFill>
          <a:latin typeface="Calibri Light" charset="0"/>
        </a:defRPr>
      </a:lvl8pPr>
      <a:lvl9pPr marL="1828754" algn="l" rtl="0" fontAlgn="base">
        <a:lnSpc>
          <a:spcPct val="90000"/>
        </a:lnSpc>
        <a:spcBef>
          <a:spcPct val="0"/>
        </a:spcBef>
        <a:spcAft>
          <a:spcPct val="0"/>
        </a:spcAft>
        <a:defRPr sz="4400">
          <a:solidFill>
            <a:schemeClr val="tx1"/>
          </a:solidFill>
          <a:latin typeface="Calibri Light" charset="0"/>
        </a:defRPr>
      </a:lvl9pPr>
    </p:titleStyle>
    <p:bodyStyle>
      <a:lvl1pPr marL="228594" indent="-228594"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783" indent="-228594"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2971" indent="-228594"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160" indent="-228594"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349" indent="-228594"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3074" name="Title Placeholder 1"/>
          <p:cNvSpPr>
            <a:spLocks noGrp="1"/>
          </p:cNvSpPr>
          <p:nvPr>
            <p:ph type="title"/>
          </p:nvPr>
        </p:nvSpPr>
        <p:spPr bwMode="auto">
          <a:xfrm>
            <a:off x="838200" y="365127"/>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3075"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pPr>
              <a:defRPr/>
            </a:pPr>
            <a:fld id="{D5C3AEFB-82D8-5745-AC11-3F4823D5E75F}" type="datetimeFigureOut">
              <a:rPr lang="en-US"/>
              <a:pPr>
                <a:defRPr/>
              </a:pPr>
              <a:t>9/15/2021</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smtClean="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fld id="{C60752D1-291F-2A44-8DDE-300D4118C9D1}" type="slidenum">
              <a:rPr lang="en-US"/>
              <a:pPr>
                <a:defRPr/>
              </a:pPr>
              <a:t>‹#›</a:t>
            </a:fld>
            <a:endParaRPr lang="en-US"/>
          </a:p>
        </p:txBody>
      </p:sp>
    </p:spTree>
    <p:extLst>
      <p:ext uri="{BB962C8B-B14F-4D97-AF65-F5344CB8AC3E}">
        <p14:creationId xmlns:p14="http://schemas.microsoft.com/office/powerpoint/2010/main" val="2247496516"/>
      </p:ext>
    </p:extLst>
  </p:cSld>
  <p:clrMap bg1="lt1" tx1="dk1" bg2="lt2" tx2="dk2" accent1="accent1" accent2="accent2" accent3="accent3" accent4="accent4" accent5="accent5" accent6="accent6" hlink="hlink" folHlink="folHlink"/>
  <p:sldLayoutIdLst>
    <p:sldLayoutId id="2147483899" r:id="rId1"/>
    <p:sldLayoutId id="2147483900" r:id="rId2"/>
    <p:sldLayoutId id="2147483901" r:id="rId3"/>
    <p:sldLayoutId id="2147483902" r:id="rId4"/>
    <p:sldLayoutId id="2147483903" r:id="rId5"/>
    <p:sldLayoutId id="2147483904" r:id="rId6"/>
    <p:sldLayoutId id="2147483905" r:id="rId7"/>
    <p:sldLayoutId id="2147483906" r:id="rId8"/>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defRPr>
      </a:lvl2pPr>
      <a:lvl3pPr algn="l" rtl="0" fontAlgn="base">
        <a:lnSpc>
          <a:spcPct val="90000"/>
        </a:lnSpc>
        <a:spcBef>
          <a:spcPct val="0"/>
        </a:spcBef>
        <a:spcAft>
          <a:spcPct val="0"/>
        </a:spcAft>
        <a:defRPr sz="4400">
          <a:solidFill>
            <a:schemeClr val="tx1"/>
          </a:solidFill>
          <a:latin typeface="Calibri Light" charset="0"/>
        </a:defRPr>
      </a:lvl3pPr>
      <a:lvl4pPr algn="l" rtl="0" fontAlgn="base">
        <a:lnSpc>
          <a:spcPct val="90000"/>
        </a:lnSpc>
        <a:spcBef>
          <a:spcPct val="0"/>
        </a:spcBef>
        <a:spcAft>
          <a:spcPct val="0"/>
        </a:spcAft>
        <a:defRPr sz="4400">
          <a:solidFill>
            <a:schemeClr val="tx1"/>
          </a:solidFill>
          <a:latin typeface="Calibri Light" charset="0"/>
        </a:defRPr>
      </a:lvl4pPr>
      <a:lvl5pPr algn="l" rtl="0" fontAlgn="base">
        <a:lnSpc>
          <a:spcPct val="90000"/>
        </a:lnSpc>
        <a:spcBef>
          <a:spcPct val="0"/>
        </a:spcBef>
        <a:spcAft>
          <a:spcPct val="0"/>
        </a:spcAft>
        <a:defRPr sz="4400">
          <a:solidFill>
            <a:schemeClr val="tx1"/>
          </a:solidFill>
          <a:latin typeface="Calibri Light" charset="0"/>
        </a:defRPr>
      </a:lvl5pPr>
      <a:lvl6pPr marL="457189" algn="l" rtl="0" fontAlgn="base">
        <a:lnSpc>
          <a:spcPct val="90000"/>
        </a:lnSpc>
        <a:spcBef>
          <a:spcPct val="0"/>
        </a:spcBef>
        <a:spcAft>
          <a:spcPct val="0"/>
        </a:spcAft>
        <a:defRPr sz="4400">
          <a:solidFill>
            <a:schemeClr val="tx1"/>
          </a:solidFill>
          <a:latin typeface="Calibri Light" charset="0"/>
        </a:defRPr>
      </a:lvl6pPr>
      <a:lvl7pPr marL="914377" algn="l" rtl="0" fontAlgn="base">
        <a:lnSpc>
          <a:spcPct val="90000"/>
        </a:lnSpc>
        <a:spcBef>
          <a:spcPct val="0"/>
        </a:spcBef>
        <a:spcAft>
          <a:spcPct val="0"/>
        </a:spcAft>
        <a:defRPr sz="4400">
          <a:solidFill>
            <a:schemeClr val="tx1"/>
          </a:solidFill>
          <a:latin typeface="Calibri Light" charset="0"/>
        </a:defRPr>
      </a:lvl7pPr>
      <a:lvl8pPr marL="1371566" algn="l" rtl="0" fontAlgn="base">
        <a:lnSpc>
          <a:spcPct val="90000"/>
        </a:lnSpc>
        <a:spcBef>
          <a:spcPct val="0"/>
        </a:spcBef>
        <a:spcAft>
          <a:spcPct val="0"/>
        </a:spcAft>
        <a:defRPr sz="4400">
          <a:solidFill>
            <a:schemeClr val="tx1"/>
          </a:solidFill>
          <a:latin typeface="Calibri Light" charset="0"/>
        </a:defRPr>
      </a:lvl8pPr>
      <a:lvl9pPr marL="1828754" algn="l" rtl="0" fontAlgn="base">
        <a:lnSpc>
          <a:spcPct val="90000"/>
        </a:lnSpc>
        <a:spcBef>
          <a:spcPct val="0"/>
        </a:spcBef>
        <a:spcAft>
          <a:spcPct val="0"/>
        </a:spcAft>
        <a:defRPr sz="4400">
          <a:solidFill>
            <a:schemeClr val="tx1"/>
          </a:solidFill>
          <a:latin typeface="Calibri Light" charset="0"/>
        </a:defRPr>
      </a:lvl9pPr>
    </p:titleStyle>
    <p:bodyStyle>
      <a:lvl1pPr marL="228594" indent="-228594"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783" indent="-228594"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2971" indent="-228594"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160" indent="-228594"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349" indent="-228594"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4098" name="Title Placeholder 1"/>
          <p:cNvSpPr>
            <a:spLocks noGrp="1"/>
          </p:cNvSpPr>
          <p:nvPr>
            <p:ph type="title"/>
          </p:nvPr>
        </p:nvSpPr>
        <p:spPr bwMode="auto">
          <a:xfrm>
            <a:off x="838200" y="365127"/>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099"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pPr>
              <a:defRPr/>
            </a:pPr>
            <a:fld id="{029DD6A7-0216-BE47-871D-EC3438CB59AB}" type="datetimeFigureOut">
              <a:rPr lang="en-US"/>
              <a:pPr>
                <a:defRPr/>
              </a:pPr>
              <a:t>9/15/2021</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smtClean="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fld id="{7909A569-81E7-EF4F-A31F-6B1A036A3134}" type="slidenum">
              <a:rPr lang="en-US"/>
              <a:pPr>
                <a:defRPr/>
              </a:pPr>
              <a:t>‹#›</a:t>
            </a:fld>
            <a:endParaRPr lang="en-US"/>
          </a:p>
        </p:txBody>
      </p:sp>
    </p:spTree>
    <p:extLst>
      <p:ext uri="{BB962C8B-B14F-4D97-AF65-F5344CB8AC3E}">
        <p14:creationId xmlns:p14="http://schemas.microsoft.com/office/powerpoint/2010/main" val="825859264"/>
      </p:ext>
    </p:extLst>
  </p:cSld>
  <p:clrMap bg1="lt1" tx1="dk1" bg2="lt2" tx2="dk2" accent1="accent1" accent2="accent2" accent3="accent3" accent4="accent4" accent5="accent5" accent6="accent6" hlink="hlink" folHlink="folHlink"/>
  <p:sldLayoutIdLst>
    <p:sldLayoutId id="2147483858" r:id="rId1"/>
    <p:sldLayoutId id="2147483859" r:id="rId2"/>
    <p:sldLayoutId id="2147483860" r:id="rId3"/>
    <p:sldLayoutId id="2147483861" r:id="rId4"/>
    <p:sldLayoutId id="2147483862" r:id="rId5"/>
    <p:sldLayoutId id="2147483863" r:id="rId6"/>
    <p:sldLayoutId id="2147483864" r:id="rId7"/>
    <p:sldLayoutId id="2147483865" r:id="rId8"/>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defRPr>
      </a:lvl2pPr>
      <a:lvl3pPr algn="l" rtl="0" fontAlgn="base">
        <a:lnSpc>
          <a:spcPct val="90000"/>
        </a:lnSpc>
        <a:spcBef>
          <a:spcPct val="0"/>
        </a:spcBef>
        <a:spcAft>
          <a:spcPct val="0"/>
        </a:spcAft>
        <a:defRPr sz="4400">
          <a:solidFill>
            <a:schemeClr val="tx1"/>
          </a:solidFill>
          <a:latin typeface="Calibri Light" charset="0"/>
        </a:defRPr>
      </a:lvl3pPr>
      <a:lvl4pPr algn="l" rtl="0" fontAlgn="base">
        <a:lnSpc>
          <a:spcPct val="90000"/>
        </a:lnSpc>
        <a:spcBef>
          <a:spcPct val="0"/>
        </a:spcBef>
        <a:spcAft>
          <a:spcPct val="0"/>
        </a:spcAft>
        <a:defRPr sz="4400">
          <a:solidFill>
            <a:schemeClr val="tx1"/>
          </a:solidFill>
          <a:latin typeface="Calibri Light" charset="0"/>
        </a:defRPr>
      </a:lvl4pPr>
      <a:lvl5pPr algn="l" rtl="0" fontAlgn="base">
        <a:lnSpc>
          <a:spcPct val="90000"/>
        </a:lnSpc>
        <a:spcBef>
          <a:spcPct val="0"/>
        </a:spcBef>
        <a:spcAft>
          <a:spcPct val="0"/>
        </a:spcAft>
        <a:defRPr sz="4400">
          <a:solidFill>
            <a:schemeClr val="tx1"/>
          </a:solidFill>
          <a:latin typeface="Calibri Light" charset="0"/>
        </a:defRPr>
      </a:lvl5pPr>
      <a:lvl6pPr marL="457189" algn="l" rtl="0" fontAlgn="base">
        <a:lnSpc>
          <a:spcPct val="90000"/>
        </a:lnSpc>
        <a:spcBef>
          <a:spcPct val="0"/>
        </a:spcBef>
        <a:spcAft>
          <a:spcPct val="0"/>
        </a:spcAft>
        <a:defRPr sz="4400">
          <a:solidFill>
            <a:schemeClr val="tx1"/>
          </a:solidFill>
          <a:latin typeface="Calibri Light" charset="0"/>
        </a:defRPr>
      </a:lvl6pPr>
      <a:lvl7pPr marL="914377" algn="l" rtl="0" fontAlgn="base">
        <a:lnSpc>
          <a:spcPct val="90000"/>
        </a:lnSpc>
        <a:spcBef>
          <a:spcPct val="0"/>
        </a:spcBef>
        <a:spcAft>
          <a:spcPct val="0"/>
        </a:spcAft>
        <a:defRPr sz="4400">
          <a:solidFill>
            <a:schemeClr val="tx1"/>
          </a:solidFill>
          <a:latin typeface="Calibri Light" charset="0"/>
        </a:defRPr>
      </a:lvl7pPr>
      <a:lvl8pPr marL="1371566" algn="l" rtl="0" fontAlgn="base">
        <a:lnSpc>
          <a:spcPct val="90000"/>
        </a:lnSpc>
        <a:spcBef>
          <a:spcPct val="0"/>
        </a:spcBef>
        <a:spcAft>
          <a:spcPct val="0"/>
        </a:spcAft>
        <a:defRPr sz="4400">
          <a:solidFill>
            <a:schemeClr val="tx1"/>
          </a:solidFill>
          <a:latin typeface="Calibri Light" charset="0"/>
        </a:defRPr>
      </a:lvl8pPr>
      <a:lvl9pPr marL="1828754" algn="l" rtl="0" fontAlgn="base">
        <a:lnSpc>
          <a:spcPct val="90000"/>
        </a:lnSpc>
        <a:spcBef>
          <a:spcPct val="0"/>
        </a:spcBef>
        <a:spcAft>
          <a:spcPct val="0"/>
        </a:spcAft>
        <a:defRPr sz="4400">
          <a:solidFill>
            <a:schemeClr val="tx1"/>
          </a:solidFill>
          <a:latin typeface="Calibri Light" charset="0"/>
        </a:defRPr>
      </a:lvl9pPr>
    </p:titleStyle>
    <p:bodyStyle>
      <a:lvl1pPr marL="228594" indent="-228594"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783" indent="-228594"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2971" indent="-228594"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160" indent="-228594"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349" indent="-228594"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0">
            <a:lum/>
          </a:blip>
          <a:srcRect/>
          <a:stretch>
            <a:fillRect/>
          </a:stretch>
        </a:blipFill>
        <a:effectLst/>
      </p:bgPr>
    </p:bg>
    <p:spTree>
      <p:nvGrpSpPr>
        <p:cNvPr id="1" name=""/>
        <p:cNvGrpSpPr/>
        <p:nvPr/>
      </p:nvGrpSpPr>
      <p:grpSpPr>
        <a:xfrm>
          <a:off x="0" y="0"/>
          <a:ext cx="0" cy="0"/>
          <a:chOff x="0" y="0"/>
          <a:chExt cx="0" cy="0"/>
        </a:xfrm>
      </p:grpSpPr>
      <p:sp>
        <p:nvSpPr>
          <p:cNvPr id="7170" name="Title Placeholder 1"/>
          <p:cNvSpPr>
            <a:spLocks noGrp="1"/>
          </p:cNvSpPr>
          <p:nvPr>
            <p:ph type="title"/>
          </p:nvPr>
        </p:nvSpPr>
        <p:spPr bwMode="auto">
          <a:xfrm>
            <a:off x="838200" y="365127"/>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171"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pPr>
              <a:defRPr/>
            </a:pPr>
            <a:fld id="{8B837832-490A-0144-ADB9-D91D0F87CFAA}" type="datetimeFigureOut">
              <a:rPr lang="en-US"/>
              <a:pPr>
                <a:defRPr/>
              </a:pPr>
              <a:t>9/15/2021</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smtClean="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fld id="{3A8F5A3C-97EA-8D4D-A29C-D1774E3AC6DF}" type="slidenum">
              <a:rPr lang="en-US"/>
              <a:pPr>
                <a:defRPr/>
              </a:pPr>
              <a:t>‹#›</a:t>
            </a:fld>
            <a:endParaRPr lang="en-US"/>
          </a:p>
        </p:txBody>
      </p:sp>
    </p:spTree>
    <p:extLst>
      <p:ext uri="{BB962C8B-B14F-4D97-AF65-F5344CB8AC3E}">
        <p14:creationId xmlns:p14="http://schemas.microsoft.com/office/powerpoint/2010/main" val="402341397"/>
      </p:ext>
    </p:extLst>
  </p:cSld>
  <p:clrMap bg1="lt1" tx1="dk1" bg2="lt2" tx2="dk2" accent1="accent1" accent2="accent2" accent3="accent3" accent4="accent4" accent5="accent5" accent6="accent6" hlink="hlink" folHlink="folHlink"/>
  <p:sldLayoutIdLst>
    <p:sldLayoutId id="2147483876" r:id="rId1"/>
    <p:sldLayoutId id="2147483877" r:id="rId2"/>
    <p:sldLayoutId id="2147483878" r:id="rId3"/>
    <p:sldLayoutId id="2147483879" r:id="rId4"/>
    <p:sldLayoutId id="2147483880" r:id="rId5"/>
    <p:sldLayoutId id="2147483881" r:id="rId6"/>
    <p:sldLayoutId id="2147483882" r:id="rId7"/>
    <p:sldLayoutId id="2147483883" r:id="rId8"/>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defRPr>
      </a:lvl2pPr>
      <a:lvl3pPr algn="l" rtl="0" fontAlgn="base">
        <a:lnSpc>
          <a:spcPct val="90000"/>
        </a:lnSpc>
        <a:spcBef>
          <a:spcPct val="0"/>
        </a:spcBef>
        <a:spcAft>
          <a:spcPct val="0"/>
        </a:spcAft>
        <a:defRPr sz="4400">
          <a:solidFill>
            <a:schemeClr val="tx1"/>
          </a:solidFill>
          <a:latin typeface="Calibri Light" charset="0"/>
        </a:defRPr>
      </a:lvl3pPr>
      <a:lvl4pPr algn="l" rtl="0" fontAlgn="base">
        <a:lnSpc>
          <a:spcPct val="90000"/>
        </a:lnSpc>
        <a:spcBef>
          <a:spcPct val="0"/>
        </a:spcBef>
        <a:spcAft>
          <a:spcPct val="0"/>
        </a:spcAft>
        <a:defRPr sz="4400">
          <a:solidFill>
            <a:schemeClr val="tx1"/>
          </a:solidFill>
          <a:latin typeface="Calibri Light" charset="0"/>
        </a:defRPr>
      </a:lvl4pPr>
      <a:lvl5pPr algn="l" rtl="0" fontAlgn="base">
        <a:lnSpc>
          <a:spcPct val="90000"/>
        </a:lnSpc>
        <a:spcBef>
          <a:spcPct val="0"/>
        </a:spcBef>
        <a:spcAft>
          <a:spcPct val="0"/>
        </a:spcAft>
        <a:defRPr sz="4400">
          <a:solidFill>
            <a:schemeClr val="tx1"/>
          </a:solidFill>
          <a:latin typeface="Calibri Light" charset="0"/>
        </a:defRPr>
      </a:lvl5pPr>
      <a:lvl6pPr marL="457189" algn="l" rtl="0" fontAlgn="base">
        <a:lnSpc>
          <a:spcPct val="90000"/>
        </a:lnSpc>
        <a:spcBef>
          <a:spcPct val="0"/>
        </a:spcBef>
        <a:spcAft>
          <a:spcPct val="0"/>
        </a:spcAft>
        <a:defRPr sz="4400">
          <a:solidFill>
            <a:schemeClr val="tx1"/>
          </a:solidFill>
          <a:latin typeface="Calibri Light" charset="0"/>
        </a:defRPr>
      </a:lvl6pPr>
      <a:lvl7pPr marL="914377" algn="l" rtl="0" fontAlgn="base">
        <a:lnSpc>
          <a:spcPct val="90000"/>
        </a:lnSpc>
        <a:spcBef>
          <a:spcPct val="0"/>
        </a:spcBef>
        <a:spcAft>
          <a:spcPct val="0"/>
        </a:spcAft>
        <a:defRPr sz="4400">
          <a:solidFill>
            <a:schemeClr val="tx1"/>
          </a:solidFill>
          <a:latin typeface="Calibri Light" charset="0"/>
        </a:defRPr>
      </a:lvl7pPr>
      <a:lvl8pPr marL="1371566" algn="l" rtl="0" fontAlgn="base">
        <a:lnSpc>
          <a:spcPct val="90000"/>
        </a:lnSpc>
        <a:spcBef>
          <a:spcPct val="0"/>
        </a:spcBef>
        <a:spcAft>
          <a:spcPct val="0"/>
        </a:spcAft>
        <a:defRPr sz="4400">
          <a:solidFill>
            <a:schemeClr val="tx1"/>
          </a:solidFill>
          <a:latin typeface="Calibri Light" charset="0"/>
        </a:defRPr>
      </a:lvl8pPr>
      <a:lvl9pPr marL="1828754" algn="l" rtl="0" fontAlgn="base">
        <a:lnSpc>
          <a:spcPct val="90000"/>
        </a:lnSpc>
        <a:spcBef>
          <a:spcPct val="0"/>
        </a:spcBef>
        <a:spcAft>
          <a:spcPct val="0"/>
        </a:spcAft>
        <a:defRPr sz="4400">
          <a:solidFill>
            <a:schemeClr val="tx1"/>
          </a:solidFill>
          <a:latin typeface="Calibri Light" charset="0"/>
        </a:defRPr>
      </a:lvl9pPr>
    </p:titleStyle>
    <p:bodyStyle>
      <a:lvl1pPr marL="228594" indent="-228594"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783" indent="-228594"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2971" indent="-228594"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160" indent="-228594"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349" indent="-228594"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6146" name="Title Placeholder 1"/>
          <p:cNvSpPr>
            <a:spLocks noGrp="1"/>
          </p:cNvSpPr>
          <p:nvPr>
            <p:ph type="title"/>
          </p:nvPr>
        </p:nvSpPr>
        <p:spPr bwMode="auto">
          <a:xfrm>
            <a:off x="838200" y="365127"/>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6147"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pPr>
              <a:defRPr/>
            </a:pPr>
            <a:fld id="{2FFB55F1-1899-1440-8CAA-7081A07A6E1C}" type="datetimeFigureOut">
              <a:rPr lang="en-US"/>
              <a:pPr>
                <a:defRPr/>
              </a:pPr>
              <a:t>9/15/2021</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smtClean="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fld id="{5894FE4D-81CB-214A-BEE1-13F0C201ACD9}" type="slidenum">
              <a:rPr lang="en-US"/>
              <a:pPr>
                <a:defRPr/>
              </a:pPr>
              <a:t>‹#›</a:t>
            </a:fld>
            <a:endParaRPr lang="en-US"/>
          </a:p>
        </p:txBody>
      </p:sp>
      <p:pic>
        <p:nvPicPr>
          <p:cNvPr id="6151" name="Picture 6"/>
          <p:cNvPicPr>
            <a:picLocks noChangeAspect="1"/>
          </p:cNvPicPr>
          <p:nvPr userDrawn="1"/>
        </p:nvPicPr>
        <p:blipFill>
          <a:blip r:embed="rId10">
            <a:extLst>
              <a:ext uri="{28A0092B-C50C-407E-A947-70E740481C1C}">
                <a14:useLocalDpi xmlns:a14="http://schemas.microsoft.com/office/drawing/2010/main" val="0"/>
              </a:ext>
            </a:extLst>
          </a:blip>
          <a:srcRect/>
          <a:stretch>
            <a:fillRect/>
          </a:stretch>
        </p:blipFill>
        <p:spPr bwMode="auto">
          <a:xfrm>
            <a:off x="0" y="-20638"/>
            <a:ext cx="12192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17" r:id="rId1"/>
    <p:sldLayoutId id="2147483818" r:id="rId2"/>
    <p:sldLayoutId id="2147483819" r:id="rId3"/>
    <p:sldLayoutId id="2147483820" r:id="rId4"/>
    <p:sldLayoutId id="2147483821" r:id="rId5"/>
    <p:sldLayoutId id="2147483822" r:id="rId6"/>
    <p:sldLayoutId id="2147483823" r:id="rId7"/>
    <p:sldLayoutId id="2147483824" r:id="rId8"/>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defRPr>
      </a:lvl2pPr>
      <a:lvl3pPr algn="l" rtl="0" fontAlgn="base">
        <a:lnSpc>
          <a:spcPct val="90000"/>
        </a:lnSpc>
        <a:spcBef>
          <a:spcPct val="0"/>
        </a:spcBef>
        <a:spcAft>
          <a:spcPct val="0"/>
        </a:spcAft>
        <a:defRPr sz="4400">
          <a:solidFill>
            <a:schemeClr val="tx1"/>
          </a:solidFill>
          <a:latin typeface="Calibri Light" charset="0"/>
        </a:defRPr>
      </a:lvl3pPr>
      <a:lvl4pPr algn="l" rtl="0" fontAlgn="base">
        <a:lnSpc>
          <a:spcPct val="90000"/>
        </a:lnSpc>
        <a:spcBef>
          <a:spcPct val="0"/>
        </a:spcBef>
        <a:spcAft>
          <a:spcPct val="0"/>
        </a:spcAft>
        <a:defRPr sz="4400">
          <a:solidFill>
            <a:schemeClr val="tx1"/>
          </a:solidFill>
          <a:latin typeface="Calibri Light" charset="0"/>
        </a:defRPr>
      </a:lvl4pPr>
      <a:lvl5pPr algn="l" rtl="0" fontAlgn="base">
        <a:lnSpc>
          <a:spcPct val="90000"/>
        </a:lnSpc>
        <a:spcBef>
          <a:spcPct val="0"/>
        </a:spcBef>
        <a:spcAft>
          <a:spcPct val="0"/>
        </a:spcAft>
        <a:defRPr sz="4400">
          <a:solidFill>
            <a:schemeClr val="tx1"/>
          </a:solidFill>
          <a:latin typeface="Calibri Light" charset="0"/>
        </a:defRPr>
      </a:lvl5pPr>
      <a:lvl6pPr marL="457189" algn="l" rtl="0" fontAlgn="base">
        <a:lnSpc>
          <a:spcPct val="90000"/>
        </a:lnSpc>
        <a:spcBef>
          <a:spcPct val="0"/>
        </a:spcBef>
        <a:spcAft>
          <a:spcPct val="0"/>
        </a:spcAft>
        <a:defRPr sz="4400">
          <a:solidFill>
            <a:schemeClr val="tx1"/>
          </a:solidFill>
          <a:latin typeface="Calibri Light" charset="0"/>
        </a:defRPr>
      </a:lvl6pPr>
      <a:lvl7pPr marL="914377" algn="l" rtl="0" fontAlgn="base">
        <a:lnSpc>
          <a:spcPct val="90000"/>
        </a:lnSpc>
        <a:spcBef>
          <a:spcPct val="0"/>
        </a:spcBef>
        <a:spcAft>
          <a:spcPct val="0"/>
        </a:spcAft>
        <a:defRPr sz="4400">
          <a:solidFill>
            <a:schemeClr val="tx1"/>
          </a:solidFill>
          <a:latin typeface="Calibri Light" charset="0"/>
        </a:defRPr>
      </a:lvl7pPr>
      <a:lvl8pPr marL="1371566" algn="l" rtl="0" fontAlgn="base">
        <a:lnSpc>
          <a:spcPct val="90000"/>
        </a:lnSpc>
        <a:spcBef>
          <a:spcPct val="0"/>
        </a:spcBef>
        <a:spcAft>
          <a:spcPct val="0"/>
        </a:spcAft>
        <a:defRPr sz="4400">
          <a:solidFill>
            <a:schemeClr val="tx1"/>
          </a:solidFill>
          <a:latin typeface="Calibri Light" charset="0"/>
        </a:defRPr>
      </a:lvl8pPr>
      <a:lvl9pPr marL="1828754" algn="l" rtl="0" fontAlgn="base">
        <a:lnSpc>
          <a:spcPct val="90000"/>
        </a:lnSpc>
        <a:spcBef>
          <a:spcPct val="0"/>
        </a:spcBef>
        <a:spcAft>
          <a:spcPct val="0"/>
        </a:spcAft>
        <a:defRPr sz="4400">
          <a:solidFill>
            <a:schemeClr val="tx1"/>
          </a:solidFill>
          <a:latin typeface="Calibri Light" charset="0"/>
        </a:defRPr>
      </a:lvl9pPr>
    </p:titleStyle>
    <p:bodyStyle>
      <a:lvl1pPr marL="228594" indent="-228594"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783" indent="-228594"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2971" indent="-228594"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160" indent="-228594"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349" indent="-228594"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1">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SLIDE TITLE</a:t>
            </a:r>
          </a:p>
        </p:txBody>
      </p:sp>
      <p:sp>
        <p:nvSpPr>
          <p:cNvPr id="1028" name="Text Placeholder 2"/>
          <p:cNvSpPr>
            <a:spLocks noGrp="1"/>
          </p:cNvSpPr>
          <p:nvPr>
            <p:ph type="body" idx="1"/>
          </p:nvPr>
        </p:nvSpPr>
        <p:spPr bwMode="auto">
          <a:xfrm>
            <a:off x="609600" y="1600201"/>
            <a:ext cx="10972800" cy="4525963"/>
          </a:xfrm>
          <a:prstGeom prst="rect">
            <a:avLst/>
          </a:prstGeom>
          <a:noFill/>
          <a:ln>
            <a:noFill/>
          </a:ln>
          <a:extLst>
            <a:ext uri="{FAA26D3D-D897-4be2-8F04-BA451C77F1D7}">
              <ma14:placeholderFlag xmlns:ma14="http://schemas.microsoft.com/office/mac/drawingml/2011/main" xmlns="" val="1"/>
            </a:ex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cs typeface="+mn-cs"/>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47A55717-EB62-2F4F-AD7D-B8288E197F68}" type="slidenum">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a:t>
            </a:fld>
            <a:r>
              <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rPr>
              <a:t>    </a:t>
            </a:r>
            <a:fld id="{7CC364B6-35E5-A045-8C5F-DBEE51533F5F}" type="datetimeFigureOut">
              <a:rPr kumimoji="0" lang="en-US" sz="1200" b="0" i="0" u="none" strike="noStrike" kern="1200" cap="none" spc="0" normalizeH="0" baseline="0" noProof="0">
                <a:ln>
                  <a:noFill/>
                </a:ln>
                <a:solidFill>
                  <a:prstClr val="black">
                    <a:tint val="75000"/>
                  </a:prstClr>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9/15/2021</a:t>
            </a:fld>
            <a:endParaRPr kumimoji="0" lang="en-US" sz="12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ea typeface="+mn-ea"/>
                <a:cs typeface="+mn-cs"/>
              </a:defRPr>
            </a:lvl1p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tint val="75000"/>
                </a:prstClr>
              </a:solidFill>
              <a:effectLst/>
              <a:uLnTx/>
              <a:uFillTx/>
              <a:latin typeface="Calibri"/>
              <a:ea typeface="+mn-ea"/>
              <a:cs typeface="+mn-cs"/>
            </a:endParaRPr>
          </a:p>
        </p:txBody>
      </p:sp>
    </p:spTree>
    <p:extLst>
      <p:ext uri="{BB962C8B-B14F-4D97-AF65-F5344CB8AC3E}">
        <p14:creationId xmlns:p14="http://schemas.microsoft.com/office/powerpoint/2010/main" val="3066524554"/>
      </p:ext>
    </p:extLst>
  </p:cSld>
  <p:clrMap bg1="lt1" tx1="dk1" bg2="lt2" tx2="dk2" accent1="accent1" accent2="accent2" accent3="accent3" accent4="accent4" accent5="accent5" accent6="accent6" hlink="hlink" folHlink="folHlink"/>
  <p:sldLayoutIdLst>
    <p:sldLayoutId id="2147483889" r:id="rId1"/>
    <p:sldLayoutId id="2147483890" r:id="rId2"/>
    <p:sldLayoutId id="2147483891" r:id="rId3"/>
    <p:sldLayoutId id="2147483892" r:id="rId4"/>
    <p:sldLayoutId id="2147483893" r:id="rId5"/>
    <p:sldLayoutId id="2147483894" r:id="rId6"/>
    <p:sldLayoutId id="2147483895" r:id="rId7"/>
    <p:sldLayoutId id="2147483896" r:id="rId8"/>
    <p:sldLayoutId id="2147483897" r:id="rId9"/>
  </p:sldLayoutIdLst>
  <p:txStyles>
    <p:titleStyle>
      <a:lvl1pPr algn="l" defTabSz="457200" rtl="0" eaLnBrk="1" fontAlgn="base" hangingPunct="1">
        <a:spcBef>
          <a:spcPct val="0"/>
        </a:spcBef>
        <a:spcAft>
          <a:spcPct val="0"/>
        </a:spcAft>
        <a:defRPr sz="3800" kern="1200" baseline="0">
          <a:solidFill>
            <a:srgbClr val="9F0000"/>
          </a:solidFill>
          <a:latin typeface="Arial"/>
          <a:ea typeface="ＭＳ Ｐゴシック" charset="0"/>
          <a:cs typeface="Arial"/>
        </a:defRPr>
      </a:lvl1pPr>
      <a:lvl2pPr algn="l" defTabSz="457200" rtl="0" eaLnBrk="1" fontAlgn="base" hangingPunct="1">
        <a:spcBef>
          <a:spcPct val="0"/>
        </a:spcBef>
        <a:spcAft>
          <a:spcPct val="0"/>
        </a:spcAft>
        <a:defRPr sz="4400">
          <a:solidFill>
            <a:schemeClr val="tx1"/>
          </a:solidFill>
          <a:latin typeface="Arial" charset="0"/>
          <a:ea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defRPr>
      </a:lvl9pPr>
    </p:titleStyle>
    <p:bodyStyle>
      <a:lvl1pPr marL="342900" indent="-342900" algn="l" defTabSz="457200" rtl="0" eaLnBrk="1" fontAlgn="base" hangingPunct="1">
        <a:spcBef>
          <a:spcPct val="20000"/>
        </a:spcBef>
        <a:spcAft>
          <a:spcPct val="0"/>
        </a:spcAft>
        <a:buFont typeface="Wingdings" charset="0"/>
        <a:buChar char="§"/>
        <a:defRPr sz="3200" kern="1200">
          <a:solidFill>
            <a:srgbClr val="595959"/>
          </a:solidFill>
          <a:latin typeface="Constantia"/>
          <a:ea typeface="ＭＳ Ｐゴシック" charset="0"/>
          <a:cs typeface="Constantia"/>
        </a:defRPr>
      </a:lvl1pPr>
      <a:lvl2pPr marL="742950" indent="-285750" algn="l" defTabSz="457200" rtl="0" eaLnBrk="1" fontAlgn="base" hangingPunct="1">
        <a:spcBef>
          <a:spcPct val="20000"/>
        </a:spcBef>
        <a:spcAft>
          <a:spcPct val="0"/>
        </a:spcAft>
        <a:buFont typeface="Wingdings" charset="0"/>
        <a:buChar char="§"/>
        <a:defRPr sz="2800" kern="1200">
          <a:solidFill>
            <a:srgbClr val="595959"/>
          </a:solidFill>
          <a:latin typeface="Constantia"/>
          <a:ea typeface="ＭＳ Ｐゴシック" charset="0"/>
          <a:cs typeface="Constantia"/>
        </a:defRPr>
      </a:lvl2pPr>
      <a:lvl3pPr marL="1143000" indent="-228600" algn="l" defTabSz="457200" rtl="0" eaLnBrk="1" fontAlgn="base" hangingPunct="1">
        <a:spcBef>
          <a:spcPct val="20000"/>
        </a:spcBef>
        <a:spcAft>
          <a:spcPct val="0"/>
        </a:spcAft>
        <a:buFont typeface="Wingdings" charset="0"/>
        <a:buChar char="§"/>
        <a:defRPr sz="2400" kern="1200">
          <a:solidFill>
            <a:srgbClr val="595959"/>
          </a:solidFill>
          <a:latin typeface="Constantia"/>
          <a:ea typeface="ＭＳ Ｐゴシック" charset="0"/>
          <a:cs typeface="Constantia"/>
        </a:defRPr>
      </a:lvl3pPr>
      <a:lvl4pPr marL="1600200" indent="-228600" algn="l" defTabSz="457200" rtl="0" eaLnBrk="1" fontAlgn="base" hangingPunct="1">
        <a:spcBef>
          <a:spcPct val="20000"/>
        </a:spcBef>
        <a:spcAft>
          <a:spcPct val="0"/>
        </a:spcAft>
        <a:buFont typeface="Wingdings" charset="0"/>
        <a:buChar char="§"/>
        <a:defRPr sz="2000" kern="1200">
          <a:solidFill>
            <a:srgbClr val="595959"/>
          </a:solidFill>
          <a:latin typeface="Constantia"/>
          <a:ea typeface="ＭＳ Ｐゴシック" charset="0"/>
          <a:cs typeface="Constantia"/>
        </a:defRPr>
      </a:lvl4pPr>
      <a:lvl5pPr marL="2057400" indent="-228600" algn="l" defTabSz="457200" rtl="0" eaLnBrk="1" fontAlgn="base" hangingPunct="1">
        <a:spcBef>
          <a:spcPct val="20000"/>
        </a:spcBef>
        <a:spcAft>
          <a:spcPct val="0"/>
        </a:spcAft>
        <a:buFont typeface="Wingdings" charset="0"/>
        <a:buChar char="§"/>
        <a:defRPr sz="2000" kern="1200">
          <a:solidFill>
            <a:srgbClr val="595959"/>
          </a:solidFill>
          <a:latin typeface="Constantia"/>
          <a:ea typeface="ＭＳ Ｐゴシック" charset="0"/>
          <a:cs typeface="Constant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7170" name="Title Placeholder 1"/>
          <p:cNvSpPr>
            <a:spLocks noGrp="1"/>
          </p:cNvSpPr>
          <p:nvPr>
            <p:ph type="title"/>
          </p:nvPr>
        </p:nvSpPr>
        <p:spPr bwMode="auto">
          <a:xfrm>
            <a:off x="838200" y="365127"/>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7171"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pPr>
              <a:defRPr/>
            </a:pPr>
            <a:fld id="{8B837832-490A-0144-ADB9-D91D0F87CFAA}" type="datetimeFigureOut">
              <a:rPr lang="en-US"/>
              <a:pPr>
                <a:defRPr/>
              </a:pPr>
              <a:t>9/15/2021</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smtClean="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fld id="{3A8F5A3C-97EA-8D4D-A29C-D1774E3AC6DF}" type="slidenum">
              <a:rPr lang="en-US"/>
              <a:pPr>
                <a:defRPr/>
              </a:pPr>
              <a:t>‹#›</a:t>
            </a:fld>
            <a:endParaRPr lang="en-US"/>
          </a:p>
        </p:txBody>
      </p:sp>
      <p:pic>
        <p:nvPicPr>
          <p:cNvPr id="7175" name="Picture 6"/>
          <p:cNvPicPr>
            <a:picLocks noChangeAspect="1"/>
          </p:cNvPicPr>
          <p:nvPr userDrawn="1"/>
        </p:nvPicPr>
        <p:blipFill>
          <a:blip r:embed="rId9">
            <a:extLst>
              <a:ext uri="{28A0092B-C50C-407E-A947-70E740481C1C}">
                <a14:useLocalDpi xmlns:a14="http://schemas.microsoft.com/office/drawing/2010/main" val="0"/>
              </a:ext>
            </a:extLst>
          </a:blip>
          <a:srcRect/>
          <a:stretch>
            <a:fillRect/>
          </a:stretch>
        </p:blipFill>
        <p:spPr bwMode="auto">
          <a:xfrm>
            <a:off x="0" y="-20638"/>
            <a:ext cx="12192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25" r:id="rId1"/>
    <p:sldLayoutId id="2147483826" r:id="rId2"/>
    <p:sldLayoutId id="2147483827" r:id="rId3"/>
    <p:sldLayoutId id="2147483828" r:id="rId4"/>
    <p:sldLayoutId id="2147483829" r:id="rId5"/>
    <p:sldLayoutId id="2147483830" r:id="rId6"/>
    <p:sldLayoutId id="2147483831" r:id="rId7"/>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defRPr>
      </a:lvl2pPr>
      <a:lvl3pPr algn="l" rtl="0" fontAlgn="base">
        <a:lnSpc>
          <a:spcPct val="90000"/>
        </a:lnSpc>
        <a:spcBef>
          <a:spcPct val="0"/>
        </a:spcBef>
        <a:spcAft>
          <a:spcPct val="0"/>
        </a:spcAft>
        <a:defRPr sz="4400">
          <a:solidFill>
            <a:schemeClr val="tx1"/>
          </a:solidFill>
          <a:latin typeface="Calibri Light" charset="0"/>
        </a:defRPr>
      </a:lvl3pPr>
      <a:lvl4pPr algn="l" rtl="0" fontAlgn="base">
        <a:lnSpc>
          <a:spcPct val="90000"/>
        </a:lnSpc>
        <a:spcBef>
          <a:spcPct val="0"/>
        </a:spcBef>
        <a:spcAft>
          <a:spcPct val="0"/>
        </a:spcAft>
        <a:defRPr sz="4400">
          <a:solidFill>
            <a:schemeClr val="tx1"/>
          </a:solidFill>
          <a:latin typeface="Calibri Light" charset="0"/>
        </a:defRPr>
      </a:lvl4pPr>
      <a:lvl5pPr algn="l" rtl="0" fontAlgn="base">
        <a:lnSpc>
          <a:spcPct val="90000"/>
        </a:lnSpc>
        <a:spcBef>
          <a:spcPct val="0"/>
        </a:spcBef>
        <a:spcAft>
          <a:spcPct val="0"/>
        </a:spcAft>
        <a:defRPr sz="4400">
          <a:solidFill>
            <a:schemeClr val="tx1"/>
          </a:solidFill>
          <a:latin typeface="Calibri Light" charset="0"/>
        </a:defRPr>
      </a:lvl5pPr>
      <a:lvl6pPr marL="457189" algn="l" rtl="0" fontAlgn="base">
        <a:lnSpc>
          <a:spcPct val="90000"/>
        </a:lnSpc>
        <a:spcBef>
          <a:spcPct val="0"/>
        </a:spcBef>
        <a:spcAft>
          <a:spcPct val="0"/>
        </a:spcAft>
        <a:defRPr sz="4400">
          <a:solidFill>
            <a:schemeClr val="tx1"/>
          </a:solidFill>
          <a:latin typeface="Calibri Light" charset="0"/>
        </a:defRPr>
      </a:lvl6pPr>
      <a:lvl7pPr marL="914377" algn="l" rtl="0" fontAlgn="base">
        <a:lnSpc>
          <a:spcPct val="90000"/>
        </a:lnSpc>
        <a:spcBef>
          <a:spcPct val="0"/>
        </a:spcBef>
        <a:spcAft>
          <a:spcPct val="0"/>
        </a:spcAft>
        <a:defRPr sz="4400">
          <a:solidFill>
            <a:schemeClr val="tx1"/>
          </a:solidFill>
          <a:latin typeface="Calibri Light" charset="0"/>
        </a:defRPr>
      </a:lvl7pPr>
      <a:lvl8pPr marL="1371566" algn="l" rtl="0" fontAlgn="base">
        <a:lnSpc>
          <a:spcPct val="90000"/>
        </a:lnSpc>
        <a:spcBef>
          <a:spcPct val="0"/>
        </a:spcBef>
        <a:spcAft>
          <a:spcPct val="0"/>
        </a:spcAft>
        <a:defRPr sz="4400">
          <a:solidFill>
            <a:schemeClr val="tx1"/>
          </a:solidFill>
          <a:latin typeface="Calibri Light" charset="0"/>
        </a:defRPr>
      </a:lvl8pPr>
      <a:lvl9pPr marL="1828754" algn="l" rtl="0" fontAlgn="base">
        <a:lnSpc>
          <a:spcPct val="90000"/>
        </a:lnSpc>
        <a:spcBef>
          <a:spcPct val="0"/>
        </a:spcBef>
        <a:spcAft>
          <a:spcPct val="0"/>
        </a:spcAft>
        <a:defRPr sz="4400">
          <a:solidFill>
            <a:schemeClr val="tx1"/>
          </a:solidFill>
          <a:latin typeface="Calibri Light" charset="0"/>
        </a:defRPr>
      </a:lvl9pPr>
    </p:titleStyle>
    <p:bodyStyle>
      <a:lvl1pPr marL="228594" indent="-228594"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783" indent="-228594"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2971" indent="-228594"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160" indent="-228594"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349" indent="-228594"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8194" name="Title Placeholder 1"/>
          <p:cNvSpPr>
            <a:spLocks noGrp="1"/>
          </p:cNvSpPr>
          <p:nvPr>
            <p:ph type="title"/>
          </p:nvPr>
        </p:nvSpPr>
        <p:spPr bwMode="auto">
          <a:xfrm>
            <a:off x="838200" y="365127"/>
            <a:ext cx="10515600" cy="1325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8195" name="Text Placeholder 2"/>
          <p:cNvSpPr>
            <a:spLocks noGrp="1"/>
          </p:cNvSpPr>
          <p:nvPr>
            <p:ph type="body" idx="1"/>
          </p:nvPr>
        </p:nvSpPr>
        <p:spPr bwMode="auto">
          <a:xfrm>
            <a:off x="838200" y="1825625"/>
            <a:ext cx="10515600" cy="4351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Date Placeholder 3"/>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1200" smtClean="0">
                <a:solidFill>
                  <a:schemeClr val="tx1">
                    <a:tint val="75000"/>
                  </a:schemeClr>
                </a:solidFill>
              </a:defRPr>
            </a:lvl1pPr>
          </a:lstStyle>
          <a:p>
            <a:pPr>
              <a:defRPr/>
            </a:pPr>
            <a:fld id="{FCF36F0A-255F-7E4D-A555-748685BA49DB}" type="datetimeFigureOut">
              <a:rPr lang="en-US"/>
              <a:pPr>
                <a:defRPr/>
              </a:pPr>
              <a:t>9/15/2021</a:t>
            </a:fld>
            <a:endParaRPr lang="en-US"/>
          </a:p>
        </p:txBody>
      </p:sp>
      <p:sp>
        <p:nvSpPr>
          <p:cNvPr id="5" name="Footer Placeholder 4"/>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1200" smtClean="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1200" smtClean="0">
                <a:solidFill>
                  <a:schemeClr val="tx1">
                    <a:tint val="75000"/>
                  </a:schemeClr>
                </a:solidFill>
              </a:defRPr>
            </a:lvl1pPr>
          </a:lstStyle>
          <a:p>
            <a:pPr>
              <a:defRPr/>
            </a:pPr>
            <a:fld id="{689E7E9E-DEA9-3748-8033-13AF0B2FEBC7}" type="slidenum">
              <a:rPr lang="en-US"/>
              <a:pPr>
                <a:defRPr/>
              </a:pPr>
              <a:t>‹#›</a:t>
            </a:fld>
            <a:endParaRPr lang="en-US"/>
          </a:p>
        </p:txBody>
      </p:sp>
      <p:pic>
        <p:nvPicPr>
          <p:cNvPr id="8199" name="Picture 6"/>
          <p:cNvPicPr>
            <a:picLocks noChangeAspect="1"/>
          </p:cNvPicPr>
          <p:nvPr userDrawn="1"/>
        </p:nvPicPr>
        <p:blipFill>
          <a:blip r:embed="rId5">
            <a:extLst>
              <a:ext uri="{28A0092B-C50C-407E-A947-70E740481C1C}">
                <a14:useLocalDpi xmlns:a14="http://schemas.microsoft.com/office/drawing/2010/main" val="0"/>
              </a:ext>
            </a:extLst>
          </a:blip>
          <a:srcRect/>
          <a:stretch>
            <a:fillRect/>
          </a:stretch>
        </p:blipFill>
        <p:spPr bwMode="auto">
          <a:xfrm>
            <a:off x="0" y="-20638"/>
            <a:ext cx="12192000" cy="68595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483833" r:id="rId1"/>
    <p:sldLayoutId id="2147483834" r:id="rId2"/>
    <p:sldLayoutId id="2147483835" r:id="rId3"/>
  </p:sldLayoutIdLst>
  <p:txStyles>
    <p:titleStyle>
      <a:lvl1pPr algn="l" rtl="0" fontAlgn="base">
        <a:lnSpc>
          <a:spcPct val="90000"/>
        </a:lnSpc>
        <a:spcBef>
          <a:spcPct val="0"/>
        </a:spcBef>
        <a:spcAft>
          <a:spcPct val="0"/>
        </a:spcAft>
        <a:defRPr sz="4400" kern="1200">
          <a:solidFill>
            <a:schemeClr val="tx1"/>
          </a:solidFill>
          <a:latin typeface="+mj-lt"/>
          <a:ea typeface="+mj-ea"/>
          <a:cs typeface="+mj-cs"/>
        </a:defRPr>
      </a:lvl1pPr>
      <a:lvl2pPr algn="l" rtl="0" fontAlgn="base">
        <a:lnSpc>
          <a:spcPct val="90000"/>
        </a:lnSpc>
        <a:spcBef>
          <a:spcPct val="0"/>
        </a:spcBef>
        <a:spcAft>
          <a:spcPct val="0"/>
        </a:spcAft>
        <a:defRPr sz="4400">
          <a:solidFill>
            <a:schemeClr val="tx1"/>
          </a:solidFill>
          <a:latin typeface="Calibri Light" charset="0"/>
        </a:defRPr>
      </a:lvl2pPr>
      <a:lvl3pPr algn="l" rtl="0" fontAlgn="base">
        <a:lnSpc>
          <a:spcPct val="90000"/>
        </a:lnSpc>
        <a:spcBef>
          <a:spcPct val="0"/>
        </a:spcBef>
        <a:spcAft>
          <a:spcPct val="0"/>
        </a:spcAft>
        <a:defRPr sz="4400">
          <a:solidFill>
            <a:schemeClr val="tx1"/>
          </a:solidFill>
          <a:latin typeface="Calibri Light" charset="0"/>
        </a:defRPr>
      </a:lvl3pPr>
      <a:lvl4pPr algn="l" rtl="0" fontAlgn="base">
        <a:lnSpc>
          <a:spcPct val="90000"/>
        </a:lnSpc>
        <a:spcBef>
          <a:spcPct val="0"/>
        </a:spcBef>
        <a:spcAft>
          <a:spcPct val="0"/>
        </a:spcAft>
        <a:defRPr sz="4400">
          <a:solidFill>
            <a:schemeClr val="tx1"/>
          </a:solidFill>
          <a:latin typeface="Calibri Light" charset="0"/>
        </a:defRPr>
      </a:lvl4pPr>
      <a:lvl5pPr algn="l" rtl="0" fontAlgn="base">
        <a:lnSpc>
          <a:spcPct val="90000"/>
        </a:lnSpc>
        <a:spcBef>
          <a:spcPct val="0"/>
        </a:spcBef>
        <a:spcAft>
          <a:spcPct val="0"/>
        </a:spcAft>
        <a:defRPr sz="4400">
          <a:solidFill>
            <a:schemeClr val="tx1"/>
          </a:solidFill>
          <a:latin typeface="Calibri Light" charset="0"/>
        </a:defRPr>
      </a:lvl5pPr>
      <a:lvl6pPr marL="457189" algn="l" rtl="0" fontAlgn="base">
        <a:lnSpc>
          <a:spcPct val="90000"/>
        </a:lnSpc>
        <a:spcBef>
          <a:spcPct val="0"/>
        </a:spcBef>
        <a:spcAft>
          <a:spcPct val="0"/>
        </a:spcAft>
        <a:defRPr sz="4400">
          <a:solidFill>
            <a:schemeClr val="tx1"/>
          </a:solidFill>
          <a:latin typeface="Calibri Light" charset="0"/>
        </a:defRPr>
      </a:lvl6pPr>
      <a:lvl7pPr marL="914377" algn="l" rtl="0" fontAlgn="base">
        <a:lnSpc>
          <a:spcPct val="90000"/>
        </a:lnSpc>
        <a:spcBef>
          <a:spcPct val="0"/>
        </a:spcBef>
        <a:spcAft>
          <a:spcPct val="0"/>
        </a:spcAft>
        <a:defRPr sz="4400">
          <a:solidFill>
            <a:schemeClr val="tx1"/>
          </a:solidFill>
          <a:latin typeface="Calibri Light" charset="0"/>
        </a:defRPr>
      </a:lvl7pPr>
      <a:lvl8pPr marL="1371566" algn="l" rtl="0" fontAlgn="base">
        <a:lnSpc>
          <a:spcPct val="90000"/>
        </a:lnSpc>
        <a:spcBef>
          <a:spcPct val="0"/>
        </a:spcBef>
        <a:spcAft>
          <a:spcPct val="0"/>
        </a:spcAft>
        <a:defRPr sz="4400">
          <a:solidFill>
            <a:schemeClr val="tx1"/>
          </a:solidFill>
          <a:latin typeface="Calibri Light" charset="0"/>
        </a:defRPr>
      </a:lvl8pPr>
      <a:lvl9pPr marL="1828754" algn="l" rtl="0" fontAlgn="base">
        <a:lnSpc>
          <a:spcPct val="90000"/>
        </a:lnSpc>
        <a:spcBef>
          <a:spcPct val="0"/>
        </a:spcBef>
        <a:spcAft>
          <a:spcPct val="0"/>
        </a:spcAft>
        <a:defRPr sz="4400">
          <a:solidFill>
            <a:schemeClr val="tx1"/>
          </a:solidFill>
          <a:latin typeface="Calibri Light" charset="0"/>
        </a:defRPr>
      </a:lvl9pPr>
    </p:titleStyle>
    <p:bodyStyle>
      <a:lvl1pPr marL="228594" indent="-228594" algn="l" rtl="0" fontAlgn="base">
        <a:lnSpc>
          <a:spcPct val="90000"/>
        </a:lnSpc>
        <a:spcBef>
          <a:spcPts val="1000"/>
        </a:spcBef>
        <a:spcAft>
          <a:spcPct val="0"/>
        </a:spcAft>
        <a:buFont typeface="Arial" charset="0"/>
        <a:buChar char="•"/>
        <a:defRPr sz="2800" kern="1200">
          <a:solidFill>
            <a:schemeClr val="tx1"/>
          </a:solidFill>
          <a:latin typeface="+mn-lt"/>
          <a:ea typeface="+mn-ea"/>
          <a:cs typeface="+mn-cs"/>
        </a:defRPr>
      </a:lvl1pPr>
      <a:lvl2pPr marL="685783" indent="-228594" algn="l" rtl="0" fontAlgn="base">
        <a:lnSpc>
          <a:spcPct val="90000"/>
        </a:lnSpc>
        <a:spcBef>
          <a:spcPts val="500"/>
        </a:spcBef>
        <a:spcAft>
          <a:spcPct val="0"/>
        </a:spcAft>
        <a:buFont typeface="Arial" charset="0"/>
        <a:buChar char="•"/>
        <a:defRPr sz="2400" kern="1200">
          <a:solidFill>
            <a:schemeClr val="tx1"/>
          </a:solidFill>
          <a:latin typeface="+mn-lt"/>
          <a:ea typeface="+mn-ea"/>
          <a:cs typeface="+mn-cs"/>
        </a:defRPr>
      </a:lvl2pPr>
      <a:lvl3pPr marL="1142971" indent="-228594" algn="l" rtl="0" fontAlgn="base">
        <a:lnSpc>
          <a:spcPct val="90000"/>
        </a:lnSpc>
        <a:spcBef>
          <a:spcPts val="500"/>
        </a:spcBef>
        <a:spcAft>
          <a:spcPct val="0"/>
        </a:spcAft>
        <a:buFont typeface="Arial" charset="0"/>
        <a:buChar char="•"/>
        <a:defRPr sz="2000" kern="1200">
          <a:solidFill>
            <a:schemeClr val="tx1"/>
          </a:solidFill>
          <a:latin typeface="+mn-lt"/>
          <a:ea typeface="+mn-ea"/>
          <a:cs typeface="+mn-cs"/>
        </a:defRPr>
      </a:lvl3pPr>
      <a:lvl4pPr marL="1600160" indent="-228594"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4pPr>
      <a:lvl5pPr marL="2057349" indent="-228594" algn="l" rtl="0" fontAlgn="base">
        <a:lnSpc>
          <a:spcPct val="90000"/>
        </a:lnSpc>
        <a:spcBef>
          <a:spcPts val="500"/>
        </a:spcBef>
        <a:spcAft>
          <a:spcPct val="0"/>
        </a:spcAft>
        <a:buFont typeface="Arial" charset="0"/>
        <a:buChar char="•"/>
        <a:defRPr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6"/>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bwMode="auto">
          <a:xfrm>
            <a:off x="1524" y="0"/>
            <a:ext cx="12188952" cy="685800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Title Placeholder 1"/>
          <p:cNvSpPr>
            <a:spLocks noGrp="1"/>
          </p:cNvSpPr>
          <p:nvPr>
            <p:ph type="title"/>
          </p:nvPr>
        </p:nvSpPr>
        <p:spPr>
          <a:xfrm>
            <a:off x="609600" y="274638"/>
            <a:ext cx="10972800" cy="1143000"/>
          </a:xfrm>
          <a:prstGeom prst="rect">
            <a:avLst/>
          </a:prstGeom>
        </p:spPr>
        <p:txBody>
          <a:bodyPr vert="horz" lIns="91440" tIns="45720" rIns="91440" bIns="45720" rtlCol="0" anchor="ctr">
            <a:normAutofit/>
          </a:bodyPr>
          <a:lstStyle/>
          <a:p>
            <a:r>
              <a:rPr lang="en-US" dirty="0"/>
              <a:t>SLIDE TITLE</a:t>
            </a:r>
          </a:p>
        </p:txBody>
      </p:sp>
      <p:sp>
        <p:nvSpPr>
          <p:cNvPr id="1028" name="Text Placeholder 2"/>
          <p:cNvSpPr>
            <a:spLocks noGrp="1"/>
          </p:cNvSpPr>
          <p:nvPr>
            <p:ph type="body" idx="1"/>
          </p:nvPr>
        </p:nvSpPr>
        <p:spPr bwMode="auto">
          <a:xfrm>
            <a:off x="609600" y="1600201"/>
            <a:ext cx="10972800" cy="4525963"/>
          </a:xfrm>
          <a:prstGeom prst="rect">
            <a:avLst/>
          </a:prstGeom>
          <a:noFill/>
          <a:ln>
            <a:noFill/>
          </a:ln>
          <a:extLst>
            <a:ext uri="{FAA26D3D-D897-4be2-8F04-BA451C77F1D7}">
              <ma14:placeholderFlag xmlns="" xmlns:ma14="http://schemas.microsoft.com/office/mac/drawingml/2011/main" val="1"/>
            </a:ex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09600" y="6356351"/>
            <a:ext cx="2844800" cy="365125"/>
          </a:xfrm>
          <a:prstGeom prst="rect">
            <a:avLst/>
          </a:prstGeom>
        </p:spPr>
        <p:txBody>
          <a:bodyPr vert="horz" lIns="91440" tIns="45720" rIns="91440" bIns="45720" rtlCol="0" anchor="ctr"/>
          <a:lstStyle>
            <a:lvl1pPr algn="l" fontAlgn="auto">
              <a:spcBef>
                <a:spcPts val="0"/>
              </a:spcBef>
              <a:spcAft>
                <a:spcPts val="0"/>
              </a:spcAft>
              <a:defRPr sz="1200" smtClean="0">
                <a:solidFill>
                  <a:schemeClr val="tx1">
                    <a:tint val="75000"/>
                  </a:schemeClr>
                </a:solidFill>
                <a:latin typeface="+mn-lt"/>
                <a:ea typeface="+mn-ea"/>
                <a:cs typeface="+mn-cs"/>
              </a:defRPr>
            </a:lvl1pPr>
          </a:lstStyle>
          <a:p>
            <a:pPr>
              <a:defRPr/>
            </a:pPr>
            <a:fld id="{47A55717-EB62-2F4F-AD7D-B8288E197F68}" type="slidenum">
              <a:rPr lang="en-US"/>
              <a:pPr>
                <a:defRPr/>
              </a:pPr>
              <a:t>‹#›</a:t>
            </a:fld>
            <a:r>
              <a:rPr lang="en-US" dirty="0"/>
              <a:t>    </a:t>
            </a:r>
            <a:fld id="{7CC364B6-35E5-A045-8C5F-DBEE51533F5F}" type="datetimeFigureOut">
              <a:rPr lang="en-US"/>
              <a:pPr>
                <a:defRPr/>
              </a:pPr>
              <a:t>9/15/2021</a:t>
            </a:fld>
            <a:endParaRPr lang="en-US" dirty="0"/>
          </a:p>
        </p:txBody>
      </p:sp>
      <p:sp>
        <p:nvSpPr>
          <p:cNvPr id="5" name="Footer Placeholder 4"/>
          <p:cNvSpPr>
            <a:spLocks noGrp="1"/>
          </p:cNvSpPr>
          <p:nvPr>
            <p:ph type="ftr" sz="quarter" idx="3"/>
          </p:nvPr>
        </p:nvSpPr>
        <p:spPr>
          <a:xfrm>
            <a:off x="4165600" y="6356351"/>
            <a:ext cx="3860800" cy="365125"/>
          </a:xfrm>
          <a:prstGeom prst="rect">
            <a:avLst/>
          </a:prstGeom>
        </p:spPr>
        <p:txBody>
          <a:bodyPr vert="horz" lIns="91440" tIns="45720" rIns="91440" bIns="45720" rtlCol="0" anchor="ctr"/>
          <a:lstStyle>
            <a:lvl1pPr algn="ctr" fontAlgn="auto">
              <a:spcBef>
                <a:spcPts val="0"/>
              </a:spcBef>
              <a:spcAft>
                <a:spcPts val="0"/>
              </a:spcAft>
              <a:defRPr sz="1200" smtClean="0">
                <a:solidFill>
                  <a:schemeClr val="tx1">
                    <a:tint val="75000"/>
                  </a:schemeClr>
                </a:solidFill>
                <a:latin typeface="+mn-lt"/>
                <a:ea typeface="+mn-ea"/>
                <a:cs typeface="+mn-cs"/>
              </a:defRPr>
            </a:lvl1pPr>
          </a:lstStyle>
          <a:p>
            <a:pPr>
              <a:defRPr/>
            </a:pPr>
            <a:endParaRPr lang="en-US"/>
          </a:p>
        </p:txBody>
      </p:sp>
    </p:spTree>
    <p:extLst>
      <p:ext uri="{BB962C8B-B14F-4D97-AF65-F5344CB8AC3E}">
        <p14:creationId xmlns:p14="http://schemas.microsoft.com/office/powerpoint/2010/main" val="2971559710"/>
      </p:ext>
    </p:extLst>
  </p:cSld>
  <p:clrMap bg1="lt1" tx1="dk1" bg2="lt2" tx2="dk2" accent1="accent1" accent2="accent2" accent3="accent3" accent4="accent4" accent5="accent5" accent6="accent6" hlink="hlink" folHlink="folHlink"/>
  <p:sldLayoutIdLst>
    <p:sldLayoutId id="2147483839" r:id="rId1"/>
    <p:sldLayoutId id="2147483840" r:id="rId2"/>
    <p:sldLayoutId id="2147483841" r:id="rId3"/>
    <p:sldLayoutId id="2147483842" r:id="rId4"/>
    <p:sldLayoutId id="2147483843" r:id="rId5"/>
    <p:sldLayoutId id="2147483844" r:id="rId6"/>
    <p:sldLayoutId id="2147483845" r:id="rId7"/>
    <p:sldLayoutId id="2147483846" r:id="rId8"/>
    <p:sldLayoutId id="2147483847" r:id="rId9"/>
    <p:sldLayoutId id="2147483907" r:id="rId10"/>
  </p:sldLayoutIdLst>
  <p:txStyles>
    <p:titleStyle>
      <a:lvl1pPr algn="l" defTabSz="457200" rtl="0" eaLnBrk="1" fontAlgn="base" hangingPunct="1">
        <a:spcBef>
          <a:spcPct val="0"/>
        </a:spcBef>
        <a:spcAft>
          <a:spcPct val="0"/>
        </a:spcAft>
        <a:defRPr sz="3800" kern="1200" baseline="0">
          <a:solidFill>
            <a:srgbClr val="9F0000"/>
          </a:solidFill>
          <a:latin typeface="Arial"/>
          <a:ea typeface="ＭＳ Ｐゴシック" charset="0"/>
          <a:cs typeface="Arial"/>
        </a:defRPr>
      </a:lvl1pPr>
      <a:lvl2pPr algn="l" defTabSz="457200" rtl="0" eaLnBrk="1" fontAlgn="base" hangingPunct="1">
        <a:spcBef>
          <a:spcPct val="0"/>
        </a:spcBef>
        <a:spcAft>
          <a:spcPct val="0"/>
        </a:spcAft>
        <a:defRPr sz="4400">
          <a:solidFill>
            <a:schemeClr val="tx1"/>
          </a:solidFill>
          <a:latin typeface="Arial" charset="0"/>
          <a:ea typeface="ＭＳ Ｐゴシック" charset="0"/>
        </a:defRPr>
      </a:lvl2pPr>
      <a:lvl3pPr algn="l" defTabSz="457200" rtl="0" eaLnBrk="1" fontAlgn="base" hangingPunct="1">
        <a:spcBef>
          <a:spcPct val="0"/>
        </a:spcBef>
        <a:spcAft>
          <a:spcPct val="0"/>
        </a:spcAft>
        <a:defRPr sz="4400">
          <a:solidFill>
            <a:schemeClr val="tx1"/>
          </a:solidFill>
          <a:latin typeface="Arial" charset="0"/>
          <a:ea typeface="ＭＳ Ｐゴシック" charset="0"/>
        </a:defRPr>
      </a:lvl3pPr>
      <a:lvl4pPr algn="l" defTabSz="457200" rtl="0" eaLnBrk="1" fontAlgn="base" hangingPunct="1">
        <a:spcBef>
          <a:spcPct val="0"/>
        </a:spcBef>
        <a:spcAft>
          <a:spcPct val="0"/>
        </a:spcAft>
        <a:defRPr sz="4400">
          <a:solidFill>
            <a:schemeClr val="tx1"/>
          </a:solidFill>
          <a:latin typeface="Arial" charset="0"/>
          <a:ea typeface="ＭＳ Ｐゴシック" charset="0"/>
        </a:defRPr>
      </a:lvl4pPr>
      <a:lvl5pPr algn="l" defTabSz="457200" rtl="0" eaLnBrk="1" fontAlgn="base" hangingPunct="1">
        <a:spcBef>
          <a:spcPct val="0"/>
        </a:spcBef>
        <a:spcAft>
          <a:spcPct val="0"/>
        </a:spcAft>
        <a:defRPr sz="4400">
          <a:solidFill>
            <a:schemeClr val="tx1"/>
          </a:solidFill>
          <a:latin typeface="Arial" charset="0"/>
          <a:ea typeface="ＭＳ Ｐゴシック" charset="0"/>
        </a:defRPr>
      </a:lvl5pPr>
      <a:lvl6pPr marL="457200" algn="l" defTabSz="457200" rtl="0" eaLnBrk="1" fontAlgn="base" hangingPunct="1">
        <a:spcBef>
          <a:spcPct val="0"/>
        </a:spcBef>
        <a:spcAft>
          <a:spcPct val="0"/>
        </a:spcAft>
        <a:defRPr sz="4400">
          <a:solidFill>
            <a:schemeClr val="tx1"/>
          </a:solidFill>
          <a:latin typeface="Arial" charset="0"/>
          <a:ea typeface="ＭＳ Ｐゴシック" charset="0"/>
        </a:defRPr>
      </a:lvl6pPr>
      <a:lvl7pPr marL="914400" algn="l" defTabSz="457200" rtl="0" eaLnBrk="1" fontAlgn="base" hangingPunct="1">
        <a:spcBef>
          <a:spcPct val="0"/>
        </a:spcBef>
        <a:spcAft>
          <a:spcPct val="0"/>
        </a:spcAft>
        <a:defRPr sz="4400">
          <a:solidFill>
            <a:schemeClr val="tx1"/>
          </a:solidFill>
          <a:latin typeface="Arial" charset="0"/>
          <a:ea typeface="ＭＳ Ｐゴシック" charset="0"/>
        </a:defRPr>
      </a:lvl7pPr>
      <a:lvl8pPr marL="1371600" algn="l" defTabSz="457200" rtl="0" eaLnBrk="1" fontAlgn="base" hangingPunct="1">
        <a:spcBef>
          <a:spcPct val="0"/>
        </a:spcBef>
        <a:spcAft>
          <a:spcPct val="0"/>
        </a:spcAft>
        <a:defRPr sz="4400">
          <a:solidFill>
            <a:schemeClr val="tx1"/>
          </a:solidFill>
          <a:latin typeface="Arial" charset="0"/>
          <a:ea typeface="ＭＳ Ｐゴシック" charset="0"/>
        </a:defRPr>
      </a:lvl8pPr>
      <a:lvl9pPr marL="1828800" algn="l" defTabSz="457200" rtl="0" eaLnBrk="1" fontAlgn="base" hangingPunct="1">
        <a:spcBef>
          <a:spcPct val="0"/>
        </a:spcBef>
        <a:spcAft>
          <a:spcPct val="0"/>
        </a:spcAft>
        <a:defRPr sz="4400">
          <a:solidFill>
            <a:schemeClr val="tx1"/>
          </a:solidFill>
          <a:latin typeface="Arial" charset="0"/>
          <a:ea typeface="ＭＳ Ｐゴシック" charset="0"/>
        </a:defRPr>
      </a:lvl9pPr>
    </p:titleStyle>
    <p:bodyStyle>
      <a:lvl1pPr marL="342900" indent="-342900" algn="l" defTabSz="457200" rtl="0" eaLnBrk="1" fontAlgn="base" hangingPunct="1">
        <a:spcBef>
          <a:spcPct val="20000"/>
        </a:spcBef>
        <a:spcAft>
          <a:spcPct val="0"/>
        </a:spcAft>
        <a:buFont typeface="Wingdings" charset="0"/>
        <a:buChar char="§"/>
        <a:defRPr sz="3200" kern="1200">
          <a:solidFill>
            <a:srgbClr val="595959"/>
          </a:solidFill>
          <a:latin typeface="Constantia"/>
          <a:ea typeface="ＭＳ Ｐゴシック" charset="0"/>
          <a:cs typeface="Constantia"/>
        </a:defRPr>
      </a:lvl1pPr>
      <a:lvl2pPr marL="742950" indent="-285750" algn="l" defTabSz="457200" rtl="0" eaLnBrk="1" fontAlgn="base" hangingPunct="1">
        <a:spcBef>
          <a:spcPct val="20000"/>
        </a:spcBef>
        <a:spcAft>
          <a:spcPct val="0"/>
        </a:spcAft>
        <a:buFont typeface="Wingdings" charset="0"/>
        <a:buChar char="§"/>
        <a:defRPr sz="2800" kern="1200">
          <a:solidFill>
            <a:srgbClr val="595959"/>
          </a:solidFill>
          <a:latin typeface="Constantia"/>
          <a:ea typeface="ＭＳ Ｐゴシック" charset="0"/>
          <a:cs typeface="Constantia"/>
        </a:defRPr>
      </a:lvl2pPr>
      <a:lvl3pPr marL="1143000" indent="-228600" algn="l" defTabSz="457200" rtl="0" eaLnBrk="1" fontAlgn="base" hangingPunct="1">
        <a:spcBef>
          <a:spcPct val="20000"/>
        </a:spcBef>
        <a:spcAft>
          <a:spcPct val="0"/>
        </a:spcAft>
        <a:buFont typeface="Wingdings" charset="0"/>
        <a:buChar char="§"/>
        <a:defRPr sz="2400" kern="1200">
          <a:solidFill>
            <a:srgbClr val="595959"/>
          </a:solidFill>
          <a:latin typeface="Constantia"/>
          <a:ea typeface="ＭＳ Ｐゴシック" charset="0"/>
          <a:cs typeface="Constantia"/>
        </a:defRPr>
      </a:lvl3pPr>
      <a:lvl4pPr marL="1600200" indent="-228600" algn="l" defTabSz="457200" rtl="0" eaLnBrk="1" fontAlgn="base" hangingPunct="1">
        <a:spcBef>
          <a:spcPct val="20000"/>
        </a:spcBef>
        <a:spcAft>
          <a:spcPct val="0"/>
        </a:spcAft>
        <a:buFont typeface="Wingdings" charset="0"/>
        <a:buChar char="§"/>
        <a:defRPr sz="2000" kern="1200">
          <a:solidFill>
            <a:srgbClr val="595959"/>
          </a:solidFill>
          <a:latin typeface="Constantia"/>
          <a:ea typeface="ＭＳ Ｐゴシック" charset="0"/>
          <a:cs typeface="Constantia"/>
        </a:defRPr>
      </a:lvl4pPr>
      <a:lvl5pPr marL="2057400" indent="-228600" algn="l" defTabSz="457200" rtl="0" eaLnBrk="1" fontAlgn="base" hangingPunct="1">
        <a:spcBef>
          <a:spcPct val="20000"/>
        </a:spcBef>
        <a:spcAft>
          <a:spcPct val="0"/>
        </a:spcAft>
        <a:buFont typeface="Wingdings" charset="0"/>
        <a:buChar char="§"/>
        <a:defRPr sz="2000" kern="1200">
          <a:solidFill>
            <a:srgbClr val="595959"/>
          </a:solidFill>
          <a:latin typeface="Constantia"/>
          <a:ea typeface="ＭＳ Ｐゴシック" charset="0"/>
          <a:cs typeface="Constantia"/>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finaid@calvin.edu" TargetMode="External"/><Relationship Id="rId2" Type="http://schemas.openxmlformats.org/officeDocument/2006/relationships/notesSlide" Target="../notesSlides/notesSlide1.xml"/><Relationship Id="rId1" Type="http://schemas.openxmlformats.org/officeDocument/2006/relationships/slideLayout" Target="../slideLayouts/slideLayout77.xml"/><Relationship Id="rId4" Type="http://schemas.openxmlformats.org/officeDocument/2006/relationships/image" Target="../media/image15.png"/></Relationships>
</file>

<file path=ppt/slides/_rels/slide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2.xml"/><Relationship Id="rId1" Type="http://schemas.openxmlformats.org/officeDocument/2006/relationships/slideLayout" Target="../slideLayouts/slideLayout69.xml"/></Relationships>
</file>

<file path=ppt/slides/_rels/slide3.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1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4.xml"/><Relationship Id="rId1" Type="http://schemas.openxmlformats.org/officeDocument/2006/relationships/slideLayout" Target="../slideLayouts/slideLayout84.xml"/></Relationships>
</file>

<file path=ppt/slides/_rels/slide5.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5.xml"/><Relationship Id="rId1" Type="http://schemas.openxmlformats.org/officeDocument/2006/relationships/slideLayout" Target="../slideLayouts/slideLayout77.xml"/></Relationships>
</file>

<file path=ppt/slides/_rels/slide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6.xml"/><Relationship Id="rId1" Type="http://schemas.openxmlformats.org/officeDocument/2006/relationships/slideLayout" Target="../slideLayouts/slideLayout66.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4.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5.xml"/></Relationships>
</file>

<file path=ppt/slides/_rels/slide10.xml.rels><?xml version="1.0" encoding="UTF-8" standalone="yes"?>
<Relationships xmlns="http://schemas.openxmlformats.org/package/2006/relationships"><Relationship Id="rId3" Type="http://schemas.openxmlformats.org/officeDocument/2006/relationships/image" Target="../media/image20.jpg"/><Relationship Id="rId2" Type="http://schemas.openxmlformats.org/officeDocument/2006/relationships/notesSlide" Target="../notesSlides/notesSlide10.xml"/><Relationship Id="rId1" Type="http://schemas.openxmlformats.org/officeDocument/2006/relationships/slideLayout" Target="../slideLayouts/slideLayout84.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5.xml"/><Relationship Id="rId1" Type="http://schemas.openxmlformats.org/officeDocument/2006/relationships/slideLayout" Target="../slideLayouts/slideLayout6.xml"/><Relationship Id="rId4" Type="http://schemas.openxmlformats.org/officeDocument/2006/relationships/hyperlink" Target="http://www.fsaid.ed.gov/" TargetMode="Externa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0.xml"/></Relationships>
</file>

<file path=ppt/slides/_rels/slide19.xml.rels><?xml version="1.0" encoding="UTF-8" standalone="yes"?>
<Relationships xmlns="http://schemas.openxmlformats.org/package/2006/relationships"><Relationship Id="rId3" Type="http://schemas.openxmlformats.org/officeDocument/2006/relationships/image" Target="../media/image21.tiff"/><Relationship Id="rId2" Type="http://schemas.openxmlformats.org/officeDocument/2006/relationships/notesSlide" Target="../notesSlides/notesSlide17.xml"/><Relationship Id="rId1" Type="http://schemas.openxmlformats.org/officeDocument/2006/relationships/slideLayout" Target="../slideLayouts/slideLayout84.xml"/></Relationships>
</file>

<file path=ppt/slides/_rels/slide20.xml.rels><?xml version="1.0" encoding="UTF-8" standalone="yes"?>
<Relationships xmlns="http://schemas.openxmlformats.org/package/2006/relationships"><Relationship Id="rId3" Type="http://schemas.openxmlformats.org/officeDocument/2006/relationships/image" Target="../media/image22.emf"/><Relationship Id="rId2" Type="http://schemas.openxmlformats.org/officeDocument/2006/relationships/notesSlide" Target="../notesSlides/notesSlide18.xml"/><Relationship Id="rId1" Type="http://schemas.openxmlformats.org/officeDocument/2006/relationships/slideLayout" Target="../slideLayouts/slideLayout24.xml"/><Relationship Id="rId4" Type="http://schemas.openxmlformats.org/officeDocument/2006/relationships/image" Target="../media/image23.emf"/></Relationships>
</file>

<file path=ppt/slides/_rels/slide21.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9.xml"/><Relationship Id="rId1" Type="http://schemas.openxmlformats.org/officeDocument/2006/relationships/slideLayout" Target="../slideLayouts/slideLayout1.xml"/><Relationship Id="rId4" Type="http://schemas.openxmlformats.org/officeDocument/2006/relationships/comments" Target="../comments/comment1.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20.xml"/><Relationship Id="rId1" Type="http://schemas.openxmlformats.org/officeDocument/2006/relationships/slideLayout" Target="../slideLayouts/slideLayout85.xml"/><Relationship Id="rId4" Type="http://schemas.openxmlformats.org/officeDocument/2006/relationships/image" Target="../media/image26.png"/></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85.xml"/></Relationships>
</file>

<file path=ppt/slides/_rels/slide24.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23.xml"/><Relationship Id="rId1" Type="http://schemas.openxmlformats.org/officeDocument/2006/relationships/slideLayout" Target="../slideLayouts/slideLayout61.xml"/></Relationships>
</file>

<file path=ppt/slides/_rels/slide26.xml.rels><?xml version="1.0" encoding="UTF-8" standalone="yes"?>
<Relationships xmlns="http://schemas.openxmlformats.org/package/2006/relationships"><Relationship Id="rId2" Type="http://schemas.openxmlformats.org/officeDocument/2006/relationships/image" Target="../media/image30.jpeg"/><Relationship Id="rId1" Type="http://schemas.openxmlformats.org/officeDocument/2006/relationships/slideLayout" Target="../slideLayouts/slideLayout80.xml"/></Relationships>
</file>

<file path=ppt/slides/_rels/slide27.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80.xml"/></Relationships>
</file>

<file path=ppt/slides/_rels/slide2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80.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3.xml"/></Relationships>
</file>

<file path=ppt/slides/_rels/slide3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82.xml"/><Relationship Id="rId4" Type="http://schemas.openxmlformats.org/officeDocument/2006/relationships/image" Target="../media/image34.png"/></Relationships>
</file>

<file path=ppt/slides/_rels/slide31.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7.xml"/><Relationship Id="rId1" Type="http://schemas.openxmlformats.org/officeDocument/2006/relationships/slideLayout" Target="../slideLayouts/slideLayout82.xml"/><Relationship Id="rId4" Type="http://schemas.openxmlformats.org/officeDocument/2006/relationships/image" Target="../media/image36.jpeg"/></Relationships>
</file>

<file path=ppt/slides/_rels/slide3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1.xml"/></Relationships>
</file>

<file path=ppt/slides/_rels/slide34.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29.xml"/><Relationship Id="rId1" Type="http://schemas.openxmlformats.org/officeDocument/2006/relationships/slideLayout" Target="../slideLayouts/slideLayout61.xml"/></Relationships>
</file>

<file path=ppt/slides/_rels/slide35.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0.xml"/><Relationship Id="rId1" Type="http://schemas.openxmlformats.org/officeDocument/2006/relationships/slideLayout" Target="../slideLayouts/slideLayout85.xml"/></Relationships>
</file>

<file path=ppt/slides/_rels/slide3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31.xml"/><Relationship Id="rId1" Type="http://schemas.openxmlformats.org/officeDocument/2006/relationships/slideLayout" Target="../slideLayouts/slideLayout66.xml"/></Relationships>
</file>

<file path=ppt/slides/_rels/slide3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32.xml"/><Relationship Id="rId1" Type="http://schemas.openxmlformats.org/officeDocument/2006/relationships/slideLayout" Target="../slideLayouts/slideLayout88.xml"/></Relationships>
</file>

<file path=ppt/slides/_rels/slide38.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notesSlide" Target="../notesSlides/notesSlide33.xml"/><Relationship Id="rId1" Type="http://schemas.openxmlformats.org/officeDocument/2006/relationships/slideLayout" Target="../slideLayouts/slideLayout80.xml"/></Relationships>
</file>

<file path=ppt/slides/_rels/slide3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34.xml"/><Relationship Id="rId1" Type="http://schemas.openxmlformats.org/officeDocument/2006/relationships/slideLayout" Target="../slideLayouts/slideLayout66.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35.xml"/><Relationship Id="rId1" Type="http://schemas.openxmlformats.org/officeDocument/2006/relationships/slideLayout" Target="../slideLayouts/slideLayout66.xml"/></Relationships>
</file>

<file path=ppt/slides/_rels/slide42.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6.xml"/><Relationship Id="rId1" Type="http://schemas.openxmlformats.org/officeDocument/2006/relationships/slideLayout" Target="../slideLayouts/slideLayout63.xml"/><Relationship Id="rId4" Type="http://schemas.openxmlformats.org/officeDocument/2006/relationships/image" Target="../media/image46.png"/></Relationships>
</file>

<file path=ppt/slides/_rels/slide43.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7.xml"/><Relationship Id="rId1" Type="http://schemas.openxmlformats.org/officeDocument/2006/relationships/slideLayout" Target="../slideLayouts/slideLayout63.xml"/><Relationship Id="rId4" Type="http://schemas.openxmlformats.org/officeDocument/2006/relationships/image" Target="../media/image48.png"/></Relationships>
</file>

<file path=ppt/slides/_rels/slide44.xml.rels><?xml version="1.0" encoding="UTF-8" standalone="yes"?>
<Relationships xmlns="http://schemas.openxmlformats.org/package/2006/relationships"><Relationship Id="rId2" Type="http://schemas.openxmlformats.org/officeDocument/2006/relationships/image" Target="../media/image49.jpeg"/><Relationship Id="rId1" Type="http://schemas.openxmlformats.org/officeDocument/2006/relationships/slideLayout" Target="../slideLayouts/slideLayout61.xml"/></Relationships>
</file>

<file path=ppt/slides/_rels/slide4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38.xml"/><Relationship Id="rId1" Type="http://schemas.openxmlformats.org/officeDocument/2006/relationships/slideLayout" Target="../slideLayouts/slideLayout63.xml"/><Relationship Id="rId4" Type="http://schemas.openxmlformats.org/officeDocument/2006/relationships/image" Target="../media/image51.png"/></Relationships>
</file>

<file path=ppt/slides/_rels/slide46.xml.rels><?xml version="1.0" encoding="UTF-8" standalone="yes"?>
<Relationships xmlns="http://schemas.openxmlformats.org/package/2006/relationships"><Relationship Id="rId3" Type="http://schemas.openxmlformats.org/officeDocument/2006/relationships/image" Target="../media/image52.png"/><Relationship Id="rId2" Type="http://schemas.openxmlformats.org/officeDocument/2006/relationships/notesSlide" Target="../notesSlides/notesSlide39.xml"/><Relationship Id="rId1" Type="http://schemas.openxmlformats.org/officeDocument/2006/relationships/slideLayout" Target="../slideLayouts/slideLayout63.xml"/><Relationship Id="rId4" Type="http://schemas.openxmlformats.org/officeDocument/2006/relationships/image" Target="../media/image53.png"/></Relationships>
</file>

<file path=ppt/slides/_rels/slide47.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40.xml"/><Relationship Id="rId1" Type="http://schemas.openxmlformats.org/officeDocument/2006/relationships/slideLayout" Target="../slideLayouts/slideLayout61.xml"/></Relationships>
</file>

<file path=ppt/slides/_rels/slide48.xml.rels><?xml version="1.0" encoding="UTF-8" standalone="yes"?>
<Relationships xmlns="http://schemas.openxmlformats.org/package/2006/relationships"><Relationship Id="rId3" Type="http://schemas.openxmlformats.org/officeDocument/2006/relationships/image" Target="../media/image55.jpg"/><Relationship Id="rId2" Type="http://schemas.openxmlformats.org/officeDocument/2006/relationships/notesSlide" Target="../notesSlides/notesSlide41.xml"/><Relationship Id="rId1" Type="http://schemas.openxmlformats.org/officeDocument/2006/relationships/slideLayout" Target="../slideLayouts/slideLayout81.xml"/><Relationship Id="rId4" Type="http://schemas.openxmlformats.org/officeDocument/2006/relationships/hyperlink" Target="mailto:finaid@calvin.ed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C37632"/>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A8D1C13-28A5-44B1-98AB-8975E4587262}"/>
              </a:ext>
            </a:extLst>
          </p:cNvPr>
          <p:cNvSpPr txBox="1"/>
          <p:nvPr/>
        </p:nvSpPr>
        <p:spPr>
          <a:xfrm>
            <a:off x="685800" y="1142999"/>
            <a:ext cx="10515600" cy="3970318"/>
          </a:xfrm>
          <a:prstGeom prst="rect">
            <a:avLst/>
          </a:prstGeom>
          <a:noFill/>
        </p:spPr>
        <p:txBody>
          <a:bodyPr wrap="square" rtlCol="0">
            <a:spAutoFit/>
          </a:bodyPr>
          <a:lstStyle/>
          <a:p>
            <a:r>
              <a:rPr lang="en-US" sz="4400" dirty="0">
                <a:solidFill>
                  <a:schemeClr val="bg1"/>
                </a:solidFill>
                <a:latin typeface="Century Schoolbook" panose="02040604050505020304" pitchFamily="18" charset="0"/>
              </a:rPr>
              <a:t>Grand Rapids Christian High School</a:t>
            </a:r>
          </a:p>
          <a:p>
            <a:r>
              <a:rPr lang="en-US" sz="8000" dirty="0">
                <a:solidFill>
                  <a:schemeClr val="bg1"/>
                </a:solidFill>
                <a:latin typeface="Century Schoolbook" panose="02040604050505020304" pitchFamily="18" charset="0"/>
              </a:rPr>
              <a:t>FAFSA Seminar</a:t>
            </a:r>
          </a:p>
          <a:p>
            <a:r>
              <a:rPr lang="en-US" sz="3200" i="1" dirty="0">
                <a:solidFill>
                  <a:schemeClr val="bg1"/>
                </a:solidFill>
                <a:latin typeface="Century Schoolbook" panose="02040604050505020304" pitchFamily="18" charset="0"/>
              </a:rPr>
              <a:t>An overview of financial aid and the FAFSA Process</a:t>
            </a:r>
          </a:p>
          <a:p>
            <a:pPr algn="ctr"/>
            <a:endParaRPr lang="en-US" sz="3200" i="1" dirty="0">
              <a:solidFill>
                <a:schemeClr val="bg1"/>
              </a:solidFill>
              <a:latin typeface="Century Schoolbook" panose="02040604050505020304" pitchFamily="18" charset="0"/>
            </a:endParaRPr>
          </a:p>
          <a:p>
            <a:r>
              <a:rPr lang="en-US" sz="3200" i="1" dirty="0">
                <a:solidFill>
                  <a:schemeClr val="bg1"/>
                </a:solidFill>
                <a:latin typeface="Century Schoolbook" panose="02040604050505020304" pitchFamily="18" charset="0"/>
              </a:rPr>
              <a:t>Calvin University – Fall 2021</a:t>
            </a:r>
          </a:p>
          <a:p>
            <a:r>
              <a:rPr lang="en-US" sz="3200" i="1" dirty="0">
                <a:solidFill>
                  <a:schemeClr val="bg1"/>
                </a:solidFill>
                <a:latin typeface="Century Schoolbook" panose="02040604050505020304" pitchFamily="18" charset="0"/>
                <a:hlinkClick r:id="rId3">
                  <a:extLst>
                    <a:ext uri="{A12FA001-AC4F-418D-AE19-62706E023703}">
                      <ahyp:hlinkClr xmlns:ahyp="http://schemas.microsoft.com/office/drawing/2018/hyperlinkcolor" val="tx"/>
                    </a:ext>
                  </a:extLst>
                </a:hlinkClick>
              </a:rPr>
              <a:t>finaid@calvin.edu</a:t>
            </a:r>
            <a:r>
              <a:rPr lang="en-US" sz="3200" i="1" dirty="0">
                <a:solidFill>
                  <a:schemeClr val="bg1"/>
                </a:solidFill>
                <a:latin typeface="Century Schoolbook" panose="02040604050505020304" pitchFamily="18" charset="0"/>
              </a:rPr>
              <a:t>	616-526-6134</a:t>
            </a:r>
          </a:p>
        </p:txBody>
      </p:sp>
      <p:sp>
        <p:nvSpPr>
          <p:cNvPr id="21" name="TextBox 20">
            <a:extLst>
              <a:ext uri="{FF2B5EF4-FFF2-40B4-BE49-F238E27FC236}">
                <a16:creationId xmlns:a16="http://schemas.microsoft.com/office/drawing/2014/main" id="{12083016-1690-4AF9-A6A9-EAB5DF17290B}"/>
              </a:ext>
            </a:extLst>
          </p:cNvPr>
          <p:cNvSpPr txBox="1"/>
          <p:nvPr/>
        </p:nvSpPr>
        <p:spPr>
          <a:xfrm>
            <a:off x="304800" y="5400916"/>
            <a:ext cx="2895600" cy="1107996"/>
          </a:xfrm>
          <a:prstGeom prst="rect">
            <a:avLst/>
          </a:prstGeom>
          <a:solidFill>
            <a:srgbClr val="98252B"/>
          </a:solidFill>
        </p:spPr>
        <p:txBody>
          <a:bodyPr wrap="square" rtlCol="0">
            <a:spAutoFit/>
          </a:bodyPr>
          <a:lstStyle/>
          <a:p>
            <a:endParaRPr lang="en-US" dirty="0"/>
          </a:p>
        </p:txBody>
      </p:sp>
      <p:pic>
        <p:nvPicPr>
          <p:cNvPr id="22" name="Picture 26">
            <a:extLst>
              <a:ext uri="{FF2B5EF4-FFF2-40B4-BE49-F238E27FC236}">
                <a16:creationId xmlns:a16="http://schemas.microsoft.com/office/drawing/2014/main" id="{71759732-FD7C-4BEC-B9A4-536386E1930A}"/>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63402" y="5638366"/>
            <a:ext cx="2660798" cy="73689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930491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descr="A person standing next to a person&#10;&#10;Description automatically generated">
            <a:extLst>
              <a:ext uri="{FF2B5EF4-FFF2-40B4-BE49-F238E27FC236}">
                <a16:creationId xmlns:a16="http://schemas.microsoft.com/office/drawing/2014/main" id="{BC43ED73-2E61-44C9-B9B7-3B7F4B09E592}"/>
              </a:ext>
            </a:extLst>
          </p:cNvPr>
          <p:cNvPicPr>
            <a:picLocks noChangeAspect="1"/>
          </p:cNvPicPr>
          <p:nvPr/>
        </p:nvPicPr>
        <p:blipFill rotWithShape="1">
          <a:blip r:embed="rId3">
            <a:extLst>
              <a:ext uri="{28A0092B-C50C-407E-A947-70E740481C1C}">
                <a14:useLocalDpi xmlns:a14="http://schemas.microsoft.com/office/drawing/2010/main" val="0"/>
              </a:ext>
            </a:extLst>
          </a:blip>
          <a:srcRect t="5405" r="12052" b="6298"/>
          <a:stretch/>
        </p:blipFill>
        <p:spPr>
          <a:xfrm flipH="1">
            <a:off x="0" y="-152400"/>
            <a:ext cx="12192000" cy="7043230"/>
          </a:xfrm>
          <a:prstGeom prst="rect">
            <a:avLst/>
          </a:prstGeom>
        </p:spPr>
      </p:pic>
      <p:sp>
        <p:nvSpPr>
          <p:cNvPr id="5" name="Rectangle 4">
            <a:extLst>
              <a:ext uri="{FF2B5EF4-FFF2-40B4-BE49-F238E27FC236}">
                <a16:creationId xmlns:a16="http://schemas.microsoft.com/office/drawing/2014/main" id="{ACD736DC-56FD-453B-BCD9-7A7703EAB8A2}"/>
              </a:ext>
            </a:extLst>
          </p:cNvPr>
          <p:cNvSpPr/>
          <p:nvPr/>
        </p:nvSpPr>
        <p:spPr>
          <a:xfrm>
            <a:off x="7048500" y="-1"/>
            <a:ext cx="4572000" cy="6890830"/>
          </a:xfrm>
          <a:prstGeom prst="rect">
            <a:avLst/>
          </a:prstGeom>
          <a:solidFill>
            <a:schemeClr val="tx1">
              <a:lumMod val="85000"/>
              <a:lumOff val="15000"/>
              <a:alpha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DF930BDE-08E1-4BDE-A320-B86553960831}"/>
              </a:ext>
            </a:extLst>
          </p:cNvPr>
          <p:cNvSpPr txBox="1"/>
          <p:nvPr/>
        </p:nvSpPr>
        <p:spPr>
          <a:xfrm>
            <a:off x="7048500" y="492204"/>
            <a:ext cx="4572000" cy="1107996"/>
          </a:xfrm>
          <a:prstGeom prst="rect">
            <a:avLst/>
          </a:prstGeom>
          <a:noFill/>
        </p:spPr>
        <p:txBody>
          <a:bodyPr wrap="square" rtlCol="0">
            <a:spAutoFit/>
          </a:bodyPr>
          <a:lstStyle/>
          <a:p>
            <a:pPr algn="ctr"/>
            <a:r>
              <a:rPr lang="en-US" sz="6600" dirty="0">
                <a:solidFill>
                  <a:srgbClr val="EDC926"/>
                </a:solidFill>
                <a:latin typeface="Century Schoolbook" panose="02040604050505020304" pitchFamily="18" charset="0"/>
              </a:rPr>
              <a:t>Agenda</a:t>
            </a:r>
          </a:p>
        </p:txBody>
      </p:sp>
      <p:sp>
        <p:nvSpPr>
          <p:cNvPr id="7" name="TextBox 6">
            <a:extLst>
              <a:ext uri="{FF2B5EF4-FFF2-40B4-BE49-F238E27FC236}">
                <a16:creationId xmlns:a16="http://schemas.microsoft.com/office/drawing/2014/main" id="{A94AA078-DAD8-4EFF-91D8-5BFDCBB9F68F}"/>
              </a:ext>
            </a:extLst>
          </p:cNvPr>
          <p:cNvSpPr txBox="1"/>
          <p:nvPr/>
        </p:nvSpPr>
        <p:spPr>
          <a:xfrm>
            <a:off x="7696200" y="1952685"/>
            <a:ext cx="3886200" cy="4524315"/>
          </a:xfrm>
          <a:prstGeom prst="rect">
            <a:avLst/>
          </a:prstGeom>
          <a:noFill/>
        </p:spPr>
        <p:txBody>
          <a:bodyPr wrap="square" rtlCol="0">
            <a:spAutoFit/>
          </a:bodyPr>
          <a:lstStyle/>
          <a:p>
            <a:pPr marL="285750" indent="-285750">
              <a:buFont typeface="Arial" panose="020B0604020202020204" pitchFamily="34" charset="0"/>
              <a:buChar char="•"/>
            </a:pPr>
            <a:r>
              <a:rPr lang="en-US" sz="3600" dirty="0">
                <a:solidFill>
                  <a:schemeClr val="bg1">
                    <a:lumMod val="95000"/>
                  </a:schemeClr>
                </a:solidFill>
                <a:latin typeface="Century Schoolbook" panose="02040604050505020304" pitchFamily="18" charset="0"/>
              </a:rPr>
              <a:t>Timeline</a:t>
            </a:r>
          </a:p>
          <a:p>
            <a:pPr marL="285750" indent="-285750">
              <a:buFont typeface="Arial" panose="020B0604020202020204" pitchFamily="34" charset="0"/>
              <a:buChar char="•"/>
            </a:pPr>
            <a:endParaRPr lang="en-US" sz="3600" dirty="0">
              <a:solidFill>
                <a:schemeClr val="bg1">
                  <a:lumMod val="95000"/>
                </a:schemeClr>
              </a:solidFill>
              <a:latin typeface="Century Schoolbook" panose="02040604050505020304" pitchFamily="18" charset="0"/>
            </a:endParaRPr>
          </a:p>
          <a:p>
            <a:pPr marL="285750" indent="-285750">
              <a:buFont typeface="Arial" panose="020B0604020202020204" pitchFamily="34" charset="0"/>
              <a:buChar char="•"/>
            </a:pPr>
            <a:r>
              <a:rPr lang="en-US" sz="3600" dirty="0">
                <a:solidFill>
                  <a:schemeClr val="bg1">
                    <a:lumMod val="95000"/>
                  </a:schemeClr>
                </a:solidFill>
                <a:latin typeface="Century Schoolbook" panose="02040604050505020304" pitchFamily="18" charset="0"/>
              </a:rPr>
              <a:t>Types of Aid</a:t>
            </a:r>
          </a:p>
          <a:p>
            <a:pPr marL="285750" indent="-285750">
              <a:buFont typeface="Arial" panose="020B0604020202020204" pitchFamily="34" charset="0"/>
              <a:buChar char="•"/>
            </a:pPr>
            <a:endParaRPr lang="en-US" sz="3600" dirty="0">
              <a:solidFill>
                <a:schemeClr val="bg1">
                  <a:lumMod val="95000"/>
                </a:schemeClr>
              </a:solidFill>
              <a:latin typeface="Century Schoolbook" panose="02040604050505020304" pitchFamily="18" charset="0"/>
            </a:endParaRPr>
          </a:p>
          <a:p>
            <a:pPr marL="285750" indent="-285750">
              <a:buFont typeface="Arial" panose="020B0604020202020204" pitchFamily="34" charset="0"/>
              <a:buChar char="•"/>
            </a:pPr>
            <a:r>
              <a:rPr lang="en-US" sz="3600" dirty="0">
                <a:solidFill>
                  <a:schemeClr val="bg1">
                    <a:lumMod val="95000"/>
                  </a:schemeClr>
                </a:solidFill>
                <a:latin typeface="Century Schoolbook" panose="02040604050505020304" pitchFamily="18" charset="0"/>
              </a:rPr>
              <a:t>Eligibility</a:t>
            </a:r>
          </a:p>
          <a:p>
            <a:pPr marL="285750" indent="-285750">
              <a:buFont typeface="Arial" panose="020B0604020202020204" pitchFamily="34" charset="0"/>
              <a:buChar char="•"/>
            </a:pPr>
            <a:endParaRPr lang="en-US" sz="3600" dirty="0">
              <a:solidFill>
                <a:schemeClr val="bg1">
                  <a:lumMod val="95000"/>
                </a:schemeClr>
              </a:solidFill>
              <a:latin typeface="Century Schoolbook" panose="02040604050505020304" pitchFamily="18" charset="0"/>
            </a:endParaRPr>
          </a:p>
          <a:p>
            <a:pPr marL="285750" indent="-285750">
              <a:buFont typeface="Arial" panose="020B0604020202020204" pitchFamily="34" charset="0"/>
              <a:buChar char="•"/>
            </a:pPr>
            <a:r>
              <a:rPr lang="en-US" sz="3600" dirty="0">
                <a:solidFill>
                  <a:schemeClr val="bg1">
                    <a:lumMod val="95000"/>
                  </a:schemeClr>
                </a:solidFill>
                <a:latin typeface="Century Schoolbook" panose="02040604050505020304" pitchFamily="18" charset="0"/>
              </a:rPr>
              <a:t>FAFSA Online</a:t>
            </a:r>
          </a:p>
          <a:p>
            <a:endParaRPr lang="en-US" sz="3600" dirty="0">
              <a:solidFill>
                <a:schemeClr val="bg1">
                  <a:lumMod val="95000"/>
                </a:schemeClr>
              </a:solidFill>
              <a:latin typeface="Century Schoolbook" panose="02040604050505020304" pitchFamily="18" charset="0"/>
            </a:endParaRPr>
          </a:p>
        </p:txBody>
      </p:sp>
    </p:spTree>
    <p:extLst>
      <p:ext uri="{BB962C8B-B14F-4D97-AF65-F5344CB8AC3E}">
        <p14:creationId xmlns:p14="http://schemas.microsoft.com/office/powerpoint/2010/main" val="371700912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503237"/>
            <a:ext cx="12191999" cy="1325563"/>
          </a:xfrm>
        </p:spPr>
        <p:txBody>
          <a:bodyPr/>
          <a:lstStyle/>
          <a:p>
            <a:pPr algn="ctr"/>
            <a:r>
              <a:rPr lang="en-US" sz="6000" dirty="0">
                <a:solidFill>
                  <a:schemeClr val="bg1">
                    <a:lumMod val="95000"/>
                  </a:schemeClr>
                </a:solidFill>
                <a:latin typeface="Century Schoolbook" panose="02040604050505020304" pitchFamily="18" charset="0"/>
              </a:rPr>
              <a:t>Financial Aid Timeline</a:t>
            </a:r>
          </a:p>
        </p:txBody>
      </p:sp>
      <p:graphicFrame>
        <p:nvGraphicFramePr>
          <p:cNvPr id="4" name="Diagram 3">
            <a:extLst>
              <a:ext uri="{FF2B5EF4-FFF2-40B4-BE49-F238E27FC236}">
                <a16:creationId xmlns:a16="http://schemas.microsoft.com/office/drawing/2014/main" id="{B453386B-C45B-4B5A-B071-D57151368E98}"/>
              </a:ext>
            </a:extLst>
          </p:cNvPr>
          <p:cNvGraphicFramePr/>
          <p:nvPr>
            <p:extLst>
              <p:ext uri="{D42A27DB-BD31-4B8C-83A1-F6EECF244321}">
                <p14:modId xmlns:p14="http://schemas.microsoft.com/office/powerpoint/2010/main" val="383322773"/>
              </p:ext>
            </p:extLst>
          </p:nvPr>
        </p:nvGraphicFramePr>
        <p:xfrm>
          <a:off x="609600" y="2514600"/>
          <a:ext cx="10972800" cy="2404533"/>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6" name="TextBox 5">
            <a:extLst>
              <a:ext uri="{FF2B5EF4-FFF2-40B4-BE49-F238E27FC236}">
                <a16:creationId xmlns:a16="http://schemas.microsoft.com/office/drawing/2014/main" id="{A07C4B38-654C-4724-B4C5-91F31D73C692}"/>
              </a:ext>
            </a:extLst>
          </p:cNvPr>
          <p:cNvSpPr txBox="1"/>
          <p:nvPr/>
        </p:nvSpPr>
        <p:spPr>
          <a:xfrm>
            <a:off x="548184" y="2464325"/>
            <a:ext cx="2767083" cy="584775"/>
          </a:xfrm>
          <a:prstGeom prst="rect">
            <a:avLst/>
          </a:prstGeom>
          <a:noFill/>
        </p:spPr>
        <p:txBody>
          <a:bodyPr wrap="square" rtlCol="0">
            <a:spAutoFit/>
          </a:bodyPr>
          <a:lstStyle/>
          <a:p>
            <a:pPr algn="ctr"/>
            <a:r>
              <a:rPr lang="en-US" sz="3200" dirty="0">
                <a:solidFill>
                  <a:schemeClr val="bg1">
                    <a:lumMod val="95000"/>
                  </a:schemeClr>
                </a:solidFill>
                <a:latin typeface="Century Schoolbook" panose="02040604050505020304" pitchFamily="18" charset="0"/>
              </a:rPr>
              <a:t>August</a:t>
            </a:r>
          </a:p>
        </p:txBody>
      </p:sp>
      <p:sp>
        <p:nvSpPr>
          <p:cNvPr id="8" name="Rectangle 7">
            <a:extLst>
              <a:ext uri="{FF2B5EF4-FFF2-40B4-BE49-F238E27FC236}">
                <a16:creationId xmlns:a16="http://schemas.microsoft.com/office/drawing/2014/main" id="{8E250350-0476-483F-B5CC-744117E93808}"/>
              </a:ext>
            </a:extLst>
          </p:cNvPr>
          <p:cNvSpPr/>
          <p:nvPr/>
        </p:nvSpPr>
        <p:spPr>
          <a:xfrm>
            <a:off x="3315267" y="2486535"/>
            <a:ext cx="2382613" cy="584775"/>
          </a:xfrm>
          <a:prstGeom prst="rect">
            <a:avLst/>
          </a:prstGeom>
          <a:ln>
            <a:noFill/>
          </a:ln>
        </p:spPr>
        <p:txBody>
          <a:bodyPr wrap="square">
            <a:spAutoFit/>
          </a:bodyPr>
          <a:lstStyle/>
          <a:p>
            <a:pPr lvl="0" algn="ctr"/>
            <a:r>
              <a:rPr lang="en-US" sz="3200" dirty="0">
                <a:solidFill>
                  <a:prstClr val="white">
                    <a:lumMod val="95000"/>
                  </a:prstClr>
                </a:solidFill>
                <a:latin typeface="Century Schoolbook" panose="02040604050505020304" pitchFamily="18" charset="0"/>
              </a:rPr>
              <a:t>October</a:t>
            </a:r>
          </a:p>
        </p:txBody>
      </p:sp>
      <p:sp>
        <p:nvSpPr>
          <p:cNvPr id="10" name="TextBox 9">
            <a:extLst>
              <a:ext uri="{FF2B5EF4-FFF2-40B4-BE49-F238E27FC236}">
                <a16:creationId xmlns:a16="http://schemas.microsoft.com/office/drawing/2014/main" id="{27AC57DE-EB39-4EFB-8102-5F1A587B2C01}"/>
              </a:ext>
            </a:extLst>
          </p:cNvPr>
          <p:cNvSpPr txBox="1"/>
          <p:nvPr/>
        </p:nvSpPr>
        <p:spPr>
          <a:xfrm>
            <a:off x="5823362" y="2464324"/>
            <a:ext cx="2482437" cy="584775"/>
          </a:xfrm>
          <a:prstGeom prst="rect">
            <a:avLst/>
          </a:prstGeom>
          <a:noFill/>
        </p:spPr>
        <p:txBody>
          <a:bodyPr wrap="square" rtlCol="0">
            <a:spAutoFit/>
          </a:bodyPr>
          <a:lstStyle/>
          <a:p>
            <a:pPr algn="ctr"/>
            <a:r>
              <a:rPr lang="en-US" sz="3200" dirty="0">
                <a:solidFill>
                  <a:schemeClr val="bg1">
                    <a:lumMod val="95000"/>
                  </a:schemeClr>
                </a:solidFill>
                <a:latin typeface="Century Schoolbook" panose="02040604050505020304" pitchFamily="18" charset="0"/>
              </a:rPr>
              <a:t> February</a:t>
            </a:r>
          </a:p>
        </p:txBody>
      </p:sp>
      <p:sp>
        <p:nvSpPr>
          <p:cNvPr id="11" name="TextBox 10">
            <a:extLst>
              <a:ext uri="{FF2B5EF4-FFF2-40B4-BE49-F238E27FC236}">
                <a16:creationId xmlns:a16="http://schemas.microsoft.com/office/drawing/2014/main" id="{22B76BC2-8AAA-4A56-B1D2-E98E1512A89B}"/>
              </a:ext>
            </a:extLst>
          </p:cNvPr>
          <p:cNvSpPr txBox="1"/>
          <p:nvPr/>
        </p:nvSpPr>
        <p:spPr>
          <a:xfrm>
            <a:off x="8529030" y="2464323"/>
            <a:ext cx="2362200" cy="584775"/>
          </a:xfrm>
          <a:prstGeom prst="rect">
            <a:avLst/>
          </a:prstGeom>
          <a:noFill/>
        </p:spPr>
        <p:txBody>
          <a:bodyPr wrap="square" rtlCol="0">
            <a:spAutoFit/>
          </a:bodyPr>
          <a:lstStyle/>
          <a:p>
            <a:pPr algn="ctr"/>
            <a:r>
              <a:rPr lang="en-US" sz="3200" dirty="0">
                <a:solidFill>
                  <a:schemeClr val="bg1">
                    <a:lumMod val="95000"/>
                  </a:schemeClr>
                </a:solidFill>
                <a:latin typeface="Century Schoolbook" panose="02040604050505020304" pitchFamily="18" charset="0"/>
              </a:rPr>
              <a:t>  May</a:t>
            </a:r>
          </a:p>
        </p:txBody>
      </p:sp>
      <p:sp>
        <p:nvSpPr>
          <p:cNvPr id="3" name="TextBox 2">
            <a:extLst>
              <a:ext uri="{FF2B5EF4-FFF2-40B4-BE49-F238E27FC236}">
                <a16:creationId xmlns:a16="http://schemas.microsoft.com/office/drawing/2014/main" id="{7308351B-59E3-4D84-B0EA-F2FDD8464035}"/>
              </a:ext>
            </a:extLst>
          </p:cNvPr>
          <p:cNvSpPr txBox="1"/>
          <p:nvPr/>
        </p:nvSpPr>
        <p:spPr>
          <a:xfrm>
            <a:off x="1029267" y="3205372"/>
            <a:ext cx="2286000" cy="954107"/>
          </a:xfrm>
          <a:prstGeom prst="rect">
            <a:avLst/>
          </a:prstGeom>
          <a:noFill/>
        </p:spPr>
        <p:txBody>
          <a:bodyPr wrap="square" rtlCol="0">
            <a:spAutoFit/>
          </a:bodyPr>
          <a:lstStyle/>
          <a:p>
            <a:pPr lvl="0" algn="ctr"/>
            <a:r>
              <a:rPr lang="en-US" sz="2800" dirty="0">
                <a:latin typeface="Century Schoolbook" panose="02040604050505020304" pitchFamily="18" charset="0"/>
              </a:rPr>
              <a:t>Apply for admission</a:t>
            </a:r>
          </a:p>
        </p:txBody>
      </p:sp>
      <p:sp>
        <p:nvSpPr>
          <p:cNvPr id="5" name="TextBox 4">
            <a:extLst>
              <a:ext uri="{FF2B5EF4-FFF2-40B4-BE49-F238E27FC236}">
                <a16:creationId xmlns:a16="http://schemas.microsoft.com/office/drawing/2014/main" id="{F7E1F1E1-93E2-4F97-82ED-26FEEFD3F89E}"/>
              </a:ext>
            </a:extLst>
          </p:cNvPr>
          <p:cNvSpPr txBox="1"/>
          <p:nvPr/>
        </p:nvSpPr>
        <p:spPr>
          <a:xfrm>
            <a:off x="3538497" y="3024368"/>
            <a:ext cx="2482437" cy="1384995"/>
          </a:xfrm>
          <a:prstGeom prst="rect">
            <a:avLst/>
          </a:prstGeom>
          <a:noFill/>
        </p:spPr>
        <p:txBody>
          <a:bodyPr wrap="square" rtlCol="0">
            <a:spAutoFit/>
          </a:bodyPr>
          <a:lstStyle/>
          <a:p>
            <a:pPr lvl="0" algn="ctr"/>
            <a:r>
              <a:rPr lang="en-US" sz="2800" dirty="0">
                <a:solidFill>
                  <a:schemeClr val="bg1">
                    <a:lumMod val="95000"/>
                  </a:schemeClr>
                </a:solidFill>
                <a:latin typeface="Century Schoolbook" panose="02040604050505020304" pitchFamily="18" charset="0"/>
              </a:rPr>
              <a:t>Submit </a:t>
            </a:r>
          </a:p>
          <a:p>
            <a:pPr lvl="0" algn="ctr"/>
            <a:r>
              <a:rPr lang="en-US" sz="2800" dirty="0">
                <a:solidFill>
                  <a:schemeClr val="bg1">
                    <a:lumMod val="95000"/>
                  </a:schemeClr>
                </a:solidFill>
                <a:latin typeface="Century Schoolbook" panose="02040604050505020304" pitchFamily="18" charset="0"/>
              </a:rPr>
              <a:t>the</a:t>
            </a:r>
          </a:p>
          <a:p>
            <a:pPr lvl="0" algn="ctr"/>
            <a:r>
              <a:rPr lang="en-US" sz="2800" dirty="0">
                <a:solidFill>
                  <a:schemeClr val="bg1">
                    <a:lumMod val="95000"/>
                  </a:schemeClr>
                </a:solidFill>
                <a:latin typeface="Century Schoolbook" panose="02040604050505020304" pitchFamily="18" charset="0"/>
              </a:rPr>
              <a:t>FAFSA</a:t>
            </a:r>
          </a:p>
        </p:txBody>
      </p:sp>
      <p:sp>
        <p:nvSpPr>
          <p:cNvPr id="7" name="TextBox 6">
            <a:extLst>
              <a:ext uri="{FF2B5EF4-FFF2-40B4-BE49-F238E27FC236}">
                <a16:creationId xmlns:a16="http://schemas.microsoft.com/office/drawing/2014/main" id="{AED7845D-64FF-44D1-B548-9DA8B311EABE}"/>
              </a:ext>
            </a:extLst>
          </p:cNvPr>
          <p:cNvSpPr txBox="1"/>
          <p:nvPr/>
        </p:nvSpPr>
        <p:spPr>
          <a:xfrm>
            <a:off x="9296400" y="3206395"/>
            <a:ext cx="1809889" cy="984885"/>
          </a:xfrm>
          <a:prstGeom prst="rect">
            <a:avLst/>
          </a:prstGeom>
          <a:noFill/>
        </p:spPr>
        <p:txBody>
          <a:bodyPr wrap="square" rtlCol="0">
            <a:spAutoFit/>
          </a:bodyPr>
          <a:lstStyle/>
          <a:p>
            <a:pPr lvl="0" algn="ctr"/>
            <a:r>
              <a:rPr lang="en-US" sz="2900" dirty="0">
                <a:solidFill>
                  <a:schemeClr val="bg1"/>
                </a:solidFill>
                <a:latin typeface="Century Schoolbook" panose="02040604050505020304" pitchFamily="18" charset="0"/>
              </a:rPr>
              <a:t>Select a college</a:t>
            </a:r>
          </a:p>
        </p:txBody>
      </p:sp>
    </p:spTree>
    <p:extLst>
      <p:ext uri="{BB962C8B-B14F-4D97-AF65-F5344CB8AC3E}">
        <p14:creationId xmlns:p14="http://schemas.microsoft.com/office/powerpoint/2010/main" val="9281996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66C356CA-2D0A-4ED0-9BE8-BD019D252C26}"/>
              </a:ext>
            </a:extLst>
          </p:cNvPr>
          <p:cNvSpPr>
            <a:spLocks noGrp="1"/>
          </p:cNvSpPr>
          <p:nvPr>
            <p:ph type="title"/>
          </p:nvPr>
        </p:nvSpPr>
        <p:spPr>
          <a:xfrm>
            <a:off x="495300" y="533400"/>
            <a:ext cx="10591799" cy="1143000"/>
          </a:xfrm>
        </p:spPr>
        <p:txBody>
          <a:bodyPr>
            <a:normAutofit/>
          </a:bodyPr>
          <a:lstStyle/>
          <a:p>
            <a:pPr algn="ctr"/>
            <a:r>
              <a:rPr lang="en-US" sz="6600" dirty="0">
                <a:solidFill>
                  <a:schemeClr val="tx1"/>
                </a:solidFill>
                <a:latin typeface="Century Schoolbook" panose="02040604050505020304" pitchFamily="18" charset="0"/>
              </a:rPr>
              <a:t>Types of Aid</a:t>
            </a:r>
          </a:p>
        </p:txBody>
      </p:sp>
      <p:sp>
        <p:nvSpPr>
          <p:cNvPr id="5" name="TextBox 4">
            <a:extLst>
              <a:ext uri="{FF2B5EF4-FFF2-40B4-BE49-F238E27FC236}">
                <a16:creationId xmlns:a16="http://schemas.microsoft.com/office/drawing/2014/main" id="{255088F4-F7F2-4078-8360-05B95309C5B7}"/>
              </a:ext>
            </a:extLst>
          </p:cNvPr>
          <p:cNvSpPr txBox="1">
            <a:spLocks noChangeArrowheads="1"/>
          </p:cNvSpPr>
          <p:nvPr/>
        </p:nvSpPr>
        <p:spPr bwMode="auto">
          <a:xfrm>
            <a:off x="2575645" y="4131473"/>
            <a:ext cx="7040710" cy="707886"/>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G Old Face Outline" charset="0"/>
                <a:ea typeface="ＭＳ Ｐゴシック" charset="0"/>
                <a:cs typeface="ＭＳ Ｐゴシック" charset="0"/>
              </a:defRPr>
            </a:lvl1pPr>
            <a:lvl2pPr marL="742950" indent="-285750">
              <a:defRPr sz="2400">
                <a:solidFill>
                  <a:schemeClr val="tx1"/>
                </a:solidFill>
                <a:latin typeface="AG Old Face Outline" charset="0"/>
                <a:ea typeface="ＭＳ Ｐゴシック" charset="0"/>
              </a:defRPr>
            </a:lvl2pPr>
            <a:lvl3pPr marL="1143000" indent="-228600">
              <a:defRPr sz="2400">
                <a:solidFill>
                  <a:schemeClr val="tx1"/>
                </a:solidFill>
                <a:latin typeface="AG Old Face Outline" charset="0"/>
                <a:ea typeface="ＭＳ Ｐゴシック" charset="0"/>
              </a:defRPr>
            </a:lvl3pPr>
            <a:lvl4pPr marL="1600200" indent="-228600">
              <a:defRPr sz="2400">
                <a:solidFill>
                  <a:schemeClr val="tx1"/>
                </a:solidFill>
                <a:latin typeface="AG Old Face Outline" charset="0"/>
                <a:ea typeface="ＭＳ Ｐゴシック" charset="0"/>
              </a:defRPr>
            </a:lvl4pPr>
            <a:lvl5pPr marL="2057400" indent="-228600">
              <a:defRPr sz="2400">
                <a:solidFill>
                  <a:schemeClr val="tx1"/>
                </a:solidFill>
                <a:latin typeface="AG Old Face Outline" charset="0"/>
                <a:ea typeface="ＭＳ Ｐゴシック" charset="0"/>
              </a:defRPr>
            </a:lvl5pPr>
            <a:lvl6pPr marL="2514600" indent="-228600" algn="ctr" eaLnBrk="0" fontAlgn="base" hangingPunct="0">
              <a:spcBef>
                <a:spcPct val="0"/>
              </a:spcBef>
              <a:spcAft>
                <a:spcPct val="0"/>
              </a:spcAft>
              <a:defRPr sz="2400">
                <a:solidFill>
                  <a:schemeClr val="tx1"/>
                </a:solidFill>
                <a:latin typeface="AG Old Face Outline" charset="0"/>
                <a:ea typeface="ＭＳ Ｐゴシック" charset="0"/>
              </a:defRPr>
            </a:lvl6pPr>
            <a:lvl7pPr marL="2971800" indent="-228600" algn="ctr" eaLnBrk="0" fontAlgn="base" hangingPunct="0">
              <a:spcBef>
                <a:spcPct val="0"/>
              </a:spcBef>
              <a:spcAft>
                <a:spcPct val="0"/>
              </a:spcAft>
              <a:defRPr sz="2400">
                <a:solidFill>
                  <a:schemeClr val="tx1"/>
                </a:solidFill>
                <a:latin typeface="AG Old Face Outline" charset="0"/>
                <a:ea typeface="ＭＳ Ｐゴシック" charset="0"/>
              </a:defRPr>
            </a:lvl7pPr>
            <a:lvl8pPr marL="3429000" indent="-228600" algn="ctr" eaLnBrk="0" fontAlgn="base" hangingPunct="0">
              <a:spcBef>
                <a:spcPct val="0"/>
              </a:spcBef>
              <a:spcAft>
                <a:spcPct val="0"/>
              </a:spcAft>
              <a:defRPr sz="2400">
                <a:solidFill>
                  <a:schemeClr val="tx1"/>
                </a:solidFill>
                <a:latin typeface="AG Old Face Outline" charset="0"/>
                <a:ea typeface="ＭＳ Ｐゴシック" charset="0"/>
              </a:defRPr>
            </a:lvl8pPr>
            <a:lvl9pPr marL="3886200" indent="-228600" algn="ctr" eaLnBrk="0" fontAlgn="base" hangingPunct="0">
              <a:spcBef>
                <a:spcPct val="0"/>
              </a:spcBef>
              <a:spcAft>
                <a:spcPct val="0"/>
              </a:spcAft>
              <a:defRPr sz="2400">
                <a:solidFill>
                  <a:schemeClr val="tx1"/>
                </a:solidFill>
                <a:latin typeface="AG Old Face Outline" charset="0"/>
                <a:ea typeface="ＭＳ Ｐゴシック" charset="0"/>
              </a:defRPr>
            </a:lvl9pPr>
          </a:lstStyle>
          <a:p>
            <a:r>
              <a:rPr lang="en-US" sz="2800" dirty="0">
                <a:solidFill>
                  <a:prstClr val="black"/>
                </a:solidFill>
                <a:latin typeface="Franklin Gothic Medium Cond" panose="020B0606030402020204" pitchFamily="34" charset="0"/>
                <a:cs typeface="Gotham Book"/>
              </a:rPr>
              <a:t> </a:t>
            </a:r>
            <a:r>
              <a:rPr lang="en-US" sz="4000" dirty="0">
                <a:latin typeface="Century Schoolbook" panose="02040604050505020304" pitchFamily="18" charset="0"/>
                <a:cs typeface="Avenir Next Condensed Medium"/>
              </a:rPr>
              <a:t>typical financial aid package</a:t>
            </a:r>
            <a:endParaRPr lang="en-US" sz="2800" dirty="0">
              <a:latin typeface="Century Schoolbook" panose="02040604050505020304" pitchFamily="18" charset="0"/>
              <a:cs typeface="Avenir Next Condensed Medium"/>
            </a:endParaRPr>
          </a:p>
        </p:txBody>
      </p:sp>
      <p:sp>
        <p:nvSpPr>
          <p:cNvPr id="6" name="TextBox 1">
            <a:extLst>
              <a:ext uri="{FF2B5EF4-FFF2-40B4-BE49-F238E27FC236}">
                <a16:creationId xmlns:a16="http://schemas.microsoft.com/office/drawing/2014/main" id="{220E710C-8C49-4EF0-B8A6-8E5DDFA571EF}"/>
              </a:ext>
            </a:extLst>
          </p:cNvPr>
          <p:cNvSpPr txBox="1">
            <a:spLocks noChangeArrowheads="1"/>
          </p:cNvSpPr>
          <p:nvPr/>
        </p:nvSpPr>
        <p:spPr bwMode="auto">
          <a:xfrm>
            <a:off x="2057400" y="4010317"/>
            <a:ext cx="646113" cy="1016000"/>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G Old Face Outline" charset="0"/>
                <a:ea typeface="ＭＳ Ｐゴシック" charset="0"/>
                <a:cs typeface="ＭＳ Ｐゴシック" charset="0"/>
              </a:defRPr>
            </a:lvl1pPr>
            <a:lvl2pPr marL="742950" indent="-285750">
              <a:defRPr sz="2400">
                <a:solidFill>
                  <a:schemeClr val="tx1"/>
                </a:solidFill>
                <a:latin typeface="AG Old Face Outline" charset="0"/>
                <a:ea typeface="ＭＳ Ｐゴシック" charset="0"/>
              </a:defRPr>
            </a:lvl2pPr>
            <a:lvl3pPr marL="1143000" indent="-228600">
              <a:defRPr sz="2400">
                <a:solidFill>
                  <a:schemeClr val="tx1"/>
                </a:solidFill>
                <a:latin typeface="AG Old Face Outline" charset="0"/>
                <a:ea typeface="ＭＳ Ｐゴシック" charset="0"/>
              </a:defRPr>
            </a:lvl3pPr>
            <a:lvl4pPr marL="1600200" indent="-228600">
              <a:defRPr sz="2400">
                <a:solidFill>
                  <a:schemeClr val="tx1"/>
                </a:solidFill>
                <a:latin typeface="AG Old Face Outline" charset="0"/>
                <a:ea typeface="ＭＳ Ｐゴシック" charset="0"/>
              </a:defRPr>
            </a:lvl4pPr>
            <a:lvl5pPr marL="2057400" indent="-228600">
              <a:defRPr sz="2400">
                <a:solidFill>
                  <a:schemeClr val="tx1"/>
                </a:solidFill>
                <a:latin typeface="AG Old Face Outline" charset="0"/>
                <a:ea typeface="ＭＳ Ｐゴシック" charset="0"/>
              </a:defRPr>
            </a:lvl5pPr>
            <a:lvl6pPr marL="2514600" indent="-228600" algn="ctr" eaLnBrk="0" fontAlgn="base" hangingPunct="0">
              <a:spcBef>
                <a:spcPct val="0"/>
              </a:spcBef>
              <a:spcAft>
                <a:spcPct val="0"/>
              </a:spcAft>
              <a:defRPr sz="2400">
                <a:solidFill>
                  <a:schemeClr val="tx1"/>
                </a:solidFill>
                <a:latin typeface="AG Old Face Outline" charset="0"/>
                <a:ea typeface="ＭＳ Ｐゴシック" charset="0"/>
              </a:defRPr>
            </a:lvl6pPr>
            <a:lvl7pPr marL="2971800" indent="-228600" algn="ctr" eaLnBrk="0" fontAlgn="base" hangingPunct="0">
              <a:spcBef>
                <a:spcPct val="0"/>
              </a:spcBef>
              <a:spcAft>
                <a:spcPct val="0"/>
              </a:spcAft>
              <a:defRPr sz="2400">
                <a:solidFill>
                  <a:schemeClr val="tx1"/>
                </a:solidFill>
                <a:latin typeface="AG Old Face Outline" charset="0"/>
                <a:ea typeface="ＭＳ Ｐゴシック" charset="0"/>
              </a:defRPr>
            </a:lvl7pPr>
            <a:lvl8pPr marL="3429000" indent="-228600" algn="ctr" eaLnBrk="0" fontAlgn="base" hangingPunct="0">
              <a:spcBef>
                <a:spcPct val="0"/>
              </a:spcBef>
              <a:spcAft>
                <a:spcPct val="0"/>
              </a:spcAft>
              <a:defRPr sz="2400">
                <a:solidFill>
                  <a:schemeClr val="tx1"/>
                </a:solidFill>
                <a:latin typeface="AG Old Face Outline" charset="0"/>
                <a:ea typeface="ＭＳ Ｐゴシック" charset="0"/>
              </a:defRPr>
            </a:lvl8pPr>
            <a:lvl9pPr marL="3886200" indent="-228600" algn="ctr" eaLnBrk="0" fontAlgn="base" hangingPunct="0">
              <a:spcBef>
                <a:spcPct val="0"/>
              </a:spcBef>
              <a:spcAft>
                <a:spcPct val="0"/>
              </a:spcAft>
              <a:defRPr sz="2400">
                <a:solidFill>
                  <a:schemeClr val="tx1"/>
                </a:solidFill>
                <a:latin typeface="AG Old Face Outline" charset="0"/>
                <a:ea typeface="ＭＳ Ｐゴシック" charset="0"/>
              </a:defRPr>
            </a:lvl9pPr>
          </a:lstStyle>
          <a:p>
            <a:r>
              <a:rPr lang="en-US" sz="6000" b="1" dirty="0">
                <a:solidFill>
                  <a:srgbClr val="99252B"/>
                </a:solidFill>
                <a:latin typeface="Trade Gothic LT Std Light" charset="0"/>
                <a:cs typeface="Trade Gothic LT Std Light" charset="0"/>
              </a:rPr>
              <a:t>=</a:t>
            </a:r>
            <a:endParaRPr lang="en-US" sz="6000" b="1" dirty="0">
              <a:solidFill>
                <a:srgbClr val="99252B"/>
              </a:solidFill>
            </a:endParaRPr>
          </a:p>
        </p:txBody>
      </p:sp>
      <p:grpSp>
        <p:nvGrpSpPr>
          <p:cNvPr id="7" name="Group 6">
            <a:extLst>
              <a:ext uri="{FF2B5EF4-FFF2-40B4-BE49-F238E27FC236}">
                <a16:creationId xmlns:a16="http://schemas.microsoft.com/office/drawing/2014/main" id="{4768AFF7-5C4A-48AA-B172-7E1305EFA351}"/>
              </a:ext>
            </a:extLst>
          </p:cNvPr>
          <p:cNvGrpSpPr/>
          <p:nvPr/>
        </p:nvGrpSpPr>
        <p:grpSpPr>
          <a:xfrm>
            <a:off x="333153" y="2506349"/>
            <a:ext cx="10949239" cy="1222314"/>
            <a:chOff x="333153" y="2506349"/>
            <a:chExt cx="10949239" cy="1222314"/>
          </a:xfrm>
        </p:grpSpPr>
        <p:sp>
          <p:nvSpPr>
            <p:cNvPr id="8" name="TextBox 12">
              <a:extLst>
                <a:ext uri="{FF2B5EF4-FFF2-40B4-BE49-F238E27FC236}">
                  <a16:creationId xmlns:a16="http://schemas.microsoft.com/office/drawing/2014/main" id="{5AEBFDFD-14F1-4C45-A511-6E199B4153E4}"/>
                </a:ext>
              </a:extLst>
            </p:cNvPr>
            <p:cNvSpPr txBox="1">
              <a:spLocks noChangeArrowheads="1"/>
            </p:cNvSpPr>
            <p:nvPr/>
          </p:nvSpPr>
          <p:spPr bwMode="auto">
            <a:xfrm>
              <a:off x="333153" y="2506349"/>
              <a:ext cx="3236913"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G Old Face Outline" charset="0"/>
                  <a:ea typeface="ＭＳ Ｐゴシック" charset="0"/>
                  <a:cs typeface="ＭＳ Ｐゴシック" charset="0"/>
                </a:defRPr>
              </a:lvl1pPr>
              <a:lvl2pPr marL="742950" indent="-285750">
                <a:defRPr sz="2400">
                  <a:solidFill>
                    <a:schemeClr val="tx1"/>
                  </a:solidFill>
                  <a:latin typeface="AG Old Face Outline" charset="0"/>
                  <a:ea typeface="ＭＳ Ｐゴシック" charset="0"/>
                </a:defRPr>
              </a:lvl2pPr>
              <a:lvl3pPr marL="1143000" indent="-228600">
                <a:defRPr sz="2400">
                  <a:solidFill>
                    <a:schemeClr val="tx1"/>
                  </a:solidFill>
                  <a:latin typeface="AG Old Face Outline" charset="0"/>
                  <a:ea typeface="ＭＳ Ｐゴシック" charset="0"/>
                </a:defRPr>
              </a:lvl3pPr>
              <a:lvl4pPr marL="1600200" indent="-228600">
                <a:defRPr sz="2400">
                  <a:solidFill>
                    <a:schemeClr val="tx1"/>
                  </a:solidFill>
                  <a:latin typeface="AG Old Face Outline" charset="0"/>
                  <a:ea typeface="ＭＳ Ｐゴシック" charset="0"/>
                </a:defRPr>
              </a:lvl4pPr>
              <a:lvl5pPr marL="2057400" indent="-228600">
                <a:defRPr sz="2400">
                  <a:solidFill>
                    <a:schemeClr val="tx1"/>
                  </a:solidFill>
                  <a:latin typeface="AG Old Face Outline" charset="0"/>
                  <a:ea typeface="ＭＳ Ｐゴシック" charset="0"/>
                </a:defRPr>
              </a:lvl5pPr>
              <a:lvl6pPr marL="2514600" indent="-228600" algn="ctr" eaLnBrk="0" fontAlgn="base" hangingPunct="0">
                <a:spcBef>
                  <a:spcPct val="0"/>
                </a:spcBef>
                <a:spcAft>
                  <a:spcPct val="0"/>
                </a:spcAft>
                <a:defRPr sz="2400">
                  <a:solidFill>
                    <a:schemeClr val="tx1"/>
                  </a:solidFill>
                  <a:latin typeface="AG Old Face Outline" charset="0"/>
                  <a:ea typeface="ＭＳ Ｐゴシック" charset="0"/>
                </a:defRPr>
              </a:lvl6pPr>
              <a:lvl7pPr marL="2971800" indent="-228600" algn="ctr" eaLnBrk="0" fontAlgn="base" hangingPunct="0">
                <a:spcBef>
                  <a:spcPct val="0"/>
                </a:spcBef>
                <a:spcAft>
                  <a:spcPct val="0"/>
                </a:spcAft>
                <a:defRPr sz="2400">
                  <a:solidFill>
                    <a:schemeClr val="tx1"/>
                  </a:solidFill>
                  <a:latin typeface="AG Old Face Outline" charset="0"/>
                  <a:ea typeface="ＭＳ Ｐゴシック" charset="0"/>
                </a:defRPr>
              </a:lvl7pPr>
              <a:lvl8pPr marL="3429000" indent="-228600" algn="ctr" eaLnBrk="0" fontAlgn="base" hangingPunct="0">
                <a:spcBef>
                  <a:spcPct val="0"/>
                </a:spcBef>
                <a:spcAft>
                  <a:spcPct val="0"/>
                </a:spcAft>
                <a:defRPr sz="2400">
                  <a:solidFill>
                    <a:schemeClr val="tx1"/>
                  </a:solidFill>
                  <a:latin typeface="AG Old Face Outline" charset="0"/>
                  <a:ea typeface="ＭＳ Ｐゴシック" charset="0"/>
                </a:defRPr>
              </a:lvl8pPr>
              <a:lvl9pPr marL="3886200" indent="-228600" algn="ctr" eaLnBrk="0" fontAlgn="base" hangingPunct="0">
                <a:spcBef>
                  <a:spcPct val="0"/>
                </a:spcBef>
                <a:spcAft>
                  <a:spcPct val="0"/>
                </a:spcAft>
                <a:defRPr sz="2400">
                  <a:solidFill>
                    <a:schemeClr val="tx1"/>
                  </a:solidFill>
                  <a:latin typeface="AG Old Face Outline" charset="0"/>
                  <a:ea typeface="ＭＳ Ｐゴシック" charset="0"/>
                </a:defRPr>
              </a:lvl9pPr>
            </a:lstStyle>
            <a:p>
              <a:pPr algn="ctr"/>
              <a:r>
                <a:rPr lang="en-US" sz="4000" dirty="0">
                  <a:solidFill>
                    <a:prstClr val="black"/>
                  </a:solidFill>
                  <a:latin typeface="Century Schoolbook" panose="02040604050505020304" pitchFamily="18" charset="0"/>
                  <a:cs typeface="Avenir Next Condensed Medium"/>
                </a:rPr>
                <a:t>Scholarships</a:t>
              </a:r>
            </a:p>
            <a:p>
              <a:pPr algn="ctr"/>
              <a:r>
                <a:rPr lang="en-US" sz="3200" dirty="0">
                  <a:solidFill>
                    <a:schemeClr val="accent5">
                      <a:lumMod val="75000"/>
                    </a:schemeClr>
                  </a:solidFill>
                  <a:latin typeface="Century Schoolbook" panose="02040604050505020304" pitchFamily="18" charset="0"/>
                  <a:cs typeface="Avenir Next Condensed Medium"/>
                </a:rPr>
                <a:t>Merit-based</a:t>
              </a:r>
            </a:p>
          </p:txBody>
        </p:sp>
        <p:sp>
          <p:nvSpPr>
            <p:cNvPr id="9" name="TextBox 12">
              <a:extLst>
                <a:ext uri="{FF2B5EF4-FFF2-40B4-BE49-F238E27FC236}">
                  <a16:creationId xmlns:a16="http://schemas.microsoft.com/office/drawing/2014/main" id="{F649EF57-D4E2-4A8D-AAB4-AE7322C82327}"/>
                </a:ext>
              </a:extLst>
            </p:cNvPr>
            <p:cNvSpPr txBox="1">
              <a:spLocks noChangeArrowheads="1"/>
            </p:cNvSpPr>
            <p:nvPr/>
          </p:nvSpPr>
          <p:spPr bwMode="auto">
            <a:xfrm>
              <a:off x="4289474" y="2506349"/>
              <a:ext cx="2514338" cy="120032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G Old Face Outline" charset="0"/>
                  <a:ea typeface="ＭＳ Ｐゴシック" charset="0"/>
                  <a:cs typeface="ＭＳ Ｐゴシック" charset="0"/>
                </a:defRPr>
              </a:lvl1pPr>
              <a:lvl2pPr marL="742950" indent="-285750">
                <a:defRPr sz="2400">
                  <a:solidFill>
                    <a:schemeClr val="tx1"/>
                  </a:solidFill>
                  <a:latin typeface="AG Old Face Outline" charset="0"/>
                  <a:ea typeface="ＭＳ Ｐゴシック" charset="0"/>
                </a:defRPr>
              </a:lvl2pPr>
              <a:lvl3pPr marL="1143000" indent="-228600">
                <a:defRPr sz="2400">
                  <a:solidFill>
                    <a:schemeClr val="tx1"/>
                  </a:solidFill>
                  <a:latin typeface="AG Old Face Outline" charset="0"/>
                  <a:ea typeface="ＭＳ Ｐゴシック" charset="0"/>
                </a:defRPr>
              </a:lvl3pPr>
              <a:lvl4pPr marL="1600200" indent="-228600">
                <a:defRPr sz="2400">
                  <a:solidFill>
                    <a:schemeClr val="tx1"/>
                  </a:solidFill>
                  <a:latin typeface="AG Old Face Outline" charset="0"/>
                  <a:ea typeface="ＭＳ Ｐゴシック" charset="0"/>
                </a:defRPr>
              </a:lvl4pPr>
              <a:lvl5pPr marL="2057400" indent="-228600">
                <a:defRPr sz="2400">
                  <a:solidFill>
                    <a:schemeClr val="tx1"/>
                  </a:solidFill>
                  <a:latin typeface="AG Old Face Outline" charset="0"/>
                  <a:ea typeface="ＭＳ Ｐゴシック" charset="0"/>
                </a:defRPr>
              </a:lvl5pPr>
              <a:lvl6pPr marL="2514600" indent="-228600" algn="ctr" eaLnBrk="0" fontAlgn="base" hangingPunct="0">
                <a:spcBef>
                  <a:spcPct val="0"/>
                </a:spcBef>
                <a:spcAft>
                  <a:spcPct val="0"/>
                </a:spcAft>
                <a:defRPr sz="2400">
                  <a:solidFill>
                    <a:schemeClr val="tx1"/>
                  </a:solidFill>
                  <a:latin typeface="AG Old Face Outline" charset="0"/>
                  <a:ea typeface="ＭＳ Ｐゴシック" charset="0"/>
                </a:defRPr>
              </a:lvl6pPr>
              <a:lvl7pPr marL="2971800" indent="-228600" algn="ctr" eaLnBrk="0" fontAlgn="base" hangingPunct="0">
                <a:spcBef>
                  <a:spcPct val="0"/>
                </a:spcBef>
                <a:spcAft>
                  <a:spcPct val="0"/>
                </a:spcAft>
                <a:defRPr sz="2400">
                  <a:solidFill>
                    <a:schemeClr val="tx1"/>
                  </a:solidFill>
                  <a:latin typeface="AG Old Face Outline" charset="0"/>
                  <a:ea typeface="ＭＳ Ｐゴシック" charset="0"/>
                </a:defRPr>
              </a:lvl7pPr>
              <a:lvl8pPr marL="3429000" indent="-228600" algn="ctr" eaLnBrk="0" fontAlgn="base" hangingPunct="0">
                <a:spcBef>
                  <a:spcPct val="0"/>
                </a:spcBef>
                <a:spcAft>
                  <a:spcPct val="0"/>
                </a:spcAft>
                <a:defRPr sz="2400">
                  <a:solidFill>
                    <a:schemeClr val="tx1"/>
                  </a:solidFill>
                  <a:latin typeface="AG Old Face Outline" charset="0"/>
                  <a:ea typeface="ＭＳ Ｐゴシック" charset="0"/>
                </a:defRPr>
              </a:lvl8pPr>
              <a:lvl9pPr marL="3886200" indent="-228600" algn="ctr" eaLnBrk="0" fontAlgn="base" hangingPunct="0">
                <a:spcBef>
                  <a:spcPct val="0"/>
                </a:spcBef>
                <a:spcAft>
                  <a:spcPct val="0"/>
                </a:spcAft>
                <a:defRPr sz="2400">
                  <a:solidFill>
                    <a:schemeClr val="tx1"/>
                  </a:solidFill>
                  <a:latin typeface="AG Old Face Outline" charset="0"/>
                  <a:ea typeface="ＭＳ Ｐゴシック" charset="0"/>
                </a:defRPr>
              </a:lvl9pPr>
            </a:lstStyle>
            <a:p>
              <a:pPr algn="ctr"/>
              <a:r>
                <a:rPr lang="en-US" sz="4000" dirty="0">
                  <a:solidFill>
                    <a:prstClr val="black"/>
                  </a:solidFill>
                  <a:latin typeface="Century Schoolbook" panose="02040604050505020304" pitchFamily="18" charset="0"/>
                  <a:cs typeface="Avenir Next Condensed Medium"/>
                </a:rPr>
                <a:t>Grants</a:t>
              </a:r>
            </a:p>
            <a:p>
              <a:pPr algn="ctr"/>
              <a:r>
                <a:rPr lang="en-US" sz="3200" dirty="0">
                  <a:solidFill>
                    <a:schemeClr val="accent5">
                      <a:lumMod val="75000"/>
                    </a:schemeClr>
                  </a:solidFill>
                  <a:latin typeface="Century Schoolbook" panose="02040604050505020304" pitchFamily="18" charset="0"/>
                  <a:cs typeface="Avenir Next Condensed Medium"/>
                </a:rPr>
                <a:t>Need-based</a:t>
              </a:r>
              <a:r>
                <a:rPr lang="en-US" dirty="0">
                  <a:solidFill>
                    <a:srgbClr val="75B3C9"/>
                  </a:solidFill>
                  <a:latin typeface="Century Schoolbook" panose="02040604050505020304" pitchFamily="18" charset="0"/>
                  <a:cs typeface="Avenir Next Condensed Medium"/>
                </a:rPr>
                <a:t> </a:t>
              </a:r>
            </a:p>
          </p:txBody>
        </p:sp>
        <p:sp>
          <p:nvSpPr>
            <p:cNvPr id="10" name="TextBox 12">
              <a:extLst>
                <a:ext uri="{FF2B5EF4-FFF2-40B4-BE49-F238E27FC236}">
                  <a16:creationId xmlns:a16="http://schemas.microsoft.com/office/drawing/2014/main" id="{255E73A5-DA64-409F-B176-F30206F6A542}"/>
                </a:ext>
              </a:extLst>
            </p:cNvPr>
            <p:cNvSpPr txBox="1">
              <a:spLocks noChangeArrowheads="1"/>
            </p:cNvSpPr>
            <p:nvPr/>
          </p:nvSpPr>
          <p:spPr bwMode="auto">
            <a:xfrm>
              <a:off x="7588992" y="2528334"/>
              <a:ext cx="3693400" cy="1200329"/>
            </a:xfrm>
            <a:prstGeom prst="rect">
              <a:avLst/>
            </a:prstGeom>
            <a:noFill/>
            <a:ln>
              <a:noFill/>
            </a:ln>
            <a:extLs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G Old Face Outline" charset="0"/>
                  <a:ea typeface="ＭＳ Ｐゴシック" charset="0"/>
                  <a:cs typeface="ＭＳ Ｐゴシック" charset="0"/>
                </a:defRPr>
              </a:lvl1pPr>
              <a:lvl2pPr marL="742950" indent="-285750">
                <a:defRPr sz="2400">
                  <a:solidFill>
                    <a:schemeClr val="tx1"/>
                  </a:solidFill>
                  <a:latin typeface="AG Old Face Outline" charset="0"/>
                  <a:ea typeface="ＭＳ Ｐゴシック" charset="0"/>
                </a:defRPr>
              </a:lvl2pPr>
              <a:lvl3pPr marL="1143000" indent="-228600">
                <a:defRPr sz="2400">
                  <a:solidFill>
                    <a:schemeClr val="tx1"/>
                  </a:solidFill>
                  <a:latin typeface="AG Old Face Outline" charset="0"/>
                  <a:ea typeface="ＭＳ Ｐゴシック" charset="0"/>
                </a:defRPr>
              </a:lvl3pPr>
              <a:lvl4pPr marL="1600200" indent="-228600">
                <a:defRPr sz="2400">
                  <a:solidFill>
                    <a:schemeClr val="tx1"/>
                  </a:solidFill>
                  <a:latin typeface="AG Old Face Outline" charset="0"/>
                  <a:ea typeface="ＭＳ Ｐゴシック" charset="0"/>
                </a:defRPr>
              </a:lvl4pPr>
              <a:lvl5pPr marL="2057400" indent="-228600">
                <a:defRPr sz="2400">
                  <a:solidFill>
                    <a:schemeClr val="tx1"/>
                  </a:solidFill>
                  <a:latin typeface="AG Old Face Outline" charset="0"/>
                  <a:ea typeface="ＭＳ Ｐゴシック" charset="0"/>
                </a:defRPr>
              </a:lvl5pPr>
              <a:lvl6pPr marL="2514600" indent="-228600" algn="ctr" eaLnBrk="0" fontAlgn="base" hangingPunct="0">
                <a:spcBef>
                  <a:spcPct val="0"/>
                </a:spcBef>
                <a:spcAft>
                  <a:spcPct val="0"/>
                </a:spcAft>
                <a:defRPr sz="2400">
                  <a:solidFill>
                    <a:schemeClr val="tx1"/>
                  </a:solidFill>
                  <a:latin typeface="AG Old Face Outline" charset="0"/>
                  <a:ea typeface="ＭＳ Ｐゴシック" charset="0"/>
                </a:defRPr>
              </a:lvl6pPr>
              <a:lvl7pPr marL="2971800" indent="-228600" algn="ctr" eaLnBrk="0" fontAlgn="base" hangingPunct="0">
                <a:spcBef>
                  <a:spcPct val="0"/>
                </a:spcBef>
                <a:spcAft>
                  <a:spcPct val="0"/>
                </a:spcAft>
                <a:defRPr sz="2400">
                  <a:solidFill>
                    <a:schemeClr val="tx1"/>
                  </a:solidFill>
                  <a:latin typeface="AG Old Face Outline" charset="0"/>
                  <a:ea typeface="ＭＳ Ｐゴシック" charset="0"/>
                </a:defRPr>
              </a:lvl7pPr>
              <a:lvl8pPr marL="3429000" indent="-228600" algn="ctr" eaLnBrk="0" fontAlgn="base" hangingPunct="0">
                <a:spcBef>
                  <a:spcPct val="0"/>
                </a:spcBef>
                <a:spcAft>
                  <a:spcPct val="0"/>
                </a:spcAft>
                <a:defRPr sz="2400">
                  <a:solidFill>
                    <a:schemeClr val="tx1"/>
                  </a:solidFill>
                  <a:latin typeface="AG Old Face Outline" charset="0"/>
                  <a:ea typeface="ＭＳ Ｐゴシック" charset="0"/>
                </a:defRPr>
              </a:lvl8pPr>
              <a:lvl9pPr marL="3886200" indent="-228600" algn="ctr" eaLnBrk="0" fontAlgn="base" hangingPunct="0">
                <a:spcBef>
                  <a:spcPct val="0"/>
                </a:spcBef>
                <a:spcAft>
                  <a:spcPct val="0"/>
                </a:spcAft>
                <a:defRPr sz="2400">
                  <a:solidFill>
                    <a:schemeClr val="tx1"/>
                  </a:solidFill>
                  <a:latin typeface="AG Old Face Outline" charset="0"/>
                  <a:ea typeface="ＭＳ Ｐゴシック" charset="0"/>
                </a:defRPr>
              </a:lvl9pPr>
            </a:lstStyle>
            <a:p>
              <a:r>
                <a:rPr lang="en-US" sz="4000" dirty="0">
                  <a:latin typeface="Century Schoolbook" panose="02040604050505020304" pitchFamily="18" charset="0"/>
                  <a:cs typeface="Avenir Next Condensed Medium"/>
                </a:rPr>
                <a:t>Student Loans</a:t>
              </a:r>
            </a:p>
            <a:p>
              <a:pPr algn="ctr"/>
              <a:r>
                <a:rPr lang="en-US" sz="3200" dirty="0">
                  <a:solidFill>
                    <a:schemeClr val="accent5">
                      <a:lumMod val="75000"/>
                    </a:schemeClr>
                  </a:solidFill>
                  <a:latin typeface="Century Schoolbook" panose="02040604050505020304" pitchFamily="18" charset="0"/>
                  <a:cs typeface="Avenir Next Condensed Medium"/>
                </a:rPr>
                <a:t>Aid you pay back</a:t>
              </a:r>
            </a:p>
          </p:txBody>
        </p:sp>
        <p:sp>
          <p:nvSpPr>
            <p:cNvPr id="11" name="TextBox 10">
              <a:extLst>
                <a:ext uri="{FF2B5EF4-FFF2-40B4-BE49-F238E27FC236}">
                  <a16:creationId xmlns:a16="http://schemas.microsoft.com/office/drawing/2014/main" id="{C8042493-F485-4241-9E8C-07B85D8045BE}"/>
                </a:ext>
              </a:extLst>
            </p:cNvPr>
            <p:cNvSpPr txBox="1">
              <a:spLocks noChangeArrowheads="1"/>
            </p:cNvSpPr>
            <p:nvPr/>
          </p:nvSpPr>
          <p:spPr bwMode="auto">
            <a:xfrm>
              <a:off x="3596009" y="2598678"/>
              <a:ext cx="623889"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G Old Face Outline" charset="0"/>
                  <a:ea typeface="ＭＳ Ｐゴシック" charset="0"/>
                  <a:cs typeface="ＭＳ Ｐゴシック" charset="0"/>
                </a:defRPr>
              </a:lvl1pPr>
              <a:lvl2pPr marL="742950" indent="-285750">
                <a:defRPr sz="2400">
                  <a:solidFill>
                    <a:schemeClr val="tx1"/>
                  </a:solidFill>
                  <a:latin typeface="AG Old Face Outline" charset="0"/>
                  <a:ea typeface="ＭＳ Ｐゴシック" charset="0"/>
                </a:defRPr>
              </a:lvl2pPr>
              <a:lvl3pPr marL="1143000" indent="-228600">
                <a:defRPr sz="2400">
                  <a:solidFill>
                    <a:schemeClr val="tx1"/>
                  </a:solidFill>
                  <a:latin typeface="AG Old Face Outline" charset="0"/>
                  <a:ea typeface="ＭＳ Ｐゴシック" charset="0"/>
                </a:defRPr>
              </a:lvl3pPr>
              <a:lvl4pPr marL="1600200" indent="-228600">
                <a:defRPr sz="2400">
                  <a:solidFill>
                    <a:schemeClr val="tx1"/>
                  </a:solidFill>
                  <a:latin typeface="AG Old Face Outline" charset="0"/>
                  <a:ea typeface="ＭＳ Ｐゴシック" charset="0"/>
                </a:defRPr>
              </a:lvl4pPr>
              <a:lvl5pPr marL="2057400" indent="-228600">
                <a:defRPr sz="2400">
                  <a:solidFill>
                    <a:schemeClr val="tx1"/>
                  </a:solidFill>
                  <a:latin typeface="AG Old Face Outline" charset="0"/>
                  <a:ea typeface="ＭＳ Ｐゴシック" charset="0"/>
                </a:defRPr>
              </a:lvl5pPr>
              <a:lvl6pPr marL="2514600" indent="-228600" algn="ctr" eaLnBrk="0" fontAlgn="base" hangingPunct="0">
                <a:spcBef>
                  <a:spcPct val="0"/>
                </a:spcBef>
                <a:spcAft>
                  <a:spcPct val="0"/>
                </a:spcAft>
                <a:defRPr sz="2400">
                  <a:solidFill>
                    <a:schemeClr val="tx1"/>
                  </a:solidFill>
                  <a:latin typeface="AG Old Face Outline" charset="0"/>
                  <a:ea typeface="ＭＳ Ｐゴシック" charset="0"/>
                </a:defRPr>
              </a:lvl6pPr>
              <a:lvl7pPr marL="2971800" indent="-228600" algn="ctr" eaLnBrk="0" fontAlgn="base" hangingPunct="0">
                <a:spcBef>
                  <a:spcPct val="0"/>
                </a:spcBef>
                <a:spcAft>
                  <a:spcPct val="0"/>
                </a:spcAft>
                <a:defRPr sz="2400">
                  <a:solidFill>
                    <a:schemeClr val="tx1"/>
                  </a:solidFill>
                  <a:latin typeface="AG Old Face Outline" charset="0"/>
                  <a:ea typeface="ＭＳ Ｐゴシック" charset="0"/>
                </a:defRPr>
              </a:lvl7pPr>
              <a:lvl8pPr marL="3429000" indent="-228600" algn="ctr" eaLnBrk="0" fontAlgn="base" hangingPunct="0">
                <a:spcBef>
                  <a:spcPct val="0"/>
                </a:spcBef>
                <a:spcAft>
                  <a:spcPct val="0"/>
                </a:spcAft>
                <a:defRPr sz="2400">
                  <a:solidFill>
                    <a:schemeClr val="tx1"/>
                  </a:solidFill>
                  <a:latin typeface="AG Old Face Outline" charset="0"/>
                  <a:ea typeface="ＭＳ Ｐゴシック" charset="0"/>
                </a:defRPr>
              </a:lvl8pPr>
              <a:lvl9pPr marL="3886200" indent="-228600" algn="ctr" eaLnBrk="0" fontAlgn="base" hangingPunct="0">
                <a:spcBef>
                  <a:spcPct val="0"/>
                </a:spcBef>
                <a:spcAft>
                  <a:spcPct val="0"/>
                </a:spcAft>
                <a:defRPr sz="2400">
                  <a:solidFill>
                    <a:schemeClr val="tx1"/>
                  </a:solidFill>
                  <a:latin typeface="AG Old Face Outline" charset="0"/>
                  <a:ea typeface="ＭＳ Ｐゴシック" charset="0"/>
                </a:defRPr>
              </a:lvl9pPr>
            </a:lstStyle>
            <a:p>
              <a:r>
                <a:rPr lang="en-US" sz="6000" b="1" dirty="0">
                  <a:solidFill>
                    <a:srgbClr val="99252B"/>
                  </a:solidFill>
                  <a:latin typeface="Trade Gothic LT Std Light" charset="0"/>
                  <a:cs typeface="Trade Gothic LT Std Light" charset="0"/>
                </a:rPr>
                <a:t>+</a:t>
              </a:r>
              <a:endParaRPr lang="en-US" sz="6000" b="1" dirty="0">
                <a:solidFill>
                  <a:srgbClr val="99252B"/>
                </a:solidFill>
              </a:endParaRPr>
            </a:p>
          </p:txBody>
        </p:sp>
      </p:grpSp>
      <p:cxnSp>
        <p:nvCxnSpPr>
          <p:cNvPr id="13" name="Straight Connector 12">
            <a:extLst>
              <a:ext uri="{FF2B5EF4-FFF2-40B4-BE49-F238E27FC236}">
                <a16:creationId xmlns:a16="http://schemas.microsoft.com/office/drawing/2014/main" id="{6CF4A78B-793B-45CF-8F3A-D778343C6BD1}"/>
              </a:ext>
            </a:extLst>
          </p:cNvPr>
          <p:cNvCxnSpPr>
            <a:cxnSpLocks/>
          </p:cNvCxnSpPr>
          <p:nvPr/>
        </p:nvCxnSpPr>
        <p:spPr>
          <a:xfrm>
            <a:off x="381000" y="3917983"/>
            <a:ext cx="10820400" cy="0"/>
          </a:xfrm>
          <a:prstGeom prst="line">
            <a:avLst/>
          </a:prstGeom>
        </p:spPr>
        <p:style>
          <a:lnRef idx="2">
            <a:schemeClr val="dk1"/>
          </a:lnRef>
          <a:fillRef idx="0">
            <a:schemeClr val="dk1"/>
          </a:fillRef>
          <a:effectRef idx="1">
            <a:schemeClr val="dk1"/>
          </a:effectRef>
          <a:fontRef idx="minor">
            <a:schemeClr val="tx1"/>
          </a:fontRef>
        </p:style>
      </p:cxnSp>
      <p:sp>
        <p:nvSpPr>
          <p:cNvPr id="14" name="TextBox 13">
            <a:extLst>
              <a:ext uri="{FF2B5EF4-FFF2-40B4-BE49-F238E27FC236}">
                <a16:creationId xmlns:a16="http://schemas.microsoft.com/office/drawing/2014/main" id="{56E0E20D-9737-4E89-94DF-3C351D4D1997}"/>
              </a:ext>
            </a:extLst>
          </p:cNvPr>
          <p:cNvSpPr txBox="1">
            <a:spLocks noChangeArrowheads="1"/>
          </p:cNvSpPr>
          <p:nvPr/>
        </p:nvSpPr>
        <p:spPr bwMode="auto">
          <a:xfrm>
            <a:off x="6872707" y="2598678"/>
            <a:ext cx="623889" cy="1015663"/>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none">
            <a:spAutoFit/>
          </a:bodyPr>
          <a:lstStyle>
            <a:lvl1pPr>
              <a:defRPr sz="2400">
                <a:solidFill>
                  <a:schemeClr val="tx1"/>
                </a:solidFill>
                <a:latin typeface="AG Old Face Outline" charset="0"/>
                <a:ea typeface="ＭＳ Ｐゴシック" charset="0"/>
                <a:cs typeface="ＭＳ Ｐゴシック" charset="0"/>
              </a:defRPr>
            </a:lvl1pPr>
            <a:lvl2pPr marL="742950" indent="-285750">
              <a:defRPr sz="2400">
                <a:solidFill>
                  <a:schemeClr val="tx1"/>
                </a:solidFill>
                <a:latin typeface="AG Old Face Outline" charset="0"/>
                <a:ea typeface="ＭＳ Ｐゴシック" charset="0"/>
              </a:defRPr>
            </a:lvl2pPr>
            <a:lvl3pPr marL="1143000" indent="-228600">
              <a:defRPr sz="2400">
                <a:solidFill>
                  <a:schemeClr val="tx1"/>
                </a:solidFill>
                <a:latin typeface="AG Old Face Outline" charset="0"/>
                <a:ea typeface="ＭＳ Ｐゴシック" charset="0"/>
              </a:defRPr>
            </a:lvl3pPr>
            <a:lvl4pPr marL="1600200" indent="-228600">
              <a:defRPr sz="2400">
                <a:solidFill>
                  <a:schemeClr val="tx1"/>
                </a:solidFill>
                <a:latin typeface="AG Old Face Outline" charset="0"/>
                <a:ea typeface="ＭＳ Ｐゴシック" charset="0"/>
              </a:defRPr>
            </a:lvl4pPr>
            <a:lvl5pPr marL="2057400" indent="-228600">
              <a:defRPr sz="2400">
                <a:solidFill>
                  <a:schemeClr val="tx1"/>
                </a:solidFill>
                <a:latin typeface="AG Old Face Outline" charset="0"/>
                <a:ea typeface="ＭＳ Ｐゴシック" charset="0"/>
              </a:defRPr>
            </a:lvl5pPr>
            <a:lvl6pPr marL="2514600" indent="-228600" algn="ctr" eaLnBrk="0" fontAlgn="base" hangingPunct="0">
              <a:spcBef>
                <a:spcPct val="0"/>
              </a:spcBef>
              <a:spcAft>
                <a:spcPct val="0"/>
              </a:spcAft>
              <a:defRPr sz="2400">
                <a:solidFill>
                  <a:schemeClr val="tx1"/>
                </a:solidFill>
                <a:latin typeface="AG Old Face Outline" charset="0"/>
                <a:ea typeface="ＭＳ Ｐゴシック" charset="0"/>
              </a:defRPr>
            </a:lvl6pPr>
            <a:lvl7pPr marL="2971800" indent="-228600" algn="ctr" eaLnBrk="0" fontAlgn="base" hangingPunct="0">
              <a:spcBef>
                <a:spcPct val="0"/>
              </a:spcBef>
              <a:spcAft>
                <a:spcPct val="0"/>
              </a:spcAft>
              <a:defRPr sz="2400">
                <a:solidFill>
                  <a:schemeClr val="tx1"/>
                </a:solidFill>
                <a:latin typeface="AG Old Face Outline" charset="0"/>
                <a:ea typeface="ＭＳ Ｐゴシック" charset="0"/>
              </a:defRPr>
            </a:lvl7pPr>
            <a:lvl8pPr marL="3429000" indent="-228600" algn="ctr" eaLnBrk="0" fontAlgn="base" hangingPunct="0">
              <a:spcBef>
                <a:spcPct val="0"/>
              </a:spcBef>
              <a:spcAft>
                <a:spcPct val="0"/>
              </a:spcAft>
              <a:defRPr sz="2400">
                <a:solidFill>
                  <a:schemeClr val="tx1"/>
                </a:solidFill>
                <a:latin typeface="AG Old Face Outline" charset="0"/>
                <a:ea typeface="ＭＳ Ｐゴシック" charset="0"/>
              </a:defRPr>
            </a:lvl8pPr>
            <a:lvl9pPr marL="3886200" indent="-228600" algn="ctr" eaLnBrk="0" fontAlgn="base" hangingPunct="0">
              <a:spcBef>
                <a:spcPct val="0"/>
              </a:spcBef>
              <a:spcAft>
                <a:spcPct val="0"/>
              </a:spcAft>
              <a:defRPr sz="2400">
                <a:solidFill>
                  <a:schemeClr val="tx1"/>
                </a:solidFill>
                <a:latin typeface="AG Old Face Outline" charset="0"/>
                <a:ea typeface="ＭＳ Ｐゴシック" charset="0"/>
              </a:defRPr>
            </a:lvl9pPr>
          </a:lstStyle>
          <a:p>
            <a:r>
              <a:rPr lang="en-US" sz="6000" b="1" dirty="0">
                <a:solidFill>
                  <a:srgbClr val="99252B"/>
                </a:solidFill>
                <a:latin typeface="Trade Gothic LT Std Light" charset="0"/>
                <a:cs typeface="Trade Gothic LT Std Light" charset="0"/>
              </a:rPr>
              <a:t>+</a:t>
            </a:r>
            <a:endParaRPr lang="en-US" sz="6000" b="1" dirty="0">
              <a:solidFill>
                <a:srgbClr val="99252B"/>
              </a:solidFill>
            </a:endParaRPr>
          </a:p>
        </p:txBody>
      </p:sp>
      <p:sp>
        <p:nvSpPr>
          <p:cNvPr id="2" name="TextBox 1">
            <a:extLst>
              <a:ext uri="{FF2B5EF4-FFF2-40B4-BE49-F238E27FC236}">
                <a16:creationId xmlns:a16="http://schemas.microsoft.com/office/drawing/2014/main" id="{FF7913D5-FBE1-4D3C-81E2-E6654A9BF63F}"/>
              </a:ext>
            </a:extLst>
          </p:cNvPr>
          <p:cNvSpPr txBox="1"/>
          <p:nvPr/>
        </p:nvSpPr>
        <p:spPr>
          <a:xfrm>
            <a:off x="9906000" y="5791200"/>
            <a:ext cx="2209800" cy="1066772"/>
          </a:xfrm>
          <a:prstGeom prst="rect">
            <a:avLst/>
          </a:prstGeom>
          <a:solidFill>
            <a:srgbClr val="EFEEEE"/>
          </a:solidFill>
        </p:spPr>
        <p:txBody>
          <a:bodyPr wrap="square" rtlCol="0">
            <a:spAutoFit/>
          </a:bodyPr>
          <a:lstStyle/>
          <a:p>
            <a:endParaRPr lang="en-US" dirty="0"/>
          </a:p>
        </p:txBody>
      </p:sp>
      <p:pic>
        <p:nvPicPr>
          <p:cNvPr id="15" name="Picture 22">
            <a:extLst>
              <a:ext uri="{FF2B5EF4-FFF2-40B4-BE49-F238E27FC236}">
                <a16:creationId xmlns:a16="http://schemas.microsoft.com/office/drawing/2014/main" id="{DAC83626-DD28-434F-815A-0AC276F9AED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435692" y="5791200"/>
            <a:ext cx="2514600" cy="6964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358190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C37632"/>
        </a:solidFill>
        <a:effectLst/>
      </p:bgPr>
    </p:bg>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CA8D1C13-28A5-44B1-98AB-8975E4587262}"/>
              </a:ext>
            </a:extLst>
          </p:cNvPr>
          <p:cNvSpPr txBox="1"/>
          <p:nvPr/>
        </p:nvSpPr>
        <p:spPr>
          <a:xfrm>
            <a:off x="0" y="387139"/>
            <a:ext cx="12192000" cy="1107996"/>
          </a:xfrm>
          <a:prstGeom prst="rect">
            <a:avLst/>
          </a:prstGeom>
          <a:noFill/>
        </p:spPr>
        <p:txBody>
          <a:bodyPr wrap="square" rtlCol="0">
            <a:spAutoFit/>
          </a:bodyPr>
          <a:lstStyle/>
          <a:p>
            <a:pPr algn="ctr"/>
            <a:r>
              <a:rPr lang="en-US" sz="6600" dirty="0">
                <a:solidFill>
                  <a:schemeClr val="bg1"/>
                </a:solidFill>
                <a:latin typeface="Century Schoolbook" panose="02040604050505020304" pitchFamily="18" charset="0"/>
              </a:rPr>
              <a:t>Scholarships</a:t>
            </a:r>
          </a:p>
        </p:txBody>
      </p:sp>
      <p:sp>
        <p:nvSpPr>
          <p:cNvPr id="11" name="TextBox 10">
            <a:extLst>
              <a:ext uri="{FF2B5EF4-FFF2-40B4-BE49-F238E27FC236}">
                <a16:creationId xmlns:a16="http://schemas.microsoft.com/office/drawing/2014/main" id="{59B6C019-9A09-4AAD-9050-AE871937FF98}"/>
              </a:ext>
            </a:extLst>
          </p:cNvPr>
          <p:cNvSpPr txBox="1"/>
          <p:nvPr/>
        </p:nvSpPr>
        <p:spPr>
          <a:xfrm>
            <a:off x="1486358" y="1752600"/>
            <a:ext cx="5657806" cy="3170099"/>
          </a:xfrm>
          <a:prstGeom prst="rect">
            <a:avLst/>
          </a:prstGeom>
          <a:noFill/>
        </p:spPr>
        <p:txBody>
          <a:bodyPr wrap="square" rtlCol="0">
            <a:spAutoFit/>
          </a:bodyPr>
          <a:lstStyle/>
          <a:p>
            <a:pPr marL="285750" indent="-285750">
              <a:buFont typeface="Arial" panose="020B0604020202020204" pitchFamily="34" charset="0"/>
              <a:buChar char="•"/>
            </a:pPr>
            <a:r>
              <a:rPr lang="en-US" sz="4000" dirty="0">
                <a:solidFill>
                  <a:schemeClr val="bg1"/>
                </a:solidFill>
                <a:latin typeface="Century Schoolbook" panose="02040604050505020304" pitchFamily="18" charset="0"/>
              </a:rPr>
              <a:t>Academics</a:t>
            </a:r>
          </a:p>
          <a:p>
            <a:pPr marL="285750" indent="-285750">
              <a:buFont typeface="Arial" panose="020B0604020202020204" pitchFamily="34" charset="0"/>
              <a:buChar char="•"/>
            </a:pPr>
            <a:endParaRPr lang="en-US" sz="4000" dirty="0">
              <a:solidFill>
                <a:schemeClr val="bg1"/>
              </a:solidFill>
              <a:latin typeface="Century Schoolbook" panose="02040604050505020304" pitchFamily="18" charset="0"/>
            </a:endParaRPr>
          </a:p>
          <a:p>
            <a:pPr marL="285750" indent="-285750">
              <a:buFont typeface="Arial" panose="020B0604020202020204" pitchFamily="34" charset="0"/>
              <a:buChar char="•"/>
            </a:pPr>
            <a:r>
              <a:rPr lang="en-US" sz="4000" dirty="0">
                <a:solidFill>
                  <a:schemeClr val="bg1"/>
                </a:solidFill>
                <a:latin typeface="Century Schoolbook" panose="02040604050505020304" pitchFamily="18" charset="0"/>
              </a:rPr>
              <a:t>Major or program</a:t>
            </a:r>
          </a:p>
          <a:p>
            <a:pPr marL="285750" indent="-285750">
              <a:buFont typeface="Arial" panose="020B0604020202020204" pitchFamily="34" charset="0"/>
              <a:buChar char="•"/>
            </a:pPr>
            <a:endParaRPr lang="en-US" sz="4000" dirty="0">
              <a:solidFill>
                <a:schemeClr val="bg1"/>
              </a:solidFill>
              <a:latin typeface="Century Schoolbook" panose="02040604050505020304" pitchFamily="18" charset="0"/>
            </a:endParaRPr>
          </a:p>
          <a:p>
            <a:pPr marL="285750" indent="-285750">
              <a:buFont typeface="Arial" panose="020B0604020202020204" pitchFamily="34" charset="0"/>
              <a:buChar char="•"/>
            </a:pPr>
            <a:r>
              <a:rPr lang="en-US" sz="4000" dirty="0">
                <a:solidFill>
                  <a:schemeClr val="bg1"/>
                </a:solidFill>
                <a:latin typeface="Century Schoolbook" panose="02040604050505020304" pitchFamily="18" charset="0"/>
              </a:rPr>
              <a:t>Music</a:t>
            </a:r>
          </a:p>
        </p:txBody>
      </p:sp>
      <p:sp>
        <p:nvSpPr>
          <p:cNvPr id="21" name="TextBox 20">
            <a:extLst>
              <a:ext uri="{FF2B5EF4-FFF2-40B4-BE49-F238E27FC236}">
                <a16:creationId xmlns:a16="http://schemas.microsoft.com/office/drawing/2014/main" id="{12083016-1690-4AF9-A6A9-EAB5DF17290B}"/>
              </a:ext>
            </a:extLst>
          </p:cNvPr>
          <p:cNvSpPr txBox="1"/>
          <p:nvPr/>
        </p:nvSpPr>
        <p:spPr>
          <a:xfrm>
            <a:off x="304800" y="5400916"/>
            <a:ext cx="2895600" cy="1107996"/>
          </a:xfrm>
          <a:prstGeom prst="rect">
            <a:avLst/>
          </a:prstGeom>
          <a:solidFill>
            <a:srgbClr val="98252B"/>
          </a:solidFill>
        </p:spPr>
        <p:txBody>
          <a:bodyPr wrap="square" rtlCol="0">
            <a:spAutoFit/>
          </a:bodyPr>
          <a:lstStyle/>
          <a:p>
            <a:endParaRPr lang="en-US" dirty="0"/>
          </a:p>
        </p:txBody>
      </p:sp>
      <p:pic>
        <p:nvPicPr>
          <p:cNvPr id="22" name="Picture 26">
            <a:extLst>
              <a:ext uri="{FF2B5EF4-FFF2-40B4-BE49-F238E27FC236}">
                <a16:creationId xmlns:a16="http://schemas.microsoft.com/office/drawing/2014/main" id="{71759732-FD7C-4BEC-B9A4-536386E1930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402" y="5638366"/>
            <a:ext cx="2660798" cy="736893"/>
          </a:xfrm>
          <a:prstGeom prst="rect">
            <a:avLst/>
          </a:prstGeom>
          <a:noFill/>
          <a:extLst>
            <a:ext uri="{909E8E84-426E-40DD-AFC4-6F175D3DCCD1}">
              <a14:hiddenFill xmlns:a14="http://schemas.microsoft.com/office/drawing/2010/main">
                <a:solidFill>
                  <a:srgbClr val="FFFFFF"/>
                </a:solidFill>
              </a14:hiddenFill>
            </a:ext>
          </a:extLst>
        </p:spPr>
      </p:pic>
      <p:sp>
        <p:nvSpPr>
          <p:cNvPr id="24" name="TextBox 23">
            <a:extLst>
              <a:ext uri="{FF2B5EF4-FFF2-40B4-BE49-F238E27FC236}">
                <a16:creationId xmlns:a16="http://schemas.microsoft.com/office/drawing/2014/main" id="{1497DB5A-75EB-4777-98BF-AF9ADD88C164}"/>
              </a:ext>
            </a:extLst>
          </p:cNvPr>
          <p:cNvSpPr txBox="1"/>
          <p:nvPr/>
        </p:nvSpPr>
        <p:spPr>
          <a:xfrm>
            <a:off x="7010400" y="1752600"/>
            <a:ext cx="4295337" cy="3170099"/>
          </a:xfrm>
          <a:prstGeom prst="rect">
            <a:avLst/>
          </a:prstGeom>
          <a:noFill/>
        </p:spPr>
        <p:txBody>
          <a:bodyPr wrap="square" rtlCol="0">
            <a:spAutoFit/>
          </a:bodyPr>
          <a:lstStyle/>
          <a:p>
            <a:pPr marL="285750" indent="-285750">
              <a:buFont typeface="Arial" panose="020B0604020202020204" pitchFamily="34" charset="0"/>
              <a:buChar char="•"/>
            </a:pPr>
            <a:r>
              <a:rPr lang="en-US" sz="4000" dirty="0">
                <a:solidFill>
                  <a:schemeClr val="bg1"/>
                </a:solidFill>
                <a:latin typeface="Century Schoolbook" panose="02040604050505020304" pitchFamily="18" charset="0"/>
              </a:rPr>
              <a:t>Athletics</a:t>
            </a:r>
          </a:p>
          <a:p>
            <a:pPr marL="285750" indent="-285750">
              <a:buFont typeface="Arial" panose="020B0604020202020204" pitchFamily="34" charset="0"/>
              <a:buChar char="•"/>
            </a:pPr>
            <a:endParaRPr lang="en-US" sz="4000" dirty="0">
              <a:solidFill>
                <a:schemeClr val="bg1"/>
              </a:solidFill>
              <a:latin typeface="Century Schoolbook" panose="02040604050505020304" pitchFamily="18" charset="0"/>
            </a:endParaRPr>
          </a:p>
          <a:p>
            <a:pPr marL="285750" indent="-285750">
              <a:buFont typeface="Arial" panose="020B0604020202020204" pitchFamily="34" charset="0"/>
              <a:buChar char="•"/>
            </a:pPr>
            <a:r>
              <a:rPr lang="en-US" sz="4000" dirty="0">
                <a:solidFill>
                  <a:schemeClr val="bg1"/>
                </a:solidFill>
                <a:latin typeface="Century Schoolbook" panose="02040604050505020304" pitchFamily="18" charset="0"/>
              </a:rPr>
              <a:t>Diversity</a:t>
            </a:r>
          </a:p>
          <a:p>
            <a:pPr marL="285750" indent="-285750">
              <a:buFont typeface="Arial" panose="020B0604020202020204" pitchFamily="34" charset="0"/>
              <a:buChar char="•"/>
            </a:pPr>
            <a:endParaRPr lang="en-US" sz="4000" dirty="0">
              <a:solidFill>
                <a:schemeClr val="bg1"/>
              </a:solidFill>
              <a:latin typeface="Century Schoolbook" panose="02040604050505020304" pitchFamily="18" charset="0"/>
            </a:endParaRPr>
          </a:p>
          <a:p>
            <a:pPr marL="285750" indent="-285750">
              <a:buFont typeface="Arial" panose="020B0604020202020204" pitchFamily="34" charset="0"/>
              <a:buChar char="•"/>
            </a:pPr>
            <a:r>
              <a:rPr lang="en-US" sz="4000" dirty="0">
                <a:solidFill>
                  <a:schemeClr val="bg1"/>
                </a:solidFill>
                <a:latin typeface="Century Schoolbook" panose="02040604050505020304" pitchFamily="18" charset="0"/>
              </a:rPr>
              <a:t>“Named”</a:t>
            </a:r>
          </a:p>
        </p:txBody>
      </p:sp>
    </p:spTree>
    <p:extLst>
      <p:ext uri="{BB962C8B-B14F-4D97-AF65-F5344CB8AC3E}">
        <p14:creationId xmlns:p14="http://schemas.microsoft.com/office/powerpoint/2010/main" val="369358759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 name="Picture 17" descr="A person sitting at a desk in front of a book shelf&#10;&#10;Description automatically generated">
            <a:extLst>
              <a:ext uri="{FF2B5EF4-FFF2-40B4-BE49-F238E27FC236}">
                <a16:creationId xmlns:a16="http://schemas.microsoft.com/office/drawing/2014/main" id="{0639C13B-9F79-4F59-8DDE-75353A54FD71}"/>
              </a:ext>
            </a:extLst>
          </p:cNvPr>
          <p:cNvPicPr>
            <a:picLocks noChangeAspect="1"/>
          </p:cNvPicPr>
          <p:nvPr/>
        </p:nvPicPr>
        <p:blipFill rotWithShape="1">
          <a:blip r:embed="rId3">
            <a:extLst>
              <a:ext uri="{28A0092B-C50C-407E-A947-70E740481C1C}">
                <a14:useLocalDpi xmlns:a14="http://schemas.microsoft.com/office/drawing/2010/main" val="0"/>
              </a:ext>
            </a:extLst>
          </a:blip>
          <a:srcRect b="4255"/>
          <a:stretch/>
        </p:blipFill>
        <p:spPr>
          <a:xfrm>
            <a:off x="-30751" y="0"/>
            <a:ext cx="12679950" cy="6858000"/>
          </a:xfrm>
          <a:prstGeom prst="rect">
            <a:avLst/>
          </a:prstGeom>
        </p:spPr>
      </p:pic>
      <p:grpSp>
        <p:nvGrpSpPr>
          <p:cNvPr id="2" name="Group 1">
            <a:extLst>
              <a:ext uri="{FF2B5EF4-FFF2-40B4-BE49-F238E27FC236}">
                <a16:creationId xmlns:a16="http://schemas.microsoft.com/office/drawing/2014/main" id="{51575E25-085B-4443-AE6E-FBA271E655F6}"/>
              </a:ext>
            </a:extLst>
          </p:cNvPr>
          <p:cNvGrpSpPr/>
          <p:nvPr/>
        </p:nvGrpSpPr>
        <p:grpSpPr>
          <a:xfrm>
            <a:off x="533400" y="0"/>
            <a:ext cx="5334000" cy="6629400"/>
            <a:chOff x="457199" y="1"/>
            <a:chExt cx="5134404" cy="6172199"/>
          </a:xfrm>
        </p:grpSpPr>
        <p:sp>
          <p:nvSpPr>
            <p:cNvPr id="5" name="Freeform: Shape 4">
              <a:extLst>
                <a:ext uri="{FF2B5EF4-FFF2-40B4-BE49-F238E27FC236}">
                  <a16:creationId xmlns:a16="http://schemas.microsoft.com/office/drawing/2014/main" id="{250ADE78-10B7-436E-AA63-4DA4A3C13809}"/>
                </a:ext>
              </a:extLst>
            </p:cNvPr>
            <p:cNvSpPr/>
            <p:nvPr/>
          </p:nvSpPr>
          <p:spPr>
            <a:xfrm>
              <a:off x="457201" y="1"/>
              <a:ext cx="4982002" cy="6172199"/>
            </a:xfrm>
            <a:custGeom>
              <a:avLst/>
              <a:gdLst>
                <a:gd name="connsiteX0" fmla="*/ 0 w 4648200"/>
                <a:gd name="connsiteY0" fmla="*/ 0 h 7128822"/>
                <a:gd name="connsiteX1" fmla="*/ 4648200 w 4648200"/>
                <a:gd name="connsiteY1" fmla="*/ 0 h 7128822"/>
                <a:gd name="connsiteX2" fmla="*/ 4648200 w 4648200"/>
                <a:gd name="connsiteY2" fmla="*/ 7128822 h 7128822"/>
                <a:gd name="connsiteX3" fmla="*/ 4648197 w 4648200"/>
                <a:gd name="connsiteY3" fmla="*/ 7128822 h 7128822"/>
                <a:gd name="connsiteX4" fmla="*/ 2324100 w 4648200"/>
                <a:gd name="connsiteY4" fmla="*/ 6342797 h 7128822"/>
                <a:gd name="connsiteX5" fmla="*/ 3 w 4648200"/>
                <a:gd name="connsiteY5" fmla="*/ 7128822 h 7128822"/>
                <a:gd name="connsiteX6" fmla="*/ 0 w 4648200"/>
                <a:gd name="connsiteY6" fmla="*/ 7128822 h 712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48200" h="7128822">
                  <a:moveTo>
                    <a:pt x="0" y="0"/>
                  </a:moveTo>
                  <a:lnTo>
                    <a:pt x="4648200" y="0"/>
                  </a:lnTo>
                  <a:lnTo>
                    <a:pt x="4648200" y="7128822"/>
                  </a:lnTo>
                  <a:lnTo>
                    <a:pt x="4648197" y="7128822"/>
                  </a:lnTo>
                  <a:lnTo>
                    <a:pt x="2324100" y="6342797"/>
                  </a:lnTo>
                  <a:lnTo>
                    <a:pt x="3" y="7128822"/>
                  </a:lnTo>
                  <a:lnTo>
                    <a:pt x="0" y="7128822"/>
                  </a:lnTo>
                  <a:close/>
                </a:path>
              </a:pathLst>
            </a:custGeom>
            <a:solidFill>
              <a:srgbClr val="0A405E">
                <a:alpha val="97000"/>
              </a:srgb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CC48C9A4-0C36-4065-8995-05969C3A3D79}"/>
                </a:ext>
              </a:extLst>
            </p:cNvPr>
            <p:cNvSpPr txBox="1"/>
            <p:nvPr/>
          </p:nvSpPr>
          <p:spPr>
            <a:xfrm>
              <a:off x="457199" y="150674"/>
              <a:ext cx="4982003" cy="1754326"/>
            </a:xfrm>
            <a:prstGeom prst="rect">
              <a:avLst/>
            </a:prstGeom>
            <a:noFill/>
          </p:spPr>
          <p:txBody>
            <a:bodyPr wrap="square" rtlCol="0">
              <a:spAutoFit/>
            </a:bodyPr>
            <a:lstStyle/>
            <a:p>
              <a:pPr algn="ctr"/>
              <a:r>
                <a:rPr lang="en-US" sz="5400" dirty="0">
                  <a:solidFill>
                    <a:schemeClr val="bg1"/>
                  </a:solidFill>
                  <a:latin typeface="Century Schoolbook" panose="02040604050505020304" pitchFamily="18" charset="0"/>
                </a:rPr>
                <a:t>Outside </a:t>
              </a:r>
            </a:p>
            <a:p>
              <a:pPr algn="ctr"/>
              <a:r>
                <a:rPr lang="en-US" sz="5400" dirty="0">
                  <a:solidFill>
                    <a:schemeClr val="bg1"/>
                  </a:solidFill>
                  <a:latin typeface="Century Schoolbook" panose="02040604050505020304" pitchFamily="18" charset="0"/>
                </a:rPr>
                <a:t>Scholarships</a:t>
              </a:r>
            </a:p>
          </p:txBody>
        </p:sp>
        <p:sp>
          <p:nvSpPr>
            <p:cNvPr id="11" name="TextBox 10">
              <a:extLst>
                <a:ext uri="{FF2B5EF4-FFF2-40B4-BE49-F238E27FC236}">
                  <a16:creationId xmlns:a16="http://schemas.microsoft.com/office/drawing/2014/main" id="{D6DAF726-111D-4C3E-90F2-1AA6AABF8C2F}"/>
                </a:ext>
              </a:extLst>
            </p:cNvPr>
            <p:cNvSpPr txBox="1"/>
            <p:nvPr/>
          </p:nvSpPr>
          <p:spPr>
            <a:xfrm>
              <a:off x="609600" y="1979235"/>
              <a:ext cx="4982003" cy="3354765"/>
            </a:xfrm>
            <a:prstGeom prst="rect">
              <a:avLst/>
            </a:prstGeom>
            <a:noFill/>
          </p:spPr>
          <p:txBody>
            <a:bodyPr wrap="square" rtlCol="0">
              <a:spAutoFit/>
            </a:bodyPr>
            <a:lstStyle/>
            <a:p>
              <a:r>
                <a:rPr lang="en-US" sz="2800" dirty="0">
                  <a:solidFill>
                    <a:schemeClr val="bg1"/>
                  </a:solidFill>
                  <a:latin typeface="Century Schoolbook" panose="02040604050505020304" pitchFamily="18" charset="0"/>
                </a:rPr>
                <a:t>1. </a:t>
              </a:r>
              <a:r>
                <a:rPr lang="en-US" sz="3200" dirty="0">
                  <a:solidFill>
                    <a:schemeClr val="bg1"/>
                  </a:solidFill>
                  <a:latin typeface="Century Schoolbook" panose="02040604050505020304" pitchFamily="18" charset="0"/>
                </a:rPr>
                <a:t>Community resources</a:t>
              </a:r>
            </a:p>
            <a:p>
              <a:pPr marL="742950" lvl="1" indent="-285750">
                <a:buFont typeface="Arial" panose="020B0604020202020204" pitchFamily="34" charset="0"/>
                <a:buChar char="•"/>
              </a:pPr>
              <a:r>
                <a:rPr lang="en-US" sz="3200" i="1" dirty="0">
                  <a:solidFill>
                    <a:schemeClr val="bg1"/>
                  </a:solidFill>
                  <a:latin typeface="Century Schoolbook" panose="02040604050505020304" pitchFamily="18" charset="0"/>
                </a:rPr>
                <a:t>School counselors</a:t>
              </a:r>
            </a:p>
            <a:p>
              <a:pPr marL="742950" lvl="1" indent="-285750">
                <a:buFont typeface="Arial" panose="020B0604020202020204" pitchFamily="34" charset="0"/>
                <a:buChar char="•"/>
              </a:pPr>
              <a:r>
                <a:rPr lang="en-US" sz="3200" i="1" dirty="0">
                  <a:solidFill>
                    <a:schemeClr val="bg1"/>
                  </a:solidFill>
                  <a:latin typeface="Century Schoolbook" panose="02040604050505020304" pitchFamily="18" charset="0"/>
                </a:rPr>
                <a:t>Foundations</a:t>
              </a:r>
            </a:p>
            <a:p>
              <a:pPr marL="742950" lvl="1" indent="-285750">
                <a:buFont typeface="Arial" panose="020B0604020202020204" pitchFamily="34" charset="0"/>
                <a:buChar char="•"/>
              </a:pPr>
              <a:r>
                <a:rPr lang="en-US" sz="3200" i="1" dirty="0">
                  <a:solidFill>
                    <a:schemeClr val="bg1"/>
                  </a:solidFill>
                  <a:latin typeface="Century Schoolbook" panose="02040604050505020304" pitchFamily="18" charset="0"/>
                </a:rPr>
                <a:t>Libraries</a:t>
              </a:r>
            </a:p>
            <a:p>
              <a:pPr marL="742950" lvl="1" indent="-285750">
                <a:buFont typeface="Arial" panose="020B0604020202020204" pitchFamily="34" charset="0"/>
                <a:buChar char="•"/>
              </a:pPr>
              <a:r>
                <a:rPr lang="en-US" sz="3200" i="1" dirty="0">
                  <a:solidFill>
                    <a:schemeClr val="bg1"/>
                  </a:solidFill>
                  <a:latin typeface="Century Schoolbook" panose="02040604050505020304" pitchFamily="18" charset="0"/>
                </a:rPr>
                <a:t>Parent employers</a:t>
              </a:r>
            </a:p>
            <a:p>
              <a:pPr marL="742950" lvl="1" indent="-285750">
                <a:buFont typeface="Arial" panose="020B0604020202020204" pitchFamily="34" charset="0"/>
                <a:buChar char="•"/>
              </a:pPr>
              <a:endParaRPr lang="en-US" sz="1400" i="1" dirty="0">
                <a:solidFill>
                  <a:schemeClr val="bg1"/>
                </a:solidFill>
                <a:latin typeface="Century Schoolbook" panose="02040604050505020304" pitchFamily="18" charset="0"/>
              </a:endParaRPr>
            </a:p>
            <a:p>
              <a:r>
                <a:rPr lang="en-US" sz="2800" dirty="0">
                  <a:solidFill>
                    <a:schemeClr val="bg1"/>
                  </a:solidFill>
                  <a:latin typeface="Century Schoolbook" panose="02040604050505020304" pitchFamily="18" charset="0"/>
                </a:rPr>
                <a:t>2. </a:t>
              </a:r>
              <a:r>
                <a:rPr lang="en-US" sz="3200" dirty="0">
                  <a:solidFill>
                    <a:schemeClr val="bg1"/>
                  </a:solidFill>
                  <a:latin typeface="Century Schoolbook" panose="02040604050505020304" pitchFamily="18" charset="0"/>
                </a:rPr>
                <a:t>Search Online</a:t>
              </a:r>
            </a:p>
          </p:txBody>
        </p:sp>
      </p:grpSp>
    </p:spTree>
    <p:extLst>
      <p:ext uri="{BB962C8B-B14F-4D97-AF65-F5344CB8AC3E}">
        <p14:creationId xmlns:p14="http://schemas.microsoft.com/office/powerpoint/2010/main" val="256515415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F5C3D-7D73-4F56-8539-B84C8FEF1FF4}"/>
              </a:ext>
            </a:extLst>
          </p:cNvPr>
          <p:cNvSpPr>
            <a:spLocks noGrp="1"/>
          </p:cNvSpPr>
          <p:nvPr>
            <p:ph type="title" idx="4294967295"/>
          </p:nvPr>
        </p:nvSpPr>
        <p:spPr>
          <a:xfrm>
            <a:off x="0" y="152400"/>
            <a:ext cx="12192000" cy="1325563"/>
          </a:xfrm>
        </p:spPr>
        <p:txBody>
          <a:bodyPr/>
          <a:lstStyle/>
          <a:p>
            <a:pPr algn="ctr"/>
            <a:r>
              <a:rPr lang="en-US" sz="6600" dirty="0">
                <a:solidFill>
                  <a:schemeClr val="bg1"/>
                </a:solidFill>
                <a:latin typeface="Century Schoolbook" panose="02040604050505020304" pitchFamily="18" charset="0"/>
              </a:rPr>
              <a:t>Grants</a:t>
            </a:r>
          </a:p>
        </p:txBody>
      </p:sp>
      <p:sp>
        <p:nvSpPr>
          <p:cNvPr id="5" name="TextBox 4">
            <a:extLst>
              <a:ext uri="{FF2B5EF4-FFF2-40B4-BE49-F238E27FC236}">
                <a16:creationId xmlns:a16="http://schemas.microsoft.com/office/drawing/2014/main" id="{8DF77666-7298-4936-A13E-02DFD9D4018A}"/>
              </a:ext>
            </a:extLst>
          </p:cNvPr>
          <p:cNvSpPr txBox="1"/>
          <p:nvPr/>
        </p:nvSpPr>
        <p:spPr>
          <a:xfrm>
            <a:off x="304800" y="5486400"/>
            <a:ext cx="2743200" cy="1143000"/>
          </a:xfrm>
          <a:prstGeom prst="rect">
            <a:avLst/>
          </a:prstGeom>
          <a:solidFill>
            <a:srgbClr val="98252B"/>
          </a:solidFill>
        </p:spPr>
        <p:txBody>
          <a:bodyPr wrap="square" rtlCol="0">
            <a:spAutoFit/>
          </a:bodyPr>
          <a:lstStyle/>
          <a:p>
            <a:endParaRPr lang="en-US" dirty="0"/>
          </a:p>
        </p:txBody>
      </p:sp>
      <p:pic>
        <p:nvPicPr>
          <p:cNvPr id="7" name="Picture 6">
            <a:extLst>
              <a:ext uri="{FF2B5EF4-FFF2-40B4-BE49-F238E27FC236}">
                <a16:creationId xmlns:a16="http://schemas.microsoft.com/office/drawing/2014/main" id="{0352A500-3869-4E8E-A2D0-7A74C74238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765" y="5867400"/>
            <a:ext cx="2514599" cy="69640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85E1C56-62DC-4AB6-AFAC-A31157BFDDBD}"/>
              </a:ext>
            </a:extLst>
          </p:cNvPr>
          <p:cNvSpPr txBox="1"/>
          <p:nvPr/>
        </p:nvSpPr>
        <p:spPr>
          <a:xfrm>
            <a:off x="6400800" y="3200400"/>
            <a:ext cx="5791200" cy="3657600"/>
          </a:xfrm>
          <a:prstGeom prst="rect">
            <a:avLst/>
          </a:prstGeom>
          <a:solidFill>
            <a:srgbClr val="98252B"/>
          </a:solidFill>
        </p:spPr>
        <p:txBody>
          <a:bodyPr wrap="square" rtlCol="0">
            <a:spAutoFit/>
          </a:bodyPr>
          <a:lstStyle/>
          <a:p>
            <a:endParaRPr lang="en-US" dirty="0"/>
          </a:p>
        </p:txBody>
      </p:sp>
      <p:sp>
        <p:nvSpPr>
          <p:cNvPr id="8" name="TextBox 7">
            <a:extLst>
              <a:ext uri="{FF2B5EF4-FFF2-40B4-BE49-F238E27FC236}">
                <a16:creationId xmlns:a16="http://schemas.microsoft.com/office/drawing/2014/main" id="{14AD5960-3E80-4827-B206-0C4B8B81F7C6}"/>
              </a:ext>
            </a:extLst>
          </p:cNvPr>
          <p:cNvSpPr txBox="1"/>
          <p:nvPr/>
        </p:nvSpPr>
        <p:spPr>
          <a:xfrm>
            <a:off x="0" y="6671310"/>
            <a:ext cx="6511290" cy="186690"/>
          </a:xfrm>
          <a:prstGeom prst="rect">
            <a:avLst/>
          </a:prstGeom>
          <a:solidFill>
            <a:srgbClr val="98252B"/>
          </a:solidFill>
        </p:spPr>
        <p:txBody>
          <a:bodyPr wrap="square" rtlCol="0">
            <a:spAutoFit/>
          </a:bodyPr>
          <a:lstStyle/>
          <a:p>
            <a:endParaRPr lang="en-US" dirty="0"/>
          </a:p>
        </p:txBody>
      </p:sp>
      <p:graphicFrame>
        <p:nvGraphicFramePr>
          <p:cNvPr id="4" name="Table 3">
            <a:extLst>
              <a:ext uri="{FF2B5EF4-FFF2-40B4-BE49-F238E27FC236}">
                <a16:creationId xmlns:a16="http://schemas.microsoft.com/office/drawing/2014/main" id="{5E0E3CC0-480F-4630-8DAC-D8C7E717DFB4}"/>
              </a:ext>
            </a:extLst>
          </p:cNvPr>
          <p:cNvGraphicFramePr>
            <a:graphicFrameLocks noGrp="1"/>
          </p:cNvGraphicFramePr>
          <p:nvPr>
            <p:extLst>
              <p:ext uri="{D42A27DB-BD31-4B8C-83A1-F6EECF244321}">
                <p14:modId xmlns:p14="http://schemas.microsoft.com/office/powerpoint/2010/main" val="3530018707"/>
              </p:ext>
            </p:extLst>
          </p:nvPr>
        </p:nvGraphicFramePr>
        <p:xfrm>
          <a:off x="457200" y="1447800"/>
          <a:ext cx="11201400" cy="3413760"/>
        </p:xfrm>
        <a:graphic>
          <a:graphicData uri="http://schemas.openxmlformats.org/drawingml/2006/table">
            <a:tbl>
              <a:tblPr firstRow="1" bandRow="1">
                <a:tableStyleId>{5C22544A-7EE6-4342-B048-85BDC9FD1C3A}</a:tableStyleId>
              </a:tblPr>
              <a:tblGrid>
                <a:gridCol w="228600">
                  <a:extLst>
                    <a:ext uri="{9D8B030D-6E8A-4147-A177-3AD203B41FA5}">
                      <a16:colId xmlns:a16="http://schemas.microsoft.com/office/drawing/2014/main" val="885370144"/>
                    </a:ext>
                  </a:extLst>
                </a:gridCol>
                <a:gridCol w="7010400">
                  <a:extLst>
                    <a:ext uri="{9D8B030D-6E8A-4147-A177-3AD203B41FA5}">
                      <a16:colId xmlns:a16="http://schemas.microsoft.com/office/drawing/2014/main" val="1133957339"/>
                    </a:ext>
                  </a:extLst>
                </a:gridCol>
                <a:gridCol w="3962400">
                  <a:extLst>
                    <a:ext uri="{9D8B030D-6E8A-4147-A177-3AD203B41FA5}">
                      <a16:colId xmlns:a16="http://schemas.microsoft.com/office/drawing/2014/main" val="2164308166"/>
                    </a:ext>
                  </a:extLst>
                </a:gridCol>
              </a:tblGrid>
              <a:tr h="370840">
                <a:tc>
                  <a:txBody>
                    <a:bodyPr/>
                    <a:lstStyle/>
                    <a:p>
                      <a:endParaRPr lang="en-US" sz="2800" dirty="0">
                        <a:latin typeface="Century Schoolbook" panose="02040604050505020304" pitchFamily="18" charset="0"/>
                      </a:endParaRPr>
                    </a:p>
                  </a:txBody>
                  <a:tcPr>
                    <a:noFill/>
                  </a:tcPr>
                </a:tc>
                <a:tc>
                  <a:txBody>
                    <a:bodyPr/>
                    <a:lstStyle/>
                    <a:p>
                      <a:r>
                        <a:rPr lang="en-US" sz="2800" dirty="0">
                          <a:latin typeface="Century Schoolbook" panose="02040604050505020304" pitchFamily="18" charset="0"/>
                        </a:rPr>
                        <a:t>Grant</a:t>
                      </a:r>
                    </a:p>
                  </a:txBody>
                  <a:tcPr>
                    <a:noFill/>
                  </a:tcPr>
                </a:tc>
                <a:tc>
                  <a:txBody>
                    <a:bodyPr/>
                    <a:lstStyle/>
                    <a:p>
                      <a:r>
                        <a:rPr lang="en-US" sz="2800" dirty="0">
                          <a:latin typeface="Century Schoolbook" panose="02040604050505020304" pitchFamily="18" charset="0"/>
                        </a:rPr>
                        <a:t>Amount</a:t>
                      </a:r>
                    </a:p>
                  </a:txBody>
                  <a:tcPr>
                    <a:noFill/>
                  </a:tcPr>
                </a:tc>
                <a:extLst>
                  <a:ext uri="{0D108BD9-81ED-4DB2-BD59-A6C34878D82A}">
                    <a16:rowId xmlns:a16="http://schemas.microsoft.com/office/drawing/2014/main" val="1711421189"/>
                  </a:ext>
                </a:extLst>
              </a:tr>
              <a:tr h="370840">
                <a:tc>
                  <a:txBody>
                    <a:bodyPr/>
                    <a:lstStyle/>
                    <a:p>
                      <a:endParaRPr lang="en-US" sz="2000" i="1" dirty="0">
                        <a:solidFill>
                          <a:schemeClr val="bg1"/>
                        </a:solidFill>
                        <a:latin typeface="Century Schoolbook" panose="02040604050505020304" pitchFamily="18" charset="0"/>
                      </a:endParaRPr>
                    </a:p>
                  </a:txBody>
                  <a:tcPr>
                    <a:noFill/>
                  </a:tcPr>
                </a:tc>
                <a:tc>
                  <a:txBody>
                    <a:bodyPr/>
                    <a:lstStyle/>
                    <a:p>
                      <a:r>
                        <a:rPr lang="en-US" sz="2000" dirty="0">
                          <a:solidFill>
                            <a:schemeClr val="bg1"/>
                          </a:solidFill>
                          <a:latin typeface="Century Schoolbook" panose="02040604050505020304" pitchFamily="18" charset="0"/>
                        </a:rPr>
                        <a:t>College Grants</a:t>
                      </a:r>
                    </a:p>
                    <a:p>
                      <a:endParaRPr lang="en-US" sz="1200" dirty="0">
                        <a:solidFill>
                          <a:schemeClr val="bg1"/>
                        </a:solidFill>
                        <a:latin typeface="Century Schoolbook" panose="02040604050505020304" pitchFamily="18" charset="0"/>
                      </a:endParaRPr>
                    </a:p>
                  </a:txBody>
                  <a:tcPr>
                    <a:noFill/>
                  </a:tcPr>
                </a:tc>
                <a:tc>
                  <a:txBody>
                    <a:bodyPr/>
                    <a:lstStyle/>
                    <a:p>
                      <a:r>
                        <a:rPr lang="en-US" sz="2000" dirty="0">
                          <a:solidFill>
                            <a:schemeClr val="bg1"/>
                          </a:solidFill>
                          <a:latin typeface="Century Schoolbook" panose="02040604050505020304" pitchFamily="18" charset="0"/>
                        </a:rPr>
                        <a:t>Varies, based on need</a:t>
                      </a:r>
                    </a:p>
                  </a:txBody>
                  <a:tcPr>
                    <a:noFill/>
                  </a:tcPr>
                </a:tc>
                <a:extLst>
                  <a:ext uri="{0D108BD9-81ED-4DB2-BD59-A6C34878D82A}">
                    <a16:rowId xmlns:a16="http://schemas.microsoft.com/office/drawing/2014/main" val="4121354307"/>
                  </a:ext>
                </a:extLst>
              </a:tr>
              <a:tr h="370840">
                <a:tc>
                  <a:txBody>
                    <a:bodyPr/>
                    <a:lstStyle/>
                    <a:p>
                      <a:endParaRPr lang="en-US" sz="2000" i="1" dirty="0">
                        <a:solidFill>
                          <a:schemeClr val="bg1"/>
                        </a:solidFill>
                        <a:latin typeface="Century Schoolbook" panose="02040604050505020304" pitchFamily="18" charset="0"/>
                      </a:endParaRPr>
                    </a:p>
                  </a:txBody>
                  <a:tcPr>
                    <a:noFill/>
                  </a:tcPr>
                </a:tc>
                <a:tc>
                  <a:txBody>
                    <a:bodyPr/>
                    <a:lstStyle/>
                    <a:p>
                      <a:r>
                        <a:rPr lang="en-US" sz="2000" dirty="0">
                          <a:solidFill>
                            <a:schemeClr val="bg1"/>
                          </a:solidFill>
                          <a:latin typeface="Century Schoolbook" panose="02040604050505020304" pitchFamily="18" charset="0"/>
                        </a:rPr>
                        <a:t>State of Michigan Grant</a:t>
                      </a:r>
                    </a:p>
                    <a:p>
                      <a:endParaRPr lang="en-US" sz="1200" dirty="0">
                        <a:solidFill>
                          <a:schemeClr val="bg1"/>
                        </a:solidFill>
                        <a:latin typeface="Century Schoolbook" panose="02040604050505020304" pitchFamily="18" charset="0"/>
                      </a:endParaRPr>
                    </a:p>
                  </a:txBody>
                  <a:tcPr>
                    <a:noFill/>
                  </a:tcPr>
                </a:tc>
                <a:tc>
                  <a:txBody>
                    <a:bodyPr/>
                    <a:lstStyle/>
                    <a:p>
                      <a:r>
                        <a:rPr lang="en-US" sz="2000" dirty="0">
                          <a:solidFill>
                            <a:schemeClr val="bg1"/>
                          </a:solidFill>
                          <a:latin typeface="Century Schoolbook" panose="02040604050505020304" pitchFamily="18" charset="0"/>
                        </a:rPr>
                        <a:t>Up to $2,800</a:t>
                      </a:r>
                    </a:p>
                  </a:txBody>
                  <a:tcPr>
                    <a:noFill/>
                  </a:tcPr>
                </a:tc>
                <a:extLst>
                  <a:ext uri="{0D108BD9-81ED-4DB2-BD59-A6C34878D82A}">
                    <a16:rowId xmlns:a16="http://schemas.microsoft.com/office/drawing/2014/main" val="2756017913"/>
                  </a:ext>
                </a:extLst>
              </a:tr>
              <a:tr h="370840">
                <a:tc rowSpan="3">
                  <a:txBody>
                    <a:bodyPr/>
                    <a:lstStyle/>
                    <a:p>
                      <a:endParaRPr lang="en-US" sz="2000" i="1" dirty="0">
                        <a:solidFill>
                          <a:schemeClr val="bg1"/>
                        </a:solidFill>
                        <a:latin typeface="Century Schoolbook" panose="02040604050505020304" pitchFamily="18" charset="0"/>
                      </a:endParaRPr>
                    </a:p>
                  </a:txBody>
                  <a:tcPr>
                    <a:noFill/>
                  </a:tcPr>
                </a:tc>
                <a:tc>
                  <a:txBody>
                    <a:bodyPr/>
                    <a:lstStyle/>
                    <a:p>
                      <a:r>
                        <a:rPr lang="en-US" sz="2000" dirty="0">
                          <a:solidFill>
                            <a:schemeClr val="bg1"/>
                          </a:solidFill>
                          <a:latin typeface="Century Schoolbook" panose="02040604050505020304" pitchFamily="18" charset="0"/>
                        </a:rPr>
                        <a:t>Pell Grant</a:t>
                      </a:r>
                    </a:p>
                    <a:p>
                      <a:endParaRPr lang="en-US" sz="1200" dirty="0">
                        <a:solidFill>
                          <a:schemeClr val="bg1"/>
                        </a:solidFill>
                        <a:latin typeface="Century Schoolbook" panose="02040604050505020304" pitchFamily="18" charset="0"/>
                      </a:endParaRPr>
                    </a:p>
                  </a:txBody>
                  <a:tcPr>
                    <a:noFill/>
                  </a:tcPr>
                </a:tc>
                <a:tc>
                  <a:txBody>
                    <a:bodyPr/>
                    <a:lstStyle/>
                    <a:p>
                      <a:r>
                        <a:rPr lang="en-US" sz="2000" dirty="0">
                          <a:solidFill>
                            <a:schemeClr val="bg1"/>
                          </a:solidFill>
                          <a:latin typeface="Century Schoolbook" panose="02040604050505020304" pitchFamily="18" charset="0"/>
                        </a:rPr>
                        <a:t>Up to $6,495</a:t>
                      </a:r>
                    </a:p>
                  </a:txBody>
                  <a:tcPr>
                    <a:noFill/>
                  </a:tcPr>
                </a:tc>
                <a:extLst>
                  <a:ext uri="{0D108BD9-81ED-4DB2-BD59-A6C34878D82A}">
                    <a16:rowId xmlns:a16="http://schemas.microsoft.com/office/drawing/2014/main" val="4279880252"/>
                  </a:ext>
                </a:extLst>
              </a:tr>
              <a:tr h="370840">
                <a:tc vMerge="1">
                  <a:txBody>
                    <a:bodyPr/>
                    <a:lstStyle/>
                    <a:p>
                      <a:endParaRPr lang="en-US" dirty="0">
                        <a:solidFill>
                          <a:schemeClr val="bg1"/>
                        </a:solidFill>
                        <a:latin typeface="Century Schoolbook" panose="02040604050505020304" pitchFamily="18" charset="0"/>
                      </a:endParaRPr>
                    </a:p>
                  </a:txBody>
                  <a:tcPr>
                    <a:noFill/>
                  </a:tcPr>
                </a:tc>
                <a:tc>
                  <a:txBody>
                    <a:bodyPr/>
                    <a:lstStyle/>
                    <a:p>
                      <a:r>
                        <a:rPr lang="en-US" sz="2000" dirty="0">
                          <a:solidFill>
                            <a:schemeClr val="bg1"/>
                          </a:solidFill>
                          <a:latin typeface="Century Schoolbook" panose="02040604050505020304" pitchFamily="18" charset="0"/>
                        </a:rPr>
                        <a:t>Supplemental Educational Grant</a:t>
                      </a:r>
                    </a:p>
                    <a:p>
                      <a:endParaRPr lang="en-US" sz="1200" dirty="0">
                        <a:solidFill>
                          <a:schemeClr val="bg1"/>
                        </a:solidFill>
                        <a:latin typeface="Century Schoolbook" panose="02040604050505020304" pitchFamily="18" charset="0"/>
                      </a:endParaRPr>
                    </a:p>
                  </a:txBody>
                  <a:tcPr>
                    <a:noFill/>
                  </a:tcPr>
                </a:tc>
                <a:tc>
                  <a:txBody>
                    <a:bodyPr/>
                    <a:lstStyle/>
                    <a:p>
                      <a:r>
                        <a:rPr lang="en-US" sz="2000" dirty="0">
                          <a:solidFill>
                            <a:schemeClr val="bg1"/>
                          </a:solidFill>
                          <a:latin typeface="Century Schoolbook" panose="02040604050505020304" pitchFamily="18" charset="0"/>
                        </a:rPr>
                        <a:t>varies</a:t>
                      </a:r>
                    </a:p>
                  </a:txBody>
                  <a:tcPr>
                    <a:noFill/>
                  </a:tcPr>
                </a:tc>
                <a:extLst>
                  <a:ext uri="{0D108BD9-81ED-4DB2-BD59-A6C34878D82A}">
                    <a16:rowId xmlns:a16="http://schemas.microsoft.com/office/drawing/2014/main" val="3416214887"/>
                  </a:ext>
                </a:extLst>
              </a:tr>
              <a:tr h="370840">
                <a:tc vMerge="1">
                  <a:txBody>
                    <a:bodyPr/>
                    <a:lstStyle/>
                    <a:p>
                      <a:endParaRPr lang="en-US" dirty="0">
                        <a:solidFill>
                          <a:schemeClr val="bg1"/>
                        </a:solidFill>
                        <a:latin typeface="Century Schoolbook" panose="02040604050505020304" pitchFamily="18" charset="0"/>
                      </a:endParaRPr>
                    </a:p>
                  </a:txBody>
                  <a:tcPr>
                    <a:noFill/>
                  </a:tcPr>
                </a:tc>
                <a:tc>
                  <a:txBody>
                    <a:bodyPr/>
                    <a:lstStyle/>
                    <a:p>
                      <a:r>
                        <a:rPr lang="en-US" sz="2000" dirty="0">
                          <a:solidFill>
                            <a:schemeClr val="bg1"/>
                          </a:solidFill>
                          <a:latin typeface="Century Schoolbook" panose="02040604050505020304" pitchFamily="18" charset="0"/>
                        </a:rPr>
                        <a:t>TEACH Grant (not based on need)</a:t>
                      </a:r>
                    </a:p>
                    <a:p>
                      <a:endParaRPr lang="en-US" sz="1200" dirty="0">
                        <a:solidFill>
                          <a:schemeClr val="bg1"/>
                        </a:solidFill>
                        <a:latin typeface="Century Schoolbook" panose="02040604050505020304" pitchFamily="18" charset="0"/>
                      </a:endParaRPr>
                    </a:p>
                  </a:txBody>
                  <a:tcPr>
                    <a:noFill/>
                  </a:tcPr>
                </a:tc>
                <a:tc>
                  <a:txBody>
                    <a:bodyPr/>
                    <a:lstStyle/>
                    <a:p>
                      <a:r>
                        <a:rPr lang="en-US" sz="2000" dirty="0">
                          <a:solidFill>
                            <a:schemeClr val="bg1"/>
                          </a:solidFill>
                          <a:latin typeface="Century Schoolbook" panose="02040604050505020304" pitchFamily="18" charset="0"/>
                        </a:rPr>
                        <a:t>Up to $4,000</a:t>
                      </a:r>
                    </a:p>
                  </a:txBody>
                  <a:tcPr>
                    <a:noFill/>
                  </a:tcPr>
                </a:tc>
                <a:extLst>
                  <a:ext uri="{0D108BD9-81ED-4DB2-BD59-A6C34878D82A}">
                    <a16:rowId xmlns:a16="http://schemas.microsoft.com/office/drawing/2014/main" val="276989149"/>
                  </a:ext>
                </a:extLst>
              </a:tr>
            </a:tbl>
          </a:graphicData>
        </a:graphic>
      </p:graphicFrame>
      <p:sp>
        <p:nvSpPr>
          <p:cNvPr id="9" name="TextBox 8">
            <a:extLst>
              <a:ext uri="{FF2B5EF4-FFF2-40B4-BE49-F238E27FC236}">
                <a16:creationId xmlns:a16="http://schemas.microsoft.com/office/drawing/2014/main" id="{4BD313F9-361F-4FDA-96E5-6CA8A61C2A7E}"/>
              </a:ext>
            </a:extLst>
          </p:cNvPr>
          <p:cNvSpPr txBox="1"/>
          <p:nvPr/>
        </p:nvSpPr>
        <p:spPr>
          <a:xfrm>
            <a:off x="838200" y="4953000"/>
            <a:ext cx="10480754" cy="954107"/>
          </a:xfrm>
          <a:prstGeom prst="rect">
            <a:avLst/>
          </a:prstGeom>
          <a:noFill/>
        </p:spPr>
        <p:txBody>
          <a:bodyPr wrap="none" rtlCol="0">
            <a:spAutoFit/>
          </a:bodyPr>
          <a:lstStyle/>
          <a:p>
            <a:r>
              <a:rPr lang="en-US" sz="2800" i="1" dirty="0">
                <a:solidFill>
                  <a:schemeClr val="bg1"/>
                </a:solidFill>
                <a:latin typeface="Century Schoolbook" panose="02040604050505020304" pitchFamily="18" charset="0"/>
              </a:rPr>
              <a:t>File the FAFSA and other financial aid forms by </a:t>
            </a:r>
            <a:r>
              <a:rPr lang="en-US" sz="2800" i="1" u="sng" dirty="0">
                <a:solidFill>
                  <a:schemeClr val="bg1"/>
                </a:solidFill>
                <a:latin typeface="Century Schoolbook" panose="02040604050505020304" pitchFamily="18" charset="0"/>
              </a:rPr>
              <a:t>December 31</a:t>
            </a:r>
            <a:r>
              <a:rPr lang="en-US" sz="2800" i="1" dirty="0">
                <a:solidFill>
                  <a:schemeClr val="bg1"/>
                </a:solidFill>
                <a:latin typeface="Century Schoolbook" panose="02040604050505020304" pitchFamily="18" charset="0"/>
              </a:rPr>
              <a:t> </a:t>
            </a:r>
          </a:p>
          <a:p>
            <a:pPr algn="ctr"/>
            <a:r>
              <a:rPr lang="en-US" sz="2800" i="1" dirty="0">
                <a:solidFill>
                  <a:schemeClr val="bg1"/>
                </a:solidFill>
                <a:latin typeface="Century Schoolbook" panose="02040604050505020304" pitchFamily="18" charset="0"/>
              </a:rPr>
              <a:t>for maximum consideration of grants</a:t>
            </a:r>
            <a:r>
              <a:rPr lang="en-US" sz="2400" dirty="0">
                <a:solidFill>
                  <a:schemeClr val="bg1"/>
                </a:solidFill>
              </a:rPr>
              <a:t>.</a:t>
            </a:r>
          </a:p>
        </p:txBody>
      </p:sp>
    </p:spTree>
    <p:extLst>
      <p:ext uri="{BB962C8B-B14F-4D97-AF65-F5344CB8AC3E}">
        <p14:creationId xmlns:p14="http://schemas.microsoft.com/office/powerpoint/2010/main" val="23351659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25B501E2-4BE7-4E2D-AB18-060F28A705EC}"/>
              </a:ext>
            </a:extLst>
          </p:cNvPr>
          <p:cNvSpPr>
            <a:spLocks noGrp="1"/>
          </p:cNvSpPr>
          <p:nvPr>
            <p:ph type="title"/>
          </p:nvPr>
        </p:nvSpPr>
        <p:spPr>
          <a:xfrm>
            <a:off x="461211" y="425521"/>
            <a:ext cx="10797054" cy="1143000"/>
          </a:xfrm>
        </p:spPr>
        <p:txBody>
          <a:bodyPr>
            <a:normAutofit/>
          </a:bodyPr>
          <a:lstStyle/>
          <a:p>
            <a:pPr algn="ctr"/>
            <a:r>
              <a:rPr lang="en-US" sz="6600" dirty="0">
                <a:latin typeface="Century Schoolbook" panose="02040604050505020304" pitchFamily="18" charset="0"/>
              </a:rPr>
              <a:t>Federal Student Loans</a:t>
            </a:r>
          </a:p>
        </p:txBody>
      </p:sp>
      <p:graphicFrame>
        <p:nvGraphicFramePr>
          <p:cNvPr id="5" name="Table 4">
            <a:extLst>
              <a:ext uri="{FF2B5EF4-FFF2-40B4-BE49-F238E27FC236}">
                <a16:creationId xmlns:a16="http://schemas.microsoft.com/office/drawing/2014/main" id="{434B5195-0F96-40F0-AB9A-E63297623C0F}"/>
              </a:ext>
            </a:extLst>
          </p:cNvPr>
          <p:cNvGraphicFramePr>
            <a:graphicFrameLocks noGrp="1"/>
          </p:cNvGraphicFramePr>
          <p:nvPr>
            <p:extLst>
              <p:ext uri="{D42A27DB-BD31-4B8C-83A1-F6EECF244321}">
                <p14:modId xmlns:p14="http://schemas.microsoft.com/office/powerpoint/2010/main" val="913106076"/>
              </p:ext>
            </p:extLst>
          </p:nvPr>
        </p:nvGraphicFramePr>
        <p:xfrm>
          <a:off x="457200" y="1196139"/>
          <a:ext cx="10801065" cy="3413760"/>
        </p:xfrm>
        <a:graphic>
          <a:graphicData uri="http://schemas.openxmlformats.org/drawingml/2006/table">
            <a:tbl>
              <a:tblPr firstRow="1" bandRow="1">
                <a:tableStyleId>{5C22544A-7EE6-4342-B048-85BDC9FD1C3A}</a:tableStyleId>
              </a:tblPr>
              <a:tblGrid>
                <a:gridCol w="2402118">
                  <a:extLst>
                    <a:ext uri="{9D8B030D-6E8A-4147-A177-3AD203B41FA5}">
                      <a16:colId xmlns:a16="http://schemas.microsoft.com/office/drawing/2014/main" val="3984171211"/>
                    </a:ext>
                  </a:extLst>
                </a:gridCol>
                <a:gridCol w="2345652">
                  <a:extLst>
                    <a:ext uri="{9D8B030D-6E8A-4147-A177-3AD203B41FA5}">
                      <a16:colId xmlns:a16="http://schemas.microsoft.com/office/drawing/2014/main" val="676205528"/>
                    </a:ext>
                  </a:extLst>
                </a:gridCol>
                <a:gridCol w="2723983">
                  <a:extLst>
                    <a:ext uri="{9D8B030D-6E8A-4147-A177-3AD203B41FA5}">
                      <a16:colId xmlns:a16="http://schemas.microsoft.com/office/drawing/2014/main" val="2367897884"/>
                    </a:ext>
                  </a:extLst>
                </a:gridCol>
                <a:gridCol w="1748447">
                  <a:extLst>
                    <a:ext uri="{9D8B030D-6E8A-4147-A177-3AD203B41FA5}">
                      <a16:colId xmlns:a16="http://schemas.microsoft.com/office/drawing/2014/main" val="864382256"/>
                    </a:ext>
                  </a:extLst>
                </a:gridCol>
                <a:gridCol w="1580865">
                  <a:extLst>
                    <a:ext uri="{9D8B030D-6E8A-4147-A177-3AD203B41FA5}">
                      <a16:colId xmlns:a16="http://schemas.microsoft.com/office/drawing/2014/main" val="1368270363"/>
                    </a:ext>
                  </a:extLst>
                </a:gridCol>
              </a:tblGrid>
              <a:tr h="370840">
                <a:tc gridSpan="5">
                  <a:txBody>
                    <a:bodyPr/>
                    <a:lstStyle/>
                    <a:p>
                      <a:endParaRPr lang="en-US" sz="3200" i="1" dirty="0">
                        <a:solidFill>
                          <a:schemeClr val="tx1"/>
                        </a:solidFill>
                        <a:latin typeface="Century Schoolbook" panose="02040604050505020304" pitchFamily="18" charset="0"/>
                      </a:endParaRPr>
                    </a:p>
                  </a:txBody>
                  <a:tcPr>
                    <a:lnL w="12700" cmpd="sng">
                      <a:noFill/>
                    </a:lnL>
                    <a:lnR w="12700" cmpd="sng">
                      <a:noFill/>
                    </a:lnR>
                    <a:lnT w="12700" cmpd="sng">
                      <a:noFill/>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alpha val="0"/>
                      </a:schemeClr>
                    </a:solidFill>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tc hMerge="1">
                  <a:txBody>
                    <a:bodyPr/>
                    <a:lstStyle/>
                    <a:p>
                      <a:endParaRPr lang="en-US" dirty="0"/>
                    </a:p>
                  </a:txBody>
                  <a:tcPr/>
                </a:tc>
                <a:extLst>
                  <a:ext uri="{0D108BD9-81ED-4DB2-BD59-A6C34878D82A}">
                    <a16:rowId xmlns:a16="http://schemas.microsoft.com/office/drawing/2014/main" val="3740970386"/>
                  </a:ext>
                </a:extLst>
              </a:tr>
              <a:tr h="370840">
                <a:tc>
                  <a:txBody>
                    <a:bodyPr/>
                    <a:lstStyle/>
                    <a:p>
                      <a:r>
                        <a:rPr lang="en-US" sz="2800" dirty="0">
                          <a:latin typeface="Century Schoolbook" panose="02040604050505020304" pitchFamily="18" charset="0"/>
                        </a:rPr>
                        <a:t>First Year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alpha val="0"/>
                      </a:schemeClr>
                    </a:solidFill>
                  </a:tcPr>
                </a:tc>
                <a:tc>
                  <a:txBody>
                    <a:bodyPr/>
                    <a:lstStyle/>
                    <a:p>
                      <a:r>
                        <a:rPr lang="en-US" sz="2800" dirty="0">
                          <a:latin typeface="Century Schoolbook" panose="02040604050505020304" pitchFamily="18" charset="0"/>
                        </a:rPr>
                        <a:t>$3,500 Subsidized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alpha val="0"/>
                      </a:schemeClr>
                    </a:solidFill>
                  </a:tcPr>
                </a:tc>
                <a:tc>
                  <a:txBody>
                    <a:bodyPr/>
                    <a:lstStyle/>
                    <a:p>
                      <a:r>
                        <a:rPr lang="en-US" sz="2800" dirty="0">
                          <a:latin typeface="Century Schoolbook" panose="02040604050505020304" pitchFamily="18" charset="0"/>
                        </a:rPr>
                        <a:t>$2,000</a:t>
                      </a:r>
                    </a:p>
                    <a:p>
                      <a:r>
                        <a:rPr lang="en-US" sz="2800" dirty="0">
                          <a:latin typeface="Century Schoolbook" panose="02040604050505020304" pitchFamily="18" charset="0"/>
                        </a:rPr>
                        <a:t>Unsubsidized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alpha val="0"/>
                      </a:schemeClr>
                    </a:solidFill>
                  </a:tcPr>
                </a:tc>
                <a:tc>
                  <a:txBody>
                    <a:bodyPr/>
                    <a:lstStyle/>
                    <a:p>
                      <a:r>
                        <a:rPr lang="en-US" sz="2800" b="1" dirty="0">
                          <a:latin typeface="Century Schoolbook" panose="02040604050505020304" pitchFamily="18" charset="0"/>
                        </a:rPr>
                        <a:t>$5,500 </a:t>
                      </a:r>
                      <a:r>
                        <a:rPr lang="en-US" sz="2800" dirty="0">
                          <a:latin typeface="Century Schoolbook" panose="02040604050505020304" pitchFamily="18" charset="0"/>
                        </a:rPr>
                        <a:t>Total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alpha val="0"/>
                      </a:schemeClr>
                    </a:solidFill>
                  </a:tcPr>
                </a:tc>
                <a:tc rowSpan="3">
                  <a:txBody>
                    <a:bodyPr/>
                    <a:lstStyle/>
                    <a:p>
                      <a:pPr algn="ctr"/>
                      <a:r>
                        <a:rPr lang="en-US" sz="2800" dirty="0">
                          <a:latin typeface="Century Schoolbook" panose="02040604050505020304" pitchFamily="18" charset="0"/>
                        </a:rPr>
                        <a:t>3.73% fixed</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alpha val="0"/>
                      </a:schemeClr>
                    </a:solidFill>
                  </a:tcPr>
                </a:tc>
                <a:extLst>
                  <a:ext uri="{0D108BD9-81ED-4DB2-BD59-A6C34878D82A}">
                    <a16:rowId xmlns:a16="http://schemas.microsoft.com/office/drawing/2014/main" val="468323059"/>
                  </a:ext>
                </a:extLst>
              </a:tr>
              <a:tr h="370840">
                <a:tc>
                  <a:txBody>
                    <a:bodyPr/>
                    <a:lstStyle/>
                    <a:p>
                      <a:r>
                        <a:rPr lang="en-US" sz="2800" dirty="0">
                          <a:latin typeface="Century Schoolbook" panose="02040604050505020304" pitchFamily="18" charset="0"/>
                        </a:rPr>
                        <a:t>Second Year</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alpha val="0"/>
                      </a:schemeClr>
                    </a:solidFill>
                  </a:tcPr>
                </a:tc>
                <a:tc>
                  <a:txBody>
                    <a:bodyPr/>
                    <a:lstStyle/>
                    <a:p>
                      <a:r>
                        <a:rPr lang="en-US" sz="2800" dirty="0">
                          <a:latin typeface="Century Schoolbook" panose="02040604050505020304" pitchFamily="18" charset="0"/>
                        </a:rPr>
                        <a:t>$4,500 Subsidized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alpha val="0"/>
                      </a:schemeClr>
                    </a:solidFill>
                  </a:tcPr>
                </a:tc>
                <a:tc>
                  <a:txBody>
                    <a:bodyPr/>
                    <a:lstStyle/>
                    <a:p>
                      <a:r>
                        <a:rPr lang="en-US" sz="2800" dirty="0">
                          <a:latin typeface="Century Schoolbook" panose="02040604050505020304" pitchFamily="18" charset="0"/>
                        </a:rPr>
                        <a:t>$2,000</a:t>
                      </a:r>
                    </a:p>
                    <a:p>
                      <a:r>
                        <a:rPr lang="en-US" sz="2800" dirty="0">
                          <a:latin typeface="Century Schoolbook" panose="02040604050505020304" pitchFamily="18" charset="0"/>
                        </a:rPr>
                        <a:t>Unsubsidized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alpha val="0"/>
                      </a:schemeClr>
                    </a:solidFill>
                  </a:tcPr>
                </a:tc>
                <a:tc>
                  <a:txBody>
                    <a:bodyPr/>
                    <a:lstStyle/>
                    <a:p>
                      <a:r>
                        <a:rPr lang="en-US" sz="2800" b="1" dirty="0">
                          <a:latin typeface="Century Schoolbook" panose="02040604050505020304" pitchFamily="18" charset="0"/>
                        </a:rPr>
                        <a:t>$6,500 </a:t>
                      </a:r>
                      <a:r>
                        <a:rPr lang="en-US" sz="2800" dirty="0">
                          <a:latin typeface="Century Schoolbook" panose="02040604050505020304" pitchFamily="18" charset="0"/>
                        </a:rPr>
                        <a:t>Total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alpha val="0"/>
                      </a:schemeClr>
                    </a:solidFill>
                  </a:tcPr>
                </a:tc>
                <a:tc vMerge="1">
                  <a:txBody>
                    <a:bodyPr/>
                    <a:lstStyle/>
                    <a:p>
                      <a:endParaRPr lang="en-US" dirty="0"/>
                    </a:p>
                  </a:txBody>
                  <a:tcPr/>
                </a:tc>
                <a:extLst>
                  <a:ext uri="{0D108BD9-81ED-4DB2-BD59-A6C34878D82A}">
                    <a16:rowId xmlns:a16="http://schemas.microsoft.com/office/drawing/2014/main" val="3910552609"/>
                  </a:ext>
                </a:extLst>
              </a:tr>
              <a:tr h="370840">
                <a:tc>
                  <a:txBody>
                    <a:bodyPr/>
                    <a:lstStyle/>
                    <a:p>
                      <a:r>
                        <a:rPr lang="en-US" sz="2800" dirty="0">
                          <a:latin typeface="Century Schoolbook" panose="02040604050505020304" pitchFamily="18" charset="0"/>
                        </a:rPr>
                        <a:t>Other Years</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alpha val="0"/>
                      </a:schemeClr>
                    </a:solidFill>
                  </a:tcPr>
                </a:tc>
                <a:tc>
                  <a:txBody>
                    <a:bodyPr/>
                    <a:lstStyle/>
                    <a:p>
                      <a:r>
                        <a:rPr lang="en-US" sz="2800" dirty="0">
                          <a:latin typeface="Century Schoolbook" panose="02040604050505020304" pitchFamily="18" charset="0"/>
                        </a:rPr>
                        <a:t>$5,500 Subsidized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alpha val="0"/>
                      </a:schemeClr>
                    </a:solidFill>
                  </a:tcPr>
                </a:tc>
                <a:tc>
                  <a:txBody>
                    <a:bodyPr/>
                    <a:lstStyle/>
                    <a:p>
                      <a:r>
                        <a:rPr lang="en-US" sz="2800" dirty="0">
                          <a:latin typeface="Century Schoolbook" panose="02040604050505020304" pitchFamily="18" charset="0"/>
                        </a:rPr>
                        <a:t>$2,000</a:t>
                      </a:r>
                    </a:p>
                    <a:p>
                      <a:r>
                        <a:rPr lang="en-US" sz="2800" dirty="0">
                          <a:latin typeface="Century Schoolbook" panose="02040604050505020304" pitchFamily="18" charset="0"/>
                        </a:rPr>
                        <a:t>Unsubsidized</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alpha val="0"/>
                      </a:schemeClr>
                    </a:solidFill>
                  </a:tcPr>
                </a:tc>
                <a:tc>
                  <a:txBody>
                    <a:bodyPr/>
                    <a:lstStyle/>
                    <a:p>
                      <a:r>
                        <a:rPr lang="en-US" sz="2800" b="1" dirty="0">
                          <a:latin typeface="Century Schoolbook" panose="02040604050505020304" pitchFamily="18" charset="0"/>
                        </a:rPr>
                        <a:t>$7,500 </a:t>
                      </a:r>
                      <a:r>
                        <a:rPr lang="en-US" sz="2800" dirty="0">
                          <a:latin typeface="Century Schoolbook" panose="02040604050505020304" pitchFamily="18" charset="0"/>
                        </a:rPr>
                        <a:t>Total</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alpha val="0"/>
                      </a:schemeClr>
                    </a:solidFill>
                  </a:tcPr>
                </a:tc>
                <a:tc vMerge="1">
                  <a:txBody>
                    <a:bodyPr/>
                    <a:lstStyle/>
                    <a:p>
                      <a:endParaRPr lang="en-US" dirty="0"/>
                    </a:p>
                  </a:txBody>
                  <a:tcPr/>
                </a:tc>
                <a:extLst>
                  <a:ext uri="{0D108BD9-81ED-4DB2-BD59-A6C34878D82A}">
                    <a16:rowId xmlns:a16="http://schemas.microsoft.com/office/drawing/2014/main" val="1653647730"/>
                  </a:ext>
                </a:extLst>
              </a:tr>
            </a:tbl>
          </a:graphicData>
        </a:graphic>
      </p:graphicFrame>
      <p:sp>
        <p:nvSpPr>
          <p:cNvPr id="6" name="TextBox 5">
            <a:extLst>
              <a:ext uri="{FF2B5EF4-FFF2-40B4-BE49-F238E27FC236}">
                <a16:creationId xmlns:a16="http://schemas.microsoft.com/office/drawing/2014/main" id="{2A4CFF45-520E-4CAF-87FD-F1FDD0323C4A}"/>
              </a:ext>
            </a:extLst>
          </p:cNvPr>
          <p:cNvSpPr txBox="1"/>
          <p:nvPr/>
        </p:nvSpPr>
        <p:spPr>
          <a:xfrm>
            <a:off x="457200" y="4837093"/>
            <a:ext cx="10380133" cy="1815882"/>
          </a:xfrm>
          <a:prstGeom prst="rect">
            <a:avLst/>
          </a:prstGeom>
          <a:noFill/>
        </p:spPr>
        <p:txBody>
          <a:bodyPr wrap="square" rtlCol="0">
            <a:spAutoFit/>
          </a:bodyPr>
          <a:lstStyle/>
          <a:p>
            <a:pPr marL="457200" indent="-457200">
              <a:buFont typeface="Arial" panose="020B0604020202020204" pitchFamily="34" charset="0"/>
              <a:buChar char="•"/>
            </a:pPr>
            <a:r>
              <a:rPr lang="en-US" sz="2800" b="1" i="1" dirty="0">
                <a:latin typeface="Century Schoolbook" panose="02040604050505020304" pitchFamily="18" charset="0"/>
              </a:rPr>
              <a:t>Subsidized loans: </a:t>
            </a:r>
            <a:r>
              <a:rPr lang="en-US" sz="2800" i="1" dirty="0">
                <a:latin typeface="Century Schoolbook" panose="02040604050505020304" pitchFamily="18" charset="0"/>
              </a:rPr>
              <a:t>The government pays the interest while you’re in college at least half-time</a:t>
            </a:r>
          </a:p>
          <a:p>
            <a:pPr marL="457200" indent="-457200">
              <a:buFont typeface="Arial" panose="020B0604020202020204" pitchFamily="34" charset="0"/>
              <a:buChar char="•"/>
            </a:pPr>
            <a:r>
              <a:rPr lang="en-US" sz="2800" b="1" i="1" dirty="0">
                <a:latin typeface="Century Schoolbook" panose="02040604050505020304" pitchFamily="18" charset="0"/>
              </a:rPr>
              <a:t>Unsubsidized loans: </a:t>
            </a:r>
            <a:r>
              <a:rPr lang="en-US" sz="2800" i="1" dirty="0">
                <a:latin typeface="Century Schoolbook" panose="02040604050505020304" pitchFamily="18" charset="0"/>
              </a:rPr>
              <a:t>Interest begins accruing right</a:t>
            </a:r>
          </a:p>
          <a:p>
            <a:r>
              <a:rPr lang="en-US" sz="2800" i="1" dirty="0">
                <a:latin typeface="Century Schoolbook" panose="02040604050505020304" pitchFamily="18" charset="0"/>
              </a:rPr>
              <a:t>    away</a:t>
            </a:r>
          </a:p>
        </p:txBody>
      </p:sp>
      <p:sp>
        <p:nvSpPr>
          <p:cNvPr id="2" name="TextBox 1">
            <a:extLst>
              <a:ext uri="{FF2B5EF4-FFF2-40B4-BE49-F238E27FC236}">
                <a16:creationId xmlns:a16="http://schemas.microsoft.com/office/drawing/2014/main" id="{FBF7DDE9-E1CF-4AA5-9092-25105DF407BC}"/>
              </a:ext>
            </a:extLst>
          </p:cNvPr>
          <p:cNvSpPr txBox="1"/>
          <p:nvPr/>
        </p:nvSpPr>
        <p:spPr>
          <a:xfrm>
            <a:off x="9982200" y="5791200"/>
            <a:ext cx="2133600" cy="1066800"/>
          </a:xfrm>
          <a:prstGeom prst="rect">
            <a:avLst/>
          </a:prstGeom>
          <a:solidFill>
            <a:srgbClr val="EFEEEE"/>
          </a:solidFill>
        </p:spPr>
        <p:txBody>
          <a:bodyPr wrap="square" rtlCol="0">
            <a:spAutoFit/>
          </a:bodyPr>
          <a:lstStyle/>
          <a:p>
            <a:endParaRPr lang="en-US" dirty="0"/>
          </a:p>
        </p:txBody>
      </p:sp>
      <p:sp>
        <p:nvSpPr>
          <p:cNvPr id="3" name="TextBox 2">
            <a:extLst>
              <a:ext uri="{FF2B5EF4-FFF2-40B4-BE49-F238E27FC236}">
                <a16:creationId xmlns:a16="http://schemas.microsoft.com/office/drawing/2014/main" id="{A6C592E6-04AC-4210-A315-5A5046770D8D}"/>
              </a:ext>
            </a:extLst>
          </p:cNvPr>
          <p:cNvSpPr txBox="1"/>
          <p:nvPr/>
        </p:nvSpPr>
        <p:spPr>
          <a:xfrm>
            <a:off x="9677400" y="3669268"/>
            <a:ext cx="1580865" cy="369332"/>
          </a:xfrm>
          <a:prstGeom prst="rect">
            <a:avLst/>
          </a:prstGeom>
          <a:noFill/>
        </p:spPr>
        <p:txBody>
          <a:bodyPr wrap="square" rtlCol="0">
            <a:spAutoFit/>
          </a:bodyPr>
          <a:lstStyle/>
          <a:p>
            <a:pPr algn="ctr"/>
            <a:r>
              <a:rPr lang="en-US" dirty="0">
                <a:latin typeface="Century Schoolbook" panose="02040604050505020304" pitchFamily="18" charset="0"/>
              </a:rPr>
              <a:t>(2021-2022)</a:t>
            </a:r>
          </a:p>
        </p:txBody>
      </p:sp>
    </p:spTree>
    <p:extLst>
      <p:ext uri="{BB962C8B-B14F-4D97-AF65-F5344CB8AC3E}">
        <p14:creationId xmlns:p14="http://schemas.microsoft.com/office/powerpoint/2010/main" val="58336263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Box 55"/>
          <p:cNvSpPr txBox="1">
            <a:spLocks noChangeArrowheads="1"/>
          </p:cNvSpPr>
          <p:nvPr/>
        </p:nvSpPr>
        <p:spPr bwMode="auto">
          <a:xfrm>
            <a:off x="609600" y="217836"/>
            <a:ext cx="11201400" cy="1118319"/>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txBody>
          <a:bodyPr wrap="square">
            <a:spAutoFit/>
          </a:bodyPr>
          <a:lstStyle>
            <a:lvl1pPr>
              <a:defRPr sz="2400">
                <a:solidFill>
                  <a:schemeClr val="tx1"/>
                </a:solidFill>
                <a:latin typeface="AG Old Face Outline" charset="0"/>
                <a:ea typeface="ＭＳ Ｐゴシック" charset="0"/>
                <a:cs typeface="ＭＳ Ｐゴシック" charset="0"/>
              </a:defRPr>
            </a:lvl1pPr>
            <a:lvl2pPr marL="742950" indent="-285750">
              <a:defRPr sz="2400">
                <a:solidFill>
                  <a:schemeClr val="tx1"/>
                </a:solidFill>
                <a:latin typeface="AG Old Face Outline" charset="0"/>
                <a:ea typeface="ＭＳ Ｐゴシック" charset="0"/>
              </a:defRPr>
            </a:lvl2pPr>
            <a:lvl3pPr marL="1143000" indent="-228600">
              <a:defRPr sz="2400">
                <a:solidFill>
                  <a:schemeClr val="tx1"/>
                </a:solidFill>
                <a:latin typeface="AG Old Face Outline" charset="0"/>
                <a:ea typeface="ＭＳ Ｐゴシック" charset="0"/>
              </a:defRPr>
            </a:lvl3pPr>
            <a:lvl4pPr marL="1600200" indent="-228600">
              <a:defRPr sz="2400">
                <a:solidFill>
                  <a:schemeClr val="tx1"/>
                </a:solidFill>
                <a:latin typeface="AG Old Face Outline" charset="0"/>
                <a:ea typeface="ＭＳ Ｐゴシック" charset="0"/>
              </a:defRPr>
            </a:lvl4pPr>
            <a:lvl5pPr marL="2057400" indent="-228600">
              <a:defRPr sz="2400">
                <a:solidFill>
                  <a:schemeClr val="tx1"/>
                </a:solidFill>
                <a:latin typeface="AG Old Face Outline" charset="0"/>
                <a:ea typeface="ＭＳ Ｐゴシック" charset="0"/>
              </a:defRPr>
            </a:lvl5pPr>
            <a:lvl6pPr marL="2514600" indent="-228600" algn="ctr" eaLnBrk="0" fontAlgn="base" hangingPunct="0">
              <a:spcBef>
                <a:spcPct val="0"/>
              </a:spcBef>
              <a:spcAft>
                <a:spcPct val="0"/>
              </a:spcAft>
              <a:defRPr sz="2400">
                <a:solidFill>
                  <a:schemeClr val="tx1"/>
                </a:solidFill>
                <a:latin typeface="AG Old Face Outline" charset="0"/>
                <a:ea typeface="ＭＳ Ｐゴシック" charset="0"/>
              </a:defRPr>
            </a:lvl6pPr>
            <a:lvl7pPr marL="2971800" indent="-228600" algn="ctr" eaLnBrk="0" fontAlgn="base" hangingPunct="0">
              <a:spcBef>
                <a:spcPct val="0"/>
              </a:spcBef>
              <a:spcAft>
                <a:spcPct val="0"/>
              </a:spcAft>
              <a:defRPr sz="2400">
                <a:solidFill>
                  <a:schemeClr val="tx1"/>
                </a:solidFill>
                <a:latin typeface="AG Old Face Outline" charset="0"/>
                <a:ea typeface="ＭＳ Ｐゴシック" charset="0"/>
              </a:defRPr>
            </a:lvl7pPr>
            <a:lvl8pPr marL="3429000" indent="-228600" algn="ctr" eaLnBrk="0" fontAlgn="base" hangingPunct="0">
              <a:spcBef>
                <a:spcPct val="0"/>
              </a:spcBef>
              <a:spcAft>
                <a:spcPct val="0"/>
              </a:spcAft>
              <a:defRPr sz="2400">
                <a:solidFill>
                  <a:schemeClr val="tx1"/>
                </a:solidFill>
                <a:latin typeface="AG Old Face Outline" charset="0"/>
                <a:ea typeface="ＭＳ Ｐゴシック" charset="0"/>
              </a:defRPr>
            </a:lvl8pPr>
            <a:lvl9pPr marL="3886200" indent="-228600" algn="ctr" eaLnBrk="0" fontAlgn="base" hangingPunct="0">
              <a:spcBef>
                <a:spcPct val="0"/>
              </a:spcBef>
              <a:spcAft>
                <a:spcPct val="0"/>
              </a:spcAft>
              <a:defRPr sz="2400">
                <a:solidFill>
                  <a:schemeClr val="tx1"/>
                </a:solidFill>
                <a:latin typeface="AG Old Face Outline" charset="0"/>
                <a:ea typeface="ＭＳ Ｐゴシック" charset="0"/>
              </a:defRPr>
            </a:lvl9pPr>
          </a:lstStyle>
          <a:p>
            <a:pPr algn="ctr"/>
            <a:r>
              <a:rPr lang="en-US" sz="6600" dirty="0">
                <a:latin typeface="Century Schoolbook" panose="02040604050505020304" pitchFamily="18" charset="0"/>
                <a:cs typeface="Avenir Next Condensed Medium"/>
              </a:rPr>
              <a:t>Other Loans</a:t>
            </a:r>
          </a:p>
        </p:txBody>
      </p:sp>
      <p:sp>
        <p:nvSpPr>
          <p:cNvPr id="4" name="TextBox 3">
            <a:extLst>
              <a:ext uri="{FF2B5EF4-FFF2-40B4-BE49-F238E27FC236}">
                <a16:creationId xmlns:a16="http://schemas.microsoft.com/office/drawing/2014/main" id="{5BCD6A82-D423-43FD-9711-95665E4AD31F}"/>
              </a:ext>
            </a:extLst>
          </p:cNvPr>
          <p:cNvSpPr txBox="1"/>
          <p:nvPr/>
        </p:nvSpPr>
        <p:spPr>
          <a:xfrm>
            <a:off x="9982200" y="5943600"/>
            <a:ext cx="1981200" cy="838200"/>
          </a:xfrm>
          <a:prstGeom prst="rect">
            <a:avLst/>
          </a:prstGeom>
          <a:solidFill>
            <a:srgbClr val="EFEEEE"/>
          </a:solidFill>
        </p:spPr>
        <p:txBody>
          <a:bodyPr wrap="square" rtlCol="0">
            <a:spAutoFit/>
          </a:bodyPr>
          <a:lstStyle/>
          <a:p>
            <a:endParaRPr lang="en-US" dirty="0"/>
          </a:p>
        </p:txBody>
      </p:sp>
      <p:graphicFrame>
        <p:nvGraphicFramePr>
          <p:cNvPr id="5" name="Table 4">
            <a:extLst>
              <a:ext uri="{FF2B5EF4-FFF2-40B4-BE49-F238E27FC236}">
                <a16:creationId xmlns:a16="http://schemas.microsoft.com/office/drawing/2014/main" id="{A757A4A2-D2D4-43DC-B7B5-A142BA0856C7}"/>
              </a:ext>
            </a:extLst>
          </p:cNvPr>
          <p:cNvGraphicFramePr>
            <a:graphicFrameLocks noGrp="1"/>
          </p:cNvGraphicFramePr>
          <p:nvPr>
            <p:extLst>
              <p:ext uri="{D42A27DB-BD31-4B8C-83A1-F6EECF244321}">
                <p14:modId xmlns:p14="http://schemas.microsoft.com/office/powerpoint/2010/main" val="1795288606"/>
              </p:ext>
            </p:extLst>
          </p:nvPr>
        </p:nvGraphicFramePr>
        <p:xfrm>
          <a:off x="609600" y="1447800"/>
          <a:ext cx="5181600" cy="4876800"/>
        </p:xfrm>
        <a:graphic>
          <a:graphicData uri="http://schemas.openxmlformats.org/drawingml/2006/table">
            <a:tbl>
              <a:tblPr firstRow="1" bandRow="1">
                <a:tableStyleId>{5C22544A-7EE6-4342-B048-85BDC9FD1C3A}</a:tableStyleId>
              </a:tblPr>
              <a:tblGrid>
                <a:gridCol w="5181600">
                  <a:extLst>
                    <a:ext uri="{9D8B030D-6E8A-4147-A177-3AD203B41FA5}">
                      <a16:colId xmlns:a16="http://schemas.microsoft.com/office/drawing/2014/main" val="4244425991"/>
                    </a:ext>
                  </a:extLst>
                </a:gridCol>
              </a:tblGrid>
              <a:tr h="900365">
                <a:tc>
                  <a:txBody>
                    <a:bodyPr/>
                    <a:lstStyle/>
                    <a:p>
                      <a:pPr algn="ctr">
                        <a:defRPr/>
                      </a:pPr>
                      <a:r>
                        <a:rPr lang="en-US" sz="3200" b="1" u="none" dirty="0">
                          <a:solidFill>
                            <a:srgbClr val="97222A"/>
                          </a:solidFill>
                          <a:latin typeface="Century" panose="02040604050505020304" pitchFamily="18" charset="0"/>
                          <a:cs typeface="Avenir Next Condensed Medium"/>
                        </a:rPr>
                        <a:t>Federal PLUS Loan     </a:t>
                      </a:r>
                      <a:r>
                        <a:rPr lang="en-US" sz="1800" b="1" u="none" dirty="0">
                          <a:solidFill>
                            <a:srgbClr val="97222A"/>
                          </a:solidFill>
                          <a:latin typeface="Century" panose="02040604050505020304" pitchFamily="18" charset="0"/>
                          <a:cs typeface="Avenir Next Condensed Medium"/>
                        </a:rPr>
                        <a:t>(Parent Loan for Undergraduate Students)</a:t>
                      </a:r>
                      <a:endParaRPr lang="en-US" sz="2400" b="1" dirty="0">
                        <a:solidFill>
                          <a:srgbClr val="97222A"/>
                        </a:solidFill>
                        <a:latin typeface="Century" panose="02040604050505020304" pitchFamily="18" charset="0"/>
                        <a:cs typeface="Avenir Next Condensed Medium"/>
                      </a:endParaRP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302049256"/>
                  </a:ext>
                </a:extLst>
              </a:tr>
              <a:tr h="3976435">
                <a:tc>
                  <a:txBody>
                    <a:bodyPr/>
                    <a:lstStyle/>
                    <a:p>
                      <a:pPr marL="476260" marR="0" lvl="0" indent="-476260" algn="l" defTabSz="457200" rtl="0" eaLnBrk="1" fontAlgn="auto" latinLnBrk="0" hangingPunct="1">
                        <a:lnSpc>
                          <a:spcPct val="100000"/>
                        </a:lnSpc>
                        <a:spcBef>
                          <a:spcPts val="0"/>
                        </a:spcBef>
                        <a:spcAft>
                          <a:spcPts val="0"/>
                        </a:spcAft>
                        <a:buClrTx/>
                        <a:buSzTx/>
                        <a:buFont typeface="Arial"/>
                        <a:buChar char="•"/>
                        <a:tabLst/>
                        <a:defRPr/>
                      </a:pPr>
                      <a:r>
                        <a:rPr lang="en-US" sz="2800" dirty="0">
                          <a:latin typeface="Century" panose="02040604050505020304" pitchFamily="18" charset="0"/>
                          <a:cs typeface="Avenir Next Condensed Medium"/>
                        </a:rPr>
                        <a:t>Parent is borrower</a:t>
                      </a:r>
                    </a:p>
                    <a:p>
                      <a:pPr marL="476260" indent="-476260">
                        <a:buFont typeface="Arial"/>
                        <a:buChar char="•"/>
                        <a:defRPr/>
                      </a:pPr>
                      <a:r>
                        <a:rPr lang="en-US" sz="2800" dirty="0">
                          <a:latin typeface="Century" panose="02040604050505020304" pitchFamily="18" charset="0"/>
                          <a:cs typeface="Avenir Next Condensed Medium"/>
                        </a:rPr>
                        <a:t>Modest credit check</a:t>
                      </a:r>
                    </a:p>
                    <a:p>
                      <a:pPr marL="476260" indent="-476260">
                        <a:buFont typeface="Arial"/>
                        <a:buChar char="•"/>
                        <a:defRPr/>
                      </a:pPr>
                      <a:r>
                        <a:rPr lang="en-US" sz="2800" dirty="0">
                          <a:latin typeface="Century" panose="02040604050505020304" pitchFamily="18" charset="0"/>
                          <a:cs typeface="Avenir Next Condensed Medium"/>
                        </a:rPr>
                        <a:t>Fixed interest rate: 6.28%</a:t>
                      </a:r>
                    </a:p>
                    <a:p>
                      <a:pPr marL="476260" indent="-476260">
                        <a:buFont typeface="Arial"/>
                        <a:buChar char="•"/>
                        <a:defRPr/>
                      </a:pPr>
                      <a:r>
                        <a:rPr lang="en-US" sz="2800" dirty="0">
                          <a:latin typeface="Century" panose="02040604050505020304" pitchFamily="18" charset="0"/>
                          <a:cs typeface="Avenir Next Condensed Medium"/>
                        </a:rPr>
                        <a:t>Origination fee: 4.228%</a:t>
                      </a:r>
                    </a:p>
                    <a:p>
                      <a:pPr marL="476260" indent="-476260">
                        <a:buFont typeface="Arial"/>
                        <a:buChar char="•"/>
                        <a:defRPr/>
                      </a:pPr>
                      <a:r>
                        <a:rPr lang="en-US" sz="2800" dirty="0">
                          <a:latin typeface="Century" panose="02040604050505020304" pitchFamily="18" charset="0"/>
                          <a:cs typeface="Avenir Next Condensed Medium"/>
                        </a:rPr>
                        <a:t>FAFSA required</a:t>
                      </a:r>
                    </a:p>
                    <a:p>
                      <a:pPr marL="476260" indent="-476260">
                        <a:buFont typeface="Arial"/>
                        <a:buChar char="•"/>
                        <a:defRPr/>
                      </a:pPr>
                      <a:r>
                        <a:rPr lang="en-US" sz="2800" dirty="0">
                          <a:latin typeface="Century" panose="02040604050505020304" pitchFamily="18" charset="0"/>
                          <a:cs typeface="Avenir Next Condensed Medium"/>
                        </a:rPr>
                        <a:t>Can borrow remaining unmet costs</a:t>
                      </a:r>
                    </a:p>
                    <a:p>
                      <a:pPr marL="476260" indent="-476260">
                        <a:buFont typeface="Arial"/>
                        <a:buChar char="•"/>
                        <a:defRPr/>
                      </a:pPr>
                      <a:r>
                        <a:rPr lang="en-US" sz="2800" dirty="0">
                          <a:latin typeface="Century" panose="02040604050505020304" pitchFamily="18" charset="0"/>
                          <a:cs typeface="Avenir Next Condensed Medium"/>
                        </a:rPr>
                        <a:t>Deferrable but not interest free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10486316"/>
                  </a:ext>
                </a:extLst>
              </a:tr>
            </a:tbl>
          </a:graphicData>
        </a:graphic>
      </p:graphicFrame>
      <p:graphicFrame>
        <p:nvGraphicFramePr>
          <p:cNvPr id="6" name="Table 5">
            <a:extLst>
              <a:ext uri="{FF2B5EF4-FFF2-40B4-BE49-F238E27FC236}">
                <a16:creationId xmlns:a16="http://schemas.microsoft.com/office/drawing/2014/main" id="{5F2E55E9-8951-4546-98E6-1A76C1167794}"/>
              </a:ext>
            </a:extLst>
          </p:cNvPr>
          <p:cNvGraphicFramePr>
            <a:graphicFrameLocks noGrp="1"/>
          </p:cNvGraphicFramePr>
          <p:nvPr>
            <p:extLst>
              <p:ext uri="{D42A27DB-BD31-4B8C-83A1-F6EECF244321}">
                <p14:modId xmlns:p14="http://schemas.microsoft.com/office/powerpoint/2010/main" val="2978857767"/>
              </p:ext>
            </p:extLst>
          </p:nvPr>
        </p:nvGraphicFramePr>
        <p:xfrm>
          <a:off x="6100549" y="1447800"/>
          <a:ext cx="5181600" cy="4876799"/>
        </p:xfrm>
        <a:graphic>
          <a:graphicData uri="http://schemas.openxmlformats.org/drawingml/2006/table">
            <a:tbl>
              <a:tblPr firstRow="1" bandRow="1">
                <a:tableStyleId>{5C22544A-7EE6-4342-B048-85BDC9FD1C3A}</a:tableStyleId>
              </a:tblPr>
              <a:tblGrid>
                <a:gridCol w="5181600">
                  <a:extLst>
                    <a:ext uri="{9D8B030D-6E8A-4147-A177-3AD203B41FA5}">
                      <a16:colId xmlns:a16="http://schemas.microsoft.com/office/drawing/2014/main" val="963510023"/>
                    </a:ext>
                  </a:extLst>
                </a:gridCol>
              </a:tblGrid>
              <a:tr h="904196">
                <a:tc>
                  <a:txBody>
                    <a:bodyPr/>
                    <a:lstStyle/>
                    <a:p>
                      <a:pPr algn="ctr">
                        <a:defRPr/>
                      </a:pPr>
                      <a:r>
                        <a:rPr lang="en-US" sz="3200" b="1" i="0" u="none" dirty="0">
                          <a:solidFill>
                            <a:srgbClr val="97222A"/>
                          </a:solidFill>
                          <a:latin typeface="Century" panose="02040604050505020304" pitchFamily="18" charset="0"/>
                          <a:cs typeface="Avenir Next Condensed Medium"/>
                        </a:rPr>
                        <a:t>Private Loans</a:t>
                      </a:r>
                      <a:endParaRPr lang="en-US" sz="2400" b="1" i="0" u="none" dirty="0">
                        <a:solidFill>
                          <a:srgbClr val="97222A"/>
                        </a:solidFill>
                        <a:latin typeface="Century" panose="02040604050505020304" pitchFamily="18" charset="0"/>
                        <a:cs typeface="Avenir Next Condensed Medium"/>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132868612"/>
                  </a:ext>
                </a:extLst>
              </a:tr>
              <a:tr h="3972603">
                <a:tc>
                  <a:txBody>
                    <a:bodyPr/>
                    <a:lstStyle/>
                    <a:p>
                      <a:pPr marL="476260" marR="0" lvl="0" indent="-476260" algn="l" defTabSz="457200" rtl="0" eaLnBrk="1" fontAlgn="auto" latinLnBrk="0" hangingPunct="1">
                        <a:lnSpc>
                          <a:spcPct val="100000"/>
                        </a:lnSpc>
                        <a:spcBef>
                          <a:spcPts val="0"/>
                        </a:spcBef>
                        <a:spcAft>
                          <a:spcPts val="0"/>
                        </a:spcAft>
                        <a:buClrTx/>
                        <a:buSzTx/>
                        <a:buFont typeface="Arial"/>
                        <a:buChar char="•"/>
                        <a:tabLst/>
                        <a:defRPr/>
                      </a:pPr>
                      <a:r>
                        <a:rPr lang="en-US" sz="2800" dirty="0">
                          <a:latin typeface="Century" panose="02040604050505020304" pitchFamily="18" charset="0"/>
                          <a:cs typeface="Avenir Next Condensed Medium"/>
                        </a:rPr>
                        <a:t>Student and co-signer apply</a:t>
                      </a:r>
                    </a:p>
                    <a:p>
                      <a:pPr marL="476260" indent="-476260">
                        <a:buFont typeface="Arial"/>
                        <a:buChar char="•"/>
                        <a:defRPr/>
                      </a:pPr>
                      <a:r>
                        <a:rPr lang="en-US" sz="2800" dirty="0">
                          <a:latin typeface="Century" panose="02040604050505020304" pitchFamily="18" charset="0"/>
                          <a:cs typeface="Avenir Next Condensed Medium"/>
                        </a:rPr>
                        <a:t>Full credit evaluation</a:t>
                      </a:r>
                    </a:p>
                    <a:p>
                      <a:pPr marL="476260" indent="-476260">
                        <a:buFont typeface="Arial"/>
                        <a:buChar char="•"/>
                        <a:defRPr/>
                      </a:pPr>
                      <a:r>
                        <a:rPr lang="en-US" sz="2800" dirty="0">
                          <a:latin typeface="Century" panose="02040604050505020304" pitchFamily="18" charset="0"/>
                          <a:cs typeface="Avenir Next Condensed Medium"/>
                        </a:rPr>
                        <a:t>Choice of fixed or variable rate</a:t>
                      </a:r>
                    </a:p>
                    <a:p>
                      <a:pPr marL="476260" indent="-476260">
                        <a:buFont typeface="Arial"/>
                        <a:buChar char="•"/>
                        <a:defRPr/>
                      </a:pPr>
                      <a:r>
                        <a:rPr lang="en-US" sz="2800" dirty="0">
                          <a:latin typeface="Century" panose="02040604050505020304" pitchFamily="18" charset="0"/>
                          <a:cs typeface="Avenir Next Condensed Medium"/>
                        </a:rPr>
                        <a:t>Can borrow remaining unmet costs</a:t>
                      </a:r>
                    </a:p>
                    <a:p>
                      <a:pPr marL="476260" indent="-476260">
                        <a:buFont typeface="Arial"/>
                        <a:buChar char="•"/>
                        <a:defRPr/>
                      </a:pPr>
                      <a:r>
                        <a:rPr lang="en-US" sz="2800" dirty="0">
                          <a:latin typeface="Century" panose="02040604050505020304" pitchFamily="18" charset="0"/>
                          <a:cs typeface="Avenir Next Condensed Medium"/>
                        </a:rPr>
                        <a:t>Deferrable but not interest free</a:t>
                      </a: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757535569"/>
                  </a:ext>
                </a:extLst>
              </a:tr>
            </a:tbl>
          </a:graphicData>
        </a:graphic>
      </p:graphicFrame>
    </p:spTree>
    <p:extLst>
      <p:ext uri="{BB962C8B-B14F-4D97-AF65-F5344CB8AC3E}">
        <p14:creationId xmlns:p14="http://schemas.microsoft.com/office/powerpoint/2010/main" val="81696138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D49F1070-3C42-4BB8-A549-C035721D9D18}"/>
              </a:ext>
            </a:extLst>
          </p:cNvPr>
          <p:cNvPicPr>
            <a:picLocks noChangeAspect="1"/>
          </p:cNvPicPr>
          <p:nvPr/>
        </p:nvPicPr>
        <p:blipFill rotWithShape="1">
          <a:blip r:embed="rId3">
            <a:extLst>
              <a:ext uri="{28A0092B-C50C-407E-A947-70E740481C1C}">
                <a14:useLocalDpi xmlns:a14="http://schemas.microsoft.com/office/drawing/2010/main" val="0"/>
              </a:ext>
            </a:extLst>
          </a:blip>
          <a:srcRect l="739" t="17344" r="-190" b="-1233"/>
          <a:stretch/>
        </p:blipFill>
        <p:spPr>
          <a:xfrm>
            <a:off x="-356937" y="0"/>
            <a:ext cx="12573000" cy="7086600"/>
          </a:xfrm>
          <a:prstGeom prst="rect">
            <a:avLst/>
          </a:prstGeom>
        </p:spPr>
      </p:pic>
      <p:grpSp>
        <p:nvGrpSpPr>
          <p:cNvPr id="3" name="Group 2">
            <a:extLst>
              <a:ext uri="{FF2B5EF4-FFF2-40B4-BE49-F238E27FC236}">
                <a16:creationId xmlns:a16="http://schemas.microsoft.com/office/drawing/2014/main" id="{0C820F4B-1357-4B95-8397-E9635EEB0542}"/>
              </a:ext>
            </a:extLst>
          </p:cNvPr>
          <p:cNvGrpSpPr/>
          <p:nvPr/>
        </p:nvGrpSpPr>
        <p:grpSpPr>
          <a:xfrm>
            <a:off x="914398" y="-152400"/>
            <a:ext cx="4800602" cy="6769395"/>
            <a:chOff x="751132" y="-63795"/>
            <a:chExt cx="4572422" cy="6769395"/>
          </a:xfrm>
        </p:grpSpPr>
        <p:sp>
          <p:nvSpPr>
            <p:cNvPr id="8" name="Freeform: Shape 7">
              <a:extLst>
                <a:ext uri="{FF2B5EF4-FFF2-40B4-BE49-F238E27FC236}">
                  <a16:creationId xmlns:a16="http://schemas.microsoft.com/office/drawing/2014/main" id="{8A998ED6-9B73-4B77-9C3E-A05BA6D58188}"/>
                </a:ext>
              </a:extLst>
            </p:cNvPr>
            <p:cNvSpPr/>
            <p:nvPr/>
          </p:nvSpPr>
          <p:spPr>
            <a:xfrm>
              <a:off x="751133" y="-63795"/>
              <a:ext cx="4572419" cy="6769395"/>
            </a:xfrm>
            <a:custGeom>
              <a:avLst/>
              <a:gdLst>
                <a:gd name="connsiteX0" fmla="*/ 0 w 4648200"/>
                <a:gd name="connsiteY0" fmla="*/ 0 h 7128822"/>
                <a:gd name="connsiteX1" fmla="*/ 4648200 w 4648200"/>
                <a:gd name="connsiteY1" fmla="*/ 0 h 7128822"/>
                <a:gd name="connsiteX2" fmla="*/ 4648200 w 4648200"/>
                <a:gd name="connsiteY2" fmla="*/ 7128822 h 7128822"/>
                <a:gd name="connsiteX3" fmla="*/ 4648197 w 4648200"/>
                <a:gd name="connsiteY3" fmla="*/ 7128822 h 7128822"/>
                <a:gd name="connsiteX4" fmla="*/ 2324100 w 4648200"/>
                <a:gd name="connsiteY4" fmla="*/ 6342797 h 7128822"/>
                <a:gd name="connsiteX5" fmla="*/ 3 w 4648200"/>
                <a:gd name="connsiteY5" fmla="*/ 7128822 h 7128822"/>
                <a:gd name="connsiteX6" fmla="*/ 0 w 4648200"/>
                <a:gd name="connsiteY6" fmla="*/ 7128822 h 712882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48200" h="7128822">
                  <a:moveTo>
                    <a:pt x="0" y="0"/>
                  </a:moveTo>
                  <a:lnTo>
                    <a:pt x="4648200" y="0"/>
                  </a:lnTo>
                  <a:lnTo>
                    <a:pt x="4648200" y="7128822"/>
                  </a:lnTo>
                  <a:lnTo>
                    <a:pt x="4648197" y="7128822"/>
                  </a:lnTo>
                  <a:lnTo>
                    <a:pt x="2324100" y="6342797"/>
                  </a:lnTo>
                  <a:lnTo>
                    <a:pt x="3" y="7128822"/>
                  </a:lnTo>
                  <a:lnTo>
                    <a:pt x="0" y="7128822"/>
                  </a:lnTo>
                  <a:close/>
                </a:path>
              </a:pathLst>
            </a:custGeom>
            <a:solidFill>
              <a:schemeClr val="tx1">
                <a:alpha val="84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6993EEA6-CA18-455A-BD12-DF3CF6DFD20A}"/>
                </a:ext>
              </a:extLst>
            </p:cNvPr>
            <p:cNvSpPr txBox="1"/>
            <p:nvPr/>
          </p:nvSpPr>
          <p:spPr>
            <a:xfrm>
              <a:off x="751132" y="317205"/>
              <a:ext cx="4572420" cy="2123658"/>
            </a:xfrm>
            <a:prstGeom prst="rect">
              <a:avLst/>
            </a:prstGeom>
            <a:noFill/>
          </p:spPr>
          <p:txBody>
            <a:bodyPr wrap="square" rtlCol="0">
              <a:spAutoFit/>
            </a:bodyPr>
            <a:lstStyle/>
            <a:p>
              <a:pPr algn="ctr"/>
              <a:r>
                <a:rPr lang="en-US" sz="6600" dirty="0">
                  <a:solidFill>
                    <a:srgbClr val="85262C"/>
                  </a:solidFill>
                  <a:latin typeface="Century Schoolbook" panose="02040604050505020304" pitchFamily="18" charset="0"/>
                </a:rPr>
                <a:t>Student </a:t>
              </a:r>
            </a:p>
            <a:p>
              <a:pPr algn="ctr"/>
              <a:r>
                <a:rPr lang="en-US" sz="6600" dirty="0">
                  <a:solidFill>
                    <a:srgbClr val="85262C"/>
                  </a:solidFill>
                  <a:latin typeface="Century Schoolbook" panose="02040604050505020304" pitchFamily="18" charset="0"/>
                </a:rPr>
                <a:t>Jobs</a:t>
              </a:r>
            </a:p>
          </p:txBody>
        </p:sp>
        <p:sp>
          <p:nvSpPr>
            <p:cNvPr id="9" name="TextBox 8">
              <a:extLst>
                <a:ext uri="{FF2B5EF4-FFF2-40B4-BE49-F238E27FC236}">
                  <a16:creationId xmlns:a16="http://schemas.microsoft.com/office/drawing/2014/main" id="{1CCF461F-7477-4D40-BF50-62803176E88D}"/>
                </a:ext>
              </a:extLst>
            </p:cNvPr>
            <p:cNvSpPr txBox="1"/>
            <p:nvPr/>
          </p:nvSpPr>
          <p:spPr>
            <a:xfrm>
              <a:off x="1161076" y="2561179"/>
              <a:ext cx="4162478" cy="3477875"/>
            </a:xfrm>
            <a:prstGeom prst="rect">
              <a:avLst/>
            </a:prstGeom>
            <a:noFill/>
          </p:spPr>
          <p:txBody>
            <a:bodyPr wrap="square" rtlCol="0">
              <a:spAutoFit/>
            </a:bodyPr>
            <a:lstStyle/>
            <a:p>
              <a:pPr marL="285750" indent="-285750">
                <a:buFont typeface="Arial" panose="020B0604020202020204" pitchFamily="34" charset="0"/>
                <a:buChar char="•"/>
              </a:pPr>
              <a:r>
                <a:rPr lang="en-US" sz="4400" dirty="0">
                  <a:solidFill>
                    <a:schemeClr val="bg1"/>
                  </a:solidFill>
                  <a:latin typeface="Century Schoolbook" panose="02040604050505020304" pitchFamily="18" charset="0"/>
                </a:rPr>
                <a:t>On-campus</a:t>
              </a:r>
            </a:p>
            <a:p>
              <a:pPr marL="285750" indent="-285750">
                <a:buFont typeface="Arial" panose="020B0604020202020204" pitchFamily="34" charset="0"/>
                <a:buChar char="•"/>
              </a:pPr>
              <a:r>
                <a:rPr lang="en-US" sz="4400" dirty="0">
                  <a:solidFill>
                    <a:schemeClr val="bg1"/>
                  </a:solidFill>
                  <a:latin typeface="Century Schoolbook" panose="02040604050505020304" pitchFamily="18" charset="0"/>
                </a:rPr>
                <a:t>Off-campus</a:t>
              </a:r>
            </a:p>
            <a:p>
              <a:pPr marL="285750" indent="-285750">
                <a:buFont typeface="Arial" panose="020B0604020202020204" pitchFamily="34" charset="0"/>
                <a:buChar char="•"/>
              </a:pPr>
              <a:r>
                <a:rPr lang="en-US" sz="4400" dirty="0">
                  <a:solidFill>
                    <a:schemeClr val="bg1"/>
                  </a:solidFill>
                  <a:latin typeface="Century Schoolbook" panose="02040604050505020304" pitchFamily="18" charset="0"/>
                </a:rPr>
                <a:t>Work study</a:t>
              </a:r>
            </a:p>
            <a:p>
              <a:pPr marL="285750" indent="-285750">
                <a:buFont typeface="Arial" panose="020B0604020202020204" pitchFamily="34" charset="0"/>
                <a:buChar char="•"/>
              </a:pPr>
              <a:r>
                <a:rPr lang="en-US" sz="4400" dirty="0">
                  <a:solidFill>
                    <a:schemeClr val="bg1"/>
                  </a:solidFill>
                  <a:latin typeface="Century Schoolbook" panose="02040604050505020304" pitchFamily="18" charset="0"/>
                </a:rPr>
                <a:t>Summer</a:t>
              </a:r>
            </a:p>
            <a:p>
              <a:pPr marL="285750" indent="-285750">
                <a:buFont typeface="Arial" panose="020B0604020202020204" pitchFamily="34" charset="0"/>
                <a:buChar char="•"/>
              </a:pPr>
              <a:r>
                <a:rPr lang="en-US" sz="4400" dirty="0">
                  <a:solidFill>
                    <a:schemeClr val="bg1"/>
                  </a:solidFill>
                  <a:latin typeface="Century Schoolbook" panose="02040604050505020304" pitchFamily="18" charset="0"/>
                </a:rPr>
                <a:t>Internships</a:t>
              </a:r>
            </a:p>
          </p:txBody>
        </p:sp>
      </p:grpSp>
    </p:spTree>
    <p:extLst>
      <p:ext uri="{BB962C8B-B14F-4D97-AF65-F5344CB8AC3E}">
        <p14:creationId xmlns:p14="http://schemas.microsoft.com/office/powerpoint/2010/main" val="758971846"/>
      </p:ext>
    </p:extLst>
  </p:cSld>
  <p:clrMapOvr>
    <a:overrideClrMapping bg1="dk1" tx1="lt1" bg2="dk2" tx2="lt2" accent1="accent1" accent2="accent2" accent3="accent3" accent4="accent4" accent5="accent5" accent6="accent6" hlink="hlink" folHlink="folHlink"/>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DE48A7-BE73-4B0C-862E-C135EF5E7449}"/>
              </a:ext>
            </a:extLst>
          </p:cNvPr>
          <p:cNvSpPr>
            <a:spLocks noGrp="1"/>
          </p:cNvSpPr>
          <p:nvPr>
            <p:ph type="title"/>
          </p:nvPr>
        </p:nvSpPr>
        <p:spPr/>
        <p:txBody>
          <a:bodyPr/>
          <a:lstStyle/>
          <a:p>
            <a:pPr algn="ctr"/>
            <a:r>
              <a:rPr lang="en-US" sz="4800" b="1" dirty="0">
                <a:solidFill>
                  <a:schemeClr val="accent2">
                    <a:lumMod val="75000"/>
                  </a:schemeClr>
                </a:solidFill>
              </a:rPr>
              <a:t>Financial Aid Applications - CSS Profile</a:t>
            </a:r>
          </a:p>
        </p:txBody>
      </p:sp>
      <p:sp>
        <p:nvSpPr>
          <p:cNvPr id="3" name="Content Placeholder 2">
            <a:extLst>
              <a:ext uri="{FF2B5EF4-FFF2-40B4-BE49-F238E27FC236}">
                <a16:creationId xmlns:a16="http://schemas.microsoft.com/office/drawing/2014/main" id="{9C66B2C0-C622-4853-9F2E-EE9F81275E20}"/>
              </a:ext>
            </a:extLst>
          </p:cNvPr>
          <p:cNvSpPr>
            <a:spLocks noGrp="1"/>
          </p:cNvSpPr>
          <p:nvPr>
            <p:ph idx="1"/>
          </p:nvPr>
        </p:nvSpPr>
        <p:spPr>
          <a:xfrm>
            <a:off x="838200" y="1524000"/>
            <a:ext cx="10515600" cy="4065243"/>
          </a:xfrm>
        </p:spPr>
        <p:txBody>
          <a:bodyPr/>
          <a:lstStyle/>
          <a:p>
            <a:r>
              <a:rPr lang="en-US" dirty="0">
                <a:solidFill>
                  <a:schemeClr val="accent4"/>
                </a:solidFill>
              </a:rPr>
              <a:t>Used by some colleges, including Hillsdale, University of Michigan, University of Chicago, Notre Dame, Northwestern, Olivet, Stanford, ivy league </a:t>
            </a:r>
          </a:p>
          <a:p>
            <a:r>
              <a:rPr lang="en-US" dirty="0">
                <a:solidFill>
                  <a:schemeClr val="accent4"/>
                </a:solidFill>
              </a:rPr>
              <a:t>Collects data beyond what’s required on FAFSA</a:t>
            </a:r>
          </a:p>
          <a:p>
            <a:pPr lvl="1"/>
            <a:r>
              <a:rPr lang="en-US" dirty="0">
                <a:solidFill>
                  <a:schemeClr val="accent4"/>
                </a:solidFill>
              </a:rPr>
              <a:t>Non-custodial parent income and assets</a:t>
            </a:r>
          </a:p>
          <a:p>
            <a:pPr lvl="1"/>
            <a:r>
              <a:rPr lang="en-US" dirty="0">
                <a:solidFill>
                  <a:schemeClr val="accent4"/>
                </a:solidFill>
              </a:rPr>
              <a:t>Business assets</a:t>
            </a:r>
          </a:p>
          <a:p>
            <a:pPr lvl="1"/>
            <a:r>
              <a:rPr lang="en-US" dirty="0">
                <a:solidFill>
                  <a:schemeClr val="accent4"/>
                </a:solidFill>
              </a:rPr>
              <a:t>Equity in primary home</a:t>
            </a:r>
          </a:p>
          <a:p>
            <a:r>
              <a:rPr lang="en-US" dirty="0">
                <a:solidFill>
                  <a:schemeClr val="accent4"/>
                </a:solidFill>
              </a:rPr>
              <a:t>Costs $25, plus $16 for each additional school</a:t>
            </a:r>
          </a:p>
          <a:p>
            <a:r>
              <a:rPr lang="en-US" dirty="0">
                <a:solidFill>
                  <a:schemeClr val="accent4"/>
                </a:solidFill>
              </a:rPr>
              <a:t>Don’t submit unless required by your colleges</a:t>
            </a:r>
          </a:p>
          <a:p>
            <a:endParaRPr lang="en-US" dirty="0">
              <a:solidFill>
                <a:schemeClr val="accent4"/>
              </a:solidFill>
            </a:endParaRPr>
          </a:p>
        </p:txBody>
      </p:sp>
    </p:spTree>
    <p:extLst>
      <p:ext uri="{BB962C8B-B14F-4D97-AF65-F5344CB8AC3E}">
        <p14:creationId xmlns:p14="http://schemas.microsoft.com/office/powerpoint/2010/main" val="15825415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F5C3D-7D73-4F56-8539-B84C8FEF1FF4}"/>
              </a:ext>
            </a:extLst>
          </p:cNvPr>
          <p:cNvSpPr>
            <a:spLocks noGrp="1"/>
          </p:cNvSpPr>
          <p:nvPr>
            <p:ph type="title" idx="4294967295"/>
          </p:nvPr>
        </p:nvSpPr>
        <p:spPr>
          <a:xfrm>
            <a:off x="0" y="350837"/>
            <a:ext cx="12192000" cy="1325563"/>
          </a:xfrm>
        </p:spPr>
        <p:txBody>
          <a:bodyPr/>
          <a:lstStyle/>
          <a:p>
            <a:pPr algn="ctr"/>
            <a:r>
              <a:rPr lang="en-US" sz="3600" dirty="0">
                <a:solidFill>
                  <a:schemeClr val="bg1"/>
                </a:solidFill>
                <a:latin typeface="Century Schoolbook" panose="02040604050505020304" pitchFamily="18" charset="0"/>
              </a:rPr>
              <a:t>Financial Aid Applications</a:t>
            </a:r>
            <a:br>
              <a:rPr lang="en-US" sz="3600" dirty="0">
                <a:solidFill>
                  <a:schemeClr val="bg1"/>
                </a:solidFill>
                <a:latin typeface="Century Schoolbook" panose="02040604050505020304" pitchFamily="18" charset="0"/>
              </a:rPr>
            </a:br>
            <a:r>
              <a:rPr lang="en-US" sz="6600" dirty="0">
                <a:solidFill>
                  <a:schemeClr val="bg1"/>
                </a:solidFill>
                <a:latin typeface="Century Schoolbook" panose="02040604050505020304" pitchFamily="18" charset="0"/>
              </a:rPr>
              <a:t> The FAFSA</a:t>
            </a:r>
          </a:p>
        </p:txBody>
      </p:sp>
      <p:sp>
        <p:nvSpPr>
          <p:cNvPr id="5" name="TextBox 4">
            <a:extLst>
              <a:ext uri="{FF2B5EF4-FFF2-40B4-BE49-F238E27FC236}">
                <a16:creationId xmlns:a16="http://schemas.microsoft.com/office/drawing/2014/main" id="{8DF77666-7298-4936-A13E-02DFD9D4018A}"/>
              </a:ext>
            </a:extLst>
          </p:cNvPr>
          <p:cNvSpPr txBox="1"/>
          <p:nvPr/>
        </p:nvSpPr>
        <p:spPr>
          <a:xfrm>
            <a:off x="304800" y="5486400"/>
            <a:ext cx="2743200" cy="1143000"/>
          </a:xfrm>
          <a:prstGeom prst="rect">
            <a:avLst/>
          </a:prstGeom>
          <a:solidFill>
            <a:srgbClr val="98252B"/>
          </a:solidFill>
        </p:spPr>
        <p:txBody>
          <a:bodyPr wrap="square" rtlCol="0">
            <a:spAutoFit/>
          </a:bodyPr>
          <a:lstStyle/>
          <a:p>
            <a:endParaRPr lang="en-US" dirty="0"/>
          </a:p>
        </p:txBody>
      </p:sp>
      <p:pic>
        <p:nvPicPr>
          <p:cNvPr id="7" name="Picture 6">
            <a:extLst>
              <a:ext uri="{FF2B5EF4-FFF2-40B4-BE49-F238E27FC236}">
                <a16:creationId xmlns:a16="http://schemas.microsoft.com/office/drawing/2014/main" id="{0352A500-3869-4E8E-A2D0-7A74C74238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765" y="5867400"/>
            <a:ext cx="2514599" cy="69640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85E1C56-62DC-4AB6-AFAC-A31157BFDDBD}"/>
              </a:ext>
            </a:extLst>
          </p:cNvPr>
          <p:cNvSpPr txBox="1"/>
          <p:nvPr/>
        </p:nvSpPr>
        <p:spPr>
          <a:xfrm>
            <a:off x="6400800" y="3200400"/>
            <a:ext cx="5791200" cy="3657600"/>
          </a:xfrm>
          <a:prstGeom prst="rect">
            <a:avLst/>
          </a:prstGeom>
          <a:solidFill>
            <a:srgbClr val="98252B"/>
          </a:solidFill>
        </p:spPr>
        <p:txBody>
          <a:bodyPr wrap="square" rtlCol="0">
            <a:spAutoFit/>
          </a:bodyPr>
          <a:lstStyle/>
          <a:p>
            <a:endParaRPr lang="en-US" dirty="0"/>
          </a:p>
        </p:txBody>
      </p:sp>
      <p:sp>
        <p:nvSpPr>
          <p:cNvPr id="3" name="Rectangle 2">
            <a:extLst>
              <a:ext uri="{FF2B5EF4-FFF2-40B4-BE49-F238E27FC236}">
                <a16:creationId xmlns:a16="http://schemas.microsoft.com/office/drawing/2014/main" id="{3EF9FA57-B3D1-4D0A-A888-1AF6040F71BD}"/>
              </a:ext>
            </a:extLst>
          </p:cNvPr>
          <p:cNvSpPr/>
          <p:nvPr/>
        </p:nvSpPr>
        <p:spPr>
          <a:xfrm>
            <a:off x="1066800" y="1782901"/>
            <a:ext cx="10744200" cy="5062924"/>
          </a:xfrm>
          <a:prstGeom prst="rect">
            <a:avLst/>
          </a:prstGeom>
        </p:spPr>
        <p:txBody>
          <a:bodyPr wrap="square">
            <a:spAutoFit/>
          </a:bodyPr>
          <a:lstStyle/>
          <a:p>
            <a:r>
              <a:rPr lang="en-US" sz="3900" i="1" dirty="0">
                <a:solidFill>
                  <a:schemeClr val="bg1"/>
                </a:solidFill>
                <a:latin typeface="Century Schoolbook" panose="02040604050505020304" pitchFamily="18" charset="0"/>
              </a:rPr>
              <a:t>For the 2022-2023 academic year:</a:t>
            </a:r>
            <a:endParaRPr lang="en-US" sz="3900" dirty="0">
              <a:solidFill>
                <a:schemeClr val="bg1"/>
              </a:solidFill>
              <a:latin typeface="Century Schoolbook" panose="02040604050505020304" pitchFamily="18" charset="0"/>
            </a:endParaRPr>
          </a:p>
          <a:p>
            <a:pPr marL="1028700" lvl="1" indent="-571500">
              <a:buFont typeface="Arial" panose="020B0604020202020204" pitchFamily="34" charset="0"/>
              <a:buChar char="•"/>
            </a:pPr>
            <a:r>
              <a:rPr lang="en-US" sz="3400" dirty="0">
                <a:solidFill>
                  <a:schemeClr val="bg1"/>
                </a:solidFill>
                <a:latin typeface="Century Schoolbook" panose="02040604050505020304" pitchFamily="18" charset="0"/>
              </a:rPr>
              <a:t>File starting October 1, 2021 </a:t>
            </a:r>
          </a:p>
          <a:p>
            <a:pPr lvl="1"/>
            <a:endParaRPr lang="en-US" sz="3400" dirty="0">
              <a:solidFill>
                <a:schemeClr val="bg1"/>
              </a:solidFill>
              <a:latin typeface="Century Schoolbook" panose="02040604050505020304" pitchFamily="18" charset="0"/>
            </a:endParaRPr>
          </a:p>
          <a:p>
            <a:pPr marL="1028700" lvl="1" indent="-571500">
              <a:buFont typeface="Arial" panose="020B0604020202020204" pitchFamily="34" charset="0"/>
              <a:buChar char="•"/>
            </a:pPr>
            <a:r>
              <a:rPr lang="en-US" sz="3400" dirty="0">
                <a:solidFill>
                  <a:schemeClr val="bg1"/>
                </a:solidFill>
                <a:latin typeface="Century Schoolbook" panose="02040604050505020304" pitchFamily="18" charset="0"/>
              </a:rPr>
              <a:t>Use </a:t>
            </a:r>
            <a:r>
              <a:rPr lang="en-US" sz="3400" u="sng" dirty="0">
                <a:solidFill>
                  <a:schemeClr val="bg1"/>
                </a:solidFill>
                <a:latin typeface="Century Schoolbook" panose="02040604050505020304" pitchFamily="18" charset="0"/>
              </a:rPr>
              <a:t>2020</a:t>
            </a:r>
            <a:r>
              <a:rPr lang="en-US" sz="3400" dirty="0">
                <a:solidFill>
                  <a:schemeClr val="bg1"/>
                </a:solidFill>
                <a:latin typeface="Century Schoolbook" panose="02040604050505020304" pitchFamily="18" charset="0"/>
              </a:rPr>
              <a:t> tax information</a:t>
            </a:r>
          </a:p>
          <a:p>
            <a:pPr lvl="1"/>
            <a:endParaRPr lang="en-US" sz="3400" dirty="0">
              <a:solidFill>
                <a:schemeClr val="bg1"/>
              </a:solidFill>
              <a:latin typeface="Century Schoolbook" panose="02040604050505020304" pitchFamily="18" charset="0"/>
            </a:endParaRPr>
          </a:p>
          <a:p>
            <a:pPr marL="1028700" lvl="1" indent="-571500">
              <a:buFont typeface="Arial" panose="020B0604020202020204" pitchFamily="34" charset="0"/>
              <a:buChar char="•"/>
            </a:pPr>
            <a:r>
              <a:rPr lang="en-US" sz="3400" dirty="0">
                <a:solidFill>
                  <a:schemeClr val="bg1"/>
                </a:solidFill>
                <a:latin typeface="Century Schoolbook" panose="02040604050505020304" pitchFamily="18" charset="0"/>
              </a:rPr>
              <a:t>Can apply online (studentaid.gov) or on mobile</a:t>
            </a:r>
          </a:p>
          <a:p>
            <a:pPr lvl="1"/>
            <a:r>
              <a:rPr lang="en-US" sz="3400" dirty="0">
                <a:solidFill>
                  <a:schemeClr val="bg1"/>
                </a:solidFill>
                <a:latin typeface="Century Schoolbook" panose="02040604050505020304" pitchFamily="18" charset="0"/>
              </a:rPr>
              <a:t>     app (</a:t>
            </a:r>
            <a:r>
              <a:rPr lang="en-US" sz="3400" dirty="0" err="1">
                <a:solidFill>
                  <a:schemeClr val="bg1"/>
                </a:solidFill>
                <a:latin typeface="Century Schoolbook" panose="02040604050505020304" pitchFamily="18" charset="0"/>
              </a:rPr>
              <a:t>myStudentAid</a:t>
            </a:r>
            <a:r>
              <a:rPr lang="en-US" sz="3400" dirty="0">
                <a:solidFill>
                  <a:schemeClr val="bg1"/>
                </a:solidFill>
                <a:latin typeface="Century Schoolbook" panose="02040604050505020304" pitchFamily="18" charset="0"/>
              </a:rPr>
              <a:t>)</a:t>
            </a:r>
          </a:p>
          <a:p>
            <a:pPr marL="1028700" lvl="1" indent="-571500">
              <a:buFont typeface="Arial" panose="020B0604020202020204" pitchFamily="34" charset="0"/>
              <a:buChar char="•"/>
            </a:pPr>
            <a:endParaRPr lang="en-US" sz="4000" dirty="0">
              <a:solidFill>
                <a:schemeClr val="bg1"/>
              </a:solidFill>
              <a:latin typeface="Century Schoolbook" panose="02040604050505020304" pitchFamily="18" charset="0"/>
            </a:endParaRPr>
          </a:p>
          <a:p>
            <a:pPr marL="1028700" lvl="1" indent="-571500">
              <a:buFont typeface="Arial" panose="020B0604020202020204" pitchFamily="34" charset="0"/>
              <a:buChar char="•"/>
            </a:pPr>
            <a:endParaRPr lang="en-US" sz="4000" dirty="0">
              <a:solidFill>
                <a:schemeClr val="bg1"/>
              </a:solidFill>
              <a:latin typeface="Century Schoolbook" panose="02040604050505020304" pitchFamily="18" charset="0"/>
            </a:endParaRPr>
          </a:p>
        </p:txBody>
      </p:sp>
      <p:sp>
        <p:nvSpPr>
          <p:cNvPr id="8" name="TextBox 7">
            <a:extLst>
              <a:ext uri="{FF2B5EF4-FFF2-40B4-BE49-F238E27FC236}">
                <a16:creationId xmlns:a16="http://schemas.microsoft.com/office/drawing/2014/main" id="{14AD5960-3E80-4827-B206-0C4B8B81F7C6}"/>
              </a:ext>
            </a:extLst>
          </p:cNvPr>
          <p:cNvSpPr txBox="1"/>
          <p:nvPr/>
        </p:nvSpPr>
        <p:spPr>
          <a:xfrm>
            <a:off x="0" y="6675120"/>
            <a:ext cx="6553200" cy="182880"/>
          </a:xfrm>
          <a:prstGeom prst="rect">
            <a:avLst/>
          </a:prstGeom>
          <a:solidFill>
            <a:srgbClr val="98252B"/>
          </a:solidFill>
        </p:spPr>
        <p:txBody>
          <a:bodyPr wrap="square" rtlCol="0">
            <a:spAutoFit/>
          </a:bodyPr>
          <a:lstStyle/>
          <a:p>
            <a:endParaRPr lang="en-US" dirty="0"/>
          </a:p>
        </p:txBody>
      </p:sp>
    </p:spTree>
    <p:extLst>
      <p:ext uri="{BB962C8B-B14F-4D97-AF65-F5344CB8AC3E}">
        <p14:creationId xmlns:p14="http://schemas.microsoft.com/office/powerpoint/2010/main" val="188452067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F5C3D-7D73-4F56-8539-B84C8FEF1FF4}"/>
              </a:ext>
            </a:extLst>
          </p:cNvPr>
          <p:cNvSpPr>
            <a:spLocks noGrp="1"/>
          </p:cNvSpPr>
          <p:nvPr>
            <p:ph type="title" idx="4294967295"/>
          </p:nvPr>
        </p:nvSpPr>
        <p:spPr>
          <a:xfrm>
            <a:off x="-1" y="350837"/>
            <a:ext cx="12192001" cy="1325563"/>
          </a:xfrm>
        </p:spPr>
        <p:txBody>
          <a:bodyPr/>
          <a:lstStyle/>
          <a:p>
            <a:pPr algn="ctr"/>
            <a:r>
              <a:rPr lang="en-US" sz="6600" dirty="0">
                <a:solidFill>
                  <a:schemeClr val="bg1"/>
                </a:solidFill>
                <a:latin typeface="Century Schoolbook" panose="02040604050505020304" pitchFamily="18" charset="0"/>
              </a:rPr>
              <a:t>Features of the FAFSA</a:t>
            </a:r>
          </a:p>
        </p:txBody>
      </p:sp>
      <p:sp>
        <p:nvSpPr>
          <p:cNvPr id="5" name="TextBox 4">
            <a:extLst>
              <a:ext uri="{FF2B5EF4-FFF2-40B4-BE49-F238E27FC236}">
                <a16:creationId xmlns:a16="http://schemas.microsoft.com/office/drawing/2014/main" id="{8DF77666-7298-4936-A13E-02DFD9D4018A}"/>
              </a:ext>
            </a:extLst>
          </p:cNvPr>
          <p:cNvSpPr txBox="1"/>
          <p:nvPr/>
        </p:nvSpPr>
        <p:spPr>
          <a:xfrm>
            <a:off x="304800" y="5486400"/>
            <a:ext cx="2743200" cy="1143000"/>
          </a:xfrm>
          <a:prstGeom prst="rect">
            <a:avLst/>
          </a:prstGeom>
          <a:solidFill>
            <a:srgbClr val="98252B"/>
          </a:solidFill>
        </p:spPr>
        <p:txBody>
          <a:bodyPr wrap="square" rtlCol="0">
            <a:spAutoFit/>
          </a:bodyPr>
          <a:lstStyle/>
          <a:p>
            <a:endParaRPr lang="en-US" dirty="0"/>
          </a:p>
        </p:txBody>
      </p:sp>
      <p:sp>
        <p:nvSpPr>
          <p:cNvPr id="10" name="TextBox 9">
            <a:extLst>
              <a:ext uri="{FF2B5EF4-FFF2-40B4-BE49-F238E27FC236}">
                <a16:creationId xmlns:a16="http://schemas.microsoft.com/office/drawing/2014/main" id="{EE47F3BA-58EC-48F2-B1FC-CAA81A71C979}"/>
              </a:ext>
            </a:extLst>
          </p:cNvPr>
          <p:cNvSpPr txBox="1"/>
          <p:nvPr/>
        </p:nvSpPr>
        <p:spPr>
          <a:xfrm>
            <a:off x="2496551" y="2011500"/>
            <a:ext cx="2714205" cy="3477875"/>
          </a:xfrm>
          <a:prstGeom prst="rect">
            <a:avLst/>
          </a:prstGeom>
          <a:noFill/>
        </p:spPr>
        <p:txBody>
          <a:bodyPr wrap="none" rtlCol="0">
            <a:spAutoFit/>
          </a:bodyPr>
          <a:lstStyle/>
          <a:p>
            <a:pPr marL="285750" indent="-285750">
              <a:buFont typeface="Arial" panose="020B0604020202020204" pitchFamily="34" charset="0"/>
              <a:buChar char="•"/>
            </a:pPr>
            <a:r>
              <a:rPr lang="en-US" sz="3600" dirty="0">
                <a:solidFill>
                  <a:schemeClr val="bg1"/>
                </a:solidFill>
                <a:latin typeface="Century Schoolbook" panose="02040604050505020304" pitchFamily="18" charset="0"/>
              </a:rPr>
              <a:t>FSA ID</a:t>
            </a:r>
          </a:p>
          <a:p>
            <a:pPr marL="285750" indent="-285750">
              <a:buFont typeface="Arial" panose="020B0604020202020204" pitchFamily="34" charset="0"/>
              <a:buChar char="•"/>
            </a:pPr>
            <a:endParaRPr lang="en-US" sz="3600" dirty="0">
              <a:solidFill>
                <a:schemeClr val="bg1"/>
              </a:solidFill>
              <a:latin typeface="Century Schoolbook" panose="02040604050505020304" pitchFamily="18" charset="0"/>
            </a:endParaRPr>
          </a:p>
          <a:p>
            <a:pPr marL="285750" indent="-285750">
              <a:buFont typeface="Arial" panose="020B0604020202020204" pitchFamily="34" charset="0"/>
              <a:buChar char="•"/>
            </a:pPr>
            <a:r>
              <a:rPr lang="en-US" sz="3600" dirty="0">
                <a:solidFill>
                  <a:schemeClr val="bg1"/>
                </a:solidFill>
                <a:latin typeface="Century Schoolbook" panose="02040604050505020304" pitchFamily="18" charset="0"/>
              </a:rPr>
              <a:t>Save Key</a:t>
            </a:r>
          </a:p>
          <a:p>
            <a:pPr marL="285750" indent="-285750">
              <a:buFont typeface="Arial" panose="020B0604020202020204" pitchFamily="34" charset="0"/>
              <a:buChar char="•"/>
            </a:pPr>
            <a:endParaRPr lang="en-US" sz="3600" dirty="0">
              <a:solidFill>
                <a:schemeClr val="bg1"/>
              </a:solidFill>
              <a:latin typeface="Century Schoolbook" panose="02040604050505020304" pitchFamily="18" charset="0"/>
            </a:endParaRPr>
          </a:p>
          <a:p>
            <a:pPr marL="285750" indent="-285750">
              <a:buFont typeface="Arial" panose="020B0604020202020204" pitchFamily="34" charset="0"/>
              <a:buChar char="•"/>
            </a:pPr>
            <a:r>
              <a:rPr lang="en-US" sz="3600" dirty="0">
                <a:solidFill>
                  <a:schemeClr val="bg1"/>
                </a:solidFill>
                <a:latin typeface="Century Schoolbook" panose="02040604050505020304" pitchFamily="18" charset="0"/>
              </a:rPr>
              <a:t>Skip Logic</a:t>
            </a:r>
          </a:p>
          <a:p>
            <a:pPr marL="285750" indent="-285750">
              <a:buFont typeface="Arial" panose="020B0604020202020204" pitchFamily="34" charset="0"/>
              <a:buChar char="•"/>
            </a:pPr>
            <a:endParaRPr lang="en-US" sz="4000" dirty="0">
              <a:solidFill>
                <a:schemeClr val="bg1"/>
              </a:solidFill>
              <a:latin typeface="Century Schoolbook" panose="02040604050505020304" pitchFamily="18" charset="0"/>
            </a:endParaRPr>
          </a:p>
        </p:txBody>
      </p:sp>
      <p:pic>
        <p:nvPicPr>
          <p:cNvPr id="7" name="Picture 6">
            <a:extLst>
              <a:ext uri="{FF2B5EF4-FFF2-40B4-BE49-F238E27FC236}">
                <a16:creationId xmlns:a16="http://schemas.microsoft.com/office/drawing/2014/main" id="{C3E5EE2D-9EFC-4025-96F6-92A4C1617DB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765" y="5867400"/>
            <a:ext cx="2514599" cy="696403"/>
          </a:xfrm>
          <a:prstGeom prst="rect">
            <a:avLst/>
          </a:prstGeom>
          <a:noFill/>
          <a:extLst>
            <a:ext uri="{909E8E84-426E-40DD-AFC4-6F175D3DCCD1}">
              <a14:hiddenFill xmlns:a14="http://schemas.microsoft.com/office/drawing/2010/main">
                <a:solidFill>
                  <a:srgbClr val="FFFFFF"/>
                </a:solidFill>
              </a14:hiddenFill>
            </a:ext>
          </a:extLst>
        </p:spPr>
      </p:pic>
      <p:sp>
        <p:nvSpPr>
          <p:cNvPr id="8" name="TextBox 7">
            <a:extLst>
              <a:ext uri="{FF2B5EF4-FFF2-40B4-BE49-F238E27FC236}">
                <a16:creationId xmlns:a16="http://schemas.microsoft.com/office/drawing/2014/main" id="{8D87809E-7A8F-4DC7-A22B-76B5DB9CEDA8}"/>
              </a:ext>
            </a:extLst>
          </p:cNvPr>
          <p:cNvSpPr txBox="1"/>
          <p:nvPr/>
        </p:nvSpPr>
        <p:spPr>
          <a:xfrm>
            <a:off x="6434125" y="3200400"/>
            <a:ext cx="5760720" cy="3657600"/>
          </a:xfrm>
          <a:prstGeom prst="rect">
            <a:avLst/>
          </a:prstGeom>
          <a:solidFill>
            <a:srgbClr val="98252B"/>
          </a:solidFill>
        </p:spPr>
        <p:txBody>
          <a:bodyPr wrap="square" rtlCol="0">
            <a:spAutoFit/>
          </a:bodyPr>
          <a:lstStyle/>
          <a:p>
            <a:endParaRPr lang="en-US" dirty="0"/>
          </a:p>
        </p:txBody>
      </p:sp>
      <p:sp>
        <p:nvSpPr>
          <p:cNvPr id="11" name="Rectangle 10">
            <a:extLst>
              <a:ext uri="{FF2B5EF4-FFF2-40B4-BE49-F238E27FC236}">
                <a16:creationId xmlns:a16="http://schemas.microsoft.com/office/drawing/2014/main" id="{5DCF401E-45B0-4FAB-876E-74249D182B6B}"/>
              </a:ext>
            </a:extLst>
          </p:cNvPr>
          <p:cNvSpPr/>
          <p:nvPr/>
        </p:nvSpPr>
        <p:spPr>
          <a:xfrm>
            <a:off x="6916151" y="2011501"/>
            <a:ext cx="4285249" cy="4524315"/>
          </a:xfrm>
          <a:prstGeom prst="rect">
            <a:avLst/>
          </a:prstGeom>
        </p:spPr>
        <p:txBody>
          <a:bodyPr wrap="square">
            <a:spAutoFit/>
          </a:bodyPr>
          <a:lstStyle/>
          <a:p>
            <a:pPr marL="285750" indent="-285750">
              <a:buFont typeface="Arial" panose="020B0604020202020204" pitchFamily="34" charset="0"/>
              <a:buChar char="•"/>
            </a:pPr>
            <a:r>
              <a:rPr lang="en-US" sz="3600" dirty="0">
                <a:solidFill>
                  <a:schemeClr val="bg1"/>
                </a:solidFill>
                <a:latin typeface="Century Schoolbook" panose="02040604050505020304" pitchFamily="18" charset="0"/>
              </a:rPr>
              <a:t>IRS Data Retrieval Tool</a:t>
            </a:r>
          </a:p>
          <a:p>
            <a:pPr marL="285750" indent="-285750">
              <a:buFont typeface="Arial" panose="020B0604020202020204" pitchFamily="34" charset="0"/>
              <a:buChar char="•"/>
            </a:pPr>
            <a:endParaRPr lang="en-US" sz="3600" dirty="0">
              <a:solidFill>
                <a:schemeClr val="bg1"/>
              </a:solidFill>
              <a:latin typeface="Century Schoolbook" panose="02040604050505020304" pitchFamily="18" charset="0"/>
            </a:endParaRPr>
          </a:p>
          <a:p>
            <a:pPr marL="285750" indent="-285750">
              <a:buFont typeface="Arial" panose="020B0604020202020204" pitchFamily="34" charset="0"/>
              <a:buChar char="•"/>
            </a:pPr>
            <a:r>
              <a:rPr lang="en-US" sz="3600" dirty="0">
                <a:solidFill>
                  <a:schemeClr val="bg1"/>
                </a:solidFill>
                <a:latin typeface="Century Schoolbook" panose="02040604050505020304" pitchFamily="18" charset="0"/>
              </a:rPr>
              <a:t>Help </a:t>
            </a:r>
          </a:p>
          <a:p>
            <a:pPr marL="285750" indent="-285750">
              <a:buFont typeface="Arial" panose="020B0604020202020204" pitchFamily="34" charset="0"/>
              <a:buChar char="•"/>
            </a:pPr>
            <a:endParaRPr lang="en-US" sz="3600" dirty="0">
              <a:solidFill>
                <a:schemeClr val="bg1"/>
              </a:solidFill>
              <a:latin typeface="Century Schoolbook" panose="02040604050505020304" pitchFamily="18" charset="0"/>
            </a:endParaRPr>
          </a:p>
          <a:p>
            <a:pPr marL="285750" indent="-285750">
              <a:buFont typeface="Arial" panose="020B0604020202020204" pitchFamily="34" charset="0"/>
              <a:buChar char="•"/>
            </a:pPr>
            <a:r>
              <a:rPr lang="en-US" sz="3600" dirty="0">
                <a:solidFill>
                  <a:schemeClr val="bg1"/>
                </a:solidFill>
                <a:latin typeface="Century Schoolbook" panose="02040604050505020304" pitchFamily="18" charset="0"/>
              </a:rPr>
              <a:t>Contact</a:t>
            </a:r>
          </a:p>
          <a:p>
            <a:pPr marL="285750" indent="-285750">
              <a:buFont typeface="Arial" panose="020B0604020202020204" pitchFamily="34" charset="0"/>
              <a:buChar char="•"/>
            </a:pPr>
            <a:endParaRPr lang="en-US" sz="3600" dirty="0">
              <a:solidFill>
                <a:schemeClr val="bg1"/>
              </a:solidFill>
              <a:latin typeface="Century Schoolbook" panose="02040604050505020304" pitchFamily="18" charset="0"/>
            </a:endParaRPr>
          </a:p>
          <a:p>
            <a:pPr marL="285750" indent="-285750">
              <a:buFont typeface="Arial" panose="020B0604020202020204" pitchFamily="34" charset="0"/>
              <a:buChar char="•"/>
            </a:pPr>
            <a:r>
              <a:rPr lang="en-US" sz="3600" dirty="0">
                <a:solidFill>
                  <a:schemeClr val="bg1"/>
                </a:solidFill>
                <a:latin typeface="Century Schoolbook" panose="02040604050505020304" pitchFamily="18" charset="0"/>
              </a:rPr>
              <a:t>30 – 60 minutes</a:t>
            </a:r>
          </a:p>
        </p:txBody>
      </p:sp>
      <p:sp>
        <p:nvSpPr>
          <p:cNvPr id="9" name="TextBox 8">
            <a:extLst>
              <a:ext uri="{FF2B5EF4-FFF2-40B4-BE49-F238E27FC236}">
                <a16:creationId xmlns:a16="http://schemas.microsoft.com/office/drawing/2014/main" id="{D0F5628D-05B7-4633-B15A-BF431B6E6D9C}"/>
              </a:ext>
            </a:extLst>
          </p:cNvPr>
          <p:cNvSpPr txBox="1"/>
          <p:nvPr/>
        </p:nvSpPr>
        <p:spPr>
          <a:xfrm>
            <a:off x="0" y="6675120"/>
            <a:ext cx="6400800" cy="182880"/>
          </a:xfrm>
          <a:prstGeom prst="rect">
            <a:avLst/>
          </a:prstGeom>
          <a:solidFill>
            <a:srgbClr val="98252B"/>
          </a:solidFill>
        </p:spPr>
        <p:txBody>
          <a:bodyPr wrap="square" rtlCol="0">
            <a:spAutoFit/>
          </a:bodyPr>
          <a:lstStyle/>
          <a:p>
            <a:endParaRPr lang="en-US" dirty="0"/>
          </a:p>
        </p:txBody>
      </p:sp>
    </p:spTree>
    <p:extLst>
      <p:ext uri="{BB962C8B-B14F-4D97-AF65-F5344CB8AC3E}">
        <p14:creationId xmlns:p14="http://schemas.microsoft.com/office/powerpoint/2010/main" val="366155900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F5C3D-7D73-4F56-8539-B84C8FEF1FF4}"/>
              </a:ext>
            </a:extLst>
          </p:cNvPr>
          <p:cNvSpPr>
            <a:spLocks noGrp="1"/>
          </p:cNvSpPr>
          <p:nvPr>
            <p:ph type="title" idx="4294967295"/>
          </p:nvPr>
        </p:nvSpPr>
        <p:spPr>
          <a:xfrm>
            <a:off x="0" y="228601"/>
            <a:ext cx="12192000" cy="1143000"/>
          </a:xfrm>
        </p:spPr>
        <p:txBody>
          <a:bodyPr/>
          <a:lstStyle/>
          <a:p>
            <a:pPr algn="ctr"/>
            <a:r>
              <a:rPr lang="en-US" sz="4800" dirty="0">
                <a:solidFill>
                  <a:schemeClr val="bg1"/>
                </a:solidFill>
                <a:latin typeface="Century Schoolbook" panose="02040604050505020304" pitchFamily="18" charset="0"/>
              </a:rPr>
              <a:t>Preparing for the FAFSA</a:t>
            </a:r>
          </a:p>
        </p:txBody>
      </p:sp>
      <p:sp>
        <p:nvSpPr>
          <p:cNvPr id="5" name="TextBox 4">
            <a:extLst>
              <a:ext uri="{FF2B5EF4-FFF2-40B4-BE49-F238E27FC236}">
                <a16:creationId xmlns:a16="http://schemas.microsoft.com/office/drawing/2014/main" id="{8DF77666-7298-4936-A13E-02DFD9D4018A}"/>
              </a:ext>
            </a:extLst>
          </p:cNvPr>
          <p:cNvSpPr txBox="1"/>
          <p:nvPr/>
        </p:nvSpPr>
        <p:spPr>
          <a:xfrm>
            <a:off x="304800" y="5486400"/>
            <a:ext cx="2743200" cy="1143000"/>
          </a:xfrm>
          <a:prstGeom prst="rect">
            <a:avLst/>
          </a:prstGeom>
          <a:solidFill>
            <a:srgbClr val="98252B"/>
          </a:solidFill>
        </p:spPr>
        <p:txBody>
          <a:bodyPr wrap="square" rtlCol="0">
            <a:spAutoFit/>
          </a:bodyPr>
          <a:lstStyle/>
          <a:p>
            <a:endParaRPr lang="en-US" dirty="0"/>
          </a:p>
        </p:txBody>
      </p:sp>
      <p:pic>
        <p:nvPicPr>
          <p:cNvPr id="7" name="Picture 6">
            <a:extLst>
              <a:ext uri="{FF2B5EF4-FFF2-40B4-BE49-F238E27FC236}">
                <a16:creationId xmlns:a16="http://schemas.microsoft.com/office/drawing/2014/main" id="{0352A500-3869-4E8E-A2D0-7A74C74238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1" y="5791200"/>
            <a:ext cx="2514599" cy="69640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85E1C56-62DC-4AB6-AFAC-A31157BFDDBD}"/>
              </a:ext>
            </a:extLst>
          </p:cNvPr>
          <p:cNvSpPr txBox="1"/>
          <p:nvPr/>
        </p:nvSpPr>
        <p:spPr>
          <a:xfrm>
            <a:off x="6400800" y="3200400"/>
            <a:ext cx="5791200" cy="3657600"/>
          </a:xfrm>
          <a:prstGeom prst="rect">
            <a:avLst/>
          </a:prstGeom>
          <a:solidFill>
            <a:srgbClr val="98252B"/>
          </a:solidFill>
        </p:spPr>
        <p:txBody>
          <a:bodyPr wrap="square" rtlCol="0">
            <a:spAutoFit/>
          </a:bodyPr>
          <a:lstStyle/>
          <a:p>
            <a:endParaRPr lang="en-US" dirty="0"/>
          </a:p>
        </p:txBody>
      </p:sp>
      <p:sp>
        <p:nvSpPr>
          <p:cNvPr id="3" name="Rectangle 2">
            <a:extLst>
              <a:ext uri="{FF2B5EF4-FFF2-40B4-BE49-F238E27FC236}">
                <a16:creationId xmlns:a16="http://schemas.microsoft.com/office/drawing/2014/main" id="{3EF9FA57-B3D1-4D0A-A888-1AF6040F71BD}"/>
              </a:ext>
            </a:extLst>
          </p:cNvPr>
          <p:cNvSpPr/>
          <p:nvPr/>
        </p:nvSpPr>
        <p:spPr>
          <a:xfrm>
            <a:off x="914400" y="1371602"/>
            <a:ext cx="10934700" cy="4553604"/>
          </a:xfrm>
          <a:prstGeom prst="rect">
            <a:avLst/>
          </a:prstGeom>
        </p:spPr>
        <p:txBody>
          <a:bodyPr wrap="square">
            <a:spAutoFit/>
          </a:bodyPr>
          <a:lstStyle/>
          <a:p>
            <a:pPr marL="571500" indent="-571500">
              <a:buFont typeface="Arial" panose="020B0604020202020204" pitchFamily="34" charset="0"/>
              <a:buChar char="•"/>
            </a:pPr>
            <a:r>
              <a:rPr lang="en-US" sz="2800" b="1" dirty="0">
                <a:solidFill>
                  <a:schemeClr val="bg1"/>
                </a:solidFill>
                <a:latin typeface="Century Schoolbook" panose="02040604050505020304" pitchFamily="18" charset="0"/>
              </a:rPr>
              <a:t>FSA IDs and passwords </a:t>
            </a:r>
            <a:r>
              <a:rPr lang="en-US" sz="2800" dirty="0">
                <a:solidFill>
                  <a:schemeClr val="bg1"/>
                </a:solidFill>
                <a:latin typeface="Century Schoolbook" panose="02040604050505020304" pitchFamily="18" charset="0"/>
              </a:rPr>
              <a:t>(create at studentaid.gov)</a:t>
            </a:r>
          </a:p>
          <a:p>
            <a:pPr marL="571500" indent="-571500">
              <a:buFont typeface="Arial" panose="020B0604020202020204" pitchFamily="34" charset="0"/>
              <a:buChar char="•"/>
            </a:pPr>
            <a:r>
              <a:rPr lang="en-US" sz="2800" b="1" dirty="0">
                <a:solidFill>
                  <a:schemeClr val="bg1"/>
                </a:solidFill>
                <a:latin typeface="Century Schoolbook" panose="02040604050505020304" pitchFamily="18" charset="0"/>
              </a:rPr>
              <a:t>Social Security </a:t>
            </a:r>
            <a:r>
              <a:rPr lang="en-US" sz="2800" dirty="0">
                <a:solidFill>
                  <a:schemeClr val="bg1"/>
                </a:solidFill>
                <a:latin typeface="Century Schoolbook" panose="02040604050505020304" pitchFamily="18" charset="0"/>
              </a:rPr>
              <a:t>or Alien Registration numbers</a:t>
            </a:r>
          </a:p>
          <a:p>
            <a:pPr marL="571500" indent="-571500">
              <a:buFont typeface="Arial" panose="020B0604020202020204" pitchFamily="34" charset="0"/>
              <a:buChar char="•"/>
            </a:pPr>
            <a:r>
              <a:rPr lang="en-US" sz="2800" b="1" dirty="0">
                <a:solidFill>
                  <a:schemeClr val="bg1"/>
                </a:solidFill>
                <a:latin typeface="Century Schoolbook" panose="02040604050505020304" pitchFamily="18" charset="0"/>
              </a:rPr>
              <a:t>2020 Federal tax return (1040) and wage statements (W2) </a:t>
            </a:r>
            <a:r>
              <a:rPr lang="en-US" sz="2800" dirty="0">
                <a:solidFill>
                  <a:schemeClr val="bg1"/>
                </a:solidFill>
                <a:latin typeface="Century Schoolbook" panose="02040604050505020304" pitchFamily="18" charset="0"/>
              </a:rPr>
              <a:t>for parents and students </a:t>
            </a:r>
          </a:p>
          <a:p>
            <a:pPr marL="571500" indent="-571500">
              <a:buFont typeface="Arial" panose="020B0604020202020204" pitchFamily="34" charset="0"/>
              <a:buChar char="•"/>
            </a:pPr>
            <a:r>
              <a:rPr lang="en-US" sz="2800" b="1" dirty="0">
                <a:solidFill>
                  <a:schemeClr val="bg1"/>
                </a:solidFill>
                <a:latin typeface="Century Schoolbook" panose="02040604050505020304" pitchFamily="18" charset="0"/>
              </a:rPr>
              <a:t>Records of untaxed income </a:t>
            </a:r>
            <a:r>
              <a:rPr lang="en-US" sz="2800" dirty="0">
                <a:solidFill>
                  <a:schemeClr val="bg1"/>
                </a:solidFill>
                <a:latin typeface="Century Schoolbook" panose="02040604050505020304" pitchFamily="18" charset="0"/>
              </a:rPr>
              <a:t>(child support received, interest income, clergy housing allowance, pension contributions, untaxed IRA distributions, etc.)</a:t>
            </a:r>
          </a:p>
          <a:p>
            <a:pPr marL="571500" indent="-571500">
              <a:buFont typeface="Arial" panose="020B0604020202020204" pitchFamily="34" charset="0"/>
              <a:buChar char="•"/>
            </a:pPr>
            <a:r>
              <a:rPr lang="en-US" sz="2800" dirty="0">
                <a:solidFill>
                  <a:schemeClr val="bg1"/>
                </a:solidFill>
                <a:latin typeface="Century Schoolbook" panose="02040604050505020304" pitchFamily="18" charset="0"/>
              </a:rPr>
              <a:t>Information on </a:t>
            </a:r>
            <a:r>
              <a:rPr lang="en-US" sz="2800" b="1" dirty="0">
                <a:solidFill>
                  <a:schemeClr val="bg1"/>
                </a:solidFill>
                <a:latin typeface="Century Schoolbook" panose="02040604050505020304" pitchFamily="18" charset="0"/>
              </a:rPr>
              <a:t>cash, savings, checking account balances</a:t>
            </a:r>
            <a:r>
              <a:rPr lang="en-US" sz="2800" dirty="0">
                <a:solidFill>
                  <a:schemeClr val="bg1"/>
                </a:solidFill>
                <a:latin typeface="Century Schoolbook" panose="02040604050505020304" pitchFamily="18" charset="0"/>
              </a:rPr>
              <a:t>, investments, 529 plans &amp; UGMAs, and real estate (time of filing)</a:t>
            </a:r>
          </a:p>
        </p:txBody>
      </p:sp>
      <p:sp>
        <p:nvSpPr>
          <p:cNvPr id="8" name="TextBox 7">
            <a:extLst>
              <a:ext uri="{FF2B5EF4-FFF2-40B4-BE49-F238E27FC236}">
                <a16:creationId xmlns:a16="http://schemas.microsoft.com/office/drawing/2014/main" id="{14AD5960-3E80-4827-B206-0C4B8B81F7C6}"/>
              </a:ext>
            </a:extLst>
          </p:cNvPr>
          <p:cNvSpPr txBox="1"/>
          <p:nvPr/>
        </p:nvSpPr>
        <p:spPr>
          <a:xfrm>
            <a:off x="0" y="6583680"/>
            <a:ext cx="6400800" cy="274320"/>
          </a:xfrm>
          <a:prstGeom prst="rect">
            <a:avLst/>
          </a:prstGeom>
          <a:solidFill>
            <a:srgbClr val="98252B"/>
          </a:solidFill>
        </p:spPr>
        <p:txBody>
          <a:bodyPr wrap="square" rtlCol="0">
            <a:spAutoFit/>
          </a:bodyPr>
          <a:lstStyle/>
          <a:p>
            <a:endParaRPr lang="en-US" dirty="0"/>
          </a:p>
        </p:txBody>
      </p:sp>
    </p:spTree>
    <p:extLst>
      <p:ext uri="{BB962C8B-B14F-4D97-AF65-F5344CB8AC3E}">
        <p14:creationId xmlns:p14="http://schemas.microsoft.com/office/powerpoint/2010/main" val="42799333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2BA64D-A5D2-4B4D-B2AE-603BFA405EE3}"/>
              </a:ext>
            </a:extLst>
          </p:cNvPr>
          <p:cNvSpPr>
            <a:spLocks noGrp="1"/>
          </p:cNvSpPr>
          <p:nvPr>
            <p:ph type="title"/>
          </p:nvPr>
        </p:nvSpPr>
        <p:spPr>
          <a:xfrm>
            <a:off x="0" y="76200"/>
            <a:ext cx="12192000" cy="1325563"/>
          </a:xfrm>
        </p:spPr>
        <p:txBody>
          <a:bodyPr/>
          <a:lstStyle/>
          <a:p>
            <a:pPr algn="ctr"/>
            <a:r>
              <a:rPr lang="en-US" sz="6600" dirty="0">
                <a:solidFill>
                  <a:schemeClr val="bg1"/>
                </a:solidFill>
                <a:latin typeface="Century Schoolbook" panose="02040604050505020304" pitchFamily="18" charset="0"/>
              </a:rPr>
              <a:t>Filing the FAFSA</a:t>
            </a:r>
          </a:p>
        </p:txBody>
      </p:sp>
      <p:sp>
        <p:nvSpPr>
          <p:cNvPr id="3" name="TextBox 2">
            <a:extLst>
              <a:ext uri="{FF2B5EF4-FFF2-40B4-BE49-F238E27FC236}">
                <a16:creationId xmlns:a16="http://schemas.microsoft.com/office/drawing/2014/main" id="{47A01986-50CE-4ACF-90A4-BE99F949315F}"/>
              </a:ext>
            </a:extLst>
          </p:cNvPr>
          <p:cNvSpPr txBox="1"/>
          <p:nvPr/>
        </p:nvSpPr>
        <p:spPr>
          <a:xfrm>
            <a:off x="304800" y="5494318"/>
            <a:ext cx="2819400" cy="1199112"/>
          </a:xfrm>
          <a:prstGeom prst="rect">
            <a:avLst/>
          </a:prstGeom>
          <a:solidFill>
            <a:srgbClr val="98252B"/>
          </a:solidFill>
        </p:spPr>
        <p:txBody>
          <a:bodyPr wrap="square" rtlCol="0">
            <a:spAutoFit/>
          </a:bodyPr>
          <a:lstStyle/>
          <a:p>
            <a:endParaRPr lang="en-US" dirty="0"/>
          </a:p>
        </p:txBody>
      </p:sp>
      <p:pic>
        <p:nvPicPr>
          <p:cNvPr id="5" name="Picture 4">
            <a:extLst>
              <a:ext uri="{FF2B5EF4-FFF2-40B4-BE49-F238E27FC236}">
                <a16:creationId xmlns:a16="http://schemas.microsoft.com/office/drawing/2014/main" id="{424095CB-F271-4122-BB88-4776CE3DEF8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765" y="5867400"/>
            <a:ext cx="2514599" cy="696403"/>
          </a:xfrm>
          <a:prstGeom prst="rect">
            <a:avLst/>
          </a:prstGeom>
          <a:noFill/>
          <a:extLst>
            <a:ext uri="{909E8E84-426E-40DD-AFC4-6F175D3DCCD1}">
              <a14:hiddenFill xmlns:a14="http://schemas.microsoft.com/office/drawing/2010/main">
                <a:solidFill>
                  <a:srgbClr val="FFFFFF"/>
                </a:solidFill>
              </a14:hiddenFill>
            </a:ext>
          </a:extLst>
        </p:spPr>
      </p:pic>
      <p:sp>
        <p:nvSpPr>
          <p:cNvPr id="7" name="TextBox 6">
            <a:extLst>
              <a:ext uri="{FF2B5EF4-FFF2-40B4-BE49-F238E27FC236}">
                <a16:creationId xmlns:a16="http://schemas.microsoft.com/office/drawing/2014/main" id="{F3B4DCC7-C0EB-4ED6-BE59-127F5663EEA2}"/>
              </a:ext>
            </a:extLst>
          </p:cNvPr>
          <p:cNvSpPr txBox="1"/>
          <p:nvPr/>
        </p:nvSpPr>
        <p:spPr>
          <a:xfrm>
            <a:off x="6339840" y="3187845"/>
            <a:ext cx="5852160" cy="3749040"/>
          </a:xfrm>
          <a:prstGeom prst="rect">
            <a:avLst/>
          </a:prstGeom>
          <a:solidFill>
            <a:srgbClr val="98252B"/>
          </a:solidFill>
        </p:spPr>
        <p:txBody>
          <a:bodyPr wrap="square" rtlCol="0">
            <a:spAutoFit/>
          </a:bodyPr>
          <a:lstStyle/>
          <a:p>
            <a:endParaRPr lang="en-US" dirty="0"/>
          </a:p>
        </p:txBody>
      </p:sp>
      <p:sp>
        <p:nvSpPr>
          <p:cNvPr id="4" name="Rectangle 3">
            <a:extLst>
              <a:ext uri="{FF2B5EF4-FFF2-40B4-BE49-F238E27FC236}">
                <a16:creationId xmlns:a16="http://schemas.microsoft.com/office/drawing/2014/main" id="{97C259FF-7A33-4EBB-B286-510DC1E5AD4B}"/>
              </a:ext>
            </a:extLst>
          </p:cNvPr>
          <p:cNvSpPr/>
          <p:nvPr/>
        </p:nvSpPr>
        <p:spPr>
          <a:xfrm>
            <a:off x="762000" y="1371600"/>
            <a:ext cx="10989734" cy="954107"/>
          </a:xfrm>
          <a:prstGeom prst="rect">
            <a:avLst/>
          </a:prstGeom>
        </p:spPr>
        <p:txBody>
          <a:bodyPr wrap="square">
            <a:spAutoFit/>
          </a:bodyPr>
          <a:lstStyle/>
          <a:p>
            <a:r>
              <a:rPr lang="en-US" sz="2800" dirty="0">
                <a:solidFill>
                  <a:schemeClr val="bg1"/>
                </a:solidFill>
                <a:latin typeface="Century Schoolbook" panose="02040604050505020304" pitchFamily="18" charset="0"/>
              </a:rPr>
              <a:t>Major factors considered when determining financial aid eligibility: </a:t>
            </a:r>
          </a:p>
        </p:txBody>
      </p:sp>
      <p:sp>
        <p:nvSpPr>
          <p:cNvPr id="6" name="TextBox 5">
            <a:extLst>
              <a:ext uri="{FF2B5EF4-FFF2-40B4-BE49-F238E27FC236}">
                <a16:creationId xmlns:a16="http://schemas.microsoft.com/office/drawing/2014/main" id="{00E8B3E6-1562-453F-A618-975EEF47C902}"/>
              </a:ext>
            </a:extLst>
          </p:cNvPr>
          <p:cNvSpPr txBox="1"/>
          <p:nvPr/>
        </p:nvSpPr>
        <p:spPr>
          <a:xfrm>
            <a:off x="897467" y="2468701"/>
            <a:ext cx="10989733" cy="3170099"/>
          </a:xfrm>
          <a:prstGeom prst="rect">
            <a:avLst/>
          </a:prstGeom>
          <a:noFill/>
        </p:spPr>
        <p:txBody>
          <a:bodyPr wrap="square" numCol="2" spcCol="640080" rtlCol="0">
            <a:spAutoFit/>
          </a:bodyPr>
          <a:lstStyle/>
          <a:p>
            <a:pPr marL="285750" indent="-285750">
              <a:buFont typeface="Arial" panose="020B0604020202020204" pitchFamily="34" charset="0"/>
              <a:buChar char="•"/>
            </a:pPr>
            <a:r>
              <a:rPr lang="en-US" sz="2800" dirty="0">
                <a:solidFill>
                  <a:schemeClr val="bg1"/>
                </a:solidFill>
                <a:latin typeface="Century Schoolbook" panose="02040604050505020304" pitchFamily="18" charset="0"/>
              </a:rPr>
              <a:t>Parents’ income</a:t>
            </a:r>
          </a:p>
          <a:p>
            <a:endParaRPr lang="en-US" sz="1600" dirty="0">
              <a:solidFill>
                <a:schemeClr val="bg1"/>
              </a:solidFill>
              <a:latin typeface="Century Schoolbook" panose="02040604050505020304" pitchFamily="18" charset="0"/>
            </a:endParaRPr>
          </a:p>
          <a:p>
            <a:pPr marL="285750" indent="-285750">
              <a:buFont typeface="Arial" panose="020B0604020202020204" pitchFamily="34" charset="0"/>
              <a:buChar char="•"/>
            </a:pPr>
            <a:r>
              <a:rPr lang="en-US" sz="2800" dirty="0">
                <a:solidFill>
                  <a:schemeClr val="bg1"/>
                </a:solidFill>
                <a:latin typeface="Century Schoolbook" panose="02040604050505020304" pitchFamily="18" charset="0"/>
              </a:rPr>
              <a:t>Parents’ assets (</a:t>
            </a:r>
            <a:r>
              <a:rPr lang="en-US" sz="2800" i="1" dirty="0">
                <a:solidFill>
                  <a:schemeClr val="bg1"/>
                </a:solidFill>
                <a:latin typeface="Century Schoolbook" panose="02040604050505020304" pitchFamily="18" charset="0"/>
              </a:rPr>
              <a:t>exclude primary home &amp; retirement accounts)</a:t>
            </a:r>
          </a:p>
          <a:p>
            <a:pPr marL="285750" indent="-285750">
              <a:buFont typeface="Arial" panose="020B0604020202020204" pitchFamily="34" charset="0"/>
              <a:buChar char="•"/>
            </a:pPr>
            <a:endParaRPr lang="en-US" sz="1600" i="1" dirty="0">
              <a:solidFill>
                <a:schemeClr val="bg1"/>
              </a:solidFill>
              <a:latin typeface="Century Schoolbook" panose="02040604050505020304" pitchFamily="18" charset="0"/>
            </a:endParaRPr>
          </a:p>
          <a:p>
            <a:pPr marL="285750" indent="-285750">
              <a:buFont typeface="Arial" panose="020B0604020202020204" pitchFamily="34" charset="0"/>
              <a:buChar char="•"/>
            </a:pPr>
            <a:r>
              <a:rPr lang="en-US" sz="2800" dirty="0">
                <a:solidFill>
                  <a:schemeClr val="bg1"/>
                </a:solidFill>
                <a:latin typeface="Century Schoolbook" panose="02040604050505020304" pitchFamily="18" charset="0"/>
              </a:rPr>
              <a:t>Business/farm value (</a:t>
            </a:r>
            <a:r>
              <a:rPr lang="en-US" sz="2800" i="1" dirty="0">
                <a:solidFill>
                  <a:schemeClr val="bg1"/>
                </a:solidFill>
                <a:latin typeface="Century Schoolbook" panose="02040604050505020304" pitchFamily="18" charset="0"/>
              </a:rPr>
              <a:t>exclude family business/farm)</a:t>
            </a:r>
          </a:p>
          <a:p>
            <a:pPr marL="285750" indent="-285750">
              <a:buFont typeface="Arial" panose="020B0604020202020204" pitchFamily="34" charset="0"/>
              <a:buChar char="•"/>
            </a:pPr>
            <a:r>
              <a:rPr lang="en-US" sz="2800" dirty="0">
                <a:solidFill>
                  <a:schemeClr val="bg1"/>
                </a:solidFill>
                <a:latin typeface="Century Schoolbook" panose="02040604050505020304" pitchFamily="18" charset="0"/>
              </a:rPr>
              <a:t>Size of family</a:t>
            </a:r>
          </a:p>
          <a:p>
            <a:pPr marL="285750" indent="-285750">
              <a:buFont typeface="Arial" panose="020B0604020202020204" pitchFamily="34" charset="0"/>
              <a:buChar char="•"/>
            </a:pPr>
            <a:endParaRPr lang="en-US" sz="1600" dirty="0">
              <a:solidFill>
                <a:schemeClr val="bg1"/>
              </a:solidFill>
              <a:latin typeface="Century Schoolbook" panose="02040604050505020304" pitchFamily="18" charset="0"/>
            </a:endParaRPr>
          </a:p>
          <a:p>
            <a:pPr marL="285750" indent="-285750">
              <a:buFont typeface="Arial" panose="020B0604020202020204" pitchFamily="34" charset="0"/>
              <a:buChar char="•"/>
            </a:pPr>
            <a:r>
              <a:rPr lang="en-US" sz="2800" dirty="0">
                <a:solidFill>
                  <a:schemeClr val="bg1"/>
                </a:solidFill>
                <a:latin typeface="Century Schoolbook" panose="02040604050505020304" pitchFamily="18" charset="0"/>
              </a:rPr>
              <a:t>Siblings in college</a:t>
            </a:r>
          </a:p>
          <a:p>
            <a:pPr marL="285750" indent="-285750">
              <a:buFont typeface="Arial" panose="020B0604020202020204" pitchFamily="34" charset="0"/>
              <a:buChar char="•"/>
            </a:pPr>
            <a:endParaRPr lang="en-US" sz="1600" dirty="0">
              <a:solidFill>
                <a:schemeClr val="bg1"/>
              </a:solidFill>
              <a:latin typeface="Century Schoolbook" panose="02040604050505020304" pitchFamily="18" charset="0"/>
            </a:endParaRPr>
          </a:p>
          <a:p>
            <a:pPr marL="285750" indent="-285750">
              <a:buFont typeface="Arial" panose="020B0604020202020204" pitchFamily="34" charset="0"/>
              <a:buChar char="•"/>
            </a:pPr>
            <a:r>
              <a:rPr lang="en-US" sz="2800" dirty="0">
                <a:solidFill>
                  <a:schemeClr val="bg1"/>
                </a:solidFill>
                <a:latin typeface="Century Schoolbook" panose="02040604050505020304" pitchFamily="18" charset="0"/>
              </a:rPr>
              <a:t>Student’s income and assets</a:t>
            </a:r>
          </a:p>
          <a:p>
            <a:pPr marL="285750" indent="-285750">
              <a:buFont typeface="Arial" panose="020B0604020202020204" pitchFamily="34" charset="0"/>
              <a:buChar char="•"/>
            </a:pPr>
            <a:endParaRPr lang="en-US" sz="1600" dirty="0">
              <a:solidFill>
                <a:schemeClr val="bg1"/>
              </a:solidFill>
              <a:latin typeface="Century Schoolbook" panose="02040604050505020304" pitchFamily="18" charset="0"/>
            </a:endParaRPr>
          </a:p>
          <a:p>
            <a:pPr marL="285750" indent="-285750">
              <a:buFont typeface="Arial" panose="020B0604020202020204" pitchFamily="34" charset="0"/>
              <a:buChar char="•"/>
            </a:pPr>
            <a:r>
              <a:rPr lang="en-US" sz="2800" dirty="0">
                <a:solidFill>
                  <a:schemeClr val="bg1"/>
                </a:solidFill>
                <a:latin typeface="Century Schoolbook" panose="02040604050505020304" pitchFamily="18" charset="0"/>
              </a:rPr>
              <a:t>Age of older parent</a:t>
            </a:r>
          </a:p>
        </p:txBody>
      </p:sp>
      <p:sp>
        <p:nvSpPr>
          <p:cNvPr id="8" name="TextBox 7">
            <a:extLst>
              <a:ext uri="{FF2B5EF4-FFF2-40B4-BE49-F238E27FC236}">
                <a16:creationId xmlns:a16="http://schemas.microsoft.com/office/drawing/2014/main" id="{F2204CFD-97ED-4261-9C29-816D13C01C1C}"/>
              </a:ext>
            </a:extLst>
          </p:cNvPr>
          <p:cNvSpPr txBox="1"/>
          <p:nvPr/>
        </p:nvSpPr>
        <p:spPr>
          <a:xfrm>
            <a:off x="0" y="6709555"/>
            <a:ext cx="6553200" cy="227330"/>
          </a:xfrm>
          <a:prstGeom prst="rect">
            <a:avLst/>
          </a:prstGeom>
          <a:solidFill>
            <a:srgbClr val="98252B"/>
          </a:solidFill>
        </p:spPr>
        <p:txBody>
          <a:bodyPr wrap="square" rtlCol="0">
            <a:spAutoFit/>
          </a:bodyPr>
          <a:lstStyle/>
          <a:p>
            <a:endParaRPr lang="en-US" dirty="0"/>
          </a:p>
        </p:txBody>
      </p:sp>
    </p:spTree>
    <p:extLst>
      <p:ext uri="{BB962C8B-B14F-4D97-AF65-F5344CB8AC3E}">
        <p14:creationId xmlns:p14="http://schemas.microsoft.com/office/powerpoint/2010/main" val="99938130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EF5C3D-7D73-4F56-8539-B84C8FEF1FF4}"/>
              </a:ext>
            </a:extLst>
          </p:cNvPr>
          <p:cNvSpPr>
            <a:spLocks noGrp="1"/>
          </p:cNvSpPr>
          <p:nvPr>
            <p:ph type="title" idx="4294967295"/>
          </p:nvPr>
        </p:nvSpPr>
        <p:spPr>
          <a:xfrm>
            <a:off x="0" y="350837"/>
            <a:ext cx="12192000" cy="1325563"/>
          </a:xfrm>
        </p:spPr>
        <p:txBody>
          <a:bodyPr/>
          <a:lstStyle/>
          <a:p>
            <a:pPr algn="ctr"/>
            <a:r>
              <a:rPr lang="en-US" sz="6600" dirty="0">
                <a:solidFill>
                  <a:schemeClr val="bg1"/>
                </a:solidFill>
                <a:latin typeface="Century Schoolbook" panose="02040604050505020304" pitchFamily="18" charset="0"/>
              </a:rPr>
              <a:t> 2022-23 FAFSA</a:t>
            </a:r>
          </a:p>
        </p:txBody>
      </p:sp>
      <p:sp>
        <p:nvSpPr>
          <p:cNvPr id="5" name="TextBox 4">
            <a:extLst>
              <a:ext uri="{FF2B5EF4-FFF2-40B4-BE49-F238E27FC236}">
                <a16:creationId xmlns:a16="http://schemas.microsoft.com/office/drawing/2014/main" id="{8DF77666-7298-4936-A13E-02DFD9D4018A}"/>
              </a:ext>
            </a:extLst>
          </p:cNvPr>
          <p:cNvSpPr txBox="1"/>
          <p:nvPr/>
        </p:nvSpPr>
        <p:spPr>
          <a:xfrm>
            <a:off x="304800" y="5486400"/>
            <a:ext cx="2743200" cy="1143000"/>
          </a:xfrm>
          <a:prstGeom prst="rect">
            <a:avLst/>
          </a:prstGeom>
          <a:solidFill>
            <a:srgbClr val="98252B"/>
          </a:solidFill>
        </p:spPr>
        <p:txBody>
          <a:bodyPr wrap="square" rtlCol="0">
            <a:spAutoFit/>
          </a:bodyPr>
          <a:lstStyle/>
          <a:p>
            <a:endParaRPr lang="en-US" dirty="0"/>
          </a:p>
        </p:txBody>
      </p:sp>
      <p:pic>
        <p:nvPicPr>
          <p:cNvPr id="7" name="Picture 6">
            <a:extLst>
              <a:ext uri="{FF2B5EF4-FFF2-40B4-BE49-F238E27FC236}">
                <a16:creationId xmlns:a16="http://schemas.microsoft.com/office/drawing/2014/main" id="{0352A500-3869-4E8E-A2D0-7A74C74238C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5765" y="5867400"/>
            <a:ext cx="2514599" cy="696403"/>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785E1C56-62DC-4AB6-AFAC-A31157BFDDBD}"/>
              </a:ext>
            </a:extLst>
          </p:cNvPr>
          <p:cNvSpPr txBox="1"/>
          <p:nvPr/>
        </p:nvSpPr>
        <p:spPr>
          <a:xfrm>
            <a:off x="6400800" y="3200400"/>
            <a:ext cx="5791200" cy="3657600"/>
          </a:xfrm>
          <a:prstGeom prst="rect">
            <a:avLst/>
          </a:prstGeom>
          <a:solidFill>
            <a:srgbClr val="98252B"/>
          </a:solidFill>
        </p:spPr>
        <p:txBody>
          <a:bodyPr wrap="square" rtlCol="0">
            <a:spAutoFit/>
          </a:bodyPr>
          <a:lstStyle/>
          <a:p>
            <a:endParaRPr lang="en-US" dirty="0"/>
          </a:p>
        </p:txBody>
      </p:sp>
      <p:sp>
        <p:nvSpPr>
          <p:cNvPr id="3" name="Rectangle 2">
            <a:extLst>
              <a:ext uri="{FF2B5EF4-FFF2-40B4-BE49-F238E27FC236}">
                <a16:creationId xmlns:a16="http://schemas.microsoft.com/office/drawing/2014/main" id="{3EF9FA57-B3D1-4D0A-A888-1AF6040F71BD}"/>
              </a:ext>
            </a:extLst>
          </p:cNvPr>
          <p:cNvSpPr/>
          <p:nvPr/>
        </p:nvSpPr>
        <p:spPr>
          <a:xfrm>
            <a:off x="1066800" y="1782901"/>
            <a:ext cx="10744200" cy="5509200"/>
          </a:xfrm>
          <a:prstGeom prst="rect">
            <a:avLst/>
          </a:prstGeom>
        </p:spPr>
        <p:txBody>
          <a:bodyPr wrap="square">
            <a:spAutoFit/>
          </a:bodyPr>
          <a:lstStyle/>
          <a:p>
            <a:pPr marL="1028700" lvl="1" indent="-571500">
              <a:buFont typeface="Arial" panose="020B0604020202020204" pitchFamily="34" charset="0"/>
              <a:buChar char="•"/>
            </a:pPr>
            <a:r>
              <a:rPr lang="en-US" sz="3400" dirty="0">
                <a:solidFill>
                  <a:schemeClr val="bg1"/>
                </a:solidFill>
                <a:latin typeface="Century Schoolbook" panose="02040604050505020304" pitchFamily="18" charset="0"/>
              </a:rPr>
              <a:t>Federal Student Aid ID (FSA ID)</a:t>
            </a:r>
          </a:p>
          <a:p>
            <a:pPr lvl="1"/>
            <a:endParaRPr lang="en-US" sz="3400" dirty="0">
              <a:solidFill>
                <a:schemeClr val="bg1"/>
              </a:solidFill>
              <a:latin typeface="Century Schoolbook" panose="02040604050505020304" pitchFamily="18" charset="0"/>
            </a:endParaRPr>
          </a:p>
          <a:p>
            <a:pPr marL="1828800" lvl="3" indent="-457200">
              <a:buFont typeface="Arial" panose="020B0604020202020204" pitchFamily="34" charset="0"/>
              <a:buChar char="•"/>
            </a:pPr>
            <a:r>
              <a:rPr lang="en-US" sz="3400" dirty="0">
                <a:solidFill>
                  <a:srgbClr val="ECAB00"/>
                </a:solidFill>
                <a:latin typeface="Century Schoolbook" panose="02040604050505020304" pitchFamily="18" charset="0"/>
                <a:hlinkClick r:id="rId4">
                  <a:extLst>
                    <a:ext uri="{A12FA001-AC4F-418D-AE19-62706E023703}">
                      <ahyp:hlinkClr xmlns:ahyp="http://schemas.microsoft.com/office/drawing/2018/hyperlinkcolor" val="tx"/>
                    </a:ext>
                  </a:extLst>
                </a:hlinkClick>
              </a:rPr>
              <a:t>www.fsaid.ed.gov</a:t>
            </a:r>
            <a:r>
              <a:rPr lang="en-US" sz="3400" dirty="0">
                <a:solidFill>
                  <a:srgbClr val="ECAB00"/>
                </a:solidFill>
                <a:latin typeface="Century Schoolbook" panose="02040604050505020304" pitchFamily="18" charset="0"/>
              </a:rPr>
              <a:t> </a:t>
            </a:r>
          </a:p>
          <a:p>
            <a:pPr marL="1828800" lvl="3" indent="-457200">
              <a:buFont typeface="Arial" panose="020B0604020202020204" pitchFamily="34" charset="0"/>
              <a:buChar char="•"/>
            </a:pPr>
            <a:r>
              <a:rPr lang="en-US" sz="3400" dirty="0">
                <a:solidFill>
                  <a:schemeClr val="bg1"/>
                </a:solidFill>
                <a:latin typeface="Century Schoolbook" panose="02040604050505020304" pitchFamily="18" charset="0"/>
              </a:rPr>
              <a:t>Student and one parent</a:t>
            </a:r>
          </a:p>
          <a:p>
            <a:pPr marL="1828800" lvl="3" indent="-457200">
              <a:buFont typeface="Arial" panose="020B0604020202020204" pitchFamily="34" charset="0"/>
              <a:buChar char="•"/>
            </a:pPr>
            <a:r>
              <a:rPr lang="en-US" sz="3400" dirty="0">
                <a:solidFill>
                  <a:schemeClr val="bg1"/>
                </a:solidFill>
                <a:latin typeface="Century Schoolbook" panose="02040604050505020304" pitchFamily="18" charset="0"/>
              </a:rPr>
              <a:t>Get SSNs correct!</a:t>
            </a:r>
          </a:p>
          <a:p>
            <a:pPr marL="1828800" lvl="3" indent="-457200">
              <a:buFont typeface="Arial" panose="020B0604020202020204" pitchFamily="34" charset="0"/>
              <a:buChar char="•"/>
            </a:pPr>
            <a:r>
              <a:rPr lang="en-US" sz="3400" dirty="0">
                <a:solidFill>
                  <a:schemeClr val="bg1"/>
                </a:solidFill>
                <a:latin typeface="Century Schoolbook" panose="02040604050505020304" pitchFamily="18" charset="0"/>
              </a:rPr>
              <a:t>Permanent email address (not high school)</a:t>
            </a:r>
          </a:p>
          <a:p>
            <a:pPr marL="1828800" lvl="3" indent="-457200">
              <a:buFont typeface="Arial" panose="020B0604020202020204" pitchFamily="34" charset="0"/>
              <a:buChar char="•"/>
            </a:pPr>
            <a:r>
              <a:rPr lang="en-US" sz="3400" dirty="0">
                <a:solidFill>
                  <a:schemeClr val="bg1"/>
                </a:solidFill>
                <a:latin typeface="Century Schoolbook" panose="02040604050505020304" pitchFamily="18" charset="0"/>
              </a:rPr>
              <a:t>Challenge questions</a:t>
            </a:r>
          </a:p>
          <a:p>
            <a:pPr marL="1828800" lvl="3" indent="-457200">
              <a:buFont typeface="Arial" panose="020B0604020202020204" pitchFamily="34" charset="0"/>
              <a:buChar char="•"/>
            </a:pPr>
            <a:endParaRPr lang="en-US" sz="3400" dirty="0">
              <a:solidFill>
                <a:schemeClr val="bg1"/>
              </a:solidFill>
              <a:latin typeface="Century Schoolbook" panose="02040604050505020304" pitchFamily="18" charset="0"/>
            </a:endParaRPr>
          </a:p>
          <a:p>
            <a:pPr marL="1028700" lvl="1" indent="-571500">
              <a:buFont typeface="Arial" panose="020B0604020202020204" pitchFamily="34" charset="0"/>
              <a:buChar char="•"/>
            </a:pPr>
            <a:endParaRPr lang="en-US" sz="4000" dirty="0">
              <a:solidFill>
                <a:schemeClr val="bg1"/>
              </a:solidFill>
              <a:latin typeface="Century Schoolbook" panose="02040604050505020304" pitchFamily="18" charset="0"/>
            </a:endParaRPr>
          </a:p>
          <a:p>
            <a:pPr marL="1028700" lvl="1" indent="-571500">
              <a:buFont typeface="Arial" panose="020B0604020202020204" pitchFamily="34" charset="0"/>
              <a:buChar char="•"/>
            </a:pPr>
            <a:endParaRPr lang="en-US" sz="4000" dirty="0">
              <a:solidFill>
                <a:schemeClr val="bg1"/>
              </a:solidFill>
              <a:latin typeface="Century Schoolbook" panose="02040604050505020304" pitchFamily="18" charset="0"/>
            </a:endParaRPr>
          </a:p>
        </p:txBody>
      </p:sp>
      <p:sp>
        <p:nvSpPr>
          <p:cNvPr id="8" name="TextBox 7">
            <a:extLst>
              <a:ext uri="{FF2B5EF4-FFF2-40B4-BE49-F238E27FC236}">
                <a16:creationId xmlns:a16="http://schemas.microsoft.com/office/drawing/2014/main" id="{14AD5960-3E80-4827-B206-0C4B8B81F7C6}"/>
              </a:ext>
            </a:extLst>
          </p:cNvPr>
          <p:cNvSpPr txBox="1"/>
          <p:nvPr/>
        </p:nvSpPr>
        <p:spPr>
          <a:xfrm>
            <a:off x="0" y="6675120"/>
            <a:ext cx="6553200" cy="182880"/>
          </a:xfrm>
          <a:prstGeom prst="rect">
            <a:avLst/>
          </a:prstGeom>
          <a:solidFill>
            <a:srgbClr val="98252B"/>
          </a:solidFill>
        </p:spPr>
        <p:txBody>
          <a:bodyPr wrap="square" rtlCol="0">
            <a:spAutoFit/>
          </a:bodyPr>
          <a:lstStyle/>
          <a:p>
            <a:endParaRPr lang="en-US" dirty="0"/>
          </a:p>
        </p:txBody>
      </p:sp>
    </p:spTree>
    <p:extLst>
      <p:ext uri="{BB962C8B-B14F-4D97-AF65-F5344CB8AC3E}">
        <p14:creationId xmlns:p14="http://schemas.microsoft.com/office/powerpoint/2010/main" val="30494190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C9E4EC-28AF-4FE9-BB81-C17834432487}"/>
              </a:ext>
            </a:extLst>
          </p:cNvPr>
          <p:cNvSpPr>
            <a:spLocks noGrp="1"/>
          </p:cNvSpPr>
          <p:nvPr>
            <p:ph type="title" idx="4294967295"/>
          </p:nvPr>
        </p:nvSpPr>
        <p:spPr>
          <a:xfrm>
            <a:off x="1143000" y="295567"/>
            <a:ext cx="9732380" cy="1325563"/>
          </a:xfrm>
        </p:spPr>
        <p:txBody>
          <a:bodyPr/>
          <a:lstStyle/>
          <a:p>
            <a:pPr algn="ctr"/>
            <a:r>
              <a:rPr lang="en-US" sz="6000" dirty="0">
                <a:solidFill>
                  <a:srgbClr val="EDC926"/>
                </a:solidFill>
                <a:latin typeface="Century Schoolbook" panose="02040604050505020304" pitchFamily="18" charset="0"/>
              </a:rPr>
              <a:t>Special Circumstances</a:t>
            </a:r>
          </a:p>
        </p:txBody>
      </p:sp>
      <p:sp>
        <p:nvSpPr>
          <p:cNvPr id="2" name="Rectangle 1">
            <a:extLst>
              <a:ext uri="{FF2B5EF4-FFF2-40B4-BE49-F238E27FC236}">
                <a16:creationId xmlns:a16="http://schemas.microsoft.com/office/drawing/2014/main" id="{7972223F-CB1A-4947-B32F-2A2F4B449F14}"/>
              </a:ext>
            </a:extLst>
          </p:cNvPr>
          <p:cNvSpPr/>
          <p:nvPr/>
        </p:nvSpPr>
        <p:spPr>
          <a:xfrm>
            <a:off x="1229810" y="1685865"/>
            <a:ext cx="4419600" cy="3539430"/>
          </a:xfrm>
          <a:prstGeom prst="rect">
            <a:avLst/>
          </a:prstGeom>
        </p:spPr>
        <p:txBody>
          <a:bodyPr wrap="square">
            <a:spAutoFit/>
          </a:bodyPr>
          <a:lstStyle/>
          <a:p>
            <a:pPr marL="285750" indent="-285750">
              <a:buFont typeface="Arial" panose="020B0604020202020204" pitchFamily="34" charset="0"/>
              <a:buChar char="•"/>
            </a:pPr>
            <a:r>
              <a:rPr lang="en-US" sz="3200" dirty="0">
                <a:solidFill>
                  <a:schemeClr val="bg1"/>
                </a:solidFill>
                <a:latin typeface="Century Schoolbook" panose="02040604050505020304" pitchFamily="18" charset="0"/>
              </a:rPr>
              <a:t>Job loss or income reduction</a:t>
            </a:r>
          </a:p>
          <a:p>
            <a:pPr marL="285750" indent="-285750">
              <a:buFont typeface="Arial" panose="020B0604020202020204" pitchFamily="34" charset="0"/>
              <a:buChar char="•"/>
            </a:pPr>
            <a:endParaRPr lang="en-US" sz="3200" dirty="0">
              <a:solidFill>
                <a:schemeClr val="bg1"/>
              </a:solidFill>
              <a:latin typeface="Century Schoolbook" panose="02040604050505020304" pitchFamily="18" charset="0"/>
            </a:endParaRPr>
          </a:p>
          <a:p>
            <a:pPr marL="285750" indent="-285750">
              <a:buFont typeface="Arial" panose="020B0604020202020204" pitchFamily="34" charset="0"/>
              <a:buChar char="•"/>
            </a:pPr>
            <a:r>
              <a:rPr lang="en-US" sz="3200" dirty="0">
                <a:solidFill>
                  <a:schemeClr val="bg1"/>
                </a:solidFill>
                <a:latin typeface="Century Schoolbook" panose="02040604050505020304" pitchFamily="18" charset="0"/>
              </a:rPr>
              <a:t>Private school tuition</a:t>
            </a:r>
          </a:p>
          <a:p>
            <a:pPr marL="285750" indent="-285750">
              <a:buFont typeface="Arial" panose="020B0604020202020204" pitchFamily="34" charset="0"/>
              <a:buChar char="•"/>
            </a:pPr>
            <a:endParaRPr lang="en-US" sz="3200" dirty="0">
              <a:solidFill>
                <a:schemeClr val="bg1"/>
              </a:solidFill>
              <a:latin typeface="Century Schoolbook" panose="02040604050505020304" pitchFamily="18" charset="0"/>
            </a:endParaRPr>
          </a:p>
          <a:p>
            <a:pPr marL="285750" indent="-285750">
              <a:buFont typeface="Arial" panose="020B0604020202020204" pitchFamily="34" charset="0"/>
              <a:buChar char="•"/>
            </a:pPr>
            <a:r>
              <a:rPr lang="en-US" sz="3200" dirty="0">
                <a:solidFill>
                  <a:schemeClr val="bg1"/>
                </a:solidFill>
                <a:latin typeface="Century Schoolbook" panose="02040604050505020304" pitchFamily="18" charset="0"/>
              </a:rPr>
              <a:t>High cost of living</a:t>
            </a:r>
          </a:p>
        </p:txBody>
      </p:sp>
      <p:sp>
        <p:nvSpPr>
          <p:cNvPr id="4" name="Rectangle 3">
            <a:extLst>
              <a:ext uri="{FF2B5EF4-FFF2-40B4-BE49-F238E27FC236}">
                <a16:creationId xmlns:a16="http://schemas.microsoft.com/office/drawing/2014/main" id="{403954C3-681A-48B9-9DBD-721E70453A29}"/>
              </a:ext>
            </a:extLst>
          </p:cNvPr>
          <p:cNvSpPr/>
          <p:nvPr/>
        </p:nvSpPr>
        <p:spPr>
          <a:xfrm>
            <a:off x="6096000" y="1685865"/>
            <a:ext cx="4866190" cy="4524315"/>
          </a:xfrm>
          <a:prstGeom prst="rect">
            <a:avLst/>
          </a:prstGeom>
        </p:spPr>
        <p:txBody>
          <a:bodyPr wrap="square">
            <a:spAutoFit/>
          </a:bodyPr>
          <a:lstStyle/>
          <a:p>
            <a:pPr marL="285750" indent="-285750">
              <a:buFont typeface="Arial" panose="020B0604020202020204" pitchFamily="34" charset="0"/>
              <a:buChar char="•"/>
            </a:pPr>
            <a:r>
              <a:rPr lang="en-US" sz="3200" dirty="0">
                <a:solidFill>
                  <a:schemeClr val="bg1"/>
                </a:solidFill>
                <a:latin typeface="Century Schoolbook" panose="02040604050505020304" pitchFamily="18" charset="0"/>
              </a:rPr>
              <a:t>Parental college costs or student loan payments</a:t>
            </a:r>
          </a:p>
          <a:p>
            <a:pPr marL="285750" indent="-285750">
              <a:buFont typeface="Arial" panose="020B0604020202020204" pitchFamily="34" charset="0"/>
              <a:buChar char="•"/>
            </a:pPr>
            <a:endParaRPr lang="en-US" sz="3200" dirty="0">
              <a:solidFill>
                <a:schemeClr val="bg1"/>
              </a:solidFill>
              <a:latin typeface="Century Schoolbook" panose="02040604050505020304" pitchFamily="18" charset="0"/>
            </a:endParaRPr>
          </a:p>
          <a:p>
            <a:pPr marL="285750" indent="-285750">
              <a:buFont typeface="Arial" panose="020B0604020202020204" pitchFamily="34" charset="0"/>
              <a:buChar char="•"/>
            </a:pPr>
            <a:r>
              <a:rPr lang="en-US" sz="3200" dirty="0">
                <a:solidFill>
                  <a:schemeClr val="bg1"/>
                </a:solidFill>
                <a:latin typeface="Century Schoolbook" panose="02040604050505020304" pitchFamily="18" charset="0"/>
              </a:rPr>
              <a:t>Exceptional medical </a:t>
            </a:r>
          </a:p>
          <a:p>
            <a:r>
              <a:rPr lang="en-US" sz="3200" dirty="0">
                <a:solidFill>
                  <a:schemeClr val="bg1"/>
                </a:solidFill>
                <a:latin typeface="Century Schoolbook" panose="02040604050505020304" pitchFamily="18" charset="0"/>
              </a:rPr>
              <a:t>   or dental expenses</a:t>
            </a:r>
          </a:p>
          <a:p>
            <a:endParaRPr lang="en-US" sz="3200" dirty="0">
              <a:solidFill>
                <a:schemeClr val="bg1"/>
              </a:solidFill>
              <a:latin typeface="Century Schoolbook" panose="02040604050505020304" pitchFamily="18" charset="0"/>
            </a:endParaRPr>
          </a:p>
          <a:p>
            <a:pPr marL="285750" indent="-285750">
              <a:buFont typeface="Arial" panose="020B0604020202020204" pitchFamily="34" charset="0"/>
              <a:buChar char="•"/>
            </a:pPr>
            <a:r>
              <a:rPr lang="en-US" sz="3200" dirty="0">
                <a:solidFill>
                  <a:schemeClr val="bg1"/>
                </a:solidFill>
                <a:latin typeface="Century Schoolbook" panose="02040604050505020304" pitchFamily="18" charset="0"/>
              </a:rPr>
              <a:t>Other extenuating circumstances</a:t>
            </a:r>
          </a:p>
        </p:txBody>
      </p:sp>
    </p:spTree>
    <p:extLst>
      <p:ext uri="{BB962C8B-B14F-4D97-AF65-F5344CB8AC3E}">
        <p14:creationId xmlns:p14="http://schemas.microsoft.com/office/powerpoint/2010/main" val="27418260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E42045-CEB9-4A6D-96A3-52B27F3B7DA9}"/>
              </a:ext>
            </a:extLst>
          </p:cNvPr>
          <p:cNvSpPr>
            <a:spLocks noGrp="1"/>
          </p:cNvSpPr>
          <p:nvPr>
            <p:ph type="title"/>
          </p:nvPr>
        </p:nvSpPr>
        <p:spPr/>
        <p:txBody>
          <a:bodyPr/>
          <a:lstStyle/>
          <a:p>
            <a:pPr algn="ctr"/>
            <a:r>
              <a:rPr lang="en-US" dirty="0">
                <a:solidFill>
                  <a:schemeClr val="bg1"/>
                </a:solidFill>
              </a:rPr>
              <a:t>Avoid Common FAFSA Errors</a:t>
            </a:r>
          </a:p>
        </p:txBody>
      </p:sp>
      <p:sp>
        <p:nvSpPr>
          <p:cNvPr id="3" name="Content Placeholder 2">
            <a:extLst>
              <a:ext uri="{FF2B5EF4-FFF2-40B4-BE49-F238E27FC236}">
                <a16:creationId xmlns:a16="http://schemas.microsoft.com/office/drawing/2014/main" id="{8BBEAC5A-E0D3-4756-A698-AC9F8378B830}"/>
              </a:ext>
            </a:extLst>
          </p:cNvPr>
          <p:cNvSpPr>
            <a:spLocks noGrp="1"/>
          </p:cNvSpPr>
          <p:nvPr>
            <p:ph sz="half" idx="1"/>
          </p:nvPr>
        </p:nvSpPr>
        <p:spPr>
          <a:xfrm>
            <a:off x="838200" y="1600199"/>
            <a:ext cx="5181600" cy="4061052"/>
          </a:xfrm>
        </p:spPr>
        <p:txBody>
          <a:bodyPr/>
          <a:lstStyle/>
          <a:p>
            <a:r>
              <a:rPr lang="en-US" dirty="0">
                <a:solidFill>
                  <a:schemeClr val="accent4"/>
                </a:solidFill>
              </a:rPr>
              <a:t>Make sure social security numbers are accurate</a:t>
            </a:r>
          </a:p>
          <a:p>
            <a:r>
              <a:rPr lang="en-US" dirty="0">
                <a:solidFill>
                  <a:schemeClr val="accent4"/>
                </a:solidFill>
              </a:rPr>
              <a:t>Pay attention to whether you need to enter PARENT info or STUDENT info (especially on income &amp; asset questions)</a:t>
            </a:r>
          </a:p>
          <a:p>
            <a:r>
              <a:rPr lang="en-US" dirty="0">
                <a:solidFill>
                  <a:schemeClr val="accent4"/>
                </a:solidFill>
              </a:rPr>
              <a:t>Don’t include equity in retirement accounts or primary home</a:t>
            </a:r>
          </a:p>
          <a:p>
            <a:pPr marL="0" indent="0">
              <a:buNone/>
            </a:pPr>
            <a:endParaRPr lang="en-US" dirty="0"/>
          </a:p>
        </p:txBody>
      </p:sp>
      <p:sp>
        <p:nvSpPr>
          <p:cNvPr id="4" name="Content Placeholder 3">
            <a:extLst>
              <a:ext uri="{FF2B5EF4-FFF2-40B4-BE49-F238E27FC236}">
                <a16:creationId xmlns:a16="http://schemas.microsoft.com/office/drawing/2014/main" id="{F0B97463-0CBC-4905-848B-C002424BE93F}"/>
              </a:ext>
            </a:extLst>
          </p:cNvPr>
          <p:cNvSpPr>
            <a:spLocks noGrp="1"/>
          </p:cNvSpPr>
          <p:nvPr>
            <p:ph sz="half" idx="2"/>
          </p:nvPr>
        </p:nvSpPr>
        <p:spPr>
          <a:xfrm>
            <a:off x="6019800" y="1600199"/>
            <a:ext cx="5334000" cy="4061051"/>
          </a:xfrm>
        </p:spPr>
        <p:txBody>
          <a:bodyPr/>
          <a:lstStyle/>
          <a:p>
            <a:r>
              <a:rPr lang="en-US" dirty="0">
                <a:solidFill>
                  <a:schemeClr val="accent4"/>
                </a:solidFill>
              </a:rPr>
              <a:t>FAFSA must be submitted each year to be considered for need-based aid</a:t>
            </a:r>
          </a:p>
          <a:p>
            <a:r>
              <a:rPr lang="en-US" dirty="0">
                <a:solidFill>
                  <a:schemeClr val="accent4"/>
                </a:solidFill>
              </a:rPr>
              <a:t>File by college/state deadlines</a:t>
            </a:r>
          </a:p>
          <a:p>
            <a:r>
              <a:rPr lang="en-US" dirty="0">
                <a:solidFill>
                  <a:schemeClr val="accent4"/>
                </a:solidFill>
              </a:rPr>
              <a:t>Both student and parent must electronically sign the FAFSA for your colleges to receive the FAFSAs</a:t>
            </a:r>
          </a:p>
          <a:p>
            <a:r>
              <a:rPr lang="en-US" dirty="0">
                <a:solidFill>
                  <a:schemeClr val="accent4"/>
                </a:solidFill>
              </a:rPr>
              <a:t>Don’t forget to submit!</a:t>
            </a:r>
          </a:p>
        </p:txBody>
      </p:sp>
    </p:spTree>
    <p:extLst>
      <p:ext uri="{BB962C8B-B14F-4D97-AF65-F5344CB8AC3E}">
        <p14:creationId xmlns:p14="http://schemas.microsoft.com/office/powerpoint/2010/main" val="327849537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31BAD-1337-44A9-893B-5AC7C9900D1B}"/>
              </a:ext>
            </a:extLst>
          </p:cNvPr>
          <p:cNvSpPr>
            <a:spLocks noGrp="1"/>
          </p:cNvSpPr>
          <p:nvPr>
            <p:ph type="title"/>
          </p:nvPr>
        </p:nvSpPr>
        <p:spPr/>
        <p:txBody>
          <a:bodyPr/>
          <a:lstStyle/>
          <a:p>
            <a:endParaRPr lang="en-US"/>
          </a:p>
        </p:txBody>
      </p:sp>
      <p:sp>
        <p:nvSpPr>
          <p:cNvPr id="3" name="Rectangle 2">
            <a:extLst>
              <a:ext uri="{FF2B5EF4-FFF2-40B4-BE49-F238E27FC236}">
                <a16:creationId xmlns:a16="http://schemas.microsoft.com/office/drawing/2014/main" id="{E2A71D14-77F0-4330-8D5E-02E3A093816B}"/>
              </a:ext>
            </a:extLst>
          </p:cNvPr>
          <p:cNvSpPr/>
          <p:nvPr/>
        </p:nvSpPr>
        <p:spPr>
          <a:xfrm>
            <a:off x="0" y="11372"/>
            <a:ext cx="12192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4" name="Picture 3" descr="NAOMI.tiff">
            <a:extLst>
              <a:ext uri="{FF2B5EF4-FFF2-40B4-BE49-F238E27FC236}">
                <a16:creationId xmlns:a16="http://schemas.microsoft.com/office/drawing/2014/main" id="{3519131F-34B6-4F00-BF91-5F8F2C1517C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10200" y="2492855"/>
            <a:ext cx="6781799" cy="4376517"/>
          </a:xfrm>
          <a:prstGeom prst="rect">
            <a:avLst/>
          </a:prstGeom>
        </p:spPr>
      </p:pic>
      <p:sp>
        <p:nvSpPr>
          <p:cNvPr id="5" name="TextBox 4">
            <a:extLst>
              <a:ext uri="{FF2B5EF4-FFF2-40B4-BE49-F238E27FC236}">
                <a16:creationId xmlns:a16="http://schemas.microsoft.com/office/drawing/2014/main" id="{34587257-22A8-4934-AC7E-CAC7EC736B42}"/>
              </a:ext>
            </a:extLst>
          </p:cNvPr>
          <p:cNvSpPr txBox="1"/>
          <p:nvPr/>
        </p:nvSpPr>
        <p:spPr>
          <a:xfrm>
            <a:off x="137160" y="212763"/>
            <a:ext cx="12020972" cy="923330"/>
          </a:xfrm>
          <a:prstGeom prst="rect">
            <a:avLst/>
          </a:prstGeom>
          <a:noFill/>
        </p:spPr>
        <p:txBody>
          <a:bodyPr wrap="square" rtlCol="0">
            <a:spAutoFit/>
          </a:bodyPr>
          <a:lstStyle/>
          <a:p>
            <a:r>
              <a:rPr lang="en-US" sz="5400" dirty="0">
                <a:latin typeface="Century Schoolbook" panose="02040604050505020304" pitchFamily="18" charset="0"/>
              </a:rPr>
              <a:t>Expected Family Contribution (EFC)</a:t>
            </a:r>
          </a:p>
        </p:txBody>
      </p:sp>
      <p:sp>
        <p:nvSpPr>
          <p:cNvPr id="12" name="TextBox 11">
            <a:extLst>
              <a:ext uri="{FF2B5EF4-FFF2-40B4-BE49-F238E27FC236}">
                <a16:creationId xmlns:a16="http://schemas.microsoft.com/office/drawing/2014/main" id="{83DA273D-B220-435E-BF9A-03DF04F82F46}"/>
              </a:ext>
            </a:extLst>
          </p:cNvPr>
          <p:cNvSpPr txBox="1"/>
          <p:nvPr/>
        </p:nvSpPr>
        <p:spPr>
          <a:xfrm>
            <a:off x="457201" y="1752600"/>
            <a:ext cx="9829800" cy="4462760"/>
          </a:xfrm>
          <a:prstGeom prst="rect">
            <a:avLst/>
          </a:prstGeom>
          <a:noFill/>
        </p:spPr>
        <p:txBody>
          <a:bodyPr wrap="square" rtlCol="0">
            <a:spAutoFit/>
          </a:bodyPr>
          <a:lstStyle/>
          <a:p>
            <a:pPr marL="285750" indent="-285750">
              <a:buFont typeface="Arial" panose="020B0604020202020204" pitchFamily="34" charset="0"/>
              <a:buChar char="•"/>
            </a:pPr>
            <a:r>
              <a:rPr lang="en-US" sz="3200" dirty="0">
                <a:latin typeface="Century Schoolbook" panose="02040604050505020304" pitchFamily="18" charset="0"/>
              </a:rPr>
              <a:t>The EFC is an indicator of a family’s financial strength and ability to pay for college</a:t>
            </a:r>
          </a:p>
          <a:p>
            <a:pPr marL="285750" indent="-285750">
              <a:buFont typeface="Arial" panose="020B0604020202020204" pitchFamily="34" charset="0"/>
              <a:buChar char="•"/>
            </a:pPr>
            <a:endParaRPr lang="en-US" sz="3200" dirty="0">
              <a:latin typeface="Century Schoolbook" panose="02040604050505020304" pitchFamily="18" charset="0"/>
            </a:endParaRPr>
          </a:p>
          <a:p>
            <a:pPr marL="285750" indent="-285750">
              <a:buFont typeface="Arial" panose="020B0604020202020204" pitchFamily="34" charset="0"/>
              <a:buChar char="•"/>
            </a:pPr>
            <a:r>
              <a:rPr lang="en-US" sz="3200" dirty="0">
                <a:latin typeface="Century Schoolbook" panose="02040604050505020304" pitchFamily="18" charset="0"/>
              </a:rPr>
              <a:t>Determines eligibility for need-based aid from Federal, State and college sources</a:t>
            </a:r>
          </a:p>
          <a:p>
            <a:pPr marL="285750" indent="-285750">
              <a:buFont typeface="Arial" panose="020B0604020202020204" pitchFamily="34" charset="0"/>
              <a:buChar char="•"/>
            </a:pPr>
            <a:endParaRPr lang="en-US" sz="3200" dirty="0">
              <a:latin typeface="Century Schoolbook" panose="02040604050505020304" pitchFamily="18" charset="0"/>
            </a:endParaRPr>
          </a:p>
          <a:p>
            <a:pPr marL="285750" indent="-285750">
              <a:buFont typeface="Arial" panose="020B0604020202020204" pitchFamily="34" charset="0"/>
              <a:buChar char="•"/>
            </a:pPr>
            <a:r>
              <a:rPr lang="en-US" sz="3200" dirty="0">
                <a:latin typeface="Century Schoolbook" panose="02040604050505020304" pitchFamily="18" charset="0"/>
              </a:rPr>
              <a:t>Colleges will meet as much “need” as </a:t>
            </a:r>
          </a:p>
          <a:p>
            <a:r>
              <a:rPr lang="en-US" sz="3200" dirty="0">
                <a:latin typeface="Century Schoolbook" panose="02040604050505020304" pitchFamily="18" charset="0"/>
              </a:rPr>
              <a:t>   possible with their limited resources </a:t>
            </a:r>
          </a:p>
          <a:p>
            <a:pPr marL="285750" indent="-285750">
              <a:buFont typeface="Arial" panose="020B0604020202020204" pitchFamily="34" charset="0"/>
              <a:buChar char="•"/>
            </a:pPr>
            <a:endParaRPr lang="en-US" sz="2800" dirty="0">
              <a:latin typeface="Century Schoolbook" panose="02040604050505020304" pitchFamily="18" charset="0"/>
            </a:endParaRPr>
          </a:p>
        </p:txBody>
      </p:sp>
    </p:spTree>
    <p:extLst>
      <p:ext uri="{BB962C8B-B14F-4D97-AF65-F5344CB8AC3E}">
        <p14:creationId xmlns:p14="http://schemas.microsoft.com/office/powerpoint/2010/main" val="355430540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AC9E4EC-28AF-4FE9-BB81-C17834432487}"/>
              </a:ext>
            </a:extLst>
          </p:cNvPr>
          <p:cNvSpPr>
            <a:spLocks noGrp="1"/>
          </p:cNvSpPr>
          <p:nvPr>
            <p:ph type="title" idx="4294967295"/>
          </p:nvPr>
        </p:nvSpPr>
        <p:spPr>
          <a:xfrm>
            <a:off x="1244718" y="365125"/>
            <a:ext cx="8833684" cy="1325563"/>
          </a:xfrm>
        </p:spPr>
        <p:txBody>
          <a:bodyPr/>
          <a:lstStyle/>
          <a:p>
            <a:pPr algn="ctr"/>
            <a:r>
              <a:rPr lang="en-US" sz="6600" dirty="0">
                <a:solidFill>
                  <a:srgbClr val="EDC926"/>
                </a:solidFill>
                <a:latin typeface="Century Schoolbook" panose="02040604050505020304" pitchFamily="18" charset="0"/>
              </a:rPr>
              <a:t>Eligibility</a:t>
            </a:r>
          </a:p>
        </p:txBody>
      </p:sp>
      <p:grpSp>
        <p:nvGrpSpPr>
          <p:cNvPr id="24" name="Group 23">
            <a:extLst>
              <a:ext uri="{FF2B5EF4-FFF2-40B4-BE49-F238E27FC236}">
                <a16:creationId xmlns:a16="http://schemas.microsoft.com/office/drawing/2014/main" id="{EC27C7AE-E9F8-46C2-986B-2A81D5574F74}"/>
              </a:ext>
            </a:extLst>
          </p:cNvPr>
          <p:cNvGrpSpPr/>
          <p:nvPr/>
        </p:nvGrpSpPr>
        <p:grpSpPr>
          <a:xfrm>
            <a:off x="1244718" y="2208302"/>
            <a:ext cx="8833684" cy="2619740"/>
            <a:chOff x="1244718" y="2208302"/>
            <a:chExt cx="8833684" cy="2619740"/>
          </a:xfrm>
        </p:grpSpPr>
        <p:pic>
          <p:nvPicPr>
            <p:cNvPr id="9" name="Picture 8">
              <a:extLst>
                <a:ext uri="{FF2B5EF4-FFF2-40B4-BE49-F238E27FC236}">
                  <a16:creationId xmlns:a16="http://schemas.microsoft.com/office/drawing/2014/main" id="{AEA820AE-CD9A-4921-ACDC-8280082E871E}"/>
                </a:ext>
              </a:extLst>
            </p:cNvPr>
            <p:cNvPicPr>
              <a:picLocks noChangeAspect="1"/>
            </p:cNvPicPr>
            <p:nvPr/>
          </p:nvPicPr>
          <p:blipFill>
            <a:blip r:embed="rId3"/>
            <a:stretch>
              <a:fillRect/>
            </a:stretch>
          </p:blipFill>
          <p:spPr>
            <a:xfrm>
              <a:off x="1249545" y="2217163"/>
              <a:ext cx="1810502" cy="2602018"/>
            </a:xfrm>
            <a:prstGeom prst="rect">
              <a:avLst/>
            </a:prstGeom>
          </p:spPr>
        </p:pic>
        <p:pic>
          <p:nvPicPr>
            <p:cNvPr id="10" name="Picture 9">
              <a:extLst>
                <a:ext uri="{FF2B5EF4-FFF2-40B4-BE49-F238E27FC236}">
                  <a16:creationId xmlns:a16="http://schemas.microsoft.com/office/drawing/2014/main" id="{E00274FB-B018-45F4-AD67-B0935E6C8571}"/>
                </a:ext>
              </a:extLst>
            </p:cNvPr>
            <p:cNvPicPr>
              <a:picLocks noChangeAspect="1"/>
            </p:cNvPicPr>
            <p:nvPr/>
          </p:nvPicPr>
          <p:blipFill>
            <a:blip r:embed="rId4">
              <a:duotone>
                <a:schemeClr val="bg2">
                  <a:shade val="45000"/>
                  <a:satMod val="135000"/>
                </a:schemeClr>
                <a:prstClr val="white"/>
              </a:duotone>
            </a:blip>
            <a:stretch>
              <a:fillRect/>
            </a:stretch>
          </p:blipFill>
          <p:spPr>
            <a:xfrm>
              <a:off x="4723576" y="2217164"/>
              <a:ext cx="1805499" cy="2602018"/>
            </a:xfrm>
            <a:prstGeom prst="rect">
              <a:avLst/>
            </a:prstGeom>
          </p:spPr>
        </p:pic>
        <p:pic>
          <p:nvPicPr>
            <p:cNvPr id="11" name="Picture 10">
              <a:extLst>
                <a:ext uri="{FF2B5EF4-FFF2-40B4-BE49-F238E27FC236}">
                  <a16:creationId xmlns:a16="http://schemas.microsoft.com/office/drawing/2014/main" id="{0A13DE7F-FFC5-434B-8072-88EA3B7DCC24}"/>
                </a:ext>
              </a:extLst>
            </p:cNvPr>
            <p:cNvPicPr>
              <a:picLocks noChangeAspect="1"/>
            </p:cNvPicPr>
            <p:nvPr/>
          </p:nvPicPr>
          <p:blipFill>
            <a:blip r:embed="rId4"/>
            <a:stretch>
              <a:fillRect/>
            </a:stretch>
          </p:blipFill>
          <p:spPr>
            <a:xfrm>
              <a:off x="8197429" y="2208302"/>
              <a:ext cx="1880973" cy="2619740"/>
            </a:xfrm>
            <a:prstGeom prst="rect">
              <a:avLst/>
            </a:prstGeom>
            <a:solidFill>
              <a:schemeClr val="tx1"/>
            </a:solidFill>
          </p:spPr>
        </p:pic>
        <p:grpSp>
          <p:nvGrpSpPr>
            <p:cNvPr id="15" name="Group 14">
              <a:extLst>
                <a:ext uri="{FF2B5EF4-FFF2-40B4-BE49-F238E27FC236}">
                  <a16:creationId xmlns:a16="http://schemas.microsoft.com/office/drawing/2014/main" id="{7391085B-6F13-47B1-B790-9717B6FF25BD}"/>
                </a:ext>
              </a:extLst>
            </p:cNvPr>
            <p:cNvGrpSpPr/>
            <p:nvPr/>
          </p:nvGrpSpPr>
          <p:grpSpPr>
            <a:xfrm>
              <a:off x="3510690" y="3009047"/>
              <a:ext cx="762244" cy="762244"/>
              <a:chOff x="1421920" y="647503"/>
              <a:chExt cx="762244" cy="762244"/>
            </a:xfrm>
            <a:solidFill>
              <a:schemeClr val="bg1"/>
            </a:solidFill>
          </p:grpSpPr>
          <p:sp>
            <p:nvSpPr>
              <p:cNvPr id="16" name="Minus 7">
                <a:extLst>
                  <a:ext uri="{FF2B5EF4-FFF2-40B4-BE49-F238E27FC236}">
                    <a16:creationId xmlns:a16="http://schemas.microsoft.com/office/drawing/2014/main" id="{7624213A-14F5-40A8-82C3-F7DA83FF9E2B}"/>
                  </a:ext>
                </a:extLst>
              </p:cNvPr>
              <p:cNvSpPr/>
              <p:nvPr/>
            </p:nvSpPr>
            <p:spPr>
              <a:xfrm>
                <a:off x="1421920" y="647503"/>
                <a:ext cx="762244" cy="762244"/>
              </a:xfrm>
              <a:prstGeom prst="mathMinus">
                <a:avLst/>
              </a:prstGeom>
              <a:grpFill/>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17" name="Minus 4">
                <a:extLst>
                  <a:ext uri="{FF2B5EF4-FFF2-40B4-BE49-F238E27FC236}">
                    <a16:creationId xmlns:a16="http://schemas.microsoft.com/office/drawing/2014/main" id="{2FE3655E-0B62-43F0-9ED1-5D46B2EC3358}"/>
                  </a:ext>
                </a:extLst>
              </p:cNvPr>
              <p:cNvSpPr/>
              <p:nvPr/>
            </p:nvSpPr>
            <p:spPr>
              <a:xfrm>
                <a:off x="1522955" y="938985"/>
                <a:ext cx="560174" cy="179280"/>
              </a:xfrm>
              <a:prstGeom prst="rect">
                <a:avLst/>
              </a:prstGeom>
              <a:grpFill/>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577850">
                  <a:lnSpc>
                    <a:spcPct val="90000"/>
                  </a:lnSpc>
                  <a:spcBef>
                    <a:spcPct val="0"/>
                  </a:spcBef>
                  <a:spcAft>
                    <a:spcPct val="35000"/>
                  </a:spcAft>
                </a:pPr>
                <a:endParaRPr lang="en-US" sz="1300" kern="1200">
                  <a:latin typeface="Avenir Next Condensed Medium"/>
                  <a:cs typeface="Avenir Next Condensed Medium"/>
                </a:endParaRPr>
              </a:p>
            </p:txBody>
          </p:sp>
        </p:grpSp>
        <p:grpSp>
          <p:nvGrpSpPr>
            <p:cNvPr id="18" name="Group 17">
              <a:extLst>
                <a:ext uri="{FF2B5EF4-FFF2-40B4-BE49-F238E27FC236}">
                  <a16:creationId xmlns:a16="http://schemas.microsoft.com/office/drawing/2014/main" id="{7E125AF4-FA62-4217-9F3A-2E3F2D879965}"/>
                </a:ext>
              </a:extLst>
            </p:cNvPr>
            <p:cNvGrpSpPr/>
            <p:nvPr/>
          </p:nvGrpSpPr>
          <p:grpSpPr>
            <a:xfrm>
              <a:off x="6979718" y="3009047"/>
              <a:ext cx="762244" cy="762244"/>
              <a:chOff x="3711809" y="647503"/>
              <a:chExt cx="762244" cy="762244"/>
            </a:xfrm>
          </p:grpSpPr>
          <p:sp>
            <p:nvSpPr>
              <p:cNvPr id="19" name="Equal 10">
                <a:extLst>
                  <a:ext uri="{FF2B5EF4-FFF2-40B4-BE49-F238E27FC236}">
                    <a16:creationId xmlns:a16="http://schemas.microsoft.com/office/drawing/2014/main" id="{3C226AC6-0558-45C7-9A2B-DA344CD67966}"/>
                  </a:ext>
                </a:extLst>
              </p:cNvPr>
              <p:cNvSpPr/>
              <p:nvPr/>
            </p:nvSpPr>
            <p:spPr>
              <a:xfrm>
                <a:off x="3711809" y="647503"/>
                <a:ext cx="762244" cy="762244"/>
              </a:xfrm>
              <a:prstGeom prst="mathEqual">
                <a:avLst/>
              </a:prstGeom>
            </p:spPr>
            <p:style>
              <a:lnRef idx="0">
                <a:schemeClr val="accent1">
                  <a:tint val="60000"/>
                  <a:hueOff val="0"/>
                  <a:satOff val="0"/>
                  <a:lumOff val="0"/>
                  <a:alphaOff val="0"/>
                </a:schemeClr>
              </a:lnRef>
              <a:fillRef idx="1">
                <a:schemeClr val="accent1">
                  <a:tint val="60000"/>
                  <a:hueOff val="0"/>
                  <a:satOff val="0"/>
                  <a:lumOff val="0"/>
                  <a:alphaOff val="0"/>
                </a:schemeClr>
              </a:fillRef>
              <a:effectRef idx="0">
                <a:schemeClr val="accent1">
                  <a:tint val="60000"/>
                  <a:hueOff val="0"/>
                  <a:satOff val="0"/>
                  <a:lumOff val="0"/>
                  <a:alphaOff val="0"/>
                </a:schemeClr>
              </a:effectRef>
              <a:fontRef idx="minor">
                <a:schemeClr val="lt1"/>
              </a:fontRef>
            </p:style>
          </p:sp>
          <p:sp>
            <p:nvSpPr>
              <p:cNvPr id="20" name="Equal 4">
                <a:extLst>
                  <a:ext uri="{FF2B5EF4-FFF2-40B4-BE49-F238E27FC236}">
                    <a16:creationId xmlns:a16="http://schemas.microsoft.com/office/drawing/2014/main" id="{1FE1CDC7-AF94-48D9-8E60-16CCF0957AA1}"/>
                  </a:ext>
                </a:extLst>
              </p:cNvPr>
              <p:cNvSpPr/>
              <p:nvPr/>
            </p:nvSpPr>
            <p:spPr>
              <a:xfrm>
                <a:off x="3812844" y="804525"/>
                <a:ext cx="560174" cy="448200"/>
              </a:xfrm>
              <a:prstGeom prst="rect">
                <a:avLst/>
              </a:prstGeom>
            </p:spPr>
            <p:style>
              <a:lnRef idx="0">
                <a:scrgbClr r="0" g="0" b="0"/>
              </a:lnRef>
              <a:fillRef idx="0">
                <a:scrgbClr r="0" g="0" b="0"/>
              </a:fillRef>
              <a:effectRef idx="0">
                <a:scrgbClr r="0" g="0" b="0"/>
              </a:effectRef>
              <a:fontRef idx="minor">
                <a:schemeClr val="lt1"/>
              </a:fontRef>
            </p:style>
            <p:txBody>
              <a:bodyPr spcFirstLastPara="0" vert="horz" wrap="square" lIns="0" tIns="0" rIns="0" bIns="0" numCol="1" spcCol="1270" anchor="ctr" anchorCtr="0">
                <a:noAutofit/>
              </a:bodyPr>
              <a:lstStyle/>
              <a:p>
                <a:pPr lvl="0" algn="ctr" defTabSz="1022350">
                  <a:lnSpc>
                    <a:spcPct val="90000"/>
                  </a:lnSpc>
                  <a:spcBef>
                    <a:spcPct val="0"/>
                  </a:spcBef>
                  <a:spcAft>
                    <a:spcPct val="35000"/>
                  </a:spcAft>
                </a:pPr>
                <a:endParaRPr lang="en-US" sz="2300" kern="1200">
                  <a:latin typeface="Avenir Next Condensed Medium"/>
                  <a:cs typeface="Avenir Next Condensed Medium"/>
                </a:endParaRPr>
              </a:p>
            </p:txBody>
          </p:sp>
        </p:grpSp>
        <p:sp>
          <p:nvSpPr>
            <p:cNvPr id="14" name="TextBox 13">
              <a:extLst>
                <a:ext uri="{FF2B5EF4-FFF2-40B4-BE49-F238E27FC236}">
                  <a16:creationId xmlns:a16="http://schemas.microsoft.com/office/drawing/2014/main" id="{04D4DF4A-C5A7-4942-AA26-7C3CD843E35C}"/>
                </a:ext>
              </a:extLst>
            </p:cNvPr>
            <p:cNvSpPr txBox="1"/>
            <p:nvPr/>
          </p:nvSpPr>
          <p:spPr>
            <a:xfrm>
              <a:off x="1244718" y="3166069"/>
              <a:ext cx="1810504" cy="769441"/>
            </a:xfrm>
            <a:prstGeom prst="rect">
              <a:avLst/>
            </a:prstGeom>
            <a:noFill/>
          </p:spPr>
          <p:txBody>
            <a:bodyPr wrap="square" rtlCol="0">
              <a:spAutoFit/>
            </a:bodyPr>
            <a:lstStyle/>
            <a:p>
              <a:pPr algn="ctr"/>
              <a:r>
                <a:rPr lang="en-US" sz="4400" dirty="0">
                  <a:solidFill>
                    <a:schemeClr val="bg1">
                      <a:lumMod val="95000"/>
                    </a:schemeClr>
                  </a:solidFill>
                  <a:latin typeface="Century Schoolbook" panose="02040604050505020304" pitchFamily="18" charset="0"/>
                </a:rPr>
                <a:t>Cost</a:t>
              </a:r>
              <a:endParaRPr lang="en-US" dirty="0">
                <a:solidFill>
                  <a:schemeClr val="bg1">
                    <a:lumMod val="95000"/>
                  </a:schemeClr>
                </a:solidFill>
                <a:latin typeface="Century Schoolbook" panose="02040604050505020304" pitchFamily="18" charset="0"/>
              </a:endParaRPr>
            </a:p>
          </p:txBody>
        </p:sp>
        <p:sp>
          <p:nvSpPr>
            <p:cNvPr id="21" name="TextBox 20">
              <a:extLst>
                <a:ext uri="{FF2B5EF4-FFF2-40B4-BE49-F238E27FC236}">
                  <a16:creationId xmlns:a16="http://schemas.microsoft.com/office/drawing/2014/main" id="{5CFD8AEC-4EBD-4FA4-9C52-B71B34037C0E}"/>
                </a:ext>
              </a:extLst>
            </p:cNvPr>
            <p:cNvSpPr txBox="1"/>
            <p:nvPr/>
          </p:nvSpPr>
          <p:spPr>
            <a:xfrm>
              <a:off x="4724614" y="3166069"/>
              <a:ext cx="1805499" cy="769441"/>
            </a:xfrm>
            <a:prstGeom prst="rect">
              <a:avLst/>
            </a:prstGeom>
            <a:noFill/>
          </p:spPr>
          <p:txBody>
            <a:bodyPr wrap="square" rtlCol="0">
              <a:spAutoFit/>
            </a:bodyPr>
            <a:lstStyle/>
            <a:p>
              <a:pPr algn="ctr"/>
              <a:r>
                <a:rPr lang="en-US" sz="4400" dirty="0">
                  <a:latin typeface="Century Schoolbook" panose="02040604050505020304" pitchFamily="18" charset="0"/>
                </a:rPr>
                <a:t>EFC</a:t>
              </a:r>
            </a:p>
          </p:txBody>
        </p:sp>
        <p:sp>
          <p:nvSpPr>
            <p:cNvPr id="23" name="TextBox 22">
              <a:extLst>
                <a:ext uri="{FF2B5EF4-FFF2-40B4-BE49-F238E27FC236}">
                  <a16:creationId xmlns:a16="http://schemas.microsoft.com/office/drawing/2014/main" id="{F51B1F92-DBEF-44C9-89BC-A66DFC567975}"/>
                </a:ext>
              </a:extLst>
            </p:cNvPr>
            <p:cNvSpPr txBox="1"/>
            <p:nvPr/>
          </p:nvSpPr>
          <p:spPr>
            <a:xfrm>
              <a:off x="8206288" y="3133451"/>
              <a:ext cx="1872114" cy="769441"/>
            </a:xfrm>
            <a:prstGeom prst="rect">
              <a:avLst/>
            </a:prstGeom>
            <a:noFill/>
          </p:spPr>
          <p:txBody>
            <a:bodyPr wrap="square" rtlCol="0">
              <a:spAutoFit/>
            </a:bodyPr>
            <a:lstStyle/>
            <a:p>
              <a:pPr algn="ctr"/>
              <a:r>
                <a:rPr lang="en-US" sz="4400" dirty="0">
                  <a:latin typeface="Century Schoolbook" panose="02040604050505020304" pitchFamily="18" charset="0"/>
                </a:rPr>
                <a:t>Need</a:t>
              </a:r>
              <a:endParaRPr lang="en-US" sz="3200" dirty="0">
                <a:latin typeface="Century Schoolbook" panose="02040604050505020304" pitchFamily="18" charset="0"/>
              </a:endParaRPr>
            </a:p>
          </p:txBody>
        </p:sp>
      </p:grpSp>
    </p:spTree>
    <p:extLst>
      <p:ext uri="{BB962C8B-B14F-4D97-AF65-F5344CB8AC3E}">
        <p14:creationId xmlns:p14="http://schemas.microsoft.com/office/powerpoint/2010/main" val="298918562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27B0B62-D2FA-4695-8086-D50D17E77167}"/>
              </a:ext>
            </a:extLst>
          </p:cNvPr>
          <p:cNvSpPr/>
          <p:nvPr/>
        </p:nvSpPr>
        <p:spPr>
          <a:xfrm>
            <a:off x="0" y="0"/>
            <a:ext cx="12192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sp>
        <p:nvSpPr>
          <p:cNvPr id="12" name="Title 11">
            <a:extLst>
              <a:ext uri="{FF2B5EF4-FFF2-40B4-BE49-F238E27FC236}">
                <a16:creationId xmlns:a16="http://schemas.microsoft.com/office/drawing/2014/main" id="{20FFDB10-38A1-462E-9CD9-F870D94EA47B}"/>
              </a:ext>
            </a:extLst>
          </p:cNvPr>
          <p:cNvSpPr>
            <a:spLocks noGrp="1"/>
          </p:cNvSpPr>
          <p:nvPr>
            <p:ph type="title"/>
          </p:nvPr>
        </p:nvSpPr>
        <p:spPr>
          <a:xfrm>
            <a:off x="1219200" y="365127"/>
            <a:ext cx="10134600" cy="777873"/>
          </a:xfrm>
        </p:spPr>
        <p:txBody>
          <a:bodyPr/>
          <a:lstStyle/>
          <a:p>
            <a:r>
              <a:rPr lang="en-US" dirty="0"/>
              <a:t>FAFSA Home (studentaid.gov)</a:t>
            </a:r>
          </a:p>
        </p:txBody>
      </p:sp>
      <p:pic>
        <p:nvPicPr>
          <p:cNvPr id="14" name="Content Placeholder 13" descr="StudentAid.gov Home view&#10;&#10;Screenshot of the StudentAid.gov homepage">
            <a:extLst>
              <a:ext uri="{FF2B5EF4-FFF2-40B4-BE49-F238E27FC236}">
                <a16:creationId xmlns:a16="http://schemas.microsoft.com/office/drawing/2014/main" id="{EF10DDD4-B1AD-4464-BD3C-E09816711480}"/>
              </a:ext>
            </a:extLst>
          </p:cNvPr>
          <p:cNvPicPr>
            <a:picLocks noGrp="1" noChangeAspect="1"/>
          </p:cNvPicPr>
          <p:nvPr>
            <p:ph idx="1"/>
          </p:nvPr>
        </p:nvPicPr>
        <p:blipFill>
          <a:blip r:embed="rId3"/>
          <a:stretch>
            <a:fillRect/>
          </a:stretch>
        </p:blipFill>
        <p:spPr>
          <a:xfrm>
            <a:off x="1066800" y="1219200"/>
            <a:ext cx="8847451" cy="5457032"/>
          </a:xfrm>
          <a:prstGeom prst="rect">
            <a:avLst/>
          </a:prstGeom>
          <a:ln w="12700">
            <a:solidFill>
              <a:schemeClr val="tx1"/>
            </a:solidFill>
          </a:ln>
        </p:spPr>
      </p:pic>
    </p:spTree>
    <p:extLst>
      <p:ext uri="{BB962C8B-B14F-4D97-AF65-F5344CB8AC3E}">
        <p14:creationId xmlns:p14="http://schemas.microsoft.com/office/powerpoint/2010/main" val="276340849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8A4DE4E-EB10-43B9-A8B6-C5A9739DF108}"/>
              </a:ext>
            </a:extLst>
          </p:cNvPr>
          <p:cNvSpPr/>
          <p:nvPr/>
        </p:nvSpPr>
        <p:spPr>
          <a:xfrm>
            <a:off x="-76200" y="-152400"/>
            <a:ext cx="12268200" cy="70104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8" name="Picture 7" descr="FAFSA Form Welcome Page view&#10;&#10;The user may land on this page using a direct link to the FAFSA form or selecting the &quot;Complete the FAFSA Form&quot; link under the &quot;Apply for Aid&quot; menu on the StudentAid.gov  home page. This page contains &quot;Start Here&quot; or &quot;Log In&quot; buttons for new and returning users respectfully.">
            <a:extLst>
              <a:ext uri="{FF2B5EF4-FFF2-40B4-BE49-F238E27FC236}">
                <a16:creationId xmlns:a16="http://schemas.microsoft.com/office/drawing/2014/main" id="{C4E57BC2-F089-4D83-AB10-35165BA99AA7}"/>
              </a:ext>
            </a:extLst>
          </p:cNvPr>
          <p:cNvPicPr>
            <a:picLocks noChangeAspect="1"/>
          </p:cNvPicPr>
          <p:nvPr/>
        </p:nvPicPr>
        <p:blipFill>
          <a:blip r:embed="rId3"/>
          <a:stretch>
            <a:fillRect/>
          </a:stretch>
        </p:blipFill>
        <p:spPr>
          <a:xfrm>
            <a:off x="-76200" y="632062"/>
            <a:ext cx="6242558" cy="5275694"/>
          </a:xfrm>
          <a:prstGeom prst="rect">
            <a:avLst/>
          </a:prstGeom>
          <a:ln w="12700">
            <a:solidFill>
              <a:schemeClr val="tx1"/>
            </a:solidFill>
          </a:ln>
        </p:spPr>
      </p:pic>
      <p:pic>
        <p:nvPicPr>
          <p:cNvPr id="9" name="Picture 8" descr="Role Selection view&#10;&#10;The user will select a user type (i.e., student, parent, or preparer) to complete the FAFSA form.">
            <a:extLst>
              <a:ext uri="{FF2B5EF4-FFF2-40B4-BE49-F238E27FC236}">
                <a16:creationId xmlns:a16="http://schemas.microsoft.com/office/drawing/2014/main" id="{34367330-E24C-4912-BDAF-17AC04FE4664}"/>
              </a:ext>
            </a:extLst>
          </p:cNvPr>
          <p:cNvPicPr>
            <a:picLocks noChangeAspect="1"/>
          </p:cNvPicPr>
          <p:nvPr/>
        </p:nvPicPr>
        <p:blipFill>
          <a:blip r:embed="rId4"/>
          <a:stretch>
            <a:fillRect/>
          </a:stretch>
        </p:blipFill>
        <p:spPr>
          <a:xfrm>
            <a:off x="6337051" y="714953"/>
            <a:ext cx="5684255" cy="5275694"/>
          </a:xfrm>
          <a:prstGeom prst="rect">
            <a:avLst/>
          </a:prstGeom>
          <a:ln w="12700">
            <a:solidFill>
              <a:schemeClr val="tx1"/>
            </a:solidFill>
          </a:ln>
        </p:spPr>
      </p:pic>
    </p:spTree>
    <p:extLst>
      <p:ext uri="{BB962C8B-B14F-4D97-AF65-F5344CB8AC3E}">
        <p14:creationId xmlns:p14="http://schemas.microsoft.com/office/powerpoint/2010/main" val="389063160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28386369-A756-491D-A402-CC4EF856FFBC}"/>
              </a:ext>
            </a:extLst>
          </p:cNvPr>
          <p:cNvSpPr/>
          <p:nvPr/>
        </p:nvSpPr>
        <p:spPr>
          <a:xfrm>
            <a:off x="0" y="0"/>
            <a:ext cx="12192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descr="Tell Us About Yourself (2 of 2) view&#10;&#10;The user may access the form using personal identifiers. This screenshot provides a view of those identifiers (i.e., first name, last name, date of birth, and Social Security number).">
            <a:extLst>
              <a:ext uri="{FF2B5EF4-FFF2-40B4-BE49-F238E27FC236}">
                <a16:creationId xmlns:a16="http://schemas.microsoft.com/office/drawing/2014/main" id="{E19F057F-2DAE-43CA-8660-0E19E667CEC5}"/>
              </a:ext>
            </a:extLst>
          </p:cNvPr>
          <p:cNvPicPr>
            <a:picLocks noChangeAspect="1"/>
          </p:cNvPicPr>
          <p:nvPr/>
        </p:nvPicPr>
        <p:blipFill>
          <a:blip r:embed="rId3"/>
          <a:stretch>
            <a:fillRect/>
          </a:stretch>
        </p:blipFill>
        <p:spPr>
          <a:xfrm>
            <a:off x="1953666" y="762000"/>
            <a:ext cx="9466774" cy="5839025"/>
          </a:xfrm>
          <a:prstGeom prst="rect">
            <a:avLst/>
          </a:prstGeom>
          <a:ln w="12700">
            <a:solidFill>
              <a:schemeClr val="tx1"/>
            </a:solidFill>
          </a:ln>
        </p:spPr>
      </p:pic>
    </p:spTree>
    <p:extLst>
      <p:ext uri="{BB962C8B-B14F-4D97-AF65-F5344CB8AC3E}">
        <p14:creationId xmlns:p14="http://schemas.microsoft.com/office/powerpoint/2010/main" val="32370701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7384AC1-F38A-463E-90C9-37922F81EB2F}"/>
              </a:ext>
            </a:extLst>
          </p:cNvPr>
          <p:cNvSpPr txBox="1"/>
          <p:nvPr/>
        </p:nvSpPr>
        <p:spPr>
          <a:xfrm>
            <a:off x="-1219200" y="-216698"/>
            <a:ext cx="13030200" cy="6858000"/>
          </a:xfrm>
          <a:prstGeom prst="rect">
            <a:avLst/>
          </a:prstGeom>
          <a:solidFill>
            <a:schemeClr val="bg1"/>
          </a:solidFill>
        </p:spPr>
        <p:txBody>
          <a:bodyPr wrap="square" rtlCol="0">
            <a:spAutoFit/>
          </a:bodyPr>
          <a:lstStyle/>
          <a:p>
            <a:endParaRPr lang="en-US" dirty="0"/>
          </a:p>
        </p:txBody>
      </p:sp>
      <p:sp>
        <p:nvSpPr>
          <p:cNvPr id="2" name="Title 1">
            <a:extLst>
              <a:ext uri="{FF2B5EF4-FFF2-40B4-BE49-F238E27FC236}">
                <a16:creationId xmlns:a16="http://schemas.microsoft.com/office/drawing/2014/main" id="{B59F5CB5-42DF-4BF0-945E-D1BA9A43A1FB}"/>
              </a:ext>
            </a:extLst>
          </p:cNvPr>
          <p:cNvSpPr>
            <a:spLocks noGrp="1"/>
          </p:cNvSpPr>
          <p:nvPr>
            <p:ph type="title"/>
          </p:nvPr>
        </p:nvSpPr>
        <p:spPr/>
        <p:txBody>
          <a:bodyPr/>
          <a:lstStyle/>
          <a:p>
            <a:r>
              <a:rPr lang="en-US" dirty="0">
                <a:solidFill>
                  <a:srgbClr val="C00000"/>
                </a:solidFill>
              </a:rPr>
              <a:t>Student Education/Work Study</a:t>
            </a:r>
          </a:p>
        </p:txBody>
      </p:sp>
      <p:pic>
        <p:nvPicPr>
          <p:cNvPr id="9" name="Content Placeholder 8" descr="Student Education:&#10;&#10;Screenshot of the “Student Education” view.&#10;">
            <a:extLst>
              <a:ext uri="{FF2B5EF4-FFF2-40B4-BE49-F238E27FC236}">
                <a16:creationId xmlns:a16="http://schemas.microsoft.com/office/drawing/2014/main" id="{AB8DEC44-40CB-4534-8225-DC516D729748}"/>
              </a:ext>
            </a:extLst>
          </p:cNvPr>
          <p:cNvPicPr>
            <a:picLocks noGrp="1" noChangeAspect="1"/>
          </p:cNvPicPr>
          <p:nvPr>
            <p:ph idx="1"/>
          </p:nvPr>
        </p:nvPicPr>
        <p:blipFill>
          <a:blip r:embed="rId3"/>
          <a:stretch>
            <a:fillRect/>
          </a:stretch>
        </p:blipFill>
        <p:spPr>
          <a:xfrm>
            <a:off x="2514600" y="1933179"/>
            <a:ext cx="8077200" cy="4682332"/>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4721716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itle 1">
            <a:extLst>
              <a:ext uri="{FF2B5EF4-FFF2-40B4-BE49-F238E27FC236}">
                <a16:creationId xmlns:a16="http://schemas.microsoft.com/office/drawing/2014/main" id="{26C2272F-B3FD-4210-9134-625D008975B1}"/>
              </a:ext>
            </a:extLst>
          </p:cNvPr>
          <p:cNvSpPr>
            <a:spLocks noGrp="1"/>
          </p:cNvSpPr>
          <p:nvPr>
            <p:ph type="title"/>
          </p:nvPr>
        </p:nvSpPr>
        <p:spPr/>
        <p:txBody>
          <a:bodyPr/>
          <a:lstStyle/>
          <a:p>
            <a:r>
              <a:rPr lang="en-US" dirty="0"/>
              <a:t>Selective Service</a:t>
            </a:r>
          </a:p>
        </p:txBody>
      </p:sp>
      <p:pic>
        <p:nvPicPr>
          <p:cNvPr id="25" name="Content Placeholder 24" descr="Student Selective Service:&#10;&#10;Note: The response to this question is used to determine if the user needs to register with the Selective Service System (SSS). &#10;">
            <a:extLst>
              <a:ext uri="{FF2B5EF4-FFF2-40B4-BE49-F238E27FC236}">
                <a16:creationId xmlns:a16="http://schemas.microsoft.com/office/drawing/2014/main" id="{7194928E-14CA-47D5-84C9-0FE6A1FCFB70}"/>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600200" y="1196751"/>
            <a:ext cx="8305800" cy="5386612"/>
          </a:xfrm>
          <a:prstGeom prst="rect">
            <a:avLst/>
          </a:prstGeom>
          <a:ln w="12700">
            <a:solidFill>
              <a:schemeClr val="tx1"/>
            </a:solidFill>
          </a:ln>
          <a:effectLst>
            <a:outerShdw blurRad="50800" dist="38100" dir="2700000" algn="tl" rotWithShape="0">
              <a:prstClr val="black">
                <a:alpha val="40000"/>
              </a:prstClr>
            </a:outerShdw>
          </a:effectLst>
        </p:spPr>
      </p:pic>
      <p:sp>
        <p:nvSpPr>
          <p:cNvPr id="5" name="Rectangle 4">
            <a:extLst>
              <a:ext uri="{FF2B5EF4-FFF2-40B4-BE49-F238E27FC236}">
                <a16:creationId xmlns:a16="http://schemas.microsoft.com/office/drawing/2014/main" id="{B2E2EFC6-5375-4D26-9768-17FA4AB3B2C0}"/>
              </a:ext>
            </a:extLst>
          </p:cNvPr>
          <p:cNvSpPr/>
          <p:nvPr/>
        </p:nvSpPr>
        <p:spPr bwMode="auto">
          <a:xfrm>
            <a:off x="838200" y="1825627"/>
            <a:ext cx="5181600" cy="38356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xmlns="" val="1"/>
            </a:ext>
          </a:extLst>
        </p:spPr>
        <p:style>
          <a:lnRef idx="1">
            <a:schemeClr val="accent1"/>
          </a:lnRef>
          <a:fillRef idx="3">
            <a:schemeClr val="accent1"/>
          </a:fillRef>
          <a:effectRef idx="2">
            <a:schemeClr val="accent1"/>
          </a:effectRef>
          <a:fontRef idx="minor">
            <a:schemeClr val="lt1"/>
          </a:fontRef>
        </p:style>
        <p:txBody>
          <a:bodyPr vert="horz" wrap="square" lIns="91440" tIns="45720" rIns="91440" bIns="45720" numCol="1" rtlCol="0" anchor="t" anchorCtr="0" compatLnSpc="1">
            <a:prstTxWarp prst="textNoShape">
              <a:avLst/>
            </a:prstTxWarp>
            <a:normAutofit/>
          </a:bodyPr>
          <a:lstStyle/>
          <a:p>
            <a:pPr eaLnBrk="1" hangingPunct="1">
              <a:lnSpc>
                <a:spcPct val="90000"/>
              </a:lnSpc>
              <a:spcAft>
                <a:spcPts val="600"/>
              </a:spcAft>
            </a:pPr>
            <a:endParaRPr lang="en-US" sz="2800" dirty="0">
              <a:solidFill>
                <a:schemeClr val="tx1"/>
              </a:solidFill>
            </a:endParaRPr>
          </a:p>
        </p:txBody>
      </p:sp>
    </p:spTree>
    <p:extLst>
      <p:ext uri="{BB962C8B-B14F-4D97-AF65-F5344CB8AC3E}">
        <p14:creationId xmlns:p14="http://schemas.microsoft.com/office/powerpoint/2010/main" val="310572420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955C1E14-7B07-4136-8D89-EEAD72B75B99}"/>
              </a:ext>
            </a:extLst>
          </p:cNvPr>
          <p:cNvSpPr txBox="1"/>
          <p:nvPr/>
        </p:nvSpPr>
        <p:spPr>
          <a:xfrm>
            <a:off x="0" y="0"/>
            <a:ext cx="12192000" cy="6858000"/>
          </a:xfrm>
          <a:prstGeom prst="rect">
            <a:avLst/>
          </a:prstGeom>
          <a:solidFill>
            <a:schemeClr val="bg1"/>
          </a:solidFill>
        </p:spPr>
        <p:txBody>
          <a:bodyPr wrap="square" rtlCol="0">
            <a:spAutoFit/>
          </a:bodyPr>
          <a:lstStyle/>
          <a:p>
            <a:endParaRPr lang="en-US" dirty="0"/>
          </a:p>
        </p:txBody>
      </p:sp>
      <p:sp>
        <p:nvSpPr>
          <p:cNvPr id="2" name="Title 1">
            <a:extLst>
              <a:ext uri="{FF2B5EF4-FFF2-40B4-BE49-F238E27FC236}">
                <a16:creationId xmlns:a16="http://schemas.microsoft.com/office/drawing/2014/main" id="{59D3E5F5-5FFF-4479-BF33-A69E70EC4158}"/>
              </a:ext>
            </a:extLst>
          </p:cNvPr>
          <p:cNvSpPr>
            <a:spLocks noGrp="1"/>
          </p:cNvSpPr>
          <p:nvPr>
            <p:ph type="title"/>
          </p:nvPr>
        </p:nvSpPr>
        <p:spPr/>
        <p:txBody>
          <a:bodyPr/>
          <a:lstStyle/>
          <a:p>
            <a:r>
              <a:rPr lang="en-US" dirty="0"/>
              <a:t>Add your high school</a:t>
            </a:r>
          </a:p>
        </p:txBody>
      </p:sp>
      <p:pic>
        <p:nvPicPr>
          <p:cNvPr id="8" name="Content Placeholder 7" descr="Search for High School:&#10;&#10;Note: This is the first page for the School Selection section.&#10;">
            <a:extLst>
              <a:ext uri="{FF2B5EF4-FFF2-40B4-BE49-F238E27FC236}">
                <a16:creationId xmlns:a16="http://schemas.microsoft.com/office/drawing/2014/main" id="{0D2F7060-F2FC-467E-8E85-1DBE7A98ED6F}"/>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1600200" y="1600200"/>
            <a:ext cx="8381999" cy="4525963"/>
          </a:xfrm>
          <a:prstGeom prst="rect">
            <a:avLst/>
          </a:prstGeom>
          <a:ln w="12700">
            <a:solidFill>
              <a:srgbClr val="191918"/>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815382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5DA7B554-FEDB-4982-8B13-053EEBCAD7DC}"/>
              </a:ext>
            </a:extLst>
          </p:cNvPr>
          <p:cNvSpPr>
            <a:spLocks noGrp="1"/>
          </p:cNvSpPr>
          <p:nvPr>
            <p:ph type="title"/>
          </p:nvPr>
        </p:nvSpPr>
        <p:spPr/>
        <p:txBody>
          <a:bodyPr/>
          <a:lstStyle/>
          <a:p>
            <a:r>
              <a:rPr lang="en-US" dirty="0"/>
              <a:t>Search for College – up to 10 colleges</a:t>
            </a:r>
          </a:p>
        </p:txBody>
      </p:sp>
      <p:sp>
        <p:nvSpPr>
          <p:cNvPr id="8" name="Content Placeholder 7">
            <a:extLst>
              <a:ext uri="{FF2B5EF4-FFF2-40B4-BE49-F238E27FC236}">
                <a16:creationId xmlns:a16="http://schemas.microsoft.com/office/drawing/2014/main" id="{AAB33666-1042-47C0-B6EC-810F8321A34B}"/>
              </a:ext>
            </a:extLst>
          </p:cNvPr>
          <p:cNvSpPr>
            <a:spLocks noGrp="1"/>
          </p:cNvSpPr>
          <p:nvPr>
            <p:ph idx="1"/>
          </p:nvPr>
        </p:nvSpPr>
        <p:spPr/>
        <p:txBody>
          <a:bodyPr/>
          <a:lstStyle/>
          <a:p>
            <a:pPr marL="0" indent="0">
              <a:buNone/>
            </a:pPr>
            <a:endParaRPr lang="en-US" dirty="0"/>
          </a:p>
        </p:txBody>
      </p:sp>
      <p:pic>
        <p:nvPicPr>
          <p:cNvPr id="9" name="Picture 8" descr="College Search:&#10;&#10;Screenshot of the “College Search” view.&#10;&#10;&#10;">
            <a:extLst>
              <a:ext uri="{FF2B5EF4-FFF2-40B4-BE49-F238E27FC236}">
                <a16:creationId xmlns:a16="http://schemas.microsoft.com/office/drawing/2014/main" id="{E6290265-16CC-4061-A223-B401B994E8A0}"/>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219200"/>
            <a:ext cx="10287000" cy="4906964"/>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71871081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2A10CE-F7CC-48B7-81AA-A0A9A60DB974}"/>
              </a:ext>
            </a:extLst>
          </p:cNvPr>
          <p:cNvSpPr>
            <a:spLocks noGrp="1"/>
          </p:cNvSpPr>
          <p:nvPr>
            <p:ph type="title"/>
          </p:nvPr>
        </p:nvSpPr>
        <p:spPr/>
        <p:txBody>
          <a:bodyPr/>
          <a:lstStyle/>
          <a:p>
            <a:endParaRPr lang="en-US"/>
          </a:p>
        </p:txBody>
      </p:sp>
      <p:sp>
        <p:nvSpPr>
          <p:cNvPr id="4" name="Rectangle 3">
            <a:extLst>
              <a:ext uri="{FF2B5EF4-FFF2-40B4-BE49-F238E27FC236}">
                <a16:creationId xmlns:a16="http://schemas.microsoft.com/office/drawing/2014/main" id="{3831A415-3DF1-4A84-B12F-AF7F6ED9BBB2}"/>
              </a:ext>
            </a:extLst>
          </p:cNvPr>
          <p:cNvSpPr/>
          <p:nvPr/>
        </p:nvSpPr>
        <p:spPr>
          <a:xfrm>
            <a:off x="0" y="-1"/>
            <a:ext cx="12192000" cy="6858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5" name="Picture 4" descr="Selected Colleges and Housing Info:&#10;&#10;Screenshot of the “Selected Colleges and Housing Info” view.&#10;&#10;Note: Users can reorder schools on this page which will not affect federal aid, but can affect state/school aid.&#10;&#10;">
            <a:extLst>
              <a:ext uri="{FF2B5EF4-FFF2-40B4-BE49-F238E27FC236}">
                <a16:creationId xmlns:a16="http://schemas.microsoft.com/office/drawing/2014/main" id="{44968969-7730-4F3E-A168-D59ACE1348BB}"/>
              </a:ext>
            </a:extLst>
          </p:cNvPr>
          <p:cNvPicPr>
            <a:picLocks noChangeAspect="1"/>
          </p:cNvPicPr>
          <p:nvPr/>
        </p:nvPicPr>
        <p:blipFill rotWithShape="1">
          <a:blip r:embed="rId3">
            <a:extLst>
              <a:ext uri="{28A0092B-C50C-407E-A947-70E740481C1C}">
                <a14:useLocalDpi xmlns:a14="http://schemas.microsoft.com/office/drawing/2010/main" val="0"/>
              </a:ext>
            </a:extLst>
          </a:blip>
          <a:srcRect r="6110"/>
          <a:stretch/>
        </p:blipFill>
        <p:spPr>
          <a:xfrm>
            <a:off x="1905000" y="444362"/>
            <a:ext cx="8488417" cy="5804038"/>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706233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305B836-9BE4-4C3A-A9E1-6E97DFE4392C}"/>
              </a:ext>
            </a:extLst>
          </p:cNvPr>
          <p:cNvSpPr>
            <a:spLocks noGrp="1"/>
          </p:cNvSpPr>
          <p:nvPr>
            <p:ph type="title"/>
          </p:nvPr>
        </p:nvSpPr>
        <p:spPr>
          <a:xfrm>
            <a:off x="831851" y="381001"/>
            <a:ext cx="10515600" cy="1071786"/>
          </a:xfrm>
        </p:spPr>
        <p:txBody>
          <a:bodyPr/>
          <a:lstStyle/>
          <a:p>
            <a:r>
              <a:rPr lang="en-US" sz="5400" b="1" dirty="0"/>
              <a:t>Independent Student on the FAFSA</a:t>
            </a:r>
          </a:p>
        </p:txBody>
      </p:sp>
      <p:sp>
        <p:nvSpPr>
          <p:cNvPr id="3" name="Text Placeholder 2">
            <a:extLst>
              <a:ext uri="{FF2B5EF4-FFF2-40B4-BE49-F238E27FC236}">
                <a16:creationId xmlns:a16="http://schemas.microsoft.com/office/drawing/2014/main" id="{16B6F31F-CD9B-424E-BE36-57AE59E29E8B}"/>
              </a:ext>
            </a:extLst>
          </p:cNvPr>
          <p:cNvSpPr>
            <a:spLocks noGrp="1"/>
          </p:cNvSpPr>
          <p:nvPr>
            <p:ph type="body" idx="1"/>
          </p:nvPr>
        </p:nvSpPr>
        <p:spPr>
          <a:xfrm>
            <a:off x="831851" y="1452787"/>
            <a:ext cx="10515600" cy="3992440"/>
          </a:xfrm>
        </p:spPr>
        <p:txBody>
          <a:bodyPr/>
          <a:lstStyle/>
          <a:p>
            <a:pPr marL="342900" indent="-342900">
              <a:buFont typeface="Arial" panose="020B0604020202020204" pitchFamily="34" charset="0"/>
              <a:buChar char="•"/>
            </a:pPr>
            <a:r>
              <a:rPr lang="en-US" dirty="0">
                <a:solidFill>
                  <a:srgbClr val="C00000"/>
                </a:solidFill>
              </a:rPr>
              <a:t>Age 24+</a:t>
            </a:r>
          </a:p>
          <a:p>
            <a:pPr marL="342900" indent="-342900">
              <a:buFont typeface="Arial" panose="020B0604020202020204" pitchFamily="34" charset="0"/>
              <a:buChar char="•"/>
            </a:pPr>
            <a:r>
              <a:rPr lang="en-US" dirty="0">
                <a:solidFill>
                  <a:srgbClr val="C00000"/>
                </a:solidFill>
              </a:rPr>
              <a:t>Already have a bachelor’s degree </a:t>
            </a:r>
          </a:p>
          <a:p>
            <a:pPr marL="342900" indent="-342900">
              <a:buFont typeface="Arial" panose="020B0604020202020204" pitchFamily="34" charset="0"/>
              <a:buChar char="•"/>
            </a:pPr>
            <a:r>
              <a:rPr lang="en-US" dirty="0">
                <a:solidFill>
                  <a:srgbClr val="C00000"/>
                </a:solidFill>
              </a:rPr>
              <a:t>Married</a:t>
            </a:r>
          </a:p>
          <a:p>
            <a:pPr marL="342900" indent="-342900">
              <a:buFont typeface="Arial" panose="020B0604020202020204" pitchFamily="34" charset="0"/>
              <a:buChar char="•"/>
            </a:pPr>
            <a:r>
              <a:rPr lang="en-US" dirty="0">
                <a:solidFill>
                  <a:srgbClr val="C00000"/>
                </a:solidFill>
              </a:rPr>
              <a:t>Has dependent children or other dependents that receive more than 50% of their financial support from the student</a:t>
            </a:r>
          </a:p>
          <a:p>
            <a:pPr marL="342900" indent="-342900">
              <a:buFont typeface="Arial" panose="020B0604020202020204" pitchFamily="34" charset="0"/>
              <a:buChar char="•"/>
            </a:pPr>
            <a:r>
              <a:rPr lang="en-US" dirty="0">
                <a:solidFill>
                  <a:srgbClr val="C00000"/>
                </a:solidFill>
              </a:rPr>
              <a:t>Currently serving in US Armed Forces </a:t>
            </a:r>
          </a:p>
          <a:p>
            <a:pPr marL="342900" indent="-342900">
              <a:buFont typeface="Arial" panose="020B0604020202020204" pitchFamily="34" charset="0"/>
              <a:buChar char="•"/>
            </a:pPr>
            <a:r>
              <a:rPr lang="en-US" dirty="0">
                <a:solidFill>
                  <a:srgbClr val="C00000"/>
                </a:solidFill>
              </a:rPr>
              <a:t>Since age 13, both parents have died, or in foster care, or ward of the court</a:t>
            </a:r>
          </a:p>
          <a:p>
            <a:pPr marL="342900" indent="-342900">
              <a:buFont typeface="Arial" panose="020B0604020202020204" pitchFamily="34" charset="0"/>
              <a:buChar char="•"/>
            </a:pPr>
            <a:r>
              <a:rPr lang="en-US" dirty="0">
                <a:solidFill>
                  <a:srgbClr val="C00000"/>
                </a:solidFill>
              </a:rPr>
              <a:t>Emancipated minor or in a legal guardianship</a:t>
            </a:r>
          </a:p>
          <a:p>
            <a:pPr marL="342900" indent="-342900">
              <a:buFont typeface="Arial" panose="020B0604020202020204" pitchFamily="34" charset="0"/>
              <a:buChar char="•"/>
            </a:pPr>
            <a:r>
              <a:rPr lang="en-US" dirty="0">
                <a:solidFill>
                  <a:srgbClr val="C00000"/>
                </a:solidFill>
              </a:rPr>
              <a:t>Homeless unaccompanied youth (or self-supporting &amp; at risk of being homeless)</a:t>
            </a:r>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p:txBody>
      </p:sp>
    </p:spTree>
    <p:extLst>
      <p:ext uri="{BB962C8B-B14F-4D97-AF65-F5344CB8AC3E}">
        <p14:creationId xmlns:p14="http://schemas.microsoft.com/office/powerpoint/2010/main" val="218021170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0D697E7-2FD9-4BE7-BB20-74572AACCBA3}"/>
              </a:ext>
            </a:extLst>
          </p:cNvPr>
          <p:cNvSpPr/>
          <p:nvPr/>
        </p:nvSpPr>
        <p:spPr>
          <a:xfrm>
            <a:off x="0" y="31044"/>
            <a:ext cx="12192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8D295CE4-8955-417A-87DF-18D3329399EF}"/>
              </a:ext>
            </a:extLst>
          </p:cNvPr>
          <p:cNvSpPr>
            <a:spLocks noGrp="1"/>
          </p:cNvSpPr>
          <p:nvPr>
            <p:ph type="title"/>
          </p:nvPr>
        </p:nvSpPr>
        <p:spPr/>
        <p:txBody>
          <a:bodyPr/>
          <a:lstStyle/>
          <a:p>
            <a:r>
              <a:rPr lang="en-US" dirty="0"/>
              <a:t>Student Dependency Questions  </a:t>
            </a:r>
          </a:p>
        </p:txBody>
      </p:sp>
      <p:pic>
        <p:nvPicPr>
          <p:cNvPr id="7" name="Content Placeholder 6" descr="Student Marital Status:&#10;&#10;Screenshot of the “Student Marital Status” view.&#10;&#10;Note: This is the first page of the Dependency Status section.&#10;">
            <a:extLst>
              <a:ext uri="{FF2B5EF4-FFF2-40B4-BE49-F238E27FC236}">
                <a16:creationId xmlns:a16="http://schemas.microsoft.com/office/drawing/2014/main" id="{E20226BF-C461-4DDB-A1AA-8F0AE67BAF28}"/>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09600" y="1600201"/>
            <a:ext cx="5384800" cy="4525963"/>
          </a:xfrm>
          <a:prstGeom prst="rect">
            <a:avLst/>
          </a:prstGeom>
          <a:ln w="12700">
            <a:solidFill>
              <a:schemeClr val="tx1"/>
            </a:solidFill>
          </a:ln>
          <a:effectLst>
            <a:outerShdw blurRad="50800" dist="38100" dir="2700000" algn="tl" rotWithShape="0">
              <a:prstClr val="black">
                <a:alpha val="40000"/>
              </a:prstClr>
            </a:outerShdw>
          </a:effectLst>
        </p:spPr>
      </p:pic>
      <p:pic>
        <p:nvPicPr>
          <p:cNvPr id="8" name="Content Placeholder 7" descr="Does the Student Have Dependents?:&#10;&#10;Screenshot of the “Does Student Have Dependents?” view.&#10;&#10;">
            <a:extLst>
              <a:ext uri="{FF2B5EF4-FFF2-40B4-BE49-F238E27FC236}">
                <a16:creationId xmlns:a16="http://schemas.microsoft.com/office/drawing/2014/main" id="{7EA31823-6DA9-4153-8B40-3D2CFD4EC052}"/>
              </a:ext>
            </a:extLst>
          </p:cNvPr>
          <p:cNvPicPr>
            <a:picLocks noGrp="1" noChangeAspect="1"/>
          </p:cNvPicPr>
          <p:nvPr>
            <p:ph sz="half" idx="2"/>
          </p:nvPr>
        </p:nvPicPr>
        <p:blipFill>
          <a:blip r:embed="rId4"/>
          <a:stretch>
            <a:fillRect/>
          </a:stretch>
        </p:blipFill>
        <p:spPr>
          <a:xfrm>
            <a:off x="6197600" y="1600201"/>
            <a:ext cx="5384800" cy="4525962"/>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76144814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0D697E7-2FD9-4BE7-BB20-74572AACCBA3}"/>
              </a:ext>
            </a:extLst>
          </p:cNvPr>
          <p:cNvSpPr/>
          <p:nvPr/>
        </p:nvSpPr>
        <p:spPr>
          <a:xfrm>
            <a:off x="0" y="31044"/>
            <a:ext cx="12192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 name="Title 3">
            <a:extLst>
              <a:ext uri="{FF2B5EF4-FFF2-40B4-BE49-F238E27FC236}">
                <a16:creationId xmlns:a16="http://schemas.microsoft.com/office/drawing/2014/main" id="{C0DBC553-3988-4501-ABF1-63000141D108}"/>
              </a:ext>
            </a:extLst>
          </p:cNvPr>
          <p:cNvSpPr>
            <a:spLocks noGrp="1"/>
          </p:cNvSpPr>
          <p:nvPr>
            <p:ph type="title"/>
          </p:nvPr>
        </p:nvSpPr>
        <p:spPr>
          <a:xfrm>
            <a:off x="609600" y="274638"/>
            <a:ext cx="10972800" cy="868362"/>
          </a:xfrm>
        </p:spPr>
        <p:txBody>
          <a:bodyPr>
            <a:normAutofit/>
          </a:bodyPr>
          <a:lstStyle/>
          <a:p>
            <a:r>
              <a:rPr lang="en-US" dirty="0"/>
              <a:t>Student Dependency - continued</a:t>
            </a:r>
          </a:p>
        </p:txBody>
      </p:sp>
      <p:pic>
        <p:nvPicPr>
          <p:cNvPr id="7" name="Content Placeholder 6" descr="Student Additional Dependency Questions:&#10;&#10;Screenshot of the “Student Additional Dependency Questions” view.&#10;">
            <a:extLst>
              <a:ext uri="{FF2B5EF4-FFF2-40B4-BE49-F238E27FC236}">
                <a16:creationId xmlns:a16="http://schemas.microsoft.com/office/drawing/2014/main" id="{EF1C4EF5-FB89-4417-B34D-3EA6FC69C8ED}"/>
              </a:ext>
            </a:extLst>
          </p:cNvPr>
          <p:cNvPicPr>
            <a:picLocks noGrp="1" noChangeAspect="1"/>
          </p:cNvPicPr>
          <p:nvPr>
            <p:ph sz="half" idx="1"/>
          </p:nvPr>
        </p:nvPicPr>
        <p:blipFill rotWithShape="1">
          <a:blip r:embed="rId3">
            <a:extLst>
              <a:ext uri="{28A0092B-C50C-407E-A947-70E740481C1C}">
                <a14:useLocalDpi xmlns:a14="http://schemas.microsoft.com/office/drawing/2010/main" val="0"/>
              </a:ext>
            </a:extLst>
          </a:blip>
          <a:srcRect r="5788"/>
          <a:stretch/>
        </p:blipFill>
        <p:spPr>
          <a:xfrm>
            <a:off x="657889" y="1600200"/>
            <a:ext cx="5288222" cy="4525963"/>
          </a:xfrm>
          <a:prstGeom prst="rect">
            <a:avLst/>
          </a:prstGeom>
          <a:ln w="12700">
            <a:solidFill>
              <a:schemeClr val="tx1"/>
            </a:solidFill>
          </a:ln>
          <a:effectLst>
            <a:outerShdw blurRad="50800" dist="38100" dir="2700000" algn="tl" rotWithShape="0">
              <a:prstClr val="black">
                <a:alpha val="40000"/>
              </a:prstClr>
            </a:outerShdw>
          </a:effectLst>
        </p:spPr>
      </p:pic>
      <p:pic>
        <p:nvPicPr>
          <p:cNvPr id="8" name="Content Placeholder 7" descr="Student Homelessness Filter Questions:&#10;&#10;Screenshot of the “Student Homelessness Filter Question” view.&#10;">
            <a:extLst>
              <a:ext uri="{FF2B5EF4-FFF2-40B4-BE49-F238E27FC236}">
                <a16:creationId xmlns:a16="http://schemas.microsoft.com/office/drawing/2014/main" id="{77F64009-22D2-4694-9C55-E7E6AEB37859}"/>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197600" y="1600200"/>
            <a:ext cx="5384800" cy="4525963"/>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99017872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90D697E7-2FD9-4BE7-BB20-74572AACCBA3}"/>
              </a:ext>
            </a:extLst>
          </p:cNvPr>
          <p:cNvSpPr/>
          <p:nvPr/>
        </p:nvSpPr>
        <p:spPr>
          <a:xfrm>
            <a:off x="0" y="31044"/>
            <a:ext cx="12192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itle 7">
            <a:extLst>
              <a:ext uri="{FF2B5EF4-FFF2-40B4-BE49-F238E27FC236}">
                <a16:creationId xmlns:a16="http://schemas.microsoft.com/office/drawing/2014/main" id="{A2377644-5AE5-469F-AAAE-BAF5DDD31F46}"/>
              </a:ext>
            </a:extLst>
          </p:cNvPr>
          <p:cNvSpPr>
            <a:spLocks noGrp="1"/>
          </p:cNvSpPr>
          <p:nvPr>
            <p:ph type="title"/>
          </p:nvPr>
        </p:nvSpPr>
        <p:spPr>
          <a:xfrm>
            <a:off x="838200" y="228601"/>
            <a:ext cx="10515600" cy="761999"/>
          </a:xfrm>
        </p:spPr>
        <p:txBody>
          <a:bodyPr/>
          <a:lstStyle/>
          <a:p>
            <a:r>
              <a:rPr lang="en-US" dirty="0"/>
              <a:t>Dependent or Independent?</a:t>
            </a:r>
          </a:p>
        </p:txBody>
      </p:sp>
      <p:pic>
        <p:nvPicPr>
          <p:cNvPr id="10" name="Content Placeholder 9" descr="Dependent Student Status:&#10;&#10;This page only displays if it has been determined that the user is considered to be dependent.&#10;">
            <a:extLst>
              <a:ext uri="{FF2B5EF4-FFF2-40B4-BE49-F238E27FC236}">
                <a16:creationId xmlns:a16="http://schemas.microsoft.com/office/drawing/2014/main" id="{68B84060-AF5D-438D-BA81-0D4B13CB2B1B}"/>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524001" y="1295400"/>
            <a:ext cx="9313410" cy="4953000"/>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1086080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88EA3-71D5-492F-AB58-E5D39EAD51A1}"/>
              </a:ext>
            </a:extLst>
          </p:cNvPr>
          <p:cNvSpPr>
            <a:spLocks noGrp="1"/>
          </p:cNvSpPr>
          <p:nvPr>
            <p:ph type="title"/>
          </p:nvPr>
        </p:nvSpPr>
        <p:spPr/>
        <p:txBody>
          <a:bodyPr/>
          <a:lstStyle/>
          <a:p>
            <a:r>
              <a:rPr lang="en-US" dirty="0"/>
              <a:t>Which parent is on the FAFSA?</a:t>
            </a:r>
          </a:p>
        </p:txBody>
      </p:sp>
      <p:sp>
        <p:nvSpPr>
          <p:cNvPr id="3" name="Content Placeholder 2">
            <a:extLst>
              <a:ext uri="{FF2B5EF4-FFF2-40B4-BE49-F238E27FC236}">
                <a16:creationId xmlns:a16="http://schemas.microsoft.com/office/drawing/2014/main" id="{AEAAEEBB-8AE1-43DE-BF4F-969C681E9500}"/>
              </a:ext>
            </a:extLst>
          </p:cNvPr>
          <p:cNvSpPr>
            <a:spLocks noGrp="1"/>
          </p:cNvSpPr>
          <p:nvPr>
            <p:ph idx="1"/>
          </p:nvPr>
        </p:nvSpPr>
        <p:spPr/>
        <p:txBody>
          <a:bodyPr/>
          <a:lstStyle/>
          <a:p>
            <a:r>
              <a:rPr lang="en-US" dirty="0">
                <a:solidFill>
                  <a:schemeClr val="tx1"/>
                </a:solidFill>
              </a:rPr>
              <a:t>Question 1:  which parent does the student live with the most?  If you can answer this question, you don’t have to go to second question.</a:t>
            </a:r>
          </a:p>
          <a:p>
            <a:endParaRPr lang="en-US" dirty="0">
              <a:solidFill>
                <a:schemeClr val="tx1"/>
              </a:solidFill>
            </a:endParaRPr>
          </a:p>
          <a:p>
            <a:r>
              <a:rPr lang="en-US" dirty="0">
                <a:solidFill>
                  <a:schemeClr val="tx1"/>
                </a:solidFill>
              </a:rPr>
              <a:t>Question 2:  (if student lives with parents 50/50), which parent provides the majority of the student’s financial support?  </a:t>
            </a:r>
          </a:p>
        </p:txBody>
      </p:sp>
    </p:spTree>
    <p:extLst>
      <p:ext uri="{BB962C8B-B14F-4D97-AF65-F5344CB8AC3E}">
        <p14:creationId xmlns:p14="http://schemas.microsoft.com/office/powerpoint/2010/main" val="2756771214"/>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47BF68-89CF-A44A-A2D3-C491FB45C96D}"/>
              </a:ext>
            </a:extLst>
          </p:cNvPr>
          <p:cNvSpPr>
            <a:spLocks noGrp="1"/>
          </p:cNvSpPr>
          <p:nvPr>
            <p:ph type="title"/>
          </p:nvPr>
        </p:nvSpPr>
        <p:spPr/>
        <p:txBody>
          <a:bodyPr/>
          <a:lstStyle/>
          <a:p>
            <a:r>
              <a:rPr lang="en-US" cap="none" dirty="0">
                <a:latin typeface="Oswald"/>
              </a:rPr>
              <a:t>Which parent is included on the FAFSA?</a:t>
            </a:r>
          </a:p>
        </p:txBody>
      </p:sp>
      <p:sp>
        <p:nvSpPr>
          <p:cNvPr id="8" name="Content Placeholder 7">
            <a:extLst>
              <a:ext uri="{FF2B5EF4-FFF2-40B4-BE49-F238E27FC236}">
                <a16:creationId xmlns:a16="http://schemas.microsoft.com/office/drawing/2014/main" id="{3E550AE7-A80A-4508-BFBA-FD7022432B11}"/>
              </a:ext>
            </a:extLst>
          </p:cNvPr>
          <p:cNvSpPr>
            <a:spLocks noGrp="1"/>
          </p:cNvSpPr>
          <p:nvPr>
            <p:ph idx="1"/>
          </p:nvPr>
        </p:nvSpPr>
        <p:spPr/>
        <p:txBody>
          <a:bodyPr/>
          <a:lstStyle/>
          <a:p>
            <a:endParaRPr lang="en-US"/>
          </a:p>
        </p:txBody>
      </p:sp>
      <p:sp>
        <p:nvSpPr>
          <p:cNvPr id="2" name="Slide Number Placeholder 1">
            <a:extLst>
              <a:ext uri="{FF2B5EF4-FFF2-40B4-BE49-F238E27FC236}">
                <a16:creationId xmlns:a16="http://schemas.microsoft.com/office/drawing/2014/main" id="{9DFCB396-2436-0643-9A1A-300490B54F37}"/>
              </a:ext>
            </a:extLst>
          </p:cNvPr>
          <p:cNvSpPr>
            <a:spLocks noGrp="1"/>
          </p:cNvSpPr>
          <p:nvPr>
            <p:ph type="sldNum" sz="quarter" idx="4294967295"/>
          </p:nvPr>
        </p:nvSpPr>
        <p:spPr>
          <a:xfrm>
            <a:off x="9448800" y="6356350"/>
            <a:ext cx="2743200" cy="365125"/>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751" b="0" i="0" u="none" strike="noStrike" kern="1200" cap="none" spc="0" normalizeH="0" baseline="0" noProof="0" smtClean="0">
                <a:ln>
                  <a:noFill/>
                </a:ln>
                <a:solidFill>
                  <a:srgbClr val="191918">
                    <a:tint val="7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34</a:t>
            </a:fld>
            <a:endParaRPr kumimoji="0" lang="en-US" sz="751" b="0" i="0" u="none" strike="noStrike" kern="1200" cap="none" spc="0" normalizeH="0" baseline="0" noProof="0">
              <a:ln>
                <a:noFill/>
              </a:ln>
              <a:solidFill>
                <a:srgbClr val="191918">
                  <a:tint val="75000"/>
                </a:srgbClr>
              </a:solidFill>
              <a:effectLst/>
              <a:uLnTx/>
              <a:uFillTx/>
              <a:latin typeface="Arial" panose="020B0604020202020204" pitchFamily="34" charset="0"/>
              <a:ea typeface="+mn-ea"/>
              <a:cs typeface="Arial" panose="020B0604020202020204" pitchFamily="34" charset="0"/>
            </a:endParaRPr>
          </a:p>
        </p:txBody>
      </p:sp>
      <p:pic>
        <p:nvPicPr>
          <p:cNvPr id="5" name="Picture 4" descr="Whose Information Should I Provide?:&#10;&#10;Screenshot of the &quot;Whose Information Should I Provide?&quot; view&#10;">
            <a:extLst>
              <a:ext uri="{FF2B5EF4-FFF2-40B4-BE49-F238E27FC236}">
                <a16:creationId xmlns:a16="http://schemas.microsoft.com/office/drawing/2014/main" id="{67C31D9A-ED8F-45EB-ABE9-B2A516E3265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417638"/>
            <a:ext cx="10601306" cy="4708526"/>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63134471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BB42A67-86D4-46D0-8BB1-F4BAC113F8AE}"/>
              </a:ext>
            </a:extLst>
          </p:cNvPr>
          <p:cNvSpPr/>
          <p:nvPr/>
        </p:nvSpPr>
        <p:spPr>
          <a:xfrm>
            <a:off x="0" y="152400"/>
            <a:ext cx="12192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p>
        </p:txBody>
      </p:sp>
      <p:pic>
        <p:nvPicPr>
          <p:cNvPr id="5" name="Picture 4" descr="Personal Information for Parent:&#10;&#10;Screenshot of the “Personal Information for Parent” view.&#10;">
            <a:extLst>
              <a:ext uri="{FF2B5EF4-FFF2-40B4-BE49-F238E27FC236}">
                <a16:creationId xmlns:a16="http://schemas.microsoft.com/office/drawing/2014/main" id="{A84E45F0-C791-412F-B5D2-25CA864B682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76400" y="457200"/>
            <a:ext cx="9262030" cy="5393689"/>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59771106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47BF68-89CF-A44A-A2D3-C491FB45C96D}"/>
              </a:ext>
            </a:extLst>
          </p:cNvPr>
          <p:cNvSpPr>
            <a:spLocks noGrp="1"/>
          </p:cNvSpPr>
          <p:nvPr>
            <p:ph type="title" idx="4294967295"/>
          </p:nvPr>
        </p:nvSpPr>
        <p:spPr>
          <a:xfrm>
            <a:off x="0" y="274638"/>
            <a:ext cx="10972800" cy="792162"/>
          </a:xfrm>
        </p:spPr>
        <p:txBody>
          <a:bodyPr>
            <a:normAutofit/>
          </a:bodyPr>
          <a:lstStyle/>
          <a:p>
            <a:r>
              <a:rPr lang="en-US" cap="none" dirty="0">
                <a:solidFill>
                  <a:schemeClr val="bg1"/>
                </a:solidFill>
                <a:latin typeface="Oswald"/>
              </a:rPr>
              <a:t>(2)</a:t>
            </a:r>
          </a:p>
        </p:txBody>
      </p:sp>
      <p:sp>
        <p:nvSpPr>
          <p:cNvPr id="2" name="Slide Number Placeholder 1">
            <a:extLst>
              <a:ext uri="{FF2B5EF4-FFF2-40B4-BE49-F238E27FC236}">
                <a16:creationId xmlns:a16="http://schemas.microsoft.com/office/drawing/2014/main" id="{9DFCB396-2436-0643-9A1A-300490B54F37}"/>
              </a:ext>
            </a:extLst>
          </p:cNvPr>
          <p:cNvSpPr>
            <a:spLocks noGrp="1"/>
          </p:cNvSpPr>
          <p:nvPr>
            <p:ph type="sldNum" sz="quarter" idx="4294967295"/>
          </p:nvPr>
        </p:nvSpPr>
        <p:spPr>
          <a:xfrm>
            <a:off x="11793538" y="6354763"/>
            <a:ext cx="398462" cy="3111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751" b="0" i="0" u="none" strike="noStrike" kern="1200" cap="none" spc="0" normalizeH="0" baseline="0" noProof="0" smtClean="0">
                <a:ln>
                  <a:noFill/>
                </a:ln>
                <a:solidFill>
                  <a:srgbClr val="191918">
                    <a:tint val="7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36</a:t>
            </a:fld>
            <a:endParaRPr kumimoji="0" lang="en-US" sz="751" b="0" i="0" u="none" strike="noStrike" kern="1200" cap="none" spc="0" normalizeH="0" baseline="0" noProof="0">
              <a:ln>
                <a:noFill/>
              </a:ln>
              <a:solidFill>
                <a:srgbClr val="191918">
                  <a:tint val="75000"/>
                </a:srgbClr>
              </a:solidFill>
              <a:effectLst/>
              <a:uLnTx/>
              <a:uFillTx/>
              <a:latin typeface="Arial" panose="020B0604020202020204" pitchFamily="34" charset="0"/>
              <a:ea typeface="+mn-ea"/>
              <a:cs typeface="Arial" panose="020B0604020202020204" pitchFamily="34" charset="0"/>
            </a:endParaRPr>
          </a:p>
        </p:txBody>
      </p:sp>
      <p:pic>
        <p:nvPicPr>
          <p:cNvPr id="6" name="Picture 5" descr="Enter Information for Your Parent’s Dependents:&#10;&#10;Screenshot of the “Enter Information for Your Parent’s Dependents” view. ">
            <a:extLst>
              <a:ext uri="{FF2B5EF4-FFF2-40B4-BE49-F238E27FC236}">
                <a16:creationId xmlns:a16="http://schemas.microsoft.com/office/drawing/2014/main" id="{DB885591-DAC9-4D2D-A01D-82367E98F469}"/>
              </a:ext>
            </a:extLst>
          </p:cNvPr>
          <p:cNvPicPr>
            <a:picLocks noChangeAspect="1"/>
          </p:cNvPicPr>
          <p:nvPr/>
        </p:nvPicPr>
        <p:blipFill>
          <a:blip r:embed="rId3"/>
          <a:stretch>
            <a:fillRect/>
          </a:stretch>
        </p:blipFill>
        <p:spPr>
          <a:xfrm>
            <a:off x="609600" y="274638"/>
            <a:ext cx="9144000" cy="6233857"/>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56727711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47BF68-89CF-A44A-A2D3-C491FB45C96D}"/>
              </a:ext>
            </a:extLst>
          </p:cNvPr>
          <p:cNvSpPr>
            <a:spLocks noGrp="1"/>
          </p:cNvSpPr>
          <p:nvPr>
            <p:ph type="title"/>
          </p:nvPr>
        </p:nvSpPr>
        <p:spPr/>
        <p:txBody>
          <a:bodyPr/>
          <a:lstStyle/>
          <a:p>
            <a:r>
              <a:rPr lang="en-US" cap="none">
                <a:latin typeface="Oswald"/>
              </a:rPr>
              <a:t>Parent Household Information</a:t>
            </a:r>
          </a:p>
        </p:txBody>
      </p:sp>
      <p:pic>
        <p:nvPicPr>
          <p:cNvPr id="15" name="Picture 14" descr="Parent Household Information;&#10;&#10;Screenshot of the “Parent Household Information” view.&#10;">
            <a:extLst>
              <a:ext uri="{FF2B5EF4-FFF2-40B4-BE49-F238E27FC236}">
                <a16:creationId xmlns:a16="http://schemas.microsoft.com/office/drawing/2014/main" id="{89CD98C1-C439-4488-AC70-3FE5B37587ED}"/>
              </a:ext>
            </a:extLst>
          </p:cNvPr>
          <p:cNvPicPr>
            <a:picLocks noChangeAspect="1"/>
          </p:cNvPicPr>
          <p:nvPr/>
        </p:nvPicPr>
        <p:blipFill>
          <a:blip r:embed="rId3"/>
          <a:stretch>
            <a:fillRect/>
          </a:stretch>
        </p:blipFill>
        <p:spPr>
          <a:xfrm>
            <a:off x="2590800" y="1524000"/>
            <a:ext cx="7651967" cy="4387693"/>
          </a:xfrm>
          <a:prstGeom prst="rect">
            <a:avLst/>
          </a:prstGeom>
        </p:spPr>
      </p:pic>
      <p:sp>
        <p:nvSpPr>
          <p:cNvPr id="2" name="Slide Number Placeholder 1">
            <a:extLst>
              <a:ext uri="{FF2B5EF4-FFF2-40B4-BE49-F238E27FC236}">
                <a16:creationId xmlns:a16="http://schemas.microsoft.com/office/drawing/2014/main" id="{9DFCB396-2436-0643-9A1A-300490B54F37}"/>
              </a:ext>
            </a:extLst>
          </p:cNvPr>
          <p:cNvSpPr>
            <a:spLocks noGrp="1"/>
          </p:cNvSpPr>
          <p:nvPr>
            <p:ph type="sldNum" sz="quarter" idx="4"/>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751" b="0" i="0" u="none" strike="noStrike" kern="1200" cap="none" spc="0" normalizeH="0" baseline="0" noProof="0" smtClean="0">
                <a:ln>
                  <a:noFill/>
                </a:ln>
                <a:solidFill>
                  <a:srgbClr val="191918">
                    <a:tint val="7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37</a:t>
            </a:fld>
            <a:endParaRPr kumimoji="0" lang="en-US" sz="751" b="0" i="0" u="none" strike="noStrike" kern="1200" cap="none" spc="0" normalizeH="0" baseline="0" noProof="0">
              <a:ln>
                <a:noFill/>
              </a:ln>
              <a:solidFill>
                <a:srgbClr val="191918">
                  <a:tint val="75000"/>
                </a:srgbClr>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1375055196"/>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E47BF68-89CF-A44A-A2D3-C491FB45C96D}"/>
              </a:ext>
            </a:extLst>
          </p:cNvPr>
          <p:cNvSpPr>
            <a:spLocks noGrp="1"/>
          </p:cNvSpPr>
          <p:nvPr>
            <p:ph type="title"/>
          </p:nvPr>
        </p:nvSpPr>
        <p:spPr/>
        <p:txBody>
          <a:bodyPr/>
          <a:lstStyle/>
          <a:p>
            <a:r>
              <a:rPr lang="en-US" cap="none">
                <a:latin typeface="Oswald"/>
              </a:rPr>
              <a:t>Parent Tax Filing Status</a:t>
            </a:r>
          </a:p>
        </p:txBody>
      </p:sp>
      <p:sp>
        <p:nvSpPr>
          <p:cNvPr id="4" name="Content Placeholder 3">
            <a:extLst>
              <a:ext uri="{FF2B5EF4-FFF2-40B4-BE49-F238E27FC236}">
                <a16:creationId xmlns:a16="http://schemas.microsoft.com/office/drawing/2014/main" id="{C30FDAFB-9025-4CF7-BD26-102AA79505D8}"/>
              </a:ext>
            </a:extLst>
          </p:cNvPr>
          <p:cNvSpPr>
            <a:spLocks noGrp="1"/>
          </p:cNvSpPr>
          <p:nvPr>
            <p:ph idx="1"/>
          </p:nvPr>
        </p:nvSpPr>
        <p:spPr/>
        <p:txBody>
          <a:bodyPr/>
          <a:lstStyle/>
          <a:p>
            <a:endParaRPr lang="en-US" dirty="0"/>
          </a:p>
        </p:txBody>
      </p:sp>
      <p:sp>
        <p:nvSpPr>
          <p:cNvPr id="2" name="Slide Number Placeholder 1">
            <a:extLst>
              <a:ext uri="{FF2B5EF4-FFF2-40B4-BE49-F238E27FC236}">
                <a16:creationId xmlns:a16="http://schemas.microsoft.com/office/drawing/2014/main" id="{9DFCB396-2436-0643-9A1A-300490B54F37}"/>
              </a:ext>
            </a:extLst>
          </p:cNvPr>
          <p:cNvSpPr>
            <a:spLocks noGrp="1"/>
          </p:cNvSpPr>
          <p:nvPr>
            <p:ph type="sldNum" sz="quarter" idx="4294967295"/>
          </p:nvPr>
        </p:nvSpPr>
        <p:spPr>
          <a:xfrm>
            <a:off x="11793538" y="6354763"/>
            <a:ext cx="398462" cy="311150"/>
          </a:xfrm>
          <a:prstGeom prst="rect">
            <a:avLst/>
          </a:prstGeo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234755BD-B4AC-9044-BCE4-27904766F8BB}" type="slidenum">
              <a:rPr kumimoji="0" lang="en-US" sz="751" b="0" i="0" u="none" strike="noStrike" kern="1200" cap="none" spc="0" normalizeH="0" baseline="0" noProof="0" smtClean="0">
                <a:ln>
                  <a:noFill/>
                </a:ln>
                <a:solidFill>
                  <a:srgbClr val="191918">
                    <a:tint val="75000"/>
                  </a:srgbClr>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38</a:t>
            </a:fld>
            <a:endParaRPr kumimoji="0" lang="en-US" sz="751" b="0" i="0" u="none" strike="noStrike" kern="1200" cap="none" spc="0" normalizeH="0" baseline="0" noProof="0">
              <a:ln>
                <a:noFill/>
              </a:ln>
              <a:solidFill>
                <a:srgbClr val="191918">
                  <a:tint val="75000"/>
                </a:srgbClr>
              </a:solidFill>
              <a:effectLst/>
              <a:uLnTx/>
              <a:uFillTx/>
              <a:latin typeface="Arial" panose="020B0604020202020204" pitchFamily="34" charset="0"/>
              <a:ea typeface="+mn-ea"/>
              <a:cs typeface="Arial" panose="020B0604020202020204" pitchFamily="34" charset="0"/>
            </a:endParaRPr>
          </a:p>
        </p:txBody>
      </p:sp>
      <p:pic>
        <p:nvPicPr>
          <p:cNvPr id="7" name="Picture 6" descr="Parent Tax Filing Status:&#10;&#10;This view is displayed when the parent chooses not to use the IRS Data Retrieval Tool (DRT) on the previous view. An additional opportunity is presented to the parent to determine if he or she would like to link to the IRS for his or her financial information or to continue to enter it manually. &#10;&#10;Note: This is the first view in the Parent Financials section.&#10;">
            <a:extLst>
              <a:ext uri="{FF2B5EF4-FFF2-40B4-BE49-F238E27FC236}">
                <a16:creationId xmlns:a16="http://schemas.microsoft.com/office/drawing/2014/main" id="{676C3215-F11A-45C5-90A7-1CA1D4DF84EA}"/>
              </a:ext>
            </a:extLst>
          </p:cNvPr>
          <p:cNvPicPr>
            <a:picLocks noChangeAspect="1"/>
          </p:cNvPicPr>
          <p:nvPr/>
        </p:nvPicPr>
        <p:blipFill>
          <a:blip r:embed="rId3"/>
          <a:stretch>
            <a:fillRect/>
          </a:stretch>
        </p:blipFill>
        <p:spPr>
          <a:xfrm>
            <a:off x="457200" y="1527969"/>
            <a:ext cx="9982200" cy="4670426"/>
          </a:xfrm>
          <a:prstGeom prst="rect">
            <a:avLst/>
          </a:prstGeom>
        </p:spPr>
      </p:pic>
    </p:spTree>
    <p:extLst>
      <p:ext uri="{BB962C8B-B14F-4D97-AF65-F5344CB8AC3E}">
        <p14:creationId xmlns:p14="http://schemas.microsoft.com/office/powerpoint/2010/main" val="25104624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5CFB5DCF-E732-43EE-9526-F00C862B2B3E}"/>
              </a:ext>
            </a:extLst>
          </p:cNvPr>
          <p:cNvSpPr/>
          <p:nvPr/>
        </p:nvSpPr>
        <p:spPr>
          <a:xfrm>
            <a:off x="19050" y="0"/>
            <a:ext cx="12192000" cy="6858000"/>
          </a:xfrm>
          <a:prstGeom prst="rect">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highlight>
                <a:srgbClr val="FFFF00"/>
              </a:highlight>
            </a:endParaRPr>
          </a:p>
        </p:txBody>
      </p:sp>
      <p:pic>
        <p:nvPicPr>
          <p:cNvPr id="6" name="Content Placeholder 5" descr="Parent Eligible for IRS DRT:&#10;&#10;Screenshot of the “Parent Eligible for IRS DRT” view.&#10;">
            <a:extLst>
              <a:ext uri="{FF2B5EF4-FFF2-40B4-BE49-F238E27FC236}">
                <a16:creationId xmlns:a16="http://schemas.microsoft.com/office/drawing/2014/main" id="{97A923ED-3097-418B-B5E9-3FDAE35B4361}"/>
              </a:ext>
            </a:extLst>
          </p:cNvPr>
          <p:cNvPicPr>
            <a:picLocks noGrp="1" noChangeAspect="1"/>
          </p:cNvPicPr>
          <p:nvPr>
            <p:ph idx="4294967295"/>
          </p:nvPr>
        </p:nvPicPr>
        <p:blipFill>
          <a:blip r:embed="rId3">
            <a:extLst>
              <a:ext uri="{28A0092B-C50C-407E-A947-70E740481C1C}">
                <a14:useLocalDpi xmlns:a14="http://schemas.microsoft.com/office/drawing/2010/main" val="0"/>
              </a:ext>
            </a:extLst>
          </a:blip>
          <a:stretch>
            <a:fillRect/>
          </a:stretch>
        </p:blipFill>
        <p:spPr>
          <a:xfrm>
            <a:off x="762000" y="609600"/>
            <a:ext cx="10515600" cy="5562600"/>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210490426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11F65A-B20F-4737-BFB2-52CDA202ECB1}"/>
              </a:ext>
            </a:extLst>
          </p:cNvPr>
          <p:cNvSpPr>
            <a:spLocks noGrp="1"/>
          </p:cNvSpPr>
          <p:nvPr>
            <p:ph type="ctrTitle"/>
          </p:nvPr>
        </p:nvSpPr>
        <p:spPr>
          <a:xfrm>
            <a:off x="1524000" y="381000"/>
            <a:ext cx="9144000" cy="1600200"/>
          </a:xfrm>
        </p:spPr>
        <p:txBody>
          <a:bodyPr/>
          <a:lstStyle/>
          <a:p>
            <a:r>
              <a:rPr lang="en-US" dirty="0">
                <a:solidFill>
                  <a:schemeClr val="bg1"/>
                </a:solidFill>
              </a:rPr>
              <a:t>Parent Income  - </a:t>
            </a:r>
            <a:br>
              <a:rPr lang="en-US" dirty="0">
                <a:solidFill>
                  <a:schemeClr val="bg1"/>
                </a:solidFill>
              </a:rPr>
            </a:br>
            <a:r>
              <a:rPr lang="en-US" dirty="0">
                <a:solidFill>
                  <a:schemeClr val="bg1"/>
                </a:solidFill>
              </a:rPr>
              <a:t>Use IRS Data Retrieval Tool! </a:t>
            </a:r>
          </a:p>
        </p:txBody>
      </p:sp>
      <p:sp>
        <p:nvSpPr>
          <p:cNvPr id="3" name="Subtitle 2">
            <a:extLst>
              <a:ext uri="{FF2B5EF4-FFF2-40B4-BE49-F238E27FC236}">
                <a16:creationId xmlns:a16="http://schemas.microsoft.com/office/drawing/2014/main" id="{5C65709B-8912-495D-A6A6-E5E3C5FA9E98}"/>
              </a:ext>
            </a:extLst>
          </p:cNvPr>
          <p:cNvSpPr>
            <a:spLocks noGrp="1"/>
          </p:cNvSpPr>
          <p:nvPr>
            <p:ph type="subTitle" idx="1"/>
          </p:nvPr>
        </p:nvSpPr>
        <p:spPr>
          <a:xfrm>
            <a:off x="1524000" y="1981201"/>
            <a:ext cx="9144000" cy="3352800"/>
          </a:xfrm>
        </p:spPr>
        <p:txBody>
          <a:bodyPr/>
          <a:lstStyle/>
          <a:p>
            <a:pPr marL="342900" indent="-342900" algn="l">
              <a:buFont typeface="Arial" panose="020B0604020202020204" pitchFamily="34" charset="0"/>
              <a:buChar char="•"/>
            </a:pPr>
            <a:r>
              <a:rPr lang="en-US" sz="3200" dirty="0">
                <a:solidFill>
                  <a:srgbClr val="FFC000"/>
                </a:solidFill>
              </a:rPr>
              <a:t>Pulls IRS data directly from your tax return into the FAFSA</a:t>
            </a:r>
          </a:p>
          <a:p>
            <a:pPr marL="342900" indent="-342900" algn="l">
              <a:buFont typeface="Arial" panose="020B0604020202020204" pitchFamily="34" charset="0"/>
              <a:buChar char="•"/>
            </a:pPr>
            <a:r>
              <a:rPr lang="en-US" sz="3200" dirty="0">
                <a:solidFill>
                  <a:srgbClr val="FFC000"/>
                </a:solidFill>
              </a:rPr>
              <a:t>Faster</a:t>
            </a:r>
          </a:p>
          <a:p>
            <a:pPr marL="342900" indent="-342900" algn="l">
              <a:buFont typeface="Arial" panose="020B0604020202020204" pitchFamily="34" charset="0"/>
              <a:buChar char="•"/>
            </a:pPr>
            <a:r>
              <a:rPr lang="en-US" sz="3200" dirty="0">
                <a:solidFill>
                  <a:srgbClr val="FFC000"/>
                </a:solidFill>
              </a:rPr>
              <a:t>More accurate</a:t>
            </a:r>
          </a:p>
          <a:p>
            <a:pPr marL="342900" indent="-342900" algn="l">
              <a:buFont typeface="Arial" panose="020B0604020202020204" pitchFamily="34" charset="0"/>
              <a:buChar char="•"/>
            </a:pPr>
            <a:r>
              <a:rPr lang="en-US" sz="3200" dirty="0">
                <a:solidFill>
                  <a:srgbClr val="FFC000"/>
                </a:solidFill>
              </a:rPr>
              <a:t>Less likely to be required to provide additional documentation</a:t>
            </a:r>
          </a:p>
          <a:p>
            <a:pPr marL="342900" indent="-342900" algn="l">
              <a:buFont typeface="Arial" panose="020B0604020202020204" pitchFamily="34" charset="0"/>
              <a:buChar char="•"/>
            </a:pPr>
            <a:r>
              <a:rPr lang="en-US" sz="3200" dirty="0">
                <a:solidFill>
                  <a:srgbClr val="FFC000"/>
                </a:solidFill>
              </a:rPr>
              <a:t>When data is populated with the DRT, your income info is “masked” (hidden), meaning your student will not see the numbers</a:t>
            </a:r>
          </a:p>
          <a:p>
            <a:endParaRPr lang="en-US" dirty="0"/>
          </a:p>
        </p:txBody>
      </p:sp>
    </p:spTree>
    <p:extLst>
      <p:ext uri="{BB962C8B-B14F-4D97-AF65-F5344CB8AC3E}">
        <p14:creationId xmlns:p14="http://schemas.microsoft.com/office/powerpoint/2010/main" val="39277969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75AC16-DCEC-4AB3-ACD6-260CFB8CCAB7}"/>
              </a:ext>
            </a:extLst>
          </p:cNvPr>
          <p:cNvSpPr/>
          <p:nvPr/>
        </p:nvSpPr>
        <p:spPr>
          <a:xfrm>
            <a:off x="-28074" y="0"/>
            <a:ext cx="12192000" cy="6858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10" name="Picture 9" descr="Parent Log In to IRS Data Retrieval Tool:&#10;&#10;Screenshot of the “Parent Log in to IRS Data Retrieval Tool” View”&#10;">
            <a:extLst>
              <a:ext uri="{FF2B5EF4-FFF2-40B4-BE49-F238E27FC236}">
                <a16:creationId xmlns:a16="http://schemas.microsoft.com/office/drawing/2014/main" id="{9EB31F4E-DCF9-4AFA-B5CF-C53FB10DE69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0" y="381000"/>
            <a:ext cx="9220199" cy="5526677"/>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410655687"/>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3B5E15A5-55F2-41E1-91E4-F7690F9BABCC}"/>
              </a:ext>
            </a:extLst>
          </p:cNvPr>
          <p:cNvSpPr/>
          <p:nvPr/>
        </p:nvSpPr>
        <p:spPr>
          <a:xfrm>
            <a:off x="16412" y="0"/>
            <a:ext cx="12192000" cy="6858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B5B399E8-BE83-4BFF-850E-C41F95D2CFF5}"/>
              </a:ext>
            </a:extLst>
          </p:cNvPr>
          <p:cNvSpPr>
            <a:spLocks noGrp="1"/>
          </p:cNvSpPr>
          <p:nvPr>
            <p:ph type="title"/>
          </p:nvPr>
        </p:nvSpPr>
        <p:spPr>
          <a:xfrm>
            <a:off x="609600" y="274637"/>
            <a:ext cx="10972800" cy="375509"/>
          </a:xfrm>
        </p:spPr>
        <p:txBody>
          <a:bodyPr>
            <a:normAutofit fontScale="90000"/>
          </a:bodyPr>
          <a:lstStyle/>
          <a:p>
            <a:endParaRPr lang="en-US" dirty="0"/>
          </a:p>
        </p:txBody>
      </p:sp>
      <p:pic>
        <p:nvPicPr>
          <p:cNvPr id="7" name="Content Placeholder 6" descr="Parent Income from Work:&#10;&#10;Screenshot of the “Parent Income from Work” view.&#10;">
            <a:extLst>
              <a:ext uri="{FF2B5EF4-FFF2-40B4-BE49-F238E27FC236}">
                <a16:creationId xmlns:a16="http://schemas.microsoft.com/office/drawing/2014/main" id="{DF220FCD-4E3F-476D-8767-08624A5359C3}"/>
              </a:ext>
            </a:extLst>
          </p:cNvPr>
          <p:cNvPicPr>
            <a:picLocks noGrp="1" noChangeAspect="1"/>
          </p:cNvPicPr>
          <p:nvPr>
            <p:ph sz="half" idx="1"/>
          </p:nvPr>
        </p:nvPicPr>
        <p:blipFill>
          <a:blip r:embed="rId3"/>
          <a:stretch>
            <a:fillRect/>
          </a:stretch>
        </p:blipFill>
        <p:spPr>
          <a:xfrm>
            <a:off x="609600" y="274637"/>
            <a:ext cx="5384800" cy="5851527"/>
          </a:xfrm>
          <a:prstGeom prst="rect">
            <a:avLst/>
          </a:prstGeom>
          <a:ln w="12700">
            <a:solidFill>
              <a:schemeClr val="tx1"/>
            </a:solidFill>
          </a:ln>
          <a:effectLst>
            <a:outerShdw blurRad="50800" dist="38100" dir="2700000" algn="tl" rotWithShape="0">
              <a:prstClr val="black">
                <a:alpha val="40000"/>
              </a:prstClr>
            </a:outerShdw>
          </a:effectLst>
        </p:spPr>
      </p:pic>
      <p:pic>
        <p:nvPicPr>
          <p:cNvPr id="8" name="Content Placeholder 7" descr="Parent Questions for Tax Filers Only:&#10;&#10;Screenshot of the “Parent Questions for Tax Filers Only” view.&#10;">
            <a:extLst>
              <a:ext uri="{FF2B5EF4-FFF2-40B4-BE49-F238E27FC236}">
                <a16:creationId xmlns:a16="http://schemas.microsoft.com/office/drawing/2014/main" id="{7400B2A7-D5B7-470F-91A9-75D32E4B73C7}"/>
              </a:ext>
            </a:extLst>
          </p:cNvPr>
          <p:cNvPicPr>
            <a:picLocks noGrp="1" noChangeAspect="1"/>
          </p:cNvPicPr>
          <p:nvPr>
            <p:ph sz="half" idx="2"/>
          </p:nvPr>
        </p:nvPicPr>
        <p:blipFill>
          <a:blip r:embed="rId4"/>
          <a:stretch>
            <a:fillRect/>
          </a:stretch>
        </p:blipFill>
        <p:spPr>
          <a:xfrm>
            <a:off x="6197600" y="274637"/>
            <a:ext cx="5384800" cy="5851527"/>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121892050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4" name="Title 23">
            <a:extLst>
              <a:ext uri="{FF2B5EF4-FFF2-40B4-BE49-F238E27FC236}">
                <a16:creationId xmlns:a16="http://schemas.microsoft.com/office/drawing/2014/main" id="{36C5C8A0-8B7B-4999-BB0C-0C3EB35E66B6}"/>
              </a:ext>
            </a:extLst>
          </p:cNvPr>
          <p:cNvSpPr>
            <a:spLocks noGrp="1"/>
          </p:cNvSpPr>
          <p:nvPr>
            <p:ph type="title"/>
          </p:nvPr>
        </p:nvSpPr>
        <p:spPr/>
        <p:txBody>
          <a:bodyPr/>
          <a:lstStyle/>
          <a:p>
            <a:endParaRPr lang="en-US"/>
          </a:p>
        </p:txBody>
      </p:sp>
      <p:pic>
        <p:nvPicPr>
          <p:cNvPr id="27" name="Content Placeholder 15" descr="Parent Additional Financial Info:&#10;&#10;Screenshot of the “Parent Additional Financial Info” view.&#10;">
            <a:extLst>
              <a:ext uri="{FF2B5EF4-FFF2-40B4-BE49-F238E27FC236}">
                <a16:creationId xmlns:a16="http://schemas.microsoft.com/office/drawing/2014/main" id="{C7970DBE-60E8-488C-AFD0-5A766DCAA7C8}"/>
              </a:ext>
            </a:extLst>
          </p:cNvPr>
          <p:cNvPicPr>
            <a:picLocks noGrp="1" noChangeAspect="1"/>
          </p:cNvPicPr>
          <p:nvPr>
            <p:ph sz="half" idx="1"/>
          </p:nvPr>
        </p:nvPicPr>
        <p:blipFill>
          <a:blip r:embed="rId3"/>
          <a:stretch>
            <a:fillRect/>
          </a:stretch>
        </p:blipFill>
        <p:spPr>
          <a:xfrm>
            <a:off x="304801" y="291203"/>
            <a:ext cx="5689600" cy="6126162"/>
          </a:xfrm>
          <a:prstGeom prst="rect">
            <a:avLst/>
          </a:prstGeom>
          <a:ln w="12700">
            <a:solidFill>
              <a:schemeClr val="tx1"/>
            </a:solidFill>
          </a:ln>
          <a:effectLst>
            <a:outerShdw blurRad="50800" dist="38100" dir="2700000" algn="tl" rotWithShape="0">
              <a:prstClr val="black">
                <a:alpha val="40000"/>
              </a:prstClr>
            </a:outerShdw>
          </a:effectLst>
        </p:spPr>
      </p:pic>
      <p:pic>
        <p:nvPicPr>
          <p:cNvPr id="28" name="Content Placeholder 27" descr="Parent Untaxed Income:&#10;&#10;Screenshot of the “Parent Untaxed Income” view.&#10;">
            <a:extLst>
              <a:ext uri="{FF2B5EF4-FFF2-40B4-BE49-F238E27FC236}">
                <a16:creationId xmlns:a16="http://schemas.microsoft.com/office/drawing/2014/main" id="{E24CF50A-0748-469C-B2B5-F5E77F1554EE}"/>
              </a:ext>
            </a:extLst>
          </p:cNvPr>
          <p:cNvPicPr>
            <a:picLocks noGrp="1" noChangeAspect="1"/>
          </p:cNvPicPr>
          <p:nvPr>
            <p:ph sz="half" idx="2"/>
          </p:nvPr>
        </p:nvPicPr>
        <p:blipFill>
          <a:blip r:embed="rId4"/>
          <a:stretch>
            <a:fillRect/>
          </a:stretch>
        </p:blipFill>
        <p:spPr>
          <a:xfrm>
            <a:off x="6197600" y="291203"/>
            <a:ext cx="5384800" cy="6126162"/>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252062652"/>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45C6A9-3B88-45EA-AE59-BE696F5F8380}"/>
              </a:ext>
            </a:extLst>
          </p:cNvPr>
          <p:cNvSpPr>
            <a:spLocks noGrp="1"/>
          </p:cNvSpPr>
          <p:nvPr>
            <p:ph type="title"/>
          </p:nvPr>
        </p:nvSpPr>
        <p:spPr/>
        <p:txBody>
          <a:bodyPr/>
          <a:lstStyle/>
          <a:p>
            <a:endParaRPr lang="en-US"/>
          </a:p>
        </p:txBody>
      </p:sp>
      <p:pic>
        <p:nvPicPr>
          <p:cNvPr id="4" name="Content Placeholder 3" descr="Parent Assets:&#10;&#10;Screenshot of the “Parent Assets” view.&#10;">
            <a:extLst>
              <a:ext uri="{FF2B5EF4-FFF2-40B4-BE49-F238E27FC236}">
                <a16:creationId xmlns:a16="http://schemas.microsoft.com/office/drawing/2014/main" id="{9F748B51-014B-4FF8-BF3E-77E220831719}"/>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609600" y="0"/>
            <a:ext cx="9296400" cy="6583362"/>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468430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FBA844D-21B7-4E51-AE48-FD21CE054660}"/>
              </a:ext>
            </a:extLst>
          </p:cNvPr>
          <p:cNvSpPr/>
          <p:nvPr/>
        </p:nvSpPr>
        <p:spPr>
          <a:xfrm>
            <a:off x="0" y="0"/>
            <a:ext cx="12192000" cy="6858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6720930-C04D-4E52-A5BB-F0134E783B1F}"/>
              </a:ext>
            </a:extLst>
          </p:cNvPr>
          <p:cNvSpPr>
            <a:spLocks noGrp="1"/>
          </p:cNvSpPr>
          <p:nvPr>
            <p:ph type="title"/>
          </p:nvPr>
        </p:nvSpPr>
        <p:spPr/>
        <p:txBody>
          <a:bodyPr/>
          <a:lstStyle/>
          <a:p>
            <a:r>
              <a:rPr lang="en-US" dirty="0"/>
              <a:t>Student Tax Filing Status</a:t>
            </a:r>
          </a:p>
        </p:txBody>
      </p:sp>
      <p:pic>
        <p:nvPicPr>
          <p:cNvPr id="9" name="Content Placeholder 8" descr="Student Tax Filing Status:&#10;&#10;Screenshot of the “Student Tax Filing Status” view.&#10;">
            <a:extLst>
              <a:ext uri="{FF2B5EF4-FFF2-40B4-BE49-F238E27FC236}">
                <a16:creationId xmlns:a16="http://schemas.microsoft.com/office/drawing/2014/main" id="{486ECE2F-4FF1-4DCD-A899-93DC3493576B}"/>
              </a:ext>
            </a:extLst>
          </p:cNvPr>
          <p:cNvPicPr>
            <a:picLocks noGrp="1" noChangeAspect="1"/>
          </p:cNvPicPr>
          <p:nvPr>
            <p:ph sz="half" idx="1"/>
          </p:nvPr>
        </p:nvPicPr>
        <p:blipFill>
          <a:blip r:embed="rId3"/>
          <a:stretch>
            <a:fillRect/>
          </a:stretch>
        </p:blipFill>
        <p:spPr>
          <a:xfrm>
            <a:off x="609600" y="1417638"/>
            <a:ext cx="5384800" cy="5165723"/>
          </a:xfrm>
          <a:prstGeom prst="rect">
            <a:avLst/>
          </a:prstGeom>
        </p:spPr>
      </p:pic>
      <p:pic>
        <p:nvPicPr>
          <p:cNvPr id="10" name="Content Placeholder 9" descr="Student Tax Filing Status:&#10;&#10;Screenshot of the &quot;Student Tax Filing Status&quot; view.">
            <a:extLst>
              <a:ext uri="{FF2B5EF4-FFF2-40B4-BE49-F238E27FC236}">
                <a16:creationId xmlns:a16="http://schemas.microsoft.com/office/drawing/2014/main" id="{28966683-3DC7-4C63-9124-7579E28F58EE}"/>
              </a:ext>
            </a:extLst>
          </p:cNvPr>
          <p:cNvPicPr>
            <a:picLocks noGrp="1" noChangeAspect="1"/>
          </p:cNvPicPr>
          <p:nvPr>
            <p:ph sz="half" idx="2"/>
          </p:nvPr>
        </p:nvPicPr>
        <p:blipFill>
          <a:blip r:embed="rId4"/>
          <a:stretch>
            <a:fillRect/>
          </a:stretch>
        </p:blipFill>
        <p:spPr>
          <a:xfrm>
            <a:off x="6549282" y="1417638"/>
            <a:ext cx="4681435" cy="5165723"/>
          </a:xfrm>
          <a:prstGeom prst="rect">
            <a:avLst/>
          </a:prstGeom>
        </p:spPr>
      </p:pic>
    </p:spTree>
    <p:extLst>
      <p:ext uri="{BB962C8B-B14F-4D97-AF65-F5344CB8AC3E}">
        <p14:creationId xmlns:p14="http://schemas.microsoft.com/office/powerpoint/2010/main" val="304396087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1A4E6F9A-2F3E-4FB4-A9E1-ED99D501323D}"/>
              </a:ext>
            </a:extLst>
          </p:cNvPr>
          <p:cNvSpPr/>
          <p:nvPr/>
        </p:nvSpPr>
        <p:spPr>
          <a:xfrm>
            <a:off x="-14895" y="0"/>
            <a:ext cx="12192000" cy="6858000"/>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31BEA689-A026-4D09-B2A7-94F26E300406}"/>
              </a:ext>
            </a:extLst>
          </p:cNvPr>
          <p:cNvSpPr>
            <a:spLocks noGrp="1"/>
          </p:cNvSpPr>
          <p:nvPr>
            <p:ph type="title"/>
          </p:nvPr>
        </p:nvSpPr>
        <p:spPr/>
        <p:txBody>
          <a:bodyPr/>
          <a:lstStyle/>
          <a:p>
            <a:r>
              <a:rPr lang="en-US" dirty="0"/>
              <a:t>Signing the FAFSA</a:t>
            </a:r>
          </a:p>
        </p:txBody>
      </p:sp>
      <p:pic>
        <p:nvPicPr>
          <p:cNvPr id="14" name="Content Placeholder 13" descr="Signature Status:&#10;&#10;“Signature Status” view.&#10;&#10;User (student) signature accepted, and now the parent will need to sign.&#10;">
            <a:extLst>
              <a:ext uri="{FF2B5EF4-FFF2-40B4-BE49-F238E27FC236}">
                <a16:creationId xmlns:a16="http://schemas.microsoft.com/office/drawing/2014/main" id="{273F2030-1386-4841-BD90-5D764D8A6FB2}"/>
              </a:ext>
            </a:extLst>
          </p:cNvPr>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09600" y="1725449"/>
            <a:ext cx="5384800" cy="4275464"/>
          </a:xfrm>
          <a:prstGeom prst="rect">
            <a:avLst/>
          </a:prstGeom>
          <a:ln w="12700">
            <a:solidFill>
              <a:schemeClr val="tx1"/>
            </a:solidFill>
          </a:ln>
          <a:effectLst>
            <a:outerShdw blurRad="50800" dist="38100" dir="2700000" algn="tl" rotWithShape="0">
              <a:prstClr val="black">
                <a:alpha val="40000"/>
              </a:prstClr>
            </a:outerShdw>
          </a:effectLst>
        </p:spPr>
      </p:pic>
      <p:pic>
        <p:nvPicPr>
          <p:cNvPr id="15" name="Content Placeholder 14" descr="Parent Signature Selection:&#10;&#10;“Parent Signature Selection” view.&#10;&#10;The choice between parents is only present if information was provided for two parents.  Otherwise, this view does not display.&#10;">
            <a:extLst>
              <a:ext uri="{FF2B5EF4-FFF2-40B4-BE49-F238E27FC236}">
                <a16:creationId xmlns:a16="http://schemas.microsoft.com/office/drawing/2014/main" id="{F639F60C-B8F4-4319-B71F-C54860A1011F}"/>
              </a:ext>
            </a:extLst>
          </p:cNvPr>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6197600" y="1692276"/>
            <a:ext cx="5384800" cy="4479923"/>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1458883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F196ED72-D758-497D-8F7E-00902D18BEC6}"/>
              </a:ext>
            </a:extLst>
          </p:cNvPr>
          <p:cNvSpPr/>
          <p:nvPr/>
        </p:nvSpPr>
        <p:spPr>
          <a:xfrm>
            <a:off x="-304800" y="1"/>
            <a:ext cx="12496800" cy="6857999"/>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 name="Title 2">
            <a:extLst>
              <a:ext uri="{FF2B5EF4-FFF2-40B4-BE49-F238E27FC236}">
                <a16:creationId xmlns:a16="http://schemas.microsoft.com/office/drawing/2014/main" id="{B113ADD7-B48E-47C6-BA71-C849ECE0D007}"/>
              </a:ext>
            </a:extLst>
          </p:cNvPr>
          <p:cNvSpPr>
            <a:spLocks noGrp="1"/>
          </p:cNvSpPr>
          <p:nvPr>
            <p:ph type="title"/>
          </p:nvPr>
        </p:nvSpPr>
        <p:spPr/>
        <p:txBody>
          <a:bodyPr/>
          <a:lstStyle/>
          <a:p>
            <a:r>
              <a:rPr lang="en-US" dirty="0"/>
              <a:t>Confirmation Page</a:t>
            </a:r>
          </a:p>
        </p:txBody>
      </p:sp>
      <p:pic>
        <p:nvPicPr>
          <p:cNvPr id="11" name="Content Placeholder 10" descr="Graphical user interface, application&#10;&#10;Description automatically generated">
            <a:extLst>
              <a:ext uri="{FF2B5EF4-FFF2-40B4-BE49-F238E27FC236}">
                <a16:creationId xmlns:a16="http://schemas.microsoft.com/office/drawing/2014/main" id="{0BC97BE3-25BC-425B-B350-78918B03049C}"/>
              </a:ext>
            </a:extLst>
          </p:cNvPr>
          <p:cNvPicPr>
            <a:picLocks noGrp="1" noChangeAspect="1"/>
          </p:cNvPicPr>
          <p:nvPr>
            <p:ph idx="1"/>
          </p:nvPr>
        </p:nvPicPr>
        <p:blipFill rotWithShape="1">
          <a:blip r:embed="rId3">
            <a:extLst>
              <a:ext uri="{28A0092B-C50C-407E-A947-70E740481C1C}">
                <a14:useLocalDpi xmlns:a14="http://schemas.microsoft.com/office/drawing/2010/main" val="0"/>
              </a:ext>
            </a:extLst>
          </a:blip>
          <a:srcRect t="16495" r="4200"/>
          <a:stretch/>
        </p:blipFill>
        <p:spPr>
          <a:xfrm>
            <a:off x="1371600" y="1417638"/>
            <a:ext cx="8983400" cy="5158321"/>
          </a:xfrm>
          <a:prstGeom prst="rect">
            <a:avLst/>
          </a:prstGeom>
          <a:ln w="12700">
            <a:solidFill>
              <a:schemeClr val="tx1"/>
            </a:solidFill>
          </a:ln>
          <a:effectLst>
            <a:outerShdw blurRad="50800" dist="38100" dir="2700000" algn="tl" rotWithShape="0">
              <a:prstClr val="black">
                <a:alpha val="40000"/>
              </a:prstClr>
            </a:outerShdw>
          </a:effectLst>
        </p:spPr>
      </p:pic>
    </p:spTree>
    <p:extLst>
      <p:ext uri="{BB962C8B-B14F-4D97-AF65-F5344CB8AC3E}">
        <p14:creationId xmlns:p14="http://schemas.microsoft.com/office/powerpoint/2010/main" val="3670942825"/>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lstStyle/>
          <a:p>
            <a:endParaRPr lang="en-US"/>
          </a:p>
        </p:txBody>
      </p:sp>
      <p:sp>
        <p:nvSpPr>
          <p:cNvPr id="3" name="Text Placeholder 2"/>
          <p:cNvSpPr>
            <a:spLocks noGrp="1"/>
          </p:cNvSpPr>
          <p:nvPr>
            <p:ph type="body" idx="1"/>
          </p:nvPr>
        </p:nvSpPr>
        <p:spPr>
          <a:xfrm>
            <a:off x="963084" y="2906713"/>
            <a:ext cx="10363200" cy="1500187"/>
          </a:xfrm>
        </p:spPr>
        <p:txBody>
          <a:bodyPr/>
          <a:lstStyle/>
          <a:p>
            <a:endParaRPr lang="en-US"/>
          </a:p>
        </p:txBody>
      </p:sp>
      <p:pic>
        <p:nvPicPr>
          <p:cNvPr id="9" name="Picture 8">
            <a:extLst>
              <a:ext uri="{FF2B5EF4-FFF2-40B4-BE49-F238E27FC236}">
                <a16:creationId xmlns:a16="http://schemas.microsoft.com/office/drawing/2014/main" id="{76CF9832-AB87-4F4F-9323-409B1D8372D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2400" y="-1"/>
            <a:ext cx="12344400" cy="6943725"/>
          </a:xfrm>
          <a:prstGeom prst="rect">
            <a:avLst/>
          </a:prstGeom>
        </p:spPr>
      </p:pic>
      <p:sp>
        <p:nvSpPr>
          <p:cNvPr id="13" name="Rectangle 19">
            <a:extLst>
              <a:ext uri="{FF2B5EF4-FFF2-40B4-BE49-F238E27FC236}">
                <a16:creationId xmlns:a16="http://schemas.microsoft.com/office/drawing/2014/main" id="{5D2BE6D3-B47C-4C00-AC50-04421A504FF6}"/>
              </a:ext>
            </a:extLst>
          </p:cNvPr>
          <p:cNvSpPr>
            <a:spLocks noChangeArrowheads="1"/>
          </p:cNvSpPr>
          <p:nvPr/>
        </p:nvSpPr>
        <p:spPr bwMode="auto">
          <a:xfrm>
            <a:off x="3467100" y="761206"/>
            <a:ext cx="5257800" cy="4191794"/>
          </a:xfrm>
          <a:prstGeom prst="rect">
            <a:avLst/>
          </a:prstGeom>
          <a:solidFill>
            <a:schemeClr val="tx1">
              <a:alpha val="80000"/>
            </a:schemeClr>
          </a:solidFill>
          <a:ln>
            <a:noFill/>
          </a:ln>
          <a:extLst>
            <a:ext uri="{91240B29-F687-4f45-9708-019B960494DF}">
              <a14:hiddenLine xmlns:a14="http://schemas.microsoft.com/office/drawing/2010/main" xmlns:mv="urn:schemas-microsoft-com:mac:vml" xmlns:mc="http://schemas.openxmlformats.org/markup-compatibility/2006" xmlns="" w="9525">
                <a:solidFill>
                  <a:srgbClr val="000000"/>
                </a:solidFill>
                <a:miter lim="800000"/>
                <a:headEnd/>
                <a:tailEnd/>
              </a14:hiddenLine>
            </a:ext>
          </a:extLst>
        </p:spPr>
        <p:txBody>
          <a:bodyPr/>
          <a:lstStyle/>
          <a:p>
            <a:pPr algn="ctr"/>
            <a:endParaRPr lang="en-US" sz="1600">
              <a:latin typeface="Century Schoolbook" panose="02040604050505020304" pitchFamily="18" charset="0"/>
            </a:endParaRPr>
          </a:p>
          <a:p>
            <a:pPr algn="ctr"/>
            <a:r>
              <a:rPr lang="en-US" sz="5400">
                <a:solidFill>
                  <a:srgbClr val="E1B700"/>
                </a:solidFill>
                <a:latin typeface="Century Schoolbook" panose="02040604050505020304" pitchFamily="18" charset="0"/>
              </a:rPr>
              <a:t>Contact Us</a:t>
            </a:r>
          </a:p>
          <a:p>
            <a:pPr algn="ctr"/>
            <a:r>
              <a:rPr lang="en-US" sz="3600">
                <a:solidFill>
                  <a:schemeClr val="bg1"/>
                </a:solidFill>
                <a:latin typeface="Century Schoolbook" panose="02040604050505020304" pitchFamily="18" charset="0"/>
              </a:rPr>
              <a:t>(616) 526-6134</a:t>
            </a:r>
          </a:p>
          <a:p>
            <a:pPr algn="ctr"/>
            <a:r>
              <a:rPr lang="en-US" sz="3600">
                <a:solidFill>
                  <a:schemeClr val="bg1"/>
                </a:solidFill>
                <a:latin typeface="Century Schoolbook" panose="02040604050505020304" pitchFamily="18" charset="0"/>
                <a:hlinkClick r:id="rId4">
                  <a:extLst>
                    <a:ext uri="{A12FA001-AC4F-418D-AE19-62706E023703}">
                      <ahyp:hlinkClr xmlns:ahyp="http://schemas.microsoft.com/office/drawing/2018/hyperlinkcolor" val="tx"/>
                    </a:ext>
                  </a:extLst>
                </a:hlinkClick>
              </a:rPr>
              <a:t>finaid@calvin.edu</a:t>
            </a:r>
            <a:endParaRPr lang="en-US" sz="3600">
              <a:solidFill>
                <a:schemeClr val="bg1"/>
              </a:solidFill>
              <a:latin typeface="Century Schoolbook" panose="02040604050505020304" pitchFamily="18" charset="0"/>
            </a:endParaRPr>
          </a:p>
          <a:p>
            <a:pPr algn="ctr"/>
            <a:endParaRPr lang="en-US" sz="3600">
              <a:solidFill>
                <a:schemeClr val="bg1"/>
              </a:solidFill>
              <a:latin typeface="Century Schoolbook" panose="02040604050505020304" pitchFamily="18" charset="0"/>
            </a:endParaRPr>
          </a:p>
          <a:p>
            <a:pPr algn="ctr"/>
            <a:r>
              <a:rPr lang="en-US" sz="3600">
                <a:solidFill>
                  <a:schemeClr val="bg1"/>
                </a:solidFill>
                <a:latin typeface="Century Schoolbook" panose="02040604050505020304" pitchFamily="18" charset="0"/>
              </a:rPr>
              <a:t>Paula Elenbaas</a:t>
            </a:r>
          </a:p>
          <a:p>
            <a:pPr algn="ctr"/>
            <a:r>
              <a:rPr lang="en-US" sz="3600">
                <a:solidFill>
                  <a:schemeClr val="bg1"/>
                </a:solidFill>
                <a:latin typeface="Century Schoolbook" panose="02040604050505020304" pitchFamily="18" charset="0"/>
              </a:rPr>
              <a:t>paula@calvin.edu</a:t>
            </a:r>
          </a:p>
        </p:txBody>
      </p:sp>
    </p:spTree>
    <p:extLst>
      <p:ext uri="{BB962C8B-B14F-4D97-AF65-F5344CB8AC3E}">
        <p14:creationId xmlns:p14="http://schemas.microsoft.com/office/powerpoint/2010/main" val="2262960598"/>
      </p:ext>
    </p:extLst>
  </p:cSld>
  <p:clrMapOvr>
    <a:masterClrMapping/>
  </p:clrMapOvr>
</p:sld>
</file>

<file path=ppt/theme/theme1.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6 powerpoint template" id="{918C7152-F894-C54F-9CE2-ADDC72DF2447}" vid="{4635A19A-20A5-5748-98DA-C1AC6D09369A}"/>
    </a:ext>
  </a:extLst>
</a:theme>
</file>

<file path=ppt/theme/theme2.xml><?xml version="1.0" encoding="utf-8"?>
<a:theme xmlns:a="http://schemas.openxmlformats.org/drawingml/2006/main" name="10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6 powerpoint template" id="{918C7152-F894-C54F-9CE2-ADDC72DF2447}" vid="{1AA7821A-3048-704C-BB49-02782FABD271}"/>
    </a:ext>
  </a:extLst>
</a:theme>
</file>

<file path=ppt/theme/theme3.xml><?xml version="1.0" encoding="utf-8"?>
<a:theme xmlns:a="http://schemas.openxmlformats.org/drawingml/2006/main" name="9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6 powerpoint template" id="{918C7152-F894-C54F-9CE2-ADDC72DF2447}" vid="{CE21B1EB-2114-8A41-AEE4-6619CC54D3A6}"/>
    </a:ext>
  </a:extLst>
</a:theme>
</file>

<file path=ppt/theme/theme4.xml><?xml version="1.0" encoding="utf-8"?>
<a:theme xmlns:a="http://schemas.openxmlformats.org/drawingml/2006/main" name="7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6 powerpoint template" id="{918C7152-F894-C54F-9CE2-ADDC72DF2447}" vid="{328A0A0E-7A49-CF49-98B1-557F0929BB74}"/>
    </a:ext>
  </a:extLst>
</a:theme>
</file>

<file path=ppt/theme/theme5.xml><?xml version="1.0" encoding="utf-8"?>
<a:theme xmlns:a="http://schemas.openxmlformats.org/drawingml/2006/main" name="4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6 powerpoint template" id="{918C7152-F894-C54F-9CE2-ADDC72DF2447}" vid="{328A0A0E-7A49-CF49-98B1-557F0929BB74}"/>
    </a:ext>
  </a:extLst>
</a:theme>
</file>

<file path=ppt/theme/theme6.xml><?xml version="1.0" encoding="utf-8"?>
<a:theme xmlns:a="http://schemas.openxmlformats.org/drawingml/2006/main" name="8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6 powerpoint template" id="{918C7152-F894-C54F-9CE2-ADDC72DF2447}" vid="{CE21B1EB-2114-8A41-AEE4-6619CC54D3A6}"/>
    </a:ext>
  </a:extLst>
</a:theme>
</file>

<file path=ppt/theme/theme7.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6 powerpoint template" id="{918C7152-F894-C54F-9CE2-ADDC72DF2447}" vid="{56D440F8-53CC-9245-9CB5-9322B92B0A2A}"/>
    </a:ext>
  </a:extLst>
</a:theme>
</file>

<file path=ppt/theme/theme8.xml><?xml version="1.0" encoding="utf-8"?>
<a:theme xmlns:a="http://schemas.openxmlformats.org/drawingml/2006/main" name="6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6 powerpoint template" id="{918C7152-F894-C54F-9CE2-ADDC72DF2447}" vid="{B93E9DFB-132C-5D4C-A174-5AEE8793E53F}"/>
    </a:ext>
  </a:extLst>
</a:theme>
</file>

<file path=ppt/theme/theme9.xml><?xml version="1.0" encoding="utf-8"?>
<a:theme xmlns:a="http://schemas.openxmlformats.org/drawingml/2006/main" name="1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0.xml><?xml version="1.0" encoding="utf-8"?>
<a:theme xmlns:a="http://schemas.openxmlformats.org/drawingml/2006/main" name="2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6 powerpoint template" id="{918C7152-F894-C54F-9CE2-ADDC72DF2447}" vid="{56D440F8-53CC-9245-9CB5-9322B92B0A2A}"/>
    </a:ext>
  </a:extLst>
</a:theme>
</file>

<file path=ppt/theme/theme11.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16 powerpoint template" id="{918C7152-F894-C54F-9CE2-ADDC72DF2447}" vid="{1AA7821A-3048-704C-BB49-02782FABD271}"/>
    </a:ext>
  </a:extLst>
</a:theme>
</file>

<file path=ppt/theme/theme1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1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ColorWS</Template>
  <TotalTime>6946</TotalTime>
  <Words>1090</Words>
  <Application>Microsoft Office PowerPoint</Application>
  <PresentationFormat>Widescreen</PresentationFormat>
  <Paragraphs>291</Paragraphs>
  <Slides>48</Slides>
  <Notes>41</Notes>
  <HiddenSlides>10</HiddenSlides>
  <MMClips>0</MMClips>
  <ScaleCrop>false</ScaleCrop>
  <HeadingPairs>
    <vt:vector size="6" baseType="variant">
      <vt:variant>
        <vt:lpstr>Fonts Used</vt:lpstr>
      </vt:variant>
      <vt:variant>
        <vt:i4>12</vt:i4>
      </vt:variant>
      <vt:variant>
        <vt:lpstr>Theme</vt:lpstr>
      </vt:variant>
      <vt:variant>
        <vt:i4>12</vt:i4>
      </vt:variant>
      <vt:variant>
        <vt:lpstr>Slide Titles</vt:lpstr>
      </vt:variant>
      <vt:variant>
        <vt:i4>48</vt:i4>
      </vt:variant>
    </vt:vector>
  </HeadingPairs>
  <TitlesOfParts>
    <vt:vector size="72" baseType="lpstr">
      <vt:lpstr>AG Old Face Outline</vt:lpstr>
      <vt:lpstr>Arial</vt:lpstr>
      <vt:lpstr>Avenir Next Condensed Medium</vt:lpstr>
      <vt:lpstr>Calibri</vt:lpstr>
      <vt:lpstr>Calibri Light</vt:lpstr>
      <vt:lpstr>Century</vt:lpstr>
      <vt:lpstr>Century Schoolbook</vt:lpstr>
      <vt:lpstr>Constantia</vt:lpstr>
      <vt:lpstr>Franklin Gothic Medium Cond</vt:lpstr>
      <vt:lpstr>Oswald</vt:lpstr>
      <vt:lpstr>Trade Gothic LT Std Light</vt:lpstr>
      <vt:lpstr>Wingdings</vt:lpstr>
      <vt:lpstr>Custom Design</vt:lpstr>
      <vt:lpstr>10_Custom Design</vt:lpstr>
      <vt:lpstr>9_Custom Design</vt:lpstr>
      <vt:lpstr>7_Custom Design</vt:lpstr>
      <vt:lpstr>4_Custom Design</vt:lpstr>
      <vt:lpstr>8_Custom Design</vt:lpstr>
      <vt:lpstr>3_Custom Design</vt:lpstr>
      <vt:lpstr>6_Custom Design</vt:lpstr>
      <vt:lpstr>1_Office Theme</vt:lpstr>
      <vt:lpstr>2_Custom Design</vt:lpstr>
      <vt:lpstr>1_Custom Design</vt:lpstr>
      <vt:lpstr>Office Theme</vt:lpstr>
      <vt:lpstr>PowerPoint Presentation</vt:lpstr>
      <vt:lpstr>PowerPoint Presentation</vt:lpstr>
      <vt:lpstr>Financial Aid Timeline</vt:lpstr>
      <vt:lpstr>Types of Aid</vt:lpstr>
      <vt:lpstr>PowerPoint Presentation</vt:lpstr>
      <vt:lpstr>PowerPoint Presentation</vt:lpstr>
      <vt:lpstr>Grants</vt:lpstr>
      <vt:lpstr>Federal Student Loans</vt:lpstr>
      <vt:lpstr>PowerPoint Presentation</vt:lpstr>
      <vt:lpstr>PowerPoint Presentation</vt:lpstr>
      <vt:lpstr>Financial Aid Applications - CSS Profile</vt:lpstr>
      <vt:lpstr>Financial Aid Applications  The FAFSA</vt:lpstr>
      <vt:lpstr>Features of the FAFSA</vt:lpstr>
      <vt:lpstr>Preparing for the FAFSA</vt:lpstr>
      <vt:lpstr>Filing the FAFSA</vt:lpstr>
      <vt:lpstr> 2022-23 FAFSA</vt:lpstr>
      <vt:lpstr>Special Circumstances</vt:lpstr>
      <vt:lpstr>Avoid Common FAFSA Errors</vt:lpstr>
      <vt:lpstr>PowerPoint Presentation</vt:lpstr>
      <vt:lpstr>Eligibility</vt:lpstr>
      <vt:lpstr>FAFSA Home (studentaid.gov)</vt:lpstr>
      <vt:lpstr>PowerPoint Presentation</vt:lpstr>
      <vt:lpstr>PowerPoint Presentation</vt:lpstr>
      <vt:lpstr>Student Education/Work Study</vt:lpstr>
      <vt:lpstr>Selective Service</vt:lpstr>
      <vt:lpstr>Add your high school</vt:lpstr>
      <vt:lpstr>Search for College – up to 10 colleges</vt:lpstr>
      <vt:lpstr>PowerPoint Presentation</vt:lpstr>
      <vt:lpstr>Independent Student on the FAFSA</vt:lpstr>
      <vt:lpstr>Student Dependency Questions  </vt:lpstr>
      <vt:lpstr>Student Dependency - continued</vt:lpstr>
      <vt:lpstr>Dependent or Independent?</vt:lpstr>
      <vt:lpstr>Which parent is on the FAFSA?</vt:lpstr>
      <vt:lpstr>Which parent is included on the FAFSA?</vt:lpstr>
      <vt:lpstr>PowerPoint Presentation</vt:lpstr>
      <vt:lpstr>(2)</vt:lpstr>
      <vt:lpstr>Parent Household Information</vt:lpstr>
      <vt:lpstr>Parent Tax Filing Status</vt:lpstr>
      <vt:lpstr>PowerPoint Presentation</vt:lpstr>
      <vt:lpstr>Parent Income  -  Use IRS Data Retrieval Tool! </vt:lpstr>
      <vt:lpstr>PowerPoint Presentation</vt:lpstr>
      <vt:lpstr>PowerPoint Presentation</vt:lpstr>
      <vt:lpstr>PowerPoint Presentation</vt:lpstr>
      <vt:lpstr>PowerPoint Presentation</vt:lpstr>
      <vt:lpstr>Student Tax Filing Status</vt:lpstr>
      <vt:lpstr>Signing the FAFSA</vt:lpstr>
      <vt:lpstr>Confirmation Page</vt:lpstr>
      <vt:lpstr>PowerPoint Presentation</vt:lpstr>
    </vt:vector>
  </TitlesOfParts>
  <Company>Calvin College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Craig Heerema</dc:creator>
  <cp:lastModifiedBy>Paula Elenbaas</cp:lastModifiedBy>
  <cp:revision>242</cp:revision>
  <cp:lastPrinted>2019-09-04T12:51:22Z</cp:lastPrinted>
  <dcterms:created xsi:type="dcterms:W3CDTF">2016-09-12T19:56:25Z</dcterms:created>
  <dcterms:modified xsi:type="dcterms:W3CDTF">2021-09-15T15:41:54Z</dcterms:modified>
</cp:coreProperties>
</file>