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22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66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View Recent Calls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9422" y="2191408"/>
            <a:ext cx="5316646" cy="2758964"/>
          </a:xfrm>
          <a:prstGeom prst="rect">
            <a:avLst/>
          </a:prstGeom>
        </p:spPr>
      </p:pic>
      <p:pic>
        <p:nvPicPr>
          <p:cNvPr id="4" name="IMG_635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3266" y="1462439"/>
            <a:ext cx="5722112" cy="421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2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10980</TotalTime>
  <Words>13</Words>
  <Application>Microsoft Office PowerPoint</Application>
  <PresentationFormat>Widescreen</PresentationFormat>
  <Paragraphs>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View Recent Calls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302</cp:revision>
  <dcterms:created xsi:type="dcterms:W3CDTF">2020-02-25T16:33:41Z</dcterms:created>
  <dcterms:modified xsi:type="dcterms:W3CDTF">2021-08-27T12:40:00Z</dcterms:modified>
</cp:coreProperties>
</file>