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16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Transfer A Call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832" y="930166"/>
            <a:ext cx="5535168" cy="4981902"/>
          </a:xfrm>
          <a:prstGeom prst="rect">
            <a:avLst/>
          </a:prstGeom>
        </p:spPr>
      </p:pic>
      <p:pic>
        <p:nvPicPr>
          <p:cNvPr id="4" name="IMG_635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288" y="1414406"/>
            <a:ext cx="5510784" cy="482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10981</TotalTime>
  <Words>13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Transfer A 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302</cp:revision>
  <dcterms:created xsi:type="dcterms:W3CDTF">2020-02-25T16:33:41Z</dcterms:created>
  <dcterms:modified xsi:type="dcterms:W3CDTF">2021-08-27T12:39:22Z</dcterms:modified>
</cp:coreProperties>
</file>