
<file path=[Content_Types].xml><?xml version="1.0" encoding="utf-8"?>
<Types xmlns="http://schemas.openxmlformats.org/package/2006/content-types">
  <Default Extension="png" ContentType="image/png"/>
  <Default Extension="emf" ContentType="image/x-emf"/>
  <Default Extension="jpeg" ContentType="image/jpeg"/>
  <Default Extension="MOV" ContentType="video/quicktime"/>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slideLayouts/slideLayout13.xml" ContentType="application/vnd.openxmlformats-officedocument.presentationml.slideLayout+xml"/>
  <Override PartName="/ppt/theme/theme7.xml" ContentType="application/vnd.openxmlformats-officedocument.theme+xml"/>
  <Override PartName="/ppt/slideLayouts/slideLayout14.xml" ContentType="application/vnd.openxmlformats-officedocument.presentationml.slideLayout+xml"/>
  <Override PartName="/ppt/theme/theme8.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9.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10.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
    <p:sldMasterId id="2147483678" r:id="rId2"/>
    <p:sldMasterId id="2147483650" r:id="rId3"/>
    <p:sldMasterId id="2147483692" r:id="rId4"/>
    <p:sldMasterId id="2147483659" r:id="rId5"/>
    <p:sldMasterId id="2147483689" r:id="rId6"/>
    <p:sldMasterId id="2147483652" r:id="rId7"/>
    <p:sldMasterId id="2147483684" r:id="rId8"/>
    <p:sldMasterId id="2147483662" r:id="rId9"/>
    <p:sldMasterId id="2147483668" r:id="rId10"/>
    <p:sldMasterId id="2147483719" r:id="rId11"/>
  </p:sldMasterIdLst>
  <p:notesMasterIdLst>
    <p:notesMasterId r:id="rId15"/>
  </p:notesMasterIdLst>
  <p:sldIdLst>
    <p:sldId id="300" r:id="rId12"/>
    <p:sldId id="326" r:id="rId13"/>
    <p:sldId id="31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8EDD"/>
    <a:srgbClr val="3A8DDD"/>
    <a:srgbClr val="021D49"/>
    <a:srgbClr val="00AE9A"/>
    <a:srgbClr val="3A8D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08"/>
    <p:restoredTop sz="71813" autoAdjust="0"/>
  </p:normalViewPr>
  <p:slideViewPr>
    <p:cSldViewPr snapToGrid="0" snapToObjects="1">
      <p:cViewPr varScale="1">
        <p:scale>
          <a:sx n="81" d="100"/>
          <a:sy n="81" d="100"/>
        </p:scale>
        <p:origin x="2130"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5" Type="http://schemas.openxmlformats.org/officeDocument/2006/relationships/slideMaster" Target="slideMasters/slideMaster5.xml"/><Relationship Id="rId15"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AFBBD7-F5D0-0347-AA8D-A1A35EF67DD2}" type="datetimeFigureOut">
              <a:rPr lang="en-US" smtClean="0"/>
              <a:t>8/27/2021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7DC3A-040F-2B49-9CE8-684F8F445057}" type="slidenum">
              <a:rPr lang="en-US" smtClean="0"/>
              <a:t>‹#›</a:t>
            </a:fld>
            <a:endParaRPr lang="en-US"/>
          </a:p>
        </p:txBody>
      </p:sp>
    </p:spTree>
    <p:extLst>
      <p:ext uri="{BB962C8B-B14F-4D97-AF65-F5344CB8AC3E}">
        <p14:creationId xmlns:p14="http://schemas.microsoft.com/office/powerpoint/2010/main" val="1990194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D7DC3A-040F-2B49-9CE8-684F8F445057}" type="slidenum">
              <a:rPr lang="en-US" smtClean="0"/>
              <a:t>2</a:t>
            </a:fld>
            <a:endParaRPr lang="en-US"/>
          </a:p>
        </p:txBody>
      </p:sp>
    </p:spTree>
    <p:extLst>
      <p:ext uri="{BB962C8B-B14F-4D97-AF65-F5344CB8AC3E}">
        <p14:creationId xmlns:p14="http://schemas.microsoft.com/office/powerpoint/2010/main" val="2461621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8.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C5E1EBF-A8FB-924C-AEF4-80C17434C3F3}"/>
              </a:ext>
            </a:extLst>
          </p:cNvPr>
          <p:cNvSpPr>
            <a:spLocks noGrp="1"/>
          </p:cNvSpPr>
          <p:nvPr>
            <p:ph type="subTitle" idx="1" hasCustomPrompt="1"/>
          </p:nvPr>
        </p:nvSpPr>
        <p:spPr>
          <a:xfrm>
            <a:off x="721179" y="159430"/>
            <a:ext cx="5369378" cy="322263"/>
          </a:xfrm>
          <a:prstGeom prst="rect">
            <a:avLst/>
          </a:prstGeom>
        </p:spPr>
        <p:txBody>
          <a:bodyPr/>
          <a:lstStyle>
            <a:lvl1pPr marL="0" indent="0" algn="l">
              <a:buNone/>
              <a:defRPr sz="1600" b="1" i="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05.01.20</a:t>
            </a:r>
          </a:p>
        </p:txBody>
      </p:sp>
      <p:sp>
        <p:nvSpPr>
          <p:cNvPr id="9" name="Text Placeholder 8">
            <a:extLst>
              <a:ext uri="{FF2B5EF4-FFF2-40B4-BE49-F238E27FC236}">
                <a16:creationId xmlns:a16="http://schemas.microsoft.com/office/drawing/2014/main" id="{603D42DF-16E6-5844-BB8B-33DB88D759E3}"/>
              </a:ext>
            </a:extLst>
          </p:cNvPr>
          <p:cNvSpPr>
            <a:spLocks noGrp="1"/>
          </p:cNvSpPr>
          <p:nvPr>
            <p:ph type="body" sz="quarter" idx="10" hasCustomPrompt="1"/>
          </p:nvPr>
        </p:nvSpPr>
        <p:spPr>
          <a:xfrm>
            <a:off x="720725" y="2033516"/>
            <a:ext cx="10907168" cy="3002058"/>
          </a:xfrm>
          <a:prstGeom prst="rect">
            <a:avLst/>
          </a:prstGeom>
          <a:ln>
            <a:noFill/>
          </a:ln>
        </p:spPr>
        <p:txBody>
          <a:bodyPr/>
          <a:lstStyle>
            <a:lvl1pPr marL="0" indent="0">
              <a:buNone/>
              <a:defRPr sz="9000" baseline="0">
                <a:solidFill>
                  <a:srgbClr val="3A8DDD"/>
                </a:solidFill>
                <a:latin typeface="Arial Black" panose="020B0604020202020204" pitchFamily="34" charset="0"/>
              </a:defRPr>
            </a:lvl1pPr>
          </a:lstStyle>
          <a:p>
            <a:pPr lvl="0"/>
            <a:r>
              <a:rPr lang="en-US" dirty="0"/>
              <a:t>Presentation Name Goes Here</a:t>
            </a:r>
          </a:p>
        </p:txBody>
      </p:sp>
    </p:spTree>
    <p:extLst>
      <p:ext uri="{BB962C8B-B14F-4D97-AF65-F5344CB8AC3E}">
        <p14:creationId xmlns:p14="http://schemas.microsoft.com/office/powerpoint/2010/main" val="4008835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C5E1EBF-A8FB-924C-AEF4-80C17434C3F3}"/>
              </a:ext>
            </a:extLst>
          </p:cNvPr>
          <p:cNvSpPr>
            <a:spLocks noGrp="1"/>
          </p:cNvSpPr>
          <p:nvPr>
            <p:ph type="subTitle" idx="1" hasCustomPrompt="1"/>
          </p:nvPr>
        </p:nvSpPr>
        <p:spPr>
          <a:xfrm>
            <a:off x="721179" y="159430"/>
            <a:ext cx="5369378" cy="322263"/>
          </a:xfrm>
          <a:prstGeom prst="rect">
            <a:avLst/>
          </a:prstGeom>
        </p:spPr>
        <p:txBody>
          <a:bodyPr/>
          <a:lstStyle>
            <a:lvl1pPr marL="0" indent="0" algn="l">
              <a:buNone/>
              <a:defRPr sz="1600" b="1" i="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05.01.20</a:t>
            </a:r>
          </a:p>
        </p:txBody>
      </p:sp>
      <p:sp>
        <p:nvSpPr>
          <p:cNvPr id="2" name="TextBox 1">
            <a:extLst>
              <a:ext uri="{FF2B5EF4-FFF2-40B4-BE49-F238E27FC236}">
                <a16:creationId xmlns:a16="http://schemas.microsoft.com/office/drawing/2014/main" id="{44E73988-9276-4648-B7A2-49163E943429}"/>
              </a:ext>
            </a:extLst>
          </p:cNvPr>
          <p:cNvSpPr txBox="1"/>
          <p:nvPr userDrawn="1"/>
        </p:nvSpPr>
        <p:spPr>
          <a:xfrm>
            <a:off x="508622" y="2306472"/>
            <a:ext cx="11163869" cy="184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600" b="1" i="0" dirty="0">
                <a:solidFill>
                  <a:srgbClr val="3A8DDD"/>
                </a:solidFill>
                <a:latin typeface="Arial Black" panose="020B0604020202020204" pitchFamily="34" charset="0"/>
                <a:cs typeface="Arial Black" panose="020B0604020202020204" pitchFamily="34" charset="0"/>
              </a:rPr>
              <a:t>Thank You!</a:t>
            </a:r>
            <a:endParaRPr lang="en-US" dirty="0">
              <a:solidFill>
                <a:srgbClr val="3A8DDD"/>
              </a:solidFill>
            </a:endParaRPr>
          </a:p>
          <a:p>
            <a:endParaRPr lang="en-US" dirty="0"/>
          </a:p>
        </p:txBody>
      </p:sp>
    </p:spTree>
    <p:extLst>
      <p:ext uri="{BB962C8B-B14F-4D97-AF65-F5344CB8AC3E}">
        <p14:creationId xmlns:p14="http://schemas.microsoft.com/office/powerpoint/2010/main" val="4284938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53ED08E2-DC80-6E45-8032-C64A5888742E}"/>
              </a:ext>
            </a:extLst>
          </p:cNvPr>
          <p:cNvSpPr>
            <a:spLocks noGrp="1"/>
          </p:cNvSpPr>
          <p:nvPr>
            <p:ph type="body" sz="quarter" idx="10" hasCustomPrompt="1"/>
          </p:nvPr>
        </p:nvSpPr>
        <p:spPr>
          <a:xfrm>
            <a:off x="720725" y="2033516"/>
            <a:ext cx="10793941" cy="3002058"/>
          </a:xfrm>
          <a:prstGeom prst="rect">
            <a:avLst/>
          </a:prstGeom>
          <a:ln>
            <a:noFill/>
          </a:ln>
        </p:spPr>
        <p:txBody>
          <a:bodyPr/>
          <a:lstStyle>
            <a:lvl1pPr marL="0" indent="0" algn="l">
              <a:buNone/>
              <a:defRPr sz="9000" baseline="0">
                <a:solidFill>
                  <a:srgbClr val="3A8DDD"/>
                </a:solidFill>
                <a:latin typeface="Arial Black" panose="020B0604020202020204" pitchFamily="34" charset="0"/>
              </a:defRPr>
            </a:lvl1pPr>
          </a:lstStyle>
          <a:p>
            <a:pPr lvl="0"/>
            <a:r>
              <a:rPr lang="en-US" dirty="0"/>
              <a:t>Presentation Name Goes Here</a:t>
            </a:r>
          </a:p>
        </p:txBody>
      </p:sp>
      <p:sp>
        <p:nvSpPr>
          <p:cNvPr id="7" name="Rectangle 6">
            <a:extLst>
              <a:ext uri="{FF2B5EF4-FFF2-40B4-BE49-F238E27FC236}">
                <a16:creationId xmlns:a16="http://schemas.microsoft.com/office/drawing/2014/main" id="{743DCA1F-1BBF-8D40-852C-64E2FC4A6780}"/>
              </a:ext>
            </a:extLst>
          </p:cNvPr>
          <p:cNvSpPr/>
          <p:nvPr userDrawn="1"/>
        </p:nvSpPr>
        <p:spPr>
          <a:xfrm>
            <a:off x="0" y="0"/>
            <a:ext cx="12192000" cy="1079654"/>
          </a:xfrm>
          <a:prstGeom prst="rect">
            <a:avLst/>
          </a:prstGeom>
          <a:solidFill>
            <a:srgbClr val="3A8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a:extLst>
              <a:ext uri="{FF2B5EF4-FFF2-40B4-BE49-F238E27FC236}">
                <a16:creationId xmlns:a16="http://schemas.microsoft.com/office/drawing/2014/main" id="{55CDA184-8B8D-074B-B1C7-29E3B0A4540D}"/>
              </a:ext>
            </a:extLst>
          </p:cNvPr>
          <p:cNvSpPr>
            <a:spLocks noGrp="1"/>
          </p:cNvSpPr>
          <p:nvPr>
            <p:ph type="subTitle" idx="1" hasCustomPrompt="1"/>
          </p:nvPr>
        </p:nvSpPr>
        <p:spPr>
          <a:xfrm>
            <a:off x="721179" y="159430"/>
            <a:ext cx="5369378" cy="322263"/>
          </a:xfrm>
          <a:prstGeom prst="rect">
            <a:avLst/>
          </a:prstGeom>
        </p:spPr>
        <p:txBody>
          <a:bodyPr/>
          <a:lstStyle>
            <a:lvl1pPr marL="0" indent="0" algn="l">
              <a:buNone/>
              <a:defRPr sz="1600" b="1" i="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05.01.20</a:t>
            </a:r>
          </a:p>
        </p:txBody>
      </p:sp>
    </p:spTree>
    <p:extLst>
      <p:ext uri="{BB962C8B-B14F-4D97-AF65-F5344CB8AC3E}">
        <p14:creationId xmlns:p14="http://schemas.microsoft.com/office/powerpoint/2010/main" val="2644759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4DC830-4529-B74D-B4B6-2CBA3A5910EA}"/>
              </a:ext>
            </a:extLst>
          </p:cNvPr>
          <p:cNvSpPr txBox="1"/>
          <p:nvPr userDrawn="1"/>
        </p:nvSpPr>
        <p:spPr>
          <a:xfrm>
            <a:off x="508622" y="2647042"/>
            <a:ext cx="11163869" cy="184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600" b="1" i="0" dirty="0">
                <a:solidFill>
                  <a:srgbClr val="3A8DDD"/>
                </a:solidFill>
                <a:latin typeface="Arial Black" panose="020B0604020202020204" pitchFamily="34" charset="0"/>
                <a:cs typeface="Arial Black" panose="020B0604020202020204" pitchFamily="34" charset="0"/>
              </a:rPr>
              <a:t>Thank You!</a:t>
            </a:r>
            <a:endParaRPr lang="en-US" dirty="0">
              <a:solidFill>
                <a:srgbClr val="3A8DDD"/>
              </a:solidFill>
            </a:endParaRPr>
          </a:p>
          <a:p>
            <a:endParaRPr lang="en-US" dirty="0"/>
          </a:p>
        </p:txBody>
      </p:sp>
      <p:sp>
        <p:nvSpPr>
          <p:cNvPr id="5" name="Rectangle 4">
            <a:extLst>
              <a:ext uri="{FF2B5EF4-FFF2-40B4-BE49-F238E27FC236}">
                <a16:creationId xmlns:a16="http://schemas.microsoft.com/office/drawing/2014/main" id="{3AA7849D-9B70-0B46-AD57-9B5E994A8E4D}"/>
              </a:ext>
            </a:extLst>
          </p:cNvPr>
          <p:cNvSpPr/>
          <p:nvPr userDrawn="1"/>
        </p:nvSpPr>
        <p:spPr>
          <a:xfrm>
            <a:off x="0" y="0"/>
            <a:ext cx="12192000" cy="1079654"/>
          </a:xfrm>
          <a:prstGeom prst="rect">
            <a:avLst/>
          </a:prstGeom>
          <a:solidFill>
            <a:srgbClr val="3A8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2">
            <a:extLst>
              <a:ext uri="{FF2B5EF4-FFF2-40B4-BE49-F238E27FC236}">
                <a16:creationId xmlns:a16="http://schemas.microsoft.com/office/drawing/2014/main" id="{F717CF65-362B-E948-9E96-852272B05589}"/>
              </a:ext>
            </a:extLst>
          </p:cNvPr>
          <p:cNvSpPr>
            <a:spLocks noGrp="1"/>
          </p:cNvSpPr>
          <p:nvPr>
            <p:ph type="subTitle" idx="1" hasCustomPrompt="1"/>
          </p:nvPr>
        </p:nvSpPr>
        <p:spPr>
          <a:xfrm>
            <a:off x="721179" y="159430"/>
            <a:ext cx="5369378" cy="322263"/>
          </a:xfrm>
          <a:prstGeom prst="rect">
            <a:avLst/>
          </a:prstGeom>
        </p:spPr>
        <p:txBody>
          <a:bodyPr/>
          <a:lstStyle>
            <a:lvl1pPr marL="0" indent="0" algn="l">
              <a:buNone/>
              <a:defRPr sz="1600" b="1" i="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05.01.20</a:t>
            </a:r>
          </a:p>
        </p:txBody>
      </p:sp>
    </p:spTree>
    <p:extLst>
      <p:ext uri="{BB962C8B-B14F-4D97-AF65-F5344CB8AC3E}">
        <p14:creationId xmlns:p14="http://schemas.microsoft.com/office/powerpoint/2010/main" val="3314346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C5E1EBF-A8FB-924C-AEF4-80C17434C3F3}"/>
              </a:ext>
            </a:extLst>
          </p:cNvPr>
          <p:cNvSpPr>
            <a:spLocks noGrp="1"/>
          </p:cNvSpPr>
          <p:nvPr>
            <p:ph type="subTitle" idx="1" hasCustomPrompt="1"/>
          </p:nvPr>
        </p:nvSpPr>
        <p:spPr>
          <a:xfrm>
            <a:off x="721179" y="159430"/>
            <a:ext cx="5369378" cy="322263"/>
          </a:xfrm>
          <a:prstGeom prst="rect">
            <a:avLst/>
          </a:prstGeom>
        </p:spPr>
        <p:txBody>
          <a:bodyPr/>
          <a:lstStyle>
            <a:lvl1pPr marL="0" indent="0" algn="l">
              <a:buNone/>
              <a:defRPr sz="1600" b="1" i="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05.01.20</a:t>
            </a:r>
          </a:p>
        </p:txBody>
      </p:sp>
      <p:sp>
        <p:nvSpPr>
          <p:cNvPr id="9" name="Text Placeholder 8">
            <a:extLst>
              <a:ext uri="{FF2B5EF4-FFF2-40B4-BE49-F238E27FC236}">
                <a16:creationId xmlns:a16="http://schemas.microsoft.com/office/drawing/2014/main" id="{603D42DF-16E6-5844-BB8B-33DB88D759E3}"/>
              </a:ext>
            </a:extLst>
          </p:cNvPr>
          <p:cNvSpPr>
            <a:spLocks noGrp="1"/>
          </p:cNvSpPr>
          <p:nvPr>
            <p:ph type="body" sz="quarter" idx="10" hasCustomPrompt="1"/>
          </p:nvPr>
        </p:nvSpPr>
        <p:spPr>
          <a:xfrm>
            <a:off x="720725" y="2033516"/>
            <a:ext cx="10907168" cy="3002058"/>
          </a:xfrm>
          <a:prstGeom prst="rect">
            <a:avLst/>
          </a:prstGeom>
          <a:ln>
            <a:noFill/>
          </a:ln>
        </p:spPr>
        <p:txBody>
          <a:bodyPr/>
          <a:lstStyle>
            <a:lvl1pPr marL="0" indent="0">
              <a:buNone/>
              <a:defRPr sz="9000" baseline="0">
                <a:solidFill>
                  <a:srgbClr val="3A8DDD"/>
                </a:solidFill>
                <a:latin typeface="Arial Black" panose="020B0604020202020204" pitchFamily="34" charset="0"/>
              </a:defRPr>
            </a:lvl1pPr>
          </a:lstStyle>
          <a:p>
            <a:pPr lvl="0"/>
            <a:r>
              <a:rPr lang="en-US" dirty="0"/>
              <a:t>Presentation Name Goes Here</a:t>
            </a:r>
          </a:p>
        </p:txBody>
      </p:sp>
    </p:spTree>
    <p:extLst>
      <p:ext uri="{BB962C8B-B14F-4D97-AF65-F5344CB8AC3E}">
        <p14:creationId xmlns:p14="http://schemas.microsoft.com/office/powerpoint/2010/main" val="1993513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C5E1EBF-A8FB-924C-AEF4-80C17434C3F3}"/>
              </a:ext>
            </a:extLst>
          </p:cNvPr>
          <p:cNvSpPr>
            <a:spLocks noGrp="1"/>
          </p:cNvSpPr>
          <p:nvPr>
            <p:ph type="subTitle" idx="1" hasCustomPrompt="1"/>
          </p:nvPr>
        </p:nvSpPr>
        <p:spPr>
          <a:xfrm>
            <a:off x="721179" y="159430"/>
            <a:ext cx="5369378" cy="322263"/>
          </a:xfrm>
          <a:prstGeom prst="rect">
            <a:avLst/>
          </a:prstGeom>
        </p:spPr>
        <p:txBody>
          <a:bodyPr/>
          <a:lstStyle>
            <a:lvl1pPr marL="0" indent="0" algn="l">
              <a:buNone/>
              <a:defRPr sz="1600" b="1" i="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05.01.20</a:t>
            </a:r>
          </a:p>
        </p:txBody>
      </p:sp>
      <p:sp>
        <p:nvSpPr>
          <p:cNvPr id="2" name="TextBox 1">
            <a:extLst>
              <a:ext uri="{FF2B5EF4-FFF2-40B4-BE49-F238E27FC236}">
                <a16:creationId xmlns:a16="http://schemas.microsoft.com/office/drawing/2014/main" id="{44E73988-9276-4648-B7A2-49163E943429}"/>
              </a:ext>
            </a:extLst>
          </p:cNvPr>
          <p:cNvSpPr txBox="1"/>
          <p:nvPr userDrawn="1"/>
        </p:nvSpPr>
        <p:spPr>
          <a:xfrm>
            <a:off x="508622" y="2306472"/>
            <a:ext cx="11163869" cy="184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600" b="1" i="0" dirty="0">
                <a:solidFill>
                  <a:srgbClr val="3A8DDD"/>
                </a:solidFill>
                <a:latin typeface="Arial Black" panose="020B0604020202020204" pitchFamily="34" charset="0"/>
                <a:cs typeface="Arial Black" panose="020B0604020202020204" pitchFamily="34" charset="0"/>
              </a:rPr>
              <a:t>Thank You!</a:t>
            </a:r>
            <a:endParaRPr lang="en-US" dirty="0">
              <a:solidFill>
                <a:srgbClr val="3A8DDD"/>
              </a:solidFill>
            </a:endParaRPr>
          </a:p>
          <a:p>
            <a:endParaRPr lang="en-US" dirty="0"/>
          </a:p>
        </p:txBody>
      </p:sp>
    </p:spTree>
    <p:extLst>
      <p:ext uri="{BB962C8B-B14F-4D97-AF65-F5344CB8AC3E}">
        <p14:creationId xmlns:p14="http://schemas.microsoft.com/office/powerpoint/2010/main" val="3946558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53ED08E2-DC80-6E45-8032-C64A5888742E}"/>
              </a:ext>
            </a:extLst>
          </p:cNvPr>
          <p:cNvSpPr>
            <a:spLocks noGrp="1"/>
          </p:cNvSpPr>
          <p:nvPr>
            <p:ph type="body" sz="quarter" idx="10" hasCustomPrompt="1"/>
          </p:nvPr>
        </p:nvSpPr>
        <p:spPr>
          <a:xfrm>
            <a:off x="720725" y="2033516"/>
            <a:ext cx="10793941" cy="3002058"/>
          </a:xfrm>
          <a:prstGeom prst="rect">
            <a:avLst/>
          </a:prstGeom>
          <a:ln>
            <a:noFill/>
          </a:ln>
        </p:spPr>
        <p:txBody>
          <a:bodyPr/>
          <a:lstStyle>
            <a:lvl1pPr marL="0" indent="0" algn="l">
              <a:buNone/>
              <a:defRPr sz="9000" baseline="0">
                <a:solidFill>
                  <a:srgbClr val="3A8DDD"/>
                </a:solidFill>
                <a:latin typeface="Arial Black" panose="020B0604020202020204" pitchFamily="34" charset="0"/>
              </a:defRPr>
            </a:lvl1pPr>
          </a:lstStyle>
          <a:p>
            <a:pPr lvl="0"/>
            <a:r>
              <a:rPr lang="en-US" dirty="0"/>
              <a:t>Presentation Name Goes Here</a:t>
            </a:r>
          </a:p>
        </p:txBody>
      </p:sp>
      <p:sp>
        <p:nvSpPr>
          <p:cNvPr id="7" name="Rectangle 6">
            <a:extLst>
              <a:ext uri="{FF2B5EF4-FFF2-40B4-BE49-F238E27FC236}">
                <a16:creationId xmlns:a16="http://schemas.microsoft.com/office/drawing/2014/main" id="{743DCA1F-1BBF-8D40-852C-64E2FC4A6780}"/>
              </a:ext>
            </a:extLst>
          </p:cNvPr>
          <p:cNvSpPr/>
          <p:nvPr userDrawn="1"/>
        </p:nvSpPr>
        <p:spPr>
          <a:xfrm>
            <a:off x="0" y="0"/>
            <a:ext cx="12192000" cy="1079654"/>
          </a:xfrm>
          <a:prstGeom prst="rect">
            <a:avLst/>
          </a:prstGeom>
          <a:solidFill>
            <a:srgbClr val="3A8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a:extLst>
              <a:ext uri="{FF2B5EF4-FFF2-40B4-BE49-F238E27FC236}">
                <a16:creationId xmlns:a16="http://schemas.microsoft.com/office/drawing/2014/main" id="{55CDA184-8B8D-074B-B1C7-29E3B0A4540D}"/>
              </a:ext>
            </a:extLst>
          </p:cNvPr>
          <p:cNvSpPr>
            <a:spLocks noGrp="1"/>
          </p:cNvSpPr>
          <p:nvPr>
            <p:ph type="subTitle" idx="1" hasCustomPrompt="1"/>
          </p:nvPr>
        </p:nvSpPr>
        <p:spPr>
          <a:xfrm>
            <a:off x="721179" y="159430"/>
            <a:ext cx="5369378" cy="322263"/>
          </a:xfrm>
          <a:prstGeom prst="rect">
            <a:avLst/>
          </a:prstGeom>
        </p:spPr>
        <p:txBody>
          <a:bodyPr/>
          <a:lstStyle>
            <a:lvl1pPr marL="0" indent="0" algn="l">
              <a:buNone/>
              <a:defRPr sz="1600" b="1" i="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05.01.20</a:t>
            </a:r>
          </a:p>
        </p:txBody>
      </p:sp>
    </p:spTree>
    <p:extLst>
      <p:ext uri="{BB962C8B-B14F-4D97-AF65-F5344CB8AC3E}">
        <p14:creationId xmlns:p14="http://schemas.microsoft.com/office/powerpoint/2010/main" val="3164816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4DC830-4529-B74D-B4B6-2CBA3A5910EA}"/>
              </a:ext>
            </a:extLst>
          </p:cNvPr>
          <p:cNvSpPr txBox="1"/>
          <p:nvPr userDrawn="1"/>
        </p:nvSpPr>
        <p:spPr>
          <a:xfrm>
            <a:off x="508622" y="2647042"/>
            <a:ext cx="11163869" cy="184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600" b="1" i="0" dirty="0">
                <a:solidFill>
                  <a:srgbClr val="3A8DDD"/>
                </a:solidFill>
                <a:latin typeface="Arial Black" panose="020B0604020202020204" pitchFamily="34" charset="0"/>
                <a:cs typeface="Arial Black" panose="020B0604020202020204" pitchFamily="34" charset="0"/>
              </a:rPr>
              <a:t>Thank You!</a:t>
            </a:r>
            <a:endParaRPr lang="en-US" dirty="0">
              <a:solidFill>
                <a:srgbClr val="3A8DDD"/>
              </a:solidFill>
            </a:endParaRPr>
          </a:p>
          <a:p>
            <a:endParaRPr lang="en-US" dirty="0"/>
          </a:p>
        </p:txBody>
      </p:sp>
      <p:sp>
        <p:nvSpPr>
          <p:cNvPr id="5" name="Rectangle 4">
            <a:extLst>
              <a:ext uri="{FF2B5EF4-FFF2-40B4-BE49-F238E27FC236}">
                <a16:creationId xmlns:a16="http://schemas.microsoft.com/office/drawing/2014/main" id="{3AA7849D-9B70-0B46-AD57-9B5E994A8E4D}"/>
              </a:ext>
            </a:extLst>
          </p:cNvPr>
          <p:cNvSpPr/>
          <p:nvPr userDrawn="1"/>
        </p:nvSpPr>
        <p:spPr>
          <a:xfrm>
            <a:off x="0" y="0"/>
            <a:ext cx="12192000" cy="1079654"/>
          </a:xfrm>
          <a:prstGeom prst="rect">
            <a:avLst/>
          </a:prstGeom>
          <a:solidFill>
            <a:srgbClr val="3A8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2">
            <a:extLst>
              <a:ext uri="{FF2B5EF4-FFF2-40B4-BE49-F238E27FC236}">
                <a16:creationId xmlns:a16="http://schemas.microsoft.com/office/drawing/2014/main" id="{F717CF65-362B-E948-9E96-852272B05589}"/>
              </a:ext>
            </a:extLst>
          </p:cNvPr>
          <p:cNvSpPr>
            <a:spLocks noGrp="1"/>
          </p:cNvSpPr>
          <p:nvPr>
            <p:ph type="subTitle" idx="1" hasCustomPrompt="1"/>
          </p:nvPr>
        </p:nvSpPr>
        <p:spPr>
          <a:xfrm>
            <a:off x="721179" y="159430"/>
            <a:ext cx="5369378" cy="322263"/>
          </a:xfrm>
          <a:prstGeom prst="rect">
            <a:avLst/>
          </a:prstGeom>
        </p:spPr>
        <p:txBody>
          <a:bodyPr/>
          <a:lstStyle>
            <a:lvl1pPr marL="0" indent="0" algn="l">
              <a:buNone/>
              <a:defRPr sz="1600" b="1" i="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05.01.20</a:t>
            </a:r>
          </a:p>
        </p:txBody>
      </p:sp>
    </p:spTree>
    <p:extLst>
      <p:ext uri="{BB962C8B-B14F-4D97-AF65-F5344CB8AC3E}">
        <p14:creationId xmlns:p14="http://schemas.microsoft.com/office/powerpoint/2010/main" val="823173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C5E1EBF-A8FB-924C-AEF4-80C17434C3F3}"/>
              </a:ext>
            </a:extLst>
          </p:cNvPr>
          <p:cNvSpPr>
            <a:spLocks noGrp="1"/>
          </p:cNvSpPr>
          <p:nvPr>
            <p:ph type="subTitle" idx="1" hasCustomPrompt="1"/>
          </p:nvPr>
        </p:nvSpPr>
        <p:spPr>
          <a:xfrm>
            <a:off x="721179" y="159430"/>
            <a:ext cx="5369378" cy="322263"/>
          </a:xfrm>
          <a:prstGeom prst="rect">
            <a:avLst/>
          </a:prstGeom>
        </p:spPr>
        <p:txBody>
          <a:bodyPr/>
          <a:lstStyle>
            <a:lvl1pPr marL="0" indent="0" algn="l">
              <a:buNone/>
              <a:defRPr sz="1600" b="1" i="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05.01.20</a:t>
            </a:r>
          </a:p>
        </p:txBody>
      </p:sp>
      <p:sp>
        <p:nvSpPr>
          <p:cNvPr id="9" name="Text Placeholder 8">
            <a:extLst>
              <a:ext uri="{FF2B5EF4-FFF2-40B4-BE49-F238E27FC236}">
                <a16:creationId xmlns:a16="http://schemas.microsoft.com/office/drawing/2014/main" id="{603D42DF-16E6-5844-BB8B-33DB88D759E3}"/>
              </a:ext>
            </a:extLst>
          </p:cNvPr>
          <p:cNvSpPr>
            <a:spLocks noGrp="1"/>
          </p:cNvSpPr>
          <p:nvPr>
            <p:ph type="body" sz="quarter" idx="10" hasCustomPrompt="1"/>
          </p:nvPr>
        </p:nvSpPr>
        <p:spPr>
          <a:xfrm>
            <a:off x="720725" y="2033516"/>
            <a:ext cx="10907168" cy="3002058"/>
          </a:xfrm>
          <a:prstGeom prst="rect">
            <a:avLst/>
          </a:prstGeom>
          <a:ln>
            <a:noFill/>
          </a:ln>
        </p:spPr>
        <p:txBody>
          <a:bodyPr/>
          <a:lstStyle>
            <a:lvl1pPr marL="0" indent="0">
              <a:buNone/>
              <a:defRPr sz="9000" baseline="0">
                <a:solidFill>
                  <a:srgbClr val="3A8DDD"/>
                </a:solidFill>
                <a:latin typeface="Arial Black" panose="020B0604020202020204" pitchFamily="34" charset="0"/>
              </a:defRPr>
            </a:lvl1pPr>
          </a:lstStyle>
          <a:p>
            <a:pPr lvl="0"/>
            <a:r>
              <a:rPr lang="en-US" dirty="0"/>
              <a:t>Presentation Name Goes Here</a:t>
            </a:r>
          </a:p>
        </p:txBody>
      </p:sp>
    </p:spTree>
    <p:extLst>
      <p:ext uri="{BB962C8B-B14F-4D97-AF65-F5344CB8AC3E}">
        <p14:creationId xmlns:p14="http://schemas.microsoft.com/office/powerpoint/2010/main" val="3880630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C5E1EBF-A8FB-924C-AEF4-80C17434C3F3}"/>
              </a:ext>
            </a:extLst>
          </p:cNvPr>
          <p:cNvSpPr>
            <a:spLocks noGrp="1"/>
          </p:cNvSpPr>
          <p:nvPr>
            <p:ph type="subTitle" idx="1" hasCustomPrompt="1"/>
          </p:nvPr>
        </p:nvSpPr>
        <p:spPr>
          <a:xfrm>
            <a:off x="721179" y="159430"/>
            <a:ext cx="5369378" cy="322263"/>
          </a:xfrm>
          <a:prstGeom prst="rect">
            <a:avLst/>
          </a:prstGeom>
        </p:spPr>
        <p:txBody>
          <a:bodyPr/>
          <a:lstStyle>
            <a:lvl1pPr marL="0" indent="0" algn="l">
              <a:buNone/>
              <a:defRPr sz="1600" b="1" i="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05.01.20</a:t>
            </a:r>
          </a:p>
        </p:txBody>
      </p:sp>
      <p:sp>
        <p:nvSpPr>
          <p:cNvPr id="2" name="TextBox 1">
            <a:extLst>
              <a:ext uri="{FF2B5EF4-FFF2-40B4-BE49-F238E27FC236}">
                <a16:creationId xmlns:a16="http://schemas.microsoft.com/office/drawing/2014/main" id="{44E73988-9276-4648-B7A2-49163E943429}"/>
              </a:ext>
            </a:extLst>
          </p:cNvPr>
          <p:cNvSpPr txBox="1"/>
          <p:nvPr userDrawn="1"/>
        </p:nvSpPr>
        <p:spPr>
          <a:xfrm>
            <a:off x="508622" y="2306472"/>
            <a:ext cx="11163869" cy="184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600" b="1" i="0" dirty="0">
                <a:solidFill>
                  <a:srgbClr val="3A8DDD"/>
                </a:solidFill>
                <a:latin typeface="Arial Black" panose="020B0604020202020204" pitchFamily="34" charset="0"/>
                <a:cs typeface="Arial Black" panose="020B0604020202020204" pitchFamily="34" charset="0"/>
              </a:rPr>
              <a:t>Thank You!</a:t>
            </a:r>
            <a:endParaRPr lang="en-US" dirty="0">
              <a:solidFill>
                <a:srgbClr val="3A8DDD"/>
              </a:solidFill>
            </a:endParaRPr>
          </a:p>
          <a:p>
            <a:endParaRPr lang="en-US" dirty="0"/>
          </a:p>
        </p:txBody>
      </p:sp>
    </p:spTree>
    <p:extLst>
      <p:ext uri="{BB962C8B-B14F-4D97-AF65-F5344CB8AC3E}">
        <p14:creationId xmlns:p14="http://schemas.microsoft.com/office/powerpoint/2010/main" val="649159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 Placeholder 8">
            <a:extLst>
              <a:ext uri="{FF2B5EF4-FFF2-40B4-BE49-F238E27FC236}">
                <a16:creationId xmlns:a16="http://schemas.microsoft.com/office/drawing/2014/main" id="{53ED08E2-DC80-6E45-8032-C64A5888742E}"/>
              </a:ext>
            </a:extLst>
          </p:cNvPr>
          <p:cNvSpPr>
            <a:spLocks noGrp="1"/>
          </p:cNvSpPr>
          <p:nvPr>
            <p:ph type="body" sz="quarter" idx="10" hasCustomPrompt="1"/>
          </p:nvPr>
        </p:nvSpPr>
        <p:spPr>
          <a:xfrm>
            <a:off x="720725" y="2033516"/>
            <a:ext cx="10793941" cy="3002058"/>
          </a:xfrm>
          <a:prstGeom prst="rect">
            <a:avLst/>
          </a:prstGeom>
          <a:ln>
            <a:noFill/>
          </a:ln>
        </p:spPr>
        <p:txBody>
          <a:bodyPr/>
          <a:lstStyle>
            <a:lvl1pPr marL="0" indent="0" algn="l">
              <a:buNone/>
              <a:defRPr sz="9000" baseline="0">
                <a:solidFill>
                  <a:srgbClr val="3A8DDD"/>
                </a:solidFill>
                <a:latin typeface="Arial Black" panose="020B0604020202020204" pitchFamily="34" charset="0"/>
              </a:defRPr>
            </a:lvl1pPr>
          </a:lstStyle>
          <a:p>
            <a:pPr lvl="0"/>
            <a:r>
              <a:rPr lang="en-US" dirty="0"/>
              <a:t>Presentation Name Goes Here</a:t>
            </a:r>
          </a:p>
        </p:txBody>
      </p:sp>
      <p:sp>
        <p:nvSpPr>
          <p:cNvPr id="7" name="Rectangle 6">
            <a:extLst>
              <a:ext uri="{FF2B5EF4-FFF2-40B4-BE49-F238E27FC236}">
                <a16:creationId xmlns:a16="http://schemas.microsoft.com/office/drawing/2014/main" id="{743DCA1F-1BBF-8D40-852C-64E2FC4A6780}"/>
              </a:ext>
            </a:extLst>
          </p:cNvPr>
          <p:cNvSpPr/>
          <p:nvPr userDrawn="1"/>
        </p:nvSpPr>
        <p:spPr>
          <a:xfrm>
            <a:off x="0" y="0"/>
            <a:ext cx="12192000" cy="1079654"/>
          </a:xfrm>
          <a:prstGeom prst="rect">
            <a:avLst/>
          </a:prstGeom>
          <a:solidFill>
            <a:srgbClr val="3A8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a:extLst>
              <a:ext uri="{FF2B5EF4-FFF2-40B4-BE49-F238E27FC236}">
                <a16:creationId xmlns:a16="http://schemas.microsoft.com/office/drawing/2014/main" id="{55CDA184-8B8D-074B-B1C7-29E3B0A4540D}"/>
              </a:ext>
            </a:extLst>
          </p:cNvPr>
          <p:cNvSpPr>
            <a:spLocks noGrp="1"/>
          </p:cNvSpPr>
          <p:nvPr>
            <p:ph type="subTitle" idx="1" hasCustomPrompt="1"/>
          </p:nvPr>
        </p:nvSpPr>
        <p:spPr>
          <a:xfrm>
            <a:off x="721179" y="159430"/>
            <a:ext cx="5369378" cy="322263"/>
          </a:xfrm>
          <a:prstGeom prst="rect">
            <a:avLst/>
          </a:prstGeom>
        </p:spPr>
        <p:txBody>
          <a:bodyPr/>
          <a:lstStyle>
            <a:lvl1pPr marL="0" indent="0" algn="l">
              <a:buNone/>
              <a:defRPr sz="1600" b="1" i="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05.01.20</a:t>
            </a:r>
          </a:p>
        </p:txBody>
      </p:sp>
    </p:spTree>
    <p:extLst>
      <p:ext uri="{BB962C8B-B14F-4D97-AF65-F5344CB8AC3E}">
        <p14:creationId xmlns:p14="http://schemas.microsoft.com/office/powerpoint/2010/main" val="39783912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4DC830-4529-B74D-B4B6-2CBA3A5910EA}"/>
              </a:ext>
            </a:extLst>
          </p:cNvPr>
          <p:cNvSpPr txBox="1"/>
          <p:nvPr userDrawn="1"/>
        </p:nvSpPr>
        <p:spPr>
          <a:xfrm>
            <a:off x="508622" y="2647042"/>
            <a:ext cx="11163869" cy="184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600" b="1" i="0" dirty="0">
                <a:solidFill>
                  <a:srgbClr val="3A8DDD"/>
                </a:solidFill>
                <a:latin typeface="Arial Black" panose="020B0604020202020204" pitchFamily="34" charset="0"/>
                <a:cs typeface="Arial Black" panose="020B0604020202020204" pitchFamily="34" charset="0"/>
              </a:rPr>
              <a:t>Thank You!</a:t>
            </a:r>
            <a:endParaRPr lang="en-US" dirty="0">
              <a:solidFill>
                <a:srgbClr val="3A8DDD"/>
              </a:solidFill>
            </a:endParaRPr>
          </a:p>
          <a:p>
            <a:endParaRPr lang="en-US" dirty="0"/>
          </a:p>
        </p:txBody>
      </p:sp>
      <p:sp>
        <p:nvSpPr>
          <p:cNvPr id="5" name="Rectangle 4">
            <a:extLst>
              <a:ext uri="{FF2B5EF4-FFF2-40B4-BE49-F238E27FC236}">
                <a16:creationId xmlns:a16="http://schemas.microsoft.com/office/drawing/2014/main" id="{3AA7849D-9B70-0B46-AD57-9B5E994A8E4D}"/>
              </a:ext>
            </a:extLst>
          </p:cNvPr>
          <p:cNvSpPr/>
          <p:nvPr userDrawn="1"/>
        </p:nvSpPr>
        <p:spPr>
          <a:xfrm>
            <a:off x="0" y="0"/>
            <a:ext cx="12192000" cy="1079654"/>
          </a:xfrm>
          <a:prstGeom prst="rect">
            <a:avLst/>
          </a:prstGeom>
          <a:solidFill>
            <a:srgbClr val="3A8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2">
            <a:extLst>
              <a:ext uri="{FF2B5EF4-FFF2-40B4-BE49-F238E27FC236}">
                <a16:creationId xmlns:a16="http://schemas.microsoft.com/office/drawing/2014/main" id="{F717CF65-362B-E948-9E96-852272B05589}"/>
              </a:ext>
            </a:extLst>
          </p:cNvPr>
          <p:cNvSpPr>
            <a:spLocks noGrp="1"/>
          </p:cNvSpPr>
          <p:nvPr>
            <p:ph type="subTitle" idx="1" hasCustomPrompt="1"/>
          </p:nvPr>
        </p:nvSpPr>
        <p:spPr>
          <a:xfrm>
            <a:off x="721179" y="159430"/>
            <a:ext cx="5369378" cy="322263"/>
          </a:xfrm>
          <a:prstGeom prst="rect">
            <a:avLst/>
          </a:prstGeom>
        </p:spPr>
        <p:txBody>
          <a:bodyPr/>
          <a:lstStyle>
            <a:lvl1pPr marL="0" indent="0" algn="l">
              <a:buNone/>
              <a:defRPr sz="1600" b="1" i="0" baseline="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05.01.20</a:t>
            </a:r>
          </a:p>
        </p:txBody>
      </p:sp>
    </p:spTree>
    <p:extLst>
      <p:ext uri="{BB962C8B-B14F-4D97-AF65-F5344CB8AC3E}">
        <p14:creationId xmlns:p14="http://schemas.microsoft.com/office/powerpoint/2010/main" val="555173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7" name="Text Placeholder 7">
            <a:extLst>
              <a:ext uri="{FF2B5EF4-FFF2-40B4-BE49-F238E27FC236}">
                <a16:creationId xmlns:a16="http://schemas.microsoft.com/office/drawing/2014/main" id="{2DE150EC-5B07-B441-AADD-28516C94814D}"/>
              </a:ext>
            </a:extLst>
          </p:cNvPr>
          <p:cNvSpPr>
            <a:spLocks noGrp="1"/>
          </p:cNvSpPr>
          <p:nvPr>
            <p:ph type="body" sz="quarter" idx="11" hasCustomPrompt="1"/>
          </p:nvPr>
        </p:nvSpPr>
        <p:spPr>
          <a:xfrm>
            <a:off x="1284832" y="2103566"/>
            <a:ext cx="8402864" cy="3392994"/>
          </a:xfrm>
          <a:prstGeom prst="rect">
            <a:avLst/>
          </a:prstGeom>
        </p:spPr>
        <p:txBody>
          <a:bodyPr>
            <a:noAutofit/>
          </a:bodyPr>
          <a:lstStyle>
            <a:lvl1pPr algn="l">
              <a:defRPr sz="9000" baseline="0">
                <a:latin typeface="Arial Black" panose="020B0604020202020204" pitchFamily="34" charset="0"/>
              </a:defRPr>
            </a:lvl1pPr>
          </a:lstStyle>
          <a:p>
            <a:pPr lvl="0"/>
            <a:r>
              <a:rPr lang="en-US" dirty="0"/>
              <a:t>Divider </a:t>
            </a:r>
          </a:p>
          <a:p>
            <a:pPr lvl="0"/>
            <a:r>
              <a:rPr lang="en-US" dirty="0"/>
              <a:t>Page Title</a:t>
            </a:r>
          </a:p>
        </p:txBody>
      </p:sp>
      <p:sp>
        <p:nvSpPr>
          <p:cNvPr id="2" name="Rectangle 1">
            <a:extLst>
              <a:ext uri="{FF2B5EF4-FFF2-40B4-BE49-F238E27FC236}">
                <a16:creationId xmlns:a16="http://schemas.microsoft.com/office/drawing/2014/main" id="{40FA1AD9-D56A-8648-B586-689093A3C658}"/>
              </a:ext>
            </a:extLst>
          </p:cNvPr>
          <p:cNvSpPr/>
          <p:nvPr userDrawn="1"/>
        </p:nvSpPr>
        <p:spPr>
          <a:xfrm>
            <a:off x="9687697" y="0"/>
            <a:ext cx="2504304" cy="6858000"/>
          </a:xfrm>
          <a:prstGeom prst="rect">
            <a:avLst/>
          </a:prstGeom>
          <a:solidFill>
            <a:srgbClr val="3A8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694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A612109-9B78-624A-B0C4-471AE3434335}"/>
              </a:ext>
            </a:extLst>
          </p:cNvPr>
          <p:cNvSpPr>
            <a:spLocks noGrp="1"/>
          </p:cNvSpPr>
          <p:nvPr>
            <p:ph type="pic" sz="quarter" idx="10" hasCustomPrompt="1"/>
          </p:nvPr>
        </p:nvSpPr>
        <p:spPr>
          <a:xfrm>
            <a:off x="546100" y="0"/>
            <a:ext cx="3870325" cy="6858000"/>
          </a:xfrm>
          <a:prstGeom prst="rect">
            <a:avLst/>
          </a:prstGeom>
          <a:solidFill>
            <a:schemeClr val="bg1">
              <a:lumMod val="65000"/>
            </a:schemeClr>
          </a:solidFill>
        </p:spPr>
        <p:txBody>
          <a:bodyPr lIns="0" tIns="0" rIns="1600200" bIns="1280160" anchor="ctr" anchorCtr="0"/>
          <a:lstStyle>
            <a:lvl1pPr>
              <a:defRPr>
                <a:solidFill>
                  <a:schemeClr val="bg1"/>
                </a:solidFill>
              </a:defRPr>
            </a:lvl1pPr>
          </a:lstStyle>
          <a:p>
            <a:r>
              <a:rPr lang="en-US" dirty="0"/>
              <a:t>Picture</a:t>
            </a:r>
          </a:p>
        </p:txBody>
      </p:sp>
      <p:sp>
        <p:nvSpPr>
          <p:cNvPr id="10" name="Text Placeholder 9">
            <a:extLst>
              <a:ext uri="{FF2B5EF4-FFF2-40B4-BE49-F238E27FC236}">
                <a16:creationId xmlns:a16="http://schemas.microsoft.com/office/drawing/2014/main" id="{0843EE65-A840-864A-9EF5-086490304B49}"/>
              </a:ext>
            </a:extLst>
          </p:cNvPr>
          <p:cNvSpPr>
            <a:spLocks noGrp="1"/>
          </p:cNvSpPr>
          <p:nvPr>
            <p:ph type="body" sz="quarter" idx="11" hasCustomPrompt="1"/>
          </p:nvPr>
        </p:nvSpPr>
        <p:spPr>
          <a:xfrm>
            <a:off x="5219700" y="658871"/>
            <a:ext cx="5786437" cy="507193"/>
          </a:xfrm>
          <a:prstGeom prst="rect">
            <a:avLst/>
          </a:prstGeom>
        </p:spPr>
        <p:txBody>
          <a:bodyPr>
            <a:noAutofit/>
          </a:bodyPr>
          <a:lstStyle>
            <a:lvl1pPr algn="l">
              <a:defRPr sz="4000" baseline="0">
                <a:solidFill>
                  <a:srgbClr val="021D49"/>
                </a:solidFill>
                <a:latin typeface="Arial Black" panose="020B0604020202020204" pitchFamily="34" charset="0"/>
              </a:defRPr>
            </a:lvl1pPr>
          </a:lstStyle>
          <a:p>
            <a:pPr lvl="0"/>
            <a:r>
              <a:rPr lang="en-US" dirty="0"/>
              <a:t>Headline</a:t>
            </a:r>
          </a:p>
        </p:txBody>
      </p:sp>
      <p:sp>
        <p:nvSpPr>
          <p:cNvPr id="16" name="Text Placeholder 14">
            <a:extLst>
              <a:ext uri="{FF2B5EF4-FFF2-40B4-BE49-F238E27FC236}">
                <a16:creationId xmlns:a16="http://schemas.microsoft.com/office/drawing/2014/main" id="{FAB9A4C2-987A-D847-8CC5-E9F8F137B65C}"/>
              </a:ext>
            </a:extLst>
          </p:cNvPr>
          <p:cNvSpPr>
            <a:spLocks noGrp="1"/>
          </p:cNvSpPr>
          <p:nvPr>
            <p:ph type="body" sz="quarter" idx="13" hasCustomPrompt="1"/>
          </p:nvPr>
        </p:nvSpPr>
        <p:spPr>
          <a:xfrm>
            <a:off x="5264303" y="3199923"/>
            <a:ext cx="5786438" cy="401445"/>
          </a:xfrm>
          <a:prstGeom prst="rect">
            <a:avLst/>
          </a:prstGeom>
        </p:spPr>
        <p:txBody>
          <a:bodyPr>
            <a:noAutofit/>
          </a:bodyPr>
          <a:lstStyle>
            <a:lvl1pPr marL="285750" marR="0" indent="-285750" algn="l" defTabSz="914400" rtl="0" eaLnBrk="1" fontAlgn="auto" latinLnBrk="0" hangingPunct="1">
              <a:lnSpc>
                <a:spcPct val="150000"/>
              </a:lnSpc>
              <a:spcBef>
                <a:spcPts val="1000"/>
              </a:spcBef>
              <a:spcAft>
                <a:spcPts val="0"/>
              </a:spcAft>
              <a:buClr>
                <a:srgbClr val="3A8DDD"/>
              </a:buClr>
              <a:buSzTx/>
              <a:buFontTx/>
              <a:buNone/>
              <a:tabLst/>
              <a:defRPr sz="1600" b="1" i="0" baseline="0">
                <a:solidFill>
                  <a:srgbClr val="3A8DDD"/>
                </a:solidFill>
                <a:latin typeface="Arial" panose="020B0604020202020204" pitchFamily="34" charset="0"/>
              </a:defRPr>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effectLst/>
                <a:latin typeface="Arial" panose="020B0604020202020204" pitchFamily="34" charset="0"/>
              </a:rPr>
              <a:t>Subhead Goes Here</a:t>
            </a:r>
          </a:p>
        </p:txBody>
      </p:sp>
      <p:sp>
        <p:nvSpPr>
          <p:cNvPr id="19" name="Text Placeholder 18">
            <a:extLst>
              <a:ext uri="{FF2B5EF4-FFF2-40B4-BE49-F238E27FC236}">
                <a16:creationId xmlns:a16="http://schemas.microsoft.com/office/drawing/2014/main" id="{9ACBB635-D894-B84F-8664-8B6367E160FD}"/>
              </a:ext>
            </a:extLst>
          </p:cNvPr>
          <p:cNvSpPr>
            <a:spLocks noGrp="1"/>
          </p:cNvSpPr>
          <p:nvPr>
            <p:ph type="body" sz="quarter" idx="14" hasCustomPrompt="1"/>
          </p:nvPr>
        </p:nvSpPr>
        <p:spPr>
          <a:xfrm>
            <a:off x="5264150" y="3634167"/>
            <a:ext cx="5786438" cy="1182348"/>
          </a:xfrm>
          <a:prstGeom prst="rect">
            <a:avLst/>
          </a:prstGeom>
        </p:spPr>
        <p:txBody>
          <a:bodyPr>
            <a:noAutofit/>
          </a:bodyPr>
          <a:lstStyle>
            <a:lvl1pPr marL="285750" indent="-285750" algn="l">
              <a:lnSpc>
                <a:spcPct val="100000"/>
              </a:lnSpc>
              <a:buClr>
                <a:srgbClr val="3A8DDD"/>
              </a:buClr>
              <a:buSzPct val="130000"/>
              <a:buFont typeface="Arial" panose="020B0604020202020204" pitchFamily="34" charset="0"/>
              <a:buChar char="•"/>
              <a:defRPr sz="1400" b="0" i="0" baseline="0">
                <a:solidFill>
                  <a:schemeClr val="tx1"/>
                </a:solidFill>
                <a:latin typeface="Arial" panose="020B0604020202020204" pitchFamily="34" charset="0"/>
              </a:defRPr>
            </a:lvl1pPr>
            <a:lvl2pPr marL="685800" indent="-228600">
              <a:buClr>
                <a:srgbClr val="3A8DDD"/>
              </a:buClr>
              <a:buSzPct val="70000"/>
              <a:buFont typeface="Courier New" panose="02070309020205020404" pitchFamily="49" charset="0"/>
              <a:buChar char="o"/>
              <a:defRPr sz="1400" baseline="0">
                <a:latin typeface="Arial" panose="020B0604020202020204" pitchFamily="34" charset="0"/>
              </a:defRPr>
            </a:lvl2pPr>
            <a:lvl3pPr>
              <a:buClr>
                <a:srgbClr val="3A8DDD"/>
              </a:buClr>
              <a:buSzPct val="70000"/>
              <a:defRPr sz="1200" b="0" i="0" baseline="0">
                <a:latin typeface="Arial" panose="020B0604020202020204" pitchFamily="34" charset="0"/>
              </a:defRPr>
            </a:lvl3pPr>
            <a:lvl4pPr marL="1600200" indent="-228600">
              <a:buClr>
                <a:srgbClr val="3A8DDD"/>
              </a:buClr>
              <a:buSzPct val="70000"/>
              <a:buFont typeface="Arial" panose="020B0604020202020204" pitchFamily="34" charset="0"/>
              <a:buChar char="•"/>
              <a:defRPr sz="1200" b="0" i="1" baseline="0">
                <a:latin typeface="Arial" panose="020B0604020202020204" pitchFamily="34" charset="0"/>
              </a:defRPr>
            </a:lvl4pPr>
            <a:lvl5pPr marL="1828800" indent="0">
              <a:buFontTx/>
              <a:buNone/>
              <a:defRPr sz="1200" b="0" i="1" baseline="0">
                <a:latin typeface="Arial" panose="020B0604020202020204" pitchFamily="34" charset="0"/>
              </a:defRPr>
            </a:lvl5pPr>
          </a:lstStyle>
          <a:p>
            <a:pPr lvl="0"/>
            <a:r>
              <a:rPr lang="en-US" dirty="0">
                <a:effectLst/>
                <a:latin typeface="Arial" panose="020B0604020202020204" pitchFamily="34" charset="0"/>
              </a:rPr>
              <a:t>Lorem ipsum dolor sit </a:t>
            </a:r>
            <a:r>
              <a:rPr lang="en-US" dirty="0" err="1">
                <a:effectLst/>
                <a:latin typeface="Arial" panose="020B0604020202020204" pitchFamily="34" charset="0"/>
              </a:rPr>
              <a:t>ametonse</a:t>
            </a:r>
            <a:endParaRPr lang="en-US" dirty="0">
              <a:effectLst/>
              <a:latin typeface="Arial" panose="020B0604020202020204" pitchFamily="34" charset="0"/>
            </a:endParaRPr>
          </a:p>
          <a:p>
            <a:pPr lvl="1"/>
            <a:r>
              <a:rPr lang="en-US" dirty="0">
                <a:effectLst/>
                <a:latin typeface="Arial" panose="020B0604020202020204" pitchFamily="34" charset="0"/>
              </a:rPr>
              <a:t>Lorem Ipsum</a:t>
            </a:r>
          </a:p>
          <a:p>
            <a:pPr lvl="2"/>
            <a:r>
              <a:rPr lang="en-US" dirty="0">
                <a:effectLst/>
                <a:latin typeface="Arial" panose="020B0604020202020204" pitchFamily="34" charset="0"/>
              </a:rPr>
              <a:t>Lorem Ipsum</a:t>
            </a:r>
          </a:p>
          <a:p>
            <a:pPr lvl="3"/>
            <a:r>
              <a:rPr lang="en-US" dirty="0">
                <a:effectLst/>
                <a:latin typeface="Arial" panose="020B0604020202020204" pitchFamily="34" charset="0"/>
              </a:rPr>
              <a:t>Lorem Ipsum</a:t>
            </a:r>
          </a:p>
          <a:p>
            <a:pPr lvl="4"/>
            <a:r>
              <a:rPr lang="en-US" dirty="0">
                <a:effectLst/>
                <a:latin typeface="Arial" panose="020B0604020202020204" pitchFamily="34" charset="0"/>
              </a:rPr>
              <a:t>Lorem Ipsum</a:t>
            </a:r>
          </a:p>
        </p:txBody>
      </p:sp>
      <p:sp>
        <p:nvSpPr>
          <p:cNvPr id="3" name="Text Placeholder 2">
            <a:extLst>
              <a:ext uri="{FF2B5EF4-FFF2-40B4-BE49-F238E27FC236}">
                <a16:creationId xmlns:a16="http://schemas.microsoft.com/office/drawing/2014/main" id="{D5F3703C-2AE9-2B4D-BF09-336FD2F531FB}"/>
              </a:ext>
            </a:extLst>
          </p:cNvPr>
          <p:cNvSpPr>
            <a:spLocks noGrp="1"/>
          </p:cNvSpPr>
          <p:nvPr>
            <p:ph type="body" sz="quarter" idx="17" hasCustomPrompt="1"/>
          </p:nvPr>
        </p:nvSpPr>
        <p:spPr>
          <a:xfrm>
            <a:off x="5264150" y="1578714"/>
            <a:ext cx="5786438" cy="1389988"/>
          </a:xfrm>
          <a:prstGeom prst="rect">
            <a:avLst/>
          </a:prstGeom>
        </p:spPr>
        <p:txBody>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400" b="0" i="0" baseline="0">
                <a:solidFill>
                  <a:schemeClr val="tx1"/>
                </a:solidFill>
                <a:latin typeface="Arial" panose="020B0604020202020204" pitchFamily="34" charset="0"/>
              </a:defRPr>
            </a:lvl1pPr>
            <a:lvl2pPr>
              <a:buClr>
                <a:srgbClr val="3A8DDD"/>
              </a:buClr>
              <a:buSzPct val="130000"/>
              <a:defRPr sz="1400" baseline="0">
                <a:latin typeface="Arial" panose="020B0604020202020204" pitchFamily="34" charset="0"/>
              </a:defRPr>
            </a:lvl2pPr>
            <a:lvl3pPr marL="1143000" indent="-228600">
              <a:buClr>
                <a:srgbClr val="3A8DDD"/>
              </a:buClr>
              <a:buSzPct val="70000"/>
              <a:buFont typeface="Courier New" panose="02070309020205020404" pitchFamily="49" charset="0"/>
              <a:buChar char="o"/>
              <a:defRPr sz="1400" baseline="0">
                <a:latin typeface="Arial" panose="020B0604020202020204" pitchFamily="34" charset="0"/>
              </a:defRPr>
            </a:lvl3pPr>
            <a:lvl4pPr>
              <a:buClr>
                <a:srgbClr val="3A8DDD"/>
              </a:buClr>
              <a:buSzPct val="70000"/>
              <a:defRPr sz="1200" baseline="0">
                <a:latin typeface="Arial" panose="020B0604020202020204" pitchFamily="34" charset="0"/>
              </a:defRPr>
            </a:lvl4pPr>
            <a:lvl5pPr>
              <a:buClr>
                <a:srgbClr val="3A8DDD"/>
              </a:buClr>
              <a:buSzPct val="70000"/>
              <a:defRPr sz="1200" b="0" i="1" baseline="0">
                <a:latin typeface="Arial" panose="020B0604020202020204" pitchFamily="34" charset="0"/>
              </a:defRPr>
            </a:lvl5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effectLst/>
                <a:latin typeface="Arial" panose="020B0604020202020204" pitchFamily="34" charset="0"/>
              </a:rPr>
              <a:t>Lorem ipsum dolor sit </a:t>
            </a:r>
            <a:r>
              <a:rPr lang="en-US" dirty="0" err="1">
                <a:effectLst/>
                <a:latin typeface="Arial" panose="020B0604020202020204" pitchFamily="34" charset="0"/>
              </a:rPr>
              <a:t>ametonse</a:t>
            </a:r>
            <a:r>
              <a:rPr lang="en-US" dirty="0">
                <a:effectLst/>
                <a:latin typeface="Arial" panose="020B0604020202020204" pitchFamily="34" charset="0"/>
              </a:rPr>
              <a:t> </a:t>
            </a:r>
            <a:r>
              <a:rPr lang="en-US" dirty="0" err="1">
                <a:effectLst/>
                <a:latin typeface="Arial" panose="020B0604020202020204" pitchFamily="34" charset="0"/>
              </a:rPr>
              <a:t>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volutpat</a:t>
            </a:r>
            <a:r>
              <a:rPr lang="en-US" dirty="0">
                <a:effectLst/>
                <a:latin typeface="Arial" panose="020B0604020202020204" pitchFamily="34" charset="0"/>
              </a:rPr>
              <a:t>. Ut </a:t>
            </a:r>
            <a:r>
              <a:rPr lang="en-US" dirty="0" err="1">
                <a:effectLst/>
                <a:latin typeface="Arial" panose="020B0604020202020204" pitchFamily="34" charset="0"/>
              </a:rPr>
              <a:t>wisiad</a:t>
            </a:r>
            <a:r>
              <a:rPr lang="en-US" dirty="0">
                <a:effectLst/>
                <a:latin typeface="Arial" panose="020B0604020202020204" pitchFamily="34" charset="0"/>
              </a:rPr>
              <a:t> minim </a:t>
            </a:r>
            <a:r>
              <a:rPr lang="en-US" dirty="0" err="1">
                <a:effectLst/>
                <a:latin typeface="Arial" panose="020B0604020202020204" pitchFamily="34" charset="0"/>
              </a:rPr>
              <a:t>veniam</a:t>
            </a:r>
            <a:r>
              <a:rPr lang="en-US" dirty="0">
                <a:effectLst/>
                <a:latin typeface="Arial" panose="020B0604020202020204" pitchFamily="34" charset="0"/>
              </a:rPr>
              <a:t> </a:t>
            </a:r>
            <a:r>
              <a:rPr lang="en-US" dirty="0" err="1">
                <a:effectLst/>
                <a:latin typeface="Arial" panose="020B0604020202020204" pitchFamily="34" charset="0"/>
              </a:rPr>
              <a:t>nostrud</a:t>
            </a:r>
            <a:r>
              <a:rPr lang="en-US" dirty="0">
                <a:effectLst/>
                <a:latin typeface="Arial" panose="020B0604020202020204" pitchFamily="34" charset="0"/>
              </a:rPr>
              <a:t> </a:t>
            </a:r>
            <a:r>
              <a:rPr lang="en-US" dirty="0" err="1">
                <a:effectLst/>
                <a:latin typeface="Arial" panose="020B0604020202020204" pitchFamily="34" charset="0"/>
              </a:rPr>
              <a:t>exercipsum</a:t>
            </a:r>
            <a:r>
              <a:rPr lang="en-US" dirty="0">
                <a:effectLst/>
                <a:latin typeface="Arial" panose="020B0604020202020204" pitchFamily="34" charset="0"/>
              </a:rPr>
              <a:t> </a:t>
            </a:r>
            <a:r>
              <a:rPr lang="en-US" dirty="0" err="1">
                <a:effectLst/>
                <a:latin typeface="Arial" panose="020B0604020202020204" pitchFamily="34" charset="0"/>
              </a:rPr>
              <a:t>ullam</a:t>
            </a:r>
            <a:r>
              <a:rPr lang="en-US" dirty="0">
                <a:effectLst/>
                <a:latin typeface="Arial" panose="020B0604020202020204" pitchFamily="34" charset="0"/>
              </a:rPr>
              <a:t> </a:t>
            </a:r>
            <a:r>
              <a:rPr lang="en-US" dirty="0" err="1">
                <a:effectLst/>
                <a:latin typeface="Arial" panose="020B0604020202020204" pitchFamily="34" charset="0"/>
              </a:rPr>
              <a:t>corper.Sit</a:t>
            </a:r>
            <a:r>
              <a:rPr lang="en-US" dirty="0">
                <a:effectLst/>
                <a:latin typeface="Arial" panose="020B0604020202020204" pitchFamily="34" charset="0"/>
              </a:rPr>
              <a:t> </a:t>
            </a:r>
            <a:r>
              <a:rPr lang="en-US" dirty="0" err="1">
                <a:effectLst/>
                <a:latin typeface="Arial" panose="020B0604020202020204" pitchFamily="34" charset="0"/>
              </a:rPr>
              <a:t>amet</a:t>
            </a:r>
            <a:r>
              <a:rPr lang="en-US" dirty="0">
                <a:effectLst/>
                <a:latin typeface="Arial" panose="020B0604020202020204" pitchFamily="34" charset="0"/>
              </a:rPr>
              <a:t>, </a:t>
            </a:r>
            <a:r>
              <a:rPr lang="en-US" dirty="0" err="1">
                <a:effectLst/>
                <a:latin typeface="Arial" panose="020B0604020202020204" pitchFamily="34" charset="0"/>
              </a:rPr>
              <a:t>consectetuer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nonummi</a:t>
            </a:r>
            <a:r>
              <a:rPr lang="en-US" dirty="0">
                <a:effectLst/>
                <a:latin typeface="Arial" panose="020B0604020202020204" pitchFamily="34" charset="0"/>
              </a:rPr>
              <a:t>. </a:t>
            </a:r>
            <a:r>
              <a:rPr lang="en-US" dirty="0" err="1">
                <a:effectLst/>
                <a:latin typeface="Arial" panose="020B0604020202020204" pitchFamily="34" charset="0"/>
              </a:rPr>
              <a:t>Euismod</a:t>
            </a:r>
            <a:r>
              <a:rPr lang="en-US" dirty="0">
                <a:effectLst/>
                <a:latin typeface="Arial" panose="020B0604020202020204" pitchFamily="34" charset="0"/>
              </a:rPr>
              <a:t> </a:t>
            </a:r>
            <a:r>
              <a:rPr lang="en-US" dirty="0" err="1">
                <a:effectLst/>
                <a:latin typeface="Arial" panose="020B0604020202020204" pitchFamily="34" charset="0"/>
              </a:rPr>
              <a:t>tincidunt</a:t>
            </a:r>
            <a:r>
              <a:rPr lang="en-US" dirty="0">
                <a:effectLst/>
                <a:latin typeface="Arial" panose="020B0604020202020204" pitchFamily="34" charset="0"/>
              </a:rPr>
              <a:t> </a:t>
            </a:r>
            <a:r>
              <a:rPr lang="en-US" dirty="0" err="1">
                <a:effectLst/>
                <a:latin typeface="Arial" panose="020B0604020202020204" pitchFamily="34" charset="0"/>
              </a:rPr>
              <a:t>ut</a:t>
            </a:r>
            <a:r>
              <a:rPr lang="en-US" dirty="0">
                <a:effectLst/>
                <a:latin typeface="Arial" panose="020B0604020202020204" pitchFamily="34" charset="0"/>
              </a:rPr>
              <a:t> </a:t>
            </a:r>
            <a:r>
              <a:rPr lang="en-US" dirty="0" err="1">
                <a:effectLst/>
                <a:latin typeface="Arial" panose="020B0604020202020204" pitchFamily="34" charset="0"/>
              </a:rPr>
              <a:t>laroeet</a:t>
            </a:r>
            <a:r>
              <a:rPr lang="en-US" dirty="0">
                <a:effectLst/>
                <a:latin typeface="Arial" panose="020B0604020202020204" pitchFamily="34" charset="0"/>
              </a:rPr>
              <a:t> dolore magna </a:t>
            </a:r>
            <a:r>
              <a:rPr lang="en-US" dirty="0" err="1">
                <a:effectLst/>
                <a:latin typeface="Arial" panose="020B0604020202020204" pitchFamily="34" charset="0"/>
              </a:rPr>
              <a:t>aliquam</a:t>
            </a:r>
            <a:r>
              <a:rPr lang="en-US" dirty="0">
                <a:effectLst/>
                <a:latin typeface="Arial" panose="020B0604020202020204" pitchFamily="34" charset="0"/>
              </a:rPr>
              <a:t> </a:t>
            </a:r>
            <a:r>
              <a:rPr lang="en-US" dirty="0" err="1">
                <a:effectLst/>
                <a:latin typeface="Arial" panose="020B0604020202020204" pitchFamily="34" charset="0"/>
              </a:rPr>
              <a:t>erat</a:t>
            </a:r>
            <a:r>
              <a:rPr lang="en-US" dirty="0">
                <a:effectLst/>
                <a:latin typeface="Arial" panose="020B0604020202020204" pitchFamily="34" charset="0"/>
              </a:rPr>
              <a:t> </a:t>
            </a:r>
            <a:r>
              <a:rPr lang="en-US" dirty="0" err="1">
                <a:effectLst/>
                <a:latin typeface="Arial" panose="020B0604020202020204" pitchFamily="34" charset="0"/>
              </a:rPr>
              <a:t>voluptat</a:t>
            </a:r>
            <a:r>
              <a:rPr lang="en-US" dirty="0">
                <a:effectLst/>
                <a:latin typeface="Arial" panose="020B0604020202020204" pitchFamily="34" charset="0"/>
              </a:rPr>
              <a:t>.</a:t>
            </a:r>
            <a:endParaRPr lang="en-US" dirty="0"/>
          </a:p>
        </p:txBody>
      </p:sp>
      <p:sp>
        <p:nvSpPr>
          <p:cNvPr id="9" name="Text Placeholder 13">
            <a:extLst>
              <a:ext uri="{FF2B5EF4-FFF2-40B4-BE49-F238E27FC236}">
                <a16:creationId xmlns:a16="http://schemas.microsoft.com/office/drawing/2014/main" id="{9306A0B5-F371-5D4C-8FBD-13AEE9684F7F}"/>
              </a:ext>
            </a:extLst>
          </p:cNvPr>
          <p:cNvSpPr>
            <a:spLocks noGrp="1"/>
          </p:cNvSpPr>
          <p:nvPr>
            <p:ph type="body" sz="quarter" idx="23" hasCustomPrompt="1"/>
          </p:nvPr>
        </p:nvSpPr>
        <p:spPr>
          <a:xfrm>
            <a:off x="5240094" y="1182587"/>
            <a:ext cx="5798916" cy="335536"/>
          </a:xfrm>
          <a:prstGeom prst="rect">
            <a:avLst/>
          </a:prstGeom>
        </p:spPr>
        <p:txBody>
          <a:bodyPr>
            <a:noAutofit/>
          </a:bodyPr>
          <a:lstStyle>
            <a:lvl1pPr marL="0" indent="0" algn="l">
              <a:buNone/>
              <a:defRPr sz="1600" b="1" i="0" baseline="0">
                <a:latin typeface="Arial" panose="020B0604020202020204" pitchFamily="34" charset="0"/>
              </a:defRPr>
            </a:lvl1pPr>
          </a:lstStyle>
          <a:p>
            <a:pPr lvl="0"/>
            <a:r>
              <a:rPr lang="en-US" dirty="0"/>
              <a:t>Subhead Goes Here</a:t>
            </a:r>
          </a:p>
        </p:txBody>
      </p:sp>
    </p:spTree>
    <p:extLst>
      <p:ext uri="{BB962C8B-B14F-4D97-AF65-F5344CB8AC3E}">
        <p14:creationId xmlns:p14="http://schemas.microsoft.com/office/powerpoint/2010/main" val="34911542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Slide">
    <p:spTree>
      <p:nvGrpSpPr>
        <p:cNvPr id="1" name=""/>
        <p:cNvGrpSpPr/>
        <p:nvPr/>
      </p:nvGrpSpPr>
      <p:grpSpPr>
        <a:xfrm>
          <a:off x="0" y="0"/>
          <a:ext cx="0" cy="0"/>
          <a:chOff x="0" y="0"/>
          <a:chExt cx="0" cy="0"/>
        </a:xfrm>
      </p:grpSpPr>
      <p:sp>
        <p:nvSpPr>
          <p:cNvPr id="4" name="Text Placeholder 9">
            <a:extLst>
              <a:ext uri="{FF2B5EF4-FFF2-40B4-BE49-F238E27FC236}">
                <a16:creationId xmlns:a16="http://schemas.microsoft.com/office/drawing/2014/main" id="{15B9AC61-555E-7B42-B5F5-C0FD8BB029EF}"/>
              </a:ext>
            </a:extLst>
          </p:cNvPr>
          <p:cNvSpPr>
            <a:spLocks noGrp="1"/>
          </p:cNvSpPr>
          <p:nvPr>
            <p:ph type="body" sz="quarter" idx="11" hasCustomPrompt="1"/>
          </p:nvPr>
        </p:nvSpPr>
        <p:spPr>
          <a:xfrm>
            <a:off x="1874334" y="604122"/>
            <a:ext cx="8931198" cy="514405"/>
          </a:xfrm>
          <a:prstGeom prst="rect">
            <a:avLst/>
          </a:prstGeom>
        </p:spPr>
        <p:txBody>
          <a:bodyPr>
            <a:noAutofit/>
          </a:bodyPr>
          <a:lstStyle>
            <a:lvl1pPr marL="0" indent="0" algn="l">
              <a:buNone/>
              <a:defRPr sz="4000" baseline="0">
                <a:solidFill>
                  <a:srgbClr val="021D49"/>
                </a:solidFill>
                <a:latin typeface="Arial Black" panose="020B0604020202020204" pitchFamily="34" charset="0"/>
              </a:defRPr>
            </a:lvl1pPr>
          </a:lstStyle>
          <a:p>
            <a:pPr lvl="0"/>
            <a:r>
              <a:rPr lang="en-US" dirty="0"/>
              <a:t>Agenda</a:t>
            </a:r>
          </a:p>
        </p:txBody>
      </p:sp>
      <p:sp>
        <p:nvSpPr>
          <p:cNvPr id="8" name="Text Placeholder 18">
            <a:extLst>
              <a:ext uri="{FF2B5EF4-FFF2-40B4-BE49-F238E27FC236}">
                <a16:creationId xmlns:a16="http://schemas.microsoft.com/office/drawing/2014/main" id="{BBC8B7AE-9767-934D-BFB1-C0F9AA9F434A}"/>
              </a:ext>
            </a:extLst>
          </p:cNvPr>
          <p:cNvSpPr>
            <a:spLocks noGrp="1"/>
          </p:cNvSpPr>
          <p:nvPr>
            <p:ph type="body" sz="quarter" idx="14" hasCustomPrompt="1"/>
          </p:nvPr>
        </p:nvSpPr>
        <p:spPr>
          <a:xfrm>
            <a:off x="1918432" y="1354713"/>
            <a:ext cx="3892647" cy="3772546"/>
          </a:xfrm>
          <a:prstGeom prst="rect">
            <a:avLst/>
          </a:prstGeom>
        </p:spPr>
        <p:txBody>
          <a:bodyPr>
            <a:noAutofit/>
          </a:bodyPr>
          <a:lstStyle>
            <a:lvl1pPr marL="285750" indent="-285750" algn="l">
              <a:lnSpc>
                <a:spcPct val="100000"/>
              </a:lnSpc>
              <a:buClr>
                <a:srgbClr val="3A8DDD"/>
              </a:buClr>
              <a:buSzPct val="130000"/>
              <a:buFont typeface="Arial" panose="020B0604020202020204" pitchFamily="34" charset="0"/>
              <a:buChar char="•"/>
              <a:defRPr sz="1400" b="0" i="0" baseline="0">
                <a:solidFill>
                  <a:schemeClr val="tx1"/>
                </a:solidFill>
                <a:latin typeface="Arial" panose="020B0604020202020204" pitchFamily="34" charset="0"/>
              </a:defRPr>
            </a:lvl1pPr>
            <a:lvl2pPr marL="685800" indent="-228600">
              <a:buClr>
                <a:srgbClr val="3A8DDD"/>
              </a:buClr>
              <a:buSzPct val="70000"/>
              <a:buFont typeface="Courier New" panose="02070309020205020404" pitchFamily="49" charset="0"/>
              <a:buChar char="o"/>
              <a:defRPr sz="1400" b="0" i="0" baseline="0">
                <a:latin typeface="Arial" panose="020B0604020202020204" pitchFamily="34" charset="0"/>
              </a:defRPr>
            </a:lvl2pPr>
            <a:lvl3pPr marL="1143000" indent="-228600">
              <a:buClr>
                <a:srgbClr val="3A8DDD"/>
              </a:buClr>
              <a:buSzPct val="70000"/>
              <a:buFont typeface="Arial" panose="020B0604020202020204" pitchFamily="34" charset="0"/>
              <a:buChar char="•"/>
              <a:defRPr sz="1200" b="0" i="0" baseline="0">
                <a:latin typeface="Arial" panose="020B0604020202020204" pitchFamily="34" charset="0"/>
              </a:defRPr>
            </a:lvl3pPr>
            <a:lvl4pPr marL="1600200" indent="-228600">
              <a:buClr>
                <a:srgbClr val="3A8DDD"/>
              </a:buClr>
              <a:buSzPct val="70000"/>
              <a:buFont typeface="Arial" panose="020B0604020202020204" pitchFamily="34" charset="0"/>
              <a:buChar char="•"/>
              <a:defRPr sz="1200" b="0" i="1" baseline="0">
                <a:latin typeface="Arial" panose="020B0604020202020204" pitchFamily="34" charset="0"/>
              </a:defRPr>
            </a:lvl4pPr>
            <a:lvl5pPr marL="1828800" indent="0">
              <a:buFontTx/>
              <a:buNone/>
              <a:defRPr sz="1200" b="0" i="1" baseline="0">
                <a:latin typeface="Arial" panose="020B0604020202020204" pitchFamily="34" charset="0"/>
              </a:defRPr>
            </a:lvl5pPr>
          </a:lstStyle>
          <a:p>
            <a:pPr lvl="0"/>
            <a:r>
              <a:rPr lang="en-US" dirty="0">
                <a:effectLst/>
                <a:latin typeface="Arial" panose="020B0604020202020204" pitchFamily="34" charset="0"/>
              </a:rPr>
              <a:t>Section 1</a:t>
            </a:r>
          </a:p>
          <a:p>
            <a:pPr lvl="0"/>
            <a:r>
              <a:rPr lang="en-US" dirty="0">
                <a:effectLst/>
                <a:latin typeface="Arial" panose="020B0604020202020204" pitchFamily="34" charset="0"/>
              </a:rPr>
              <a:t>Section 2</a:t>
            </a:r>
          </a:p>
          <a:p>
            <a:pPr lvl="0"/>
            <a:r>
              <a:rPr lang="en-US" dirty="0">
                <a:effectLst/>
                <a:latin typeface="Arial" panose="020B0604020202020204" pitchFamily="34" charset="0"/>
              </a:rPr>
              <a:t>Section 3</a:t>
            </a:r>
          </a:p>
          <a:p>
            <a:pPr lvl="1"/>
            <a:r>
              <a:rPr lang="en-US" dirty="0">
                <a:effectLst/>
                <a:latin typeface="Arial" panose="020B0604020202020204" pitchFamily="34" charset="0"/>
              </a:rPr>
              <a:t>Lorem Ipsum</a:t>
            </a:r>
          </a:p>
          <a:p>
            <a:pPr lvl="2"/>
            <a:r>
              <a:rPr lang="en-US" dirty="0">
                <a:effectLst/>
                <a:latin typeface="Arial" panose="020B0604020202020204" pitchFamily="34" charset="0"/>
              </a:rPr>
              <a:t>Lorem Ipsum</a:t>
            </a:r>
          </a:p>
          <a:p>
            <a:pPr lvl="3"/>
            <a:r>
              <a:rPr lang="en-US" dirty="0">
                <a:effectLst/>
                <a:latin typeface="Arial" panose="020B0604020202020204" pitchFamily="34" charset="0"/>
              </a:rPr>
              <a:t>Lorem Ipsum</a:t>
            </a:r>
          </a:p>
          <a:p>
            <a:pPr lvl="4"/>
            <a:r>
              <a:rPr lang="en-US" dirty="0">
                <a:effectLst/>
                <a:latin typeface="Arial" panose="020B0604020202020204" pitchFamily="34" charset="0"/>
              </a:rPr>
              <a:t>Lorem Ipsum</a:t>
            </a:r>
          </a:p>
        </p:txBody>
      </p:sp>
      <p:sp>
        <p:nvSpPr>
          <p:cNvPr id="11" name="Text Placeholder 18">
            <a:extLst>
              <a:ext uri="{FF2B5EF4-FFF2-40B4-BE49-F238E27FC236}">
                <a16:creationId xmlns:a16="http://schemas.microsoft.com/office/drawing/2014/main" id="{7C838D7E-5943-684A-A52B-31A844AAE948}"/>
              </a:ext>
            </a:extLst>
          </p:cNvPr>
          <p:cNvSpPr>
            <a:spLocks noGrp="1"/>
          </p:cNvSpPr>
          <p:nvPr>
            <p:ph type="body" sz="quarter" idx="17" hasCustomPrompt="1"/>
          </p:nvPr>
        </p:nvSpPr>
        <p:spPr>
          <a:xfrm>
            <a:off x="5811079" y="1354713"/>
            <a:ext cx="3892647" cy="3772546"/>
          </a:xfrm>
          <a:prstGeom prst="rect">
            <a:avLst/>
          </a:prstGeom>
        </p:spPr>
        <p:txBody>
          <a:bodyPr>
            <a:noAutofit/>
          </a:bodyPr>
          <a:lstStyle>
            <a:lvl1pPr marL="285750" indent="-285750" algn="l">
              <a:lnSpc>
                <a:spcPct val="100000"/>
              </a:lnSpc>
              <a:buClr>
                <a:srgbClr val="3A8DDD"/>
              </a:buClr>
              <a:buSzPct val="130000"/>
              <a:buFont typeface="Arial" panose="020B0604020202020204" pitchFamily="34" charset="0"/>
              <a:buChar char="•"/>
              <a:defRPr sz="1400" b="0" i="0" baseline="0">
                <a:solidFill>
                  <a:schemeClr val="tx1"/>
                </a:solidFill>
                <a:latin typeface="Arial" panose="020B0604020202020204" pitchFamily="34" charset="0"/>
              </a:defRPr>
            </a:lvl1pPr>
            <a:lvl2pPr marL="685800" indent="-228600">
              <a:buClr>
                <a:srgbClr val="3A8DDD"/>
              </a:buClr>
              <a:buSzPct val="70000"/>
              <a:buFont typeface="Courier New" panose="02070309020205020404" pitchFamily="49" charset="0"/>
              <a:buChar char="o"/>
              <a:defRPr sz="1400" b="0" i="0" baseline="0">
                <a:latin typeface="Arial" panose="020B0604020202020204" pitchFamily="34" charset="0"/>
              </a:defRPr>
            </a:lvl2pPr>
            <a:lvl3pPr marL="1143000" indent="-228600">
              <a:buClr>
                <a:srgbClr val="3A8DDD"/>
              </a:buClr>
              <a:buSzPct val="70000"/>
              <a:buFont typeface="Arial" panose="020B0604020202020204" pitchFamily="34" charset="0"/>
              <a:buChar char="•"/>
              <a:defRPr sz="1200" b="0" i="0" baseline="0">
                <a:latin typeface="Arial" panose="020B0604020202020204" pitchFamily="34" charset="0"/>
              </a:defRPr>
            </a:lvl3pPr>
            <a:lvl4pPr marL="1600200" indent="-228600">
              <a:buClr>
                <a:srgbClr val="3A8DDD"/>
              </a:buClr>
              <a:buSzPct val="70000"/>
              <a:buFont typeface="Arial" panose="020B0604020202020204" pitchFamily="34" charset="0"/>
              <a:buChar char="•"/>
              <a:defRPr sz="1200" b="0" i="1" baseline="0">
                <a:latin typeface="Arial" panose="020B0604020202020204" pitchFamily="34" charset="0"/>
              </a:defRPr>
            </a:lvl4pPr>
            <a:lvl5pPr marL="1828800" indent="0">
              <a:buFontTx/>
              <a:buNone/>
              <a:defRPr sz="1200" b="0" i="1" baseline="0">
                <a:latin typeface="Arial" panose="020B0604020202020204" pitchFamily="34" charset="0"/>
              </a:defRPr>
            </a:lvl5pPr>
          </a:lstStyle>
          <a:p>
            <a:pPr lvl="0"/>
            <a:r>
              <a:rPr lang="en-US" dirty="0">
                <a:effectLst/>
                <a:latin typeface="Arial" panose="020B0604020202020204" pitchFamily="34" charset="0"/>
              </a:rPr>
              <a:t>Section 4</a:t>
            </a:r>
          </a:p>
          <a:p>
            <a:pPr lvl="0"/>
            <a:r>
              <a:rPr lang="en-US" dirty="0">
                <a:effectLst/>
                <a:latin typeface="Arial" panose="020B0604020202020204" pitchFamily="34" charset="0"/>
              </a:rPr>
              <a:t>Section 5</a:t>
            </a:r>
          </a:p>
          <a:p>
            <a:pPr lvl="0"/>
            <a:r>
              <a:rPr lang="en-US" dirty="0">
                <a:effectLst/>
                <a:latin typeface="Arial" panose="020B0604020202020204" pitchFamily="34" charset="0"/>
              </a:rPr>
              <a:t>Section 6</a:t>
            </a:r>
          </a:p>
          <a:p>
            <a:pPr lvl="1"/>
            <a:r>
              <a:rPr lang="en-US" dirty="0">
                <a:effectLst/>
                <a:latin typeface="Arial" panose="020B0604020202020204" pitchFamily="34" charset="0"/>
              </a:rPr>
              <a:t>Lorem Ipsum</a:t>
            </a:r>
          </a:p>
          <a:p>
            <a:pPr lvl="2"/>
            <a:r>
              <a:rPr lang="en-US" dirty="0">
                <a:effectLst/>
                <a:latin typeface="Arial" panose="020B0604020202020204" pitchFamily="34" charset="0"/>
              </a:rPr>
              <a:t>Lorem Ipsum</a:t>
            </a:r>
          </a:p>
          <a:p>
            <a:pPr lvl="3"/>
            <a:r>
              <a:rPr lang="en-US" dirty="0">
                <a:effectLst/>
                <a:latin typeface="Arial" panose="020B0604020202020204" pitchFamily="34" charset="0"/>
              </a:rPr>
              <a:t>Lorem Ipsum</a:t>
            </a:r>
          </a:p>
          <a:p>
            <a:pPr lvl="4"/>
            <a:r>
              <a:rPr lang="en-US" dirty="0">
                <a:effectLst/>
                <a:latin typeface="Arial" panose="020B0604020202020204" pitchFamily="34" charset="0"/>
              </a:rPr>
              <a:t>Lorem Ipsum</a:t>
            </a:r>
          </a:p>
        </p:txBody>
      </p:sp>
    </p:spTree>
    <p:extLst>
      <p:ext uri="{BB962C8B-B14F-4D97-AF65-F5344CB8AC3E}">
        <p14:creationId xmlns:p14="http://schemas.microsoft.com/office/powerpoint/2010/main" val="2730920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Content Slide">
    <p:spTree>
      <p:nvGrpSpPr>
        <p:cNvPr id="1" name=""/>
        <p:cNvGrpSpPr/>
        <p:nvPr/>
      </p:nvGrpSpPr>
      <p:grpSpPr>
        <a:xfrm>
          <a:off x="0" y="0"/>
          <a:ext cx="0" cy="0"/>
          <a:chOff x="0" y="0"/>
          <a:chExt cx="0" cy="0"/>
        </a:xfrm>
      </p:grpSpPr>
      <p:sp>
        <p:nvSpPr>
          <p:cNvPr id="8" name="Text Placeholder 18">
            <a:extLst>
              <a:ext uri="{FF2B5EF4-FFF2-40B4-BE49-F238E27FC236}">
                <a16:creationId xmlns:a16="http://schemas.microsoft.com/office/drawing/2014/main" id="{BBC8B7AE-9767-934D-BFB1-C0F9AA9F434A}"/>
              </a:ext>
            </a:extLst>
          </p:cNvPr>
          <p:cNvSpPr>
            <a:spLocks noGrp="1"/>
          </p:cNvSpPr>
          <p:nvPr>
            <p:ph type="body" sz="quarter" idx="14" hasCustomPrompt="1"/>
          </p:nvPr>
        </p:nvSpPr>
        <p:spPr>
          <a:xfrm>
            <a:off x="1429155" y="4496917"/>
            <a:ext cx="8886748" cy="1503552"/>
          </a:xfrm>
          <a:prstGeom prst="rect">
            <a:avLst/>
          </a:prstGeom>
        </p:spPr>
        <p:txBody>
          <a:bodyPr>
            <a:noAutofit/>
          </a:bodyPr>
          <a:lstStyle>
            <a:lvl1pPr marL="285750" indent="-285750" algn="l">
              <a:lnSpc>
                <a:spcPct val="100000"/>
              </a:lnSpc>
              <a:buClr>
                <a:srgbClr val="3A8DDD"/>
              </a:buClr>
              <a:buSzPct val="130000"/>
              <a:buFont typeface="Arial" panose="020B0604020202020204" pitchFamily="34" charset="0"/>
              <a:buChar char="•"/>
              <a:defRPr sz="1400" b="0" i="0" baseline="0">
                <a:solidFill>
                  <a:schemeClr val="tx1"/>
                </a:solidFill>
                <a:latin typeface="Arial" panose="020B0604020202020204" pitchFamily="34" charset="0"/>
              </a:defRPr>
            </a:lvl1pPr>
            <a:lvl2pPr marL="685800" indent="-228600">
              <a:buClr>
                <a:srgbClr val="3A8DDD"/>
              </a:buClr>
              <a:buSzPct val="70000"/>
              <a:buFont typeface="Courier New" panose="02070309020205020404" pitchFamily="49" charset="0"/>
              <a:buChar char="o"/>
              <a:defRPr sz="1400" b="0" i="0" baseline="0">
                <a:latin typeface="Arial" panose="020B0604020202020204" pitchFamily="34" charset="0"/>
              </a:defRPr>
            </a:lvl2pPr>
            <a:lvl3pPr marL="1143000" indent="-228600">
              <a:buClr>
                <a:srgbClr val="3A8DDD"/>
              </a:buClr>
              <a:buSzPct val="70000"/>
              <a:buFont typeface="Arial" panose="020B0604020202020204" pitchFamily="34" charset="0"/>
              <a:buChar char="•"/>
              <a:defRPr sz="1200" b="0" i="0" baseline="0">
                <a:latin typeface="Arial" panose="020B0604020202020204" pitchFamily="34" charset="0"/>
              </a:defRPr>
            </a:lvl3pPr>
            <a:lvl4pPr marL="1600200" indent="-228600">
              <a:buClr>
                <a:srgbClr val="3A8DDD"/>
              </a:buClr>
              <a:buSzPct val="70000"/>
              <a:buFont typeface="Arial" panose="020B0604020202020204" pitchFamily="34" charset="0"/>
              <a:buChar char="•"/>
              <a:defRPr sz="1200" b="0" i="1" baseline="0">
                <a:latin typeface="Arial" panose="020B0604020202020204" pitchFamily="34" charset="0"/>
              </a:defRPr>
            </a:lvl4pPr>
            <a:lvl5pPr marL="1828800" indent="0">
              <a:buFontTx/>
              <a:buNone/>
              <a:defRPr sz="1200" b="0" i="1" baseline="0">
                <a:latin typeface="Arial" panose="020B0604020202020204" pitchFamily="34" charset="0"/>
              </a:defRPr>
            </a:lvl5pPr>
          </a:lstStyle>
          <a:p>
            <a:pPr lvl="0"/>
            <a:r>
              <a:rPr lang="en-US" dirty="0">
                <a:effectLst/>
                <a:latin typeface="Arial" panose="020B0604020202020204" pitchFamily="34" charset="0"/>
              </a:rPr>
              <a:t>Lorem ipsum dolor sit </a:t>
            </a:r>
            <a:r>
              <a:rPr lang="en-US" dirty="0" err="1">
                <a:effectLst/>
                <a:latin typeface="Arial" panose="020B0604020202020204" pitchFamily="34" charset="0"/>
              </a:rPr>
              <a:t>ametonse</a:t>
            </a:r>
            <a:endParaRPr lang="en-US" dirty="0">
              <a:effectLst/>
              <a:latin typeface="Arial" panose="020B0604020202020204" pitchFamily="34" charset="0"/>
            </a:endParaRPr>
          </a:p>
          <a:p>
            <a:pPr lvl="0"/>
            <a:r>
              <a:rPr lang="en-US" dirty="0">
                <a:effectLst/>
                <a:latin typeface="Arial" panose="020B0604020202020204" pitchFamily="34" charset="0"/>
              </a:rPr>
              <a:t>Lorem ipsum dolor sit </a:t>
            </a:r>
            <a:r>
              <a:rPr lang="en-US" dirty="0" err="1">
                <a:effectLst/>
                <a:latin typeface="Arial" panose="020B0604020202020204" pitchFamily="34" charset="0"/>
              </a:rPr>
              <a:t>ametonse</a:t>
            </a:r>
            <a:endParaRPr lang="en-US" dirty="0">
              <a:effectLst/>
              <a:latin typeface="Arial" panose="020B0604020202020204" pitchFamily="34" charset="0"/>
            </a:endParaRPr>
          </a:p>
          <a:p>
            <a:pPr lvl="1"/>
            <a:r>
              <a:rPr lang="en-US" dirty="0">
                <a:effectLst/>
                <a:latin typeface="Arial" panose="020B0604020202020204" pitchFamily="34" charset="0"/>
              </a:rPr>
              <a:t>Lorem Ipsum</a:t>
            </a:r>
          </a:p>
          <a:p>
            <a:pPr lvl="2"/>
            <a:r>
              <a:rPr lang="en-US" dirty="0">
                <a:effectLst/>
                <a:latin typeface="Arial" panose="020B0604020202020204" pitchFamily="34" charset="0"/>
              </a:rPr>
              <a:t>Lorem Ipsum</a:t>
            </a:r>
          </a:p>
          <a:p>
            <a:pPr lvl="3"/>
            <a:r>
              <a:rPr lang="en-US" dirty="0">
                <a:effectLst/>
                <a:latin typeface="Arial" panose="020B0604020202020204" pitchFamily="34" charset="0"/>
              </a:rPr>
              <a:t>Lorem Ipsum</a:t>
            </a:r>
          </a:p>
          <a:p>
            <a:pPr lvl="4"/>
            <a:r>
              <a:rPr lang="en-US" dirty="0">
                <a:effectLst/>
                <a:latin typeface="Arial" panose="020B0604020202020204" pitchFamily="34" charset="0"/>
              </a:rPr>
              <a:t>Lorem Ipsum</a:t>
            </a:r>
          </a:p>
        </p:txBody>
      </p:sp>
      <p:sp>
        <p:nvSpPr>
          <p:cNvPr id="9" name="Text Placeholder 14">
            <a:extLst>
              <a:ext uri="{FF2B5EF4-FFF2-40B4-BE49-F238E27FC236}">
                <a16:creationId xmlns:a16="http://schemas.microsoft.com/office/drawing/2014/main" id="{EF9290B0-91B4-D84B-99E7-24E0871695A1}"/>
              </a:ext>
            </a:extLst>
          </p:cNvPr>
          <p:cNvSpPr>
            <a:spLocks noGrp="1"/>
          </p:cNvSpPr>
          <p:nvPr>
            <p:ph type="body" sz="quarter" idx="15" hasCustomPrompt="1"/>
          </p:nvPr>
        </p:nvSpPr>
        <p:spPr>
          <a:xfrm>
            <a:off x="1429307" y="3353455"/>
            <a:ext cx="8908897" cy="1120697"/>
          </a:xfrm>
          <a:prstGeom prst="rect">
            <a:avLst/>
          </a:prstGeo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400" b="0" i="0" baseline="0">
                <a:solidFill>
                  <a:schemeClr val="tx1"/>
                </a:solidFill>
                <a:latin typeface="Arial" panose="020B0604020202020204" pitchFamily="34" charset="0"/>
              </a:defRPr>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effectLst/>
                <a:latin typeface="Arial" panose="020B0604020202020204" pitchFamily="34" charset="0"/>
              </a:rPr>
              <a:t>Lorem ipsum dolor sit </a:t>
            </a:r>
            <a:r>
              <a:rPr lang="en-US" dirty="0" err="1">
                <a:effectLst/>
                <a:latin typeface="Arial" panose="020B0604020202020204" pitchFamily="34" charset="0"/>
              </a:rPr>
              <a:t>ametonse</a:t>
            </a:r>
            <a:r>
              <a:rPr lang="en-US" dirty="0">
                <a:effectLst/>
                <a:latin typeface="Arial" panose="020B0604020202020204" pitchFamily="34" charset="0"/>
              </a:rPr>
              <a:t> </a:t>
            </a:r>
            <a:r>
              <a:rPr lang="en-US" dirty="0" err="1">
                <a:effectLst/>
                <a:latin typeface="Arial" panose="020B0604020202020204" pitchFamily="34" charset="0"/>
              </a:rPr>
              <a:t>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volutpat</a:t>
            </a:r>
            <a:r>
              <a:rPr lang="en-US" dirty="0">
                <a:effectLst/>
                <a:latin typeface="Arial" panose="020B0604020202020204" pitchFamily="34" charset="0"/>
              </a:rPr>
              <a:t>. Ut </a:t>
            </a:r>
            <a:r>
              <a:rPr lang="en-US" dirty="0" err="1">
                <a:effectLst/>
                <a:latin typeface="Arial" panose="020B0604020202020204" pitchFamily="34" charset="0"/>
              </a:rPr>
              <a:t>wisiad</a:t>
            </a:r>
            <a:r>
              <a:rPr lang="en-US" dirty="0">
                <a:effectLst/>
                <a:latin typeface="Arial" panose="020B0604020202020204" pitchFamily="34" charset="0"/>
              </a:rPr>
              <a:t> minim </a:t>
            </a:r>
            <a:r>
              <a:rPr lang="en-US" dirty="0" err="1">
                <a:effectLst/>
                <a:latin typeface="Arial" panose="020B0604020202020204" pitchFamily="34" charset="0"/>
              </a:rPr>
              <a:t>veniam</a:t>
            </a:r>
            <a:r>
              <a:rPr lang="en-US" dirty="0">
                <a:effectLst/>
                <a:latin typeface="Arial" panose="020B0604020202020204" pitchFamily="34" charset="0"/>
              </a:rPr>
              <a:t> </a:t>
            </a:r>
            <a:r>
              <a:rPr lang="en-US" dirty="0" err="1">
                <a:effectLst/>
                <a:latin typeface="Arial" panose="020B0604020202020204" pitchFamily="34" charset="0"/>
              </a:rPr>
              <a:t>nostrud</a:t>
            </a:r>
            <a:r>
              <a:rPr lang="en-US" dirty="0">
                <a:effectLst/>
                <a:latin typeface="Arial" panose="020B0604020202020204" pitchFamily="34" charset="0"/>
              </a:rPr>
              <a:t> </a:t>
            </a:r>
            <a:r>
              <a:rPr lang="en-US" dirty="0" err="1">
                <a:effectLst/>
                <a:latin typeface="Arial" panose="020B0604020202020204" pitchFamily="34" charset="0"/>
              </a:rPr>
              <a:t>exercipsum</a:t>
            </a:r>
            <a:r>
              <a:rPr lang="en-US" dirty="0">
                <a:effectLst/>
                <a:latin typeface="Arial" panose="020B0604020202020204" pitchFamily="34" charset="0"/>
              </a:rPr>
              <a:t> </a:t>
            </a:r>
            <a:r>
              <a:rPr lang="en-US" dirty="0" err="1">
                <a:effectLst/>
                <a:latin typeface="Arial" panose="020B0604020202020204" pitchFamily="34" charset="0"/>
              </a:rPr>
              <a:t>ullam</a:t>
            </a:r>
            <a:r>
              <a:rPr lang="en-US" dirty="0">
                <a:effectLst/>
                <a:latin typeface="Arial" panose="020B0604020202020204" pitchFamily="34" charset="0"/>
              </a:rPr>
              <a:t> </a:t>
            </a:r>
            <a:r>
              <a:rPr lang="en-US" dirty="0" err="1">
                <a:effectLst/>
                <a:latin typeface="Arial" panose="020B0604020202020204" pitchFamily="34" charset="0"/>
              </a:rPr>
              <a:t>corper.Sit</a:t>
            </a:r>
            <a:r>
              <a:rPr lang="en-US" dirty="0">
                <a:effectLst/>
                <a:latin typeface="Arial" panose="020B0604020202020204" pitchFamily="34" charset="0"/>
              </a:rPr>
              <a:t> </a:t>
            </a:r>
            <a:r>
              <a:rPr lang="en-US" dirty="0" err="1">
                <a:effectLst/>
                <a:latin typeface="Arial" panose="020B0604020202020204" pitchFamily="34" charset="0"/>
              </a:rPr>
              <a:t>amet</a:t>
            </a:r>
            <a:r>
              <a:rPr lang="en-US" dirty="0">
                <a:effectLst/>
                <a:latin typeface="Arial" panose="020B0604020202020204" pitchFamily="34" charset="0"/>
              </a:rPr>
              <a:t>, </a:t>
            </a:r>
            <a:r>
              <a:rPr lang="en-US" dirty="0" err="1">
                <a:effectLst/>
                <a:latin typeface="Arial" panose="020B0604020202020204" pitchFamily="34" charset="0"/>
              </a:rPr>
              <a:t>consectetuer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nonummi</a:t>
            </a:r>
            <a:r>
              <a:rPr lang="en-US" dirty="0">
                <a:effectLst/>
                <a:latin typeface="Arial" panose="020B0604020202020204" pitchFamily="34" charset="0"/>
              </a:rPr>
              <a:t>. </a:t>
            </a:r>
            <a:r>
              <a:rPr lang="en-US" dirty="0" err="1">
                <a:effectLst/>
                <a:latin typeface="Arial" panose="020B0604020202020204" pitchFamily="34" charset="0"/>
              </a:rPr>
              <a:t>Euismod</a:t>
            </a:r>
            <a:r>
              <a:rPr lang="en-US" dirty="0">
                <a:effectLst/>
                <a:latin typeface="Arial" panose="020B0604020202020204" pitchFamily="34" charset="0"/>
              </a:rPr>
              <a:t> </a:t>
            </a:r>
            <a:r>
              <a:rPr lang="en-US" dirty="0" err="1">
                <a:effectLst/>
                <a:latin typeface="Arial" panose="020B0604020202020204" pitchFamily="34" charset="0"/>
              </a:rPr>
              <a:t>tincidunt</a:t>
            </a:r>
            <a:r>
              <a:rPr lang="en-US" dirty="0">
                <a:effectLst/>
                <a:latin typeface="Arial" panose="020B0604020202020204" pitchFamily="34" charset="0"/>
              </a:rPr>
              <a:t> </a:t>
            </a:r>
            <a:r>
              <a:rPr lang="en-US" dirty="0" err="1">
                <a:effectLst/>
                <a:latin typeface="Arial" panose="020B0604020202020204" pitchFamily="34" charset="0"/>
              </a:rPr>
              <a:t>ut</a:t>
            </a:r>
            <a:r>
              <a:rPr lang="en-US" dirty="0">
                <a:effectLst/>
                <a:latin typeface="Arial" panose="020B0604020202020204" pitchFamily="34" charset="0"/>
              </a:rPr>
              <a:t> </a:t>
            </a:r>
            <a:r>
              <a:rPr lang="en-US" dirty="0" err="1">
                <a:effectLst/>
                <a:latin typeface="Arial" panose="020B0604020202020204" pitchFamily="34" charset="0"/>
              </a:rPr>
              <a:t>laroeet</a:t>
            </a:r>
            <a:r>
              <a:rPr lang="en-US" dirty="0">
                <a:effectLst/>
                <a:latin typeface="Arial" panose="020B0604020202020204" pitchFamily="34" charset="0"/>
              </a:rPr>
              <a:t> dolore magna </a:t>
            </a:r>
            <a:r>
              <a:rPr lang="en-US" dirty="0" err="1">
                <a:effectLst/>
                <a:latin typeface="Arial" panose="020B0604020202020204" pitchFamily="34" charset="0"/>
              </a:rPr>
              <a:t>aliquam</a:t>
            </a:r>
            <a:r>
              <a:rPr lang="en-US" dirty="0">
                <a:effectLst/>
                <a:latin typeface="Arial" panose="020B0604020202020204" pitchFamily="34" charset="0"/>
              </a:rPr>
              <a:t> </a:t>
            </a:r>
            <a:r>
              <a:rPr lang="en-US" dirty="0" err="1">
                <a:effectLst/>
                <a:latin typeface="Arial" panose="020B0604020202020204" pitchFamily="34" charset="0"/>
              </a:rPr>
              <a:t>erat</a:t>
            </a:r>
            <a:r>
              <a:rPr lang="en-US" dirty="0">
                <a:effectLst/>
                <a:latin typeface="Arial" panose="020B0604020202020204" pitchFamily="34" charset="0"/>
              </a:rPr>
              <a:t> </a:t>
            </a:r>
            <a:r>
              <a:rPr lang="en-US" dirty="0" err="1">
                <a:effectLst/>
                <a:latin typeface="Arial" panose="020B0604020202020204" pitchFamily="34" charset="0"/>
              </a:rPr>
              <a:t>voluptat</a:t>
            </a:r>
            <a:r>
              <a:rPr lang="en-US" dirty="0">
                <a:effectLst/>
                <a:latin typeface="Arial" panose="020B0604020202020204" pitchFamily="34" charset="0"/>
              </a:rPr>
              <a:t>.</a:t>
            </a:r>
          </a:p>
        </p:txBody>
      </p:sp>
      <p:sp>
        <p:nvSpPr>
          <p:cNvPr id="14" name="Text Placeholder 13">
            <a:extLst>
              <a:ext uri="{FF2B5EF4-FFF2-40B4-BE49-F238E27FC236}">
                <a16:creationId xmlns:a16="http://schemas.microsoft.com/office/drawing/2014/main" id="{61E98630-8F73-AA40-9BA4-E0784B32CD48}"/>
              </a:ext>
            </a:extLst>
          </p:cNvPr>
          <p:cNvSpPr>
            <a:spLocks noGrp="1"/>
          </p:cNvSpPr>
          <p:nvPr>
            <p:ph type="body" sz="quarter" idx="18" hasCustomPrompt="1"/>
          </p:nvPr>
        </p:nvSpPr>
        <p:spPr>
          <a:xfrm>
            <a:off x="1429659" y="3044248"/>
            <a:ext cx="8931275" cy="237997"/>
          </a:xfrm>
          <a:prstGeom prst="rect">
            <a:avLst/>
          </a:prstGeom>
        </p:spPr>
        <p:txBody>
          <a:bodyPr>
            <a:noAutofit/>
          </a:bodyPr>
          <a:lstStyle>
            <a:lvl1pPr marL="0" indent="0">
              <a:buNone/>
              <a:defRPr sz="1600" b="1" i="0" baseline="0">
                <a:latin typeface="Arial" panose="020B0604020202020204" pitchFamily="34" charset="0"/>
              </a:defRPr>
            </a:lvl1pPr>
          </a:lstStyle>
          <a:p>
            <a:pPr lvl="0"/>
            <a:r>
              <a:rPr lang="en-US" dirty="0"/>
              <a:t>Subhead Goes Here</a:t>
            </a:r>
          </a:p>
        </p:txBody>
      </p:sp>
      <p:sp>
        <p:nvSpPr>
          <p:cNvPr id="3" name="Text Placeholder 2">
            <a:extLst>
              <a:ext uri="{FF2B5EF4-FFF2-40B4-BE49-F238E27FC236}">
                <a16:creationId xmlns:a16="http://schemas.microsoft.com/office/drawing/2014/main" id="{77DD88C0-EB85-7C40-90EF-CAA9B71CACFC}"/>
              </a:ext>
            </a:extLst>
          </p:cNvPr>
          <p:cNvSpPr>
            <a:spLocks noGrp="1"/>
          </p:cNvSpPr>
          <p:nvPr>
            <p:ph type="body" sz="quarter" idx="20" hasCustomPrompt="1"/>
          </p:nvPr>
        </p:nvSpPr>
        <p:spPr>
          <a:xfrm>
            <a:off x="1428423" y="1625636"/>
            <a:ext cx="8932863" cy="923925"/>
          </a:xfrm>
          <a:prstGeom prst="rect">
            <a:avLst/>
          </a:prstGeo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400">
                <a:solidFill>
                  <a:schemeClr val="tx1"/>
                </a:solidFill>
                <a:latin typeface="Arial" panose="020B0604020202020204" pitchFamily="34" charset="0"/>
              </a:defRPr>
            </a:lvl1pPr>
            <a:lvl2pPr>
              <a:defRPr sz="1400">
                <a:solidFill>
                  <a:schemeClr val="tx1"/>
                </a:solidFill>
                <a:latin typeface="Arial" panose="020B0604020202020204" pitchFamily="34" charset="0"/>
              </a:defRPr>
            </a:lvl2pPr>
            <a:lvl3pPr>
              <a:defRPr sz="1400">
                <a:solidFill>
                  <a:schemeClr val="tx1"/>
                </a:solidFill>
                <a:latin typeface="Arial" panose="020B0604020202020204" pitchFamily="34" charset="0"/>
              </a:defRPr>
            </a:lvl3pPr>
            <a:lvl4pPr>
              <a:defRPr sz="1400">
                <a:solidFill>
                  <a:schemeClr val="tx1"/>
                </a:solidFill>
                <a:latin typeface="Arial" panose="020B0604020202020204" pitchFamily="34" charset="0"/>
              </a:defRPr>
            </a:lvl4pPr>
            <a:lvl5pPr>
              <a:defRPr sz="1400">
                <a:solidFill>
                  <a:schemeClr val="tx1"/>
                </a:solidFill>
                <a:latin typeface="Arial" panose="020B0604020202020204" pitchFamily="34" charset="0"/>
              </a:defRPr>
            </a:lvl5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effectLst/>
                <a:latin typeface="Arial" panose="020B0604020202020204" pitchFamily="34" charset="0"/>
              </a:rPr>
              <a:t>Lorem ipsum dolor sit </a:t>
            </a:r>
            <a:r>
              <a:rPr lang="en-US" dirty="0" err="1">
                <a:effectLst/>
                <a:latin typeface="Arial" panose="020B0604020202020204" pitchFamily="34" charset="0"/>
              </a:rPr>
              <a:t>ametonse</a:t>
            </a:r>
            <a:r>
              <a:rPr lang="en-US" dirty="0">
                <a:effectLst/>
                <a:latin typeface="Arial" panose="020B0604020202020204" pitchFamily="34" charset="0"/>
              </a:rPr>
              <a:t> </a:t>
            </a:r>
            <a:r>
              <a:rPr lang="en-US" dirty="0" err="1">
                <a:effectLst/>
                <a:latin typeface="Arial" panose="020B0604020202020204" pitchFamily="34" charset="0"/>
              </a:rPr>
              <a:t>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volutpat</a:t>
            </a:r>
            <a:r>
              <a:rPr lang="en-US" dirty="0">
                <a:effectLst/>
                <a:latin typeface="Arial" panose="020B0604020202020204" pitchFamily="34" charset="0"/>
              </a:rPr>
              <a:t>. Ut </a:t>
            </a:r>
            <a:r>
              <a:rPr lang="en-US" dirty="0" err="1">
                <a:effectLst/>
                <a:latin typeface="Arial" panose="020B0604020202020204" pitchFamily="34" charset="0"/>
              </a:rPr>
              <a:t>wisiad</a:t>
            </a:r>
            <a:r>
              <a:rPr lang="en-US" dirty="0">
                <a:effectLst/>
                <a:latin typeface="Arial" panose="020B0604020202020204" pitchFamily="34" charset="0"/>
              </a:rPr>
              <a:t> minim </a:t>
            </a:r>
            <a:r>
              <a:rPr lang="en-US" dirty="0" err="1">
                <a:effectLst/>
                <a:latin typeface="Arial" panose="020B0604020202020204" pitchFamily="34" charset="0"/>
              </a:rPr>
              <a:t>veniam</a:t>
            </a:r>
            <a:r>
              <a:rPr lang="en-US" dirty="0">
                <a:effectLst/>
                <a:latin typeface="Arial" panose="020B0604020202020204" pitchFamily="34" charset="0"/>
              </a:rPr>
              <a:t> </a:t>
            </a:r>
            <a:r>
              <a:rPr lang="en-US" dirty="0" err="1">
                <a:effectLst/>
                <a:latin typeface="Arial" panose="020B0604020202020204" pitchFamily="34" charset="0"/>
              </a:rPr>
              <a:t>nostrud</a:t>
            </a:r>
            <a:r>
              <a:rPr lang="en-US" dirty="0">
                <a:effectLst/>
                <a:latin typeface="Arial" panose="020B0604020202020204" pitchFamily="34" charset="0"/>
              </a:rPr>
              <a:t> </a:t>
            </a:r>
            <a:r>
              <a:rPr lang="en-US" dirty="0" err="1">
                <a:effectLst/>
                <a:latin typeface="Arial" panose="020B0604020202020204" pitchFamily="34" charset="0"/>
              </a:rPr>
              <a:t>exercipsum</a:t>
            </a:r>
            <a:r>
              <a:rPr lang="en-US" dirty="0">
                <a:effectLst/>
                <a:latin typeface="Arial" panose="020B0604020202020204" pitchFamily="34" charset="0"/>
              </a:rPr>
              <a:t> </a:t>
            </a:r>
            <a:r>
              <a:rPr lang="en-US" dirty="0" err="1">
                <a:effectLst/>
                <a:latin typeface="Arial" panose="020B0604020202020204" pitchFamily="34" charset="0"/>
              </a:rPr>
              <a:t>ullam</a:t>
            </a:r>
            <a:r>
              <a:rPr lang="en-US" dirty="0">
                <a:effectLst/>
                <a:latin typeface="Arial" panose="020B0604020202020204" pitchFamily="34" charset="0"/>
              </a:rPr>
              <a:t> </a:t>
            </a:r>
            <a:r>
              <a:rPr lang="en-US" dirty="0" err="1">
                <a:effectLst/>
                <a:latin typeface="Arial" panose="020B0604020202020204" pitchFamily="34" charset="0"/>
              </a:rPr>
              <a:t>corper.Sit</a:t>
            </a:r>
            <a:r>
              <a:rPr lang="en-US" dirty="0">
                <a:effectLst/>
                <a:latin typeface="Arial" panose="020B0604020202020204" pitchFamily="34" charset="0"/>
              </a:rPr>
              <a:t> </a:t>
            </a:r>
            <a:r>
              <a:rPr lang="en-US" dirty="0" err="1">
                <a:effectLst/>
                <a:latin typeface="Arial" panose="020B0604020202020204" pitchFamily="34" charset="0"/>
              </a:rPr>
              <a:t>amet</a:t>
            </a:r>
            <a:r>
              <a:rPr lang="en-US" dirty="0">
                <a:effectLst/>
                <a:latin typeface="Arial" panose="020B0604020202020204" pitchFamily="34" charset="0"/>
              </a:rPr>
              <a:t>, </a:t>
            </a:r>
            <a:r>
              <a:rPr lang="en-US" dirty="0" err="1">
                <a:effectLst/>
                <a:latin typeface="Arial" panose="020B0604020202020204" pitchFamily="34" charset="0"/>
              </a:rPr>
              <a:t>consectetuer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nonummi</a:t>
            </a:r>
            <a:r>
              <a:rPr lang="en-US" dirty="0">
                <a:effectLst/>
                <a:latin typeface="Arial" panose="020B0604020202020204" pitchFamily="34" charset="0"/>
              </a:rPr>
              <a:t>. </a:t>
            </a:r>
            <a:r>
              <a:rPr lang="en-US" dirty="0" err="1">
                <a:effectLst/>
                <a:latin typeface="Arial" panose="020B0604020202020204" pitchFamily="34" charset="0"/>
              </a:rPr>
              <a:t>Euismod</a:t>
            </a:r>
            <a:r>
              <a:rPr lang="en-US" dirty="0">
                <a:effectLst/>
                <a:latin typeface="Arial" panose="020B0604020202020204" pitchFamily="34" charset="0"/>
              </a:rPr>
              <a:t> </a:t>
            </a:r>
            <a:r>
              <a:rPr lang="en-US" dirty="0" err="1">
                <a:effectLst/>
                <a:latin typeface="Arial" panose="020B0604020202020204" pitchFamily="34" charset="0"/>
              </a:rPr>
              <a:t>tincidunt</a:t>
            </a:r>
            <a:r>
              <a:rPr lang="en-US" dirty="0">
                <a:effectLst/>
                <a:latin typeface="Arial" panose="020B0604020202020204" pitchFamily="34" charset="0"/>
              </a:rPr>
              <a:t> </a:t>
            </a:r>
            <a:r>
              <a:rPr lang="en-US" dirty="0" err="1">
                <a:effectLst/>
                <a:latin typeface="Arial" panose="020B0604020202020204" pitchFamily="34" charset="0"/>
              </a:rPr>
              <a:t>ut</a:t>
            </a:r>
            <a:r>
              <a:rPr lang="en-US" dirty="0">
                <a:effectLst/>
                <a:latin typeface="Arial" panose="020B0604020202020204" pitchFamily="34" charset="0"/>
              </a:rPr>
              <a:t> </a:t>
            </a:r>
            <a:r>
              <a:rPr lang="en-US" dirty="0" err="1">
                <a:effectLst/>
                <a:latin typeface="Arial" panose="020B0604020202020204" pitchFamily="34" charset="0"/>
              </a:rPr>
              <a:t>laroeet</a:t>
            </a:r>
            <a:r>
              <a:rPr lang="en-US" dirty="0">
                <a:effectLst/>
                <a:latin typeface="Arial" panose="020B0604020202020204" pitchFamily="34" charset="0"/>
              </a:rPr>
              <a:t> dolore magna </a:t>
            </a:r>
            <a:r>
              <a:rPr lang="en-US" dirty="0" err="1">
                <a:effectLst/>
                <a:latin typeface="Arial" panose="020B0604020202020204" pitchFamily="34" charset="0"/>
              </a:rPr>
              <a:t>aliquam</a:t>
            </a:r>
            <a:r>
              <a:rPr lang="en-US" dirty="0">
                <a:effectLst/>
                <a:latin typeface="Arial" panose="020B0604020202020204" pitchFamily="34" charset="0"/>
              </a:rPr>
              <a:t> </a:t>
            </a:r>
            <a:r>
              <a:rPr lang="en-US" dirty="0" err="1">
                <a:effectLst/>
                <a:latin typeface="Arial" panose="020B0604020202020204" pitchFamily="34" charset="0"/>
              </a:rPr>
              <a:t>erat</a:t>
            </a:r>
            <a:r>
              <a:rPr lang="en-US" dirty="0">
                <a:effectLst/>
                <a:latin typeface="Arial" panose="020B0604020202020204" pitchFamily="34" charset="0"/>
              </a:rPr>
              <a:t> </a:t>
            </a:r>
            <a:r>
              <a:rPr lang="en-US" dirty="0" err="1">
                <a:effectLst/>
                <a:latin typeface="Arial" panose="020B0604020202020204" pitchFamily="34" charset="0"/>
              </a:rPr>
              <a:t>voluptat</a:t>
            </a:r>
            <a:r>
              <a:rPr lang="en-US" dirty="0">
                <a:effectLst/>
                <a:latin typeface="Arial" panose="020B0604020202020204" pitchFamily="34" charset="0"/>
              </a:rPr>
              <a:t>.</a:t>
            </a:r>
          </a:p>
        </p:txBody>
      </p:sp>
      <p:sp>
        <p:nvSpPr>
          <p:cNvPr id="10" name="Text Placeholder 9">
            <a:extLst>
              <a:ext uri="{FF2B5EF4-FFF2-40B4-BE49-F238E27FC236}">
                <a16:creationId xmlns:a16="http://schemas.microsoft.com/office/drawing/2014/main" id="{DF3DD863-DE26-944F-AF24-FFE559944EF4}"/>
              </a:ext>
            </a:extLst>
          </p:cNvPr>
          <p:cNvSpPr>
            <a:spLocks noGrp="1"/>
          </p:cNvSpPr>
          <p:nvPr>
            <p:ph type="body" sz="quarter" idx="22" hasCustomPrompt="1"/>
          </p:nvPr>
        </p:nvSpPr>
        <p:spPr>
          <a:xfrm>
            <a:off x="1417134" y="779671"/>
            <a:ext cx="8931274" cy="514405"/>
          </a:xfrm>
          <a:prstGeom prst="rect">
            <a:avLst/>
          </a:prstGeom>
        </p:spPr>
        <p:txBody>
          <a:bodyPr>
            <a:noAutofit/>
          </a:bodyPr>
          <a:lstStyle>
            <a:lvl1pPr marL="0" indent="0" algn="l">
              <a:buNone/>
              <a:defRPr sz="4000" baseline="0">
                <a:solidFill>
                  <a:srgbClr val="021D49"/>
                </a:solidFill>
                <a:latin typeface="Arial Black" panose="020B0604020202020204" pitchFamily="34" charset="0"/>
              </a:defRPr>
            </a:lvl1pPr>
          </a:lstStyle>
          <a:p>
            <a:pPr lvl="0"/>
            <a:r>
              <a:rPr lang="en-US" dirty="0"/>
              <a:t>Headline</a:t>
            </a:r>
          </a:p>
        </p:txBody>
      </p:sp>
      <p:sp>
        <p:nvSpPr>
          <p:cNvPr id="11" name="Text Placeholder 13">
            <a:extLst>
              <a:ext uri="{FF2B5EF4-FFF2-40B4-BE49-F238E27FC236}">
                <a16:creationId xmlns:a16="http://schemas.microsoft.com/office/drawing/2014/main" id="{15D6761E-E83A-0241-BAE5-AE67E2B4B3F3}"/>
              </a:ext>
            </a:extLst>
          </p:cNvPr>
          <p:cNvSpPr>
            <a:spLocks noGrp="1"/>
          </p:cNvSpPr>
          <p:nvPr>
            <p:ph type="body" sz="quarter" idx="23" hasCustomPrompt="1"/>
          </p:nvPr>
        </p:nvSpPr>
        <p:spPr>
          <a:xfrm>
            <a:off x="1428423" y="1305976"/>
            <a:ext cx="8931275" cy="237997"/>
          </a:xfrm>
          <a:prstGeom prst="rect">
            <a:avLst/>
          </a:prstGeom>
        </p:spPr>
        <p:txBody>
          <a:bodyPr>
            <a:noAutofit/>
          </a:bodyPr>
          <a:lstStyle>
            <a:lvl1pPr marL="0" indent="0">
              <a:buNone/>
              <a:defRPr sz="1600" b="1" i="0" baseline="0">
                <a:latin typeface="Arial" panose="020B0604020202020204" pitchFamily="34" charset="0"/>
              </a:defRPr>
            </a:lvl1pPr>
          </a:lstStyle>
          <a:p>
            <a:pPr lvl="0"/>
            <a:r>
              <a:rPr lang="en-US" dirty="0"/>
              <a:t>Subhead Goes Here</a:t>
            </a:r>
          </a:p>
        </p:txBody>
      </p:sp>
    </p:spTree>
    <p:extLst>
      <p:ext uri="{BB962C8B-B14F-4D97-AF65-F5344CB8AC3E}">
        <p14:creationId xmlns:p14="http://schemas.microsoft.com/office/powerpoint/2010/main" val="2395054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Content Slide">
    <p:spTree>
      <p:nvGrpSpPr>
        <p:cNvPr id="1" name=""/>
        <p:cNvGrpSpPr/>
        <p:nvPr/>
      </p:nvGrpSpPr>
      <p:grpSpPr>
        <a:xfrm>
          <a:off x="0" y="0"/>
          <a:ext cx="0" cy="0"/>
          <a:chOff x="0" y="0"/>
          <a:chExt cx="0" cy="0"/>
        </a:xfrm>
      </p:grpSpPr>
      <p:sp>
        <p:nvSpPr>
          <p:cNvPr id="8" name="Text Placeholder 18">
            <a:extLst>
              <a:ext uri="{FF2B5EF4-FFF2-40B4-BE49-F238E27FC236}">
                <a16:creationId xmlns:a16="http://schemas.microsoft.com/office/drawing/2014/main" id="{BBC8B7AE-9767-934D-BFB1-C0F9AA9F434A}"/>
              </a:ext>
            </a:extLst>
          </p:cNvPr>
          <p:cNvSpPr>
            <a:spLocks noGrp="1"/>
          </p:cNvSpPr>
          <p:nvPr>
            <p:ph type="body" sz="quarter" idx="14" hasCustomPrompt="1"/>
          </p:nvPr>
        </p:nvSpPr>
        <p:spPr>
          <a:xfrm>
            <a:off x="1461584" y="3725467"/>
            <a:ext cx="6016176" cy="1645366"/>
          </a:xfrm>
          <a:prstGeom prst="rect">
            <a:avLst/>
          </a:prstGeom>
        </p:spPr>
        <p:txBody>
          <a:bodyPr>
            <a:noAutofit/>
          </a:bodyPr>
          <a:lstStyle>
            <a:lvl1pPr marL="285750" indent="-285750" algn="l">
              <a:lnSpc>
                <a:spcPct val="100000"/>
              </a:lnSpc>
              <a:buClr>
                <a:srgbClr val="3A8DDD"/>
              </a:buClr>
              <a:buSzPct val="130000"/>
              <a:buFont typeface="Arial" panose="020B0604020202020204" pitchFamily="34" charset="0"/>
              <a:buChar char="•"/>
              <a:defRPr sz="1400" b="0" i="0" baseline="0">
                <a:solidFill>
                  <a:schemeClr val="tx1"/>
                </a:solidFill>
                <a:latin typeface="Arial" panose="020B0604020202020204" pitchFamily="34" charset="0"/>
              </a:defRPr>
            </a:lvl1pPr>
            <a:lvl2pPr marL="685800" indent="-228600">
              <a:buClr>
                <a:srgbClr val="3A8DDD"/>
              </a:buClr>
              <a:buSzPct val="70000"/>
              <a:buFont typeface="Courier New" panose="02070309020205020404" pitchFamily="49" charset="0"/>
              <a:buChar char="o"/>
              <a:defRPr sz="1400" baseline="0">
                <a:latin typeface="Arial" panose="020B0604020202020204" pitchFamily="34" charset="0"/>
              </a:defRPr>
            </a:lvl2pPr>
            <a:lvl3pPr>
              <a:buClr>
                <a:srgbClr val="3A8DDD"/>
              </a:buClr>
              <a:buSzPct val="70000"/>
              <a:defRPr sz="1200" b="0" i="0" baseline="0">
                <a:latin typeface="Arial" panose="020B0604020202020204" pitchFamily="34" charset="0"/>
              </a:defRPr>
            </a:lvl3pPr>
            <a:lvl4pPr>
              <a:buClr>
                <a:srgbClr val="3A8DDD"/>
              </a:buClr>
              <a:buSzPct val="70000"/>
              <a:defRPr sz="1200" b="0" i="1" baseline="0">
                <a:latin typeface="Arial" panose="020B0604020202020204" pitchFamily="34" charset="0"/>
              </a:defRPr>
            </a:lvl4pPr>
            <a:lvl5pPr marL="1828800" indent="0">
              <a:buFontTx/>
              <a:buNone/>
              <a:defRPr sz="1200" b="0" i="1" baseline="0">
                <a:latin typeface="Arial" panose="020B0604020202020204" pitchFamily="34" charset="0"/>
              </a:defRPr>
            </a:lvl5pPr>
          </a:lstStyle>
          <a:p>
            <a:pPr lvl="0"/>
            <a:r>
              <a:rPr lang="en-US" dirty="0">
                <a:effectLst/>
                <a:latin typeface="Arial" panose="020B0604020202020204" pitchFamily="34" charset="0"/>
              </a:rPr>
              <a:t>Lorem ipsum dolor sit </a:t>
            </a:r>
            <a:r>
              <a:rPr lang="en-US" dirty="0" err="1">
                <a:effectLst/>
                <a:latin typeface="Arial" panose="020B0604020202020204" pitchFamily="34" charset="0"/>
              </a:rPr>
              <a:t>ametonse</a:t>
            </a:r>
            <a:endParaRPr lang="en-US" dirty="0">
              <a:effectLst/>
              <a:latin typeface="Arial" panose="020B0604020202020204" pitchFamily="34" charset="0"/>
            </a:endParaRPr>
          </a:p>
          <a:p>
            <a:pPr lvl="0"/>
            <a:r>
              <a:rPr lang="en-US" dirty="0">
                <a:effectLst/>
                <a:latin typeface="Arial" panose="020B0604020202020204" pitchFamily="34" charset="0"/>
              </a:rPr>
              <a:t>Lorem ipsum dolor sit </a:t>
            </a:r>
            <a:r>
              <a:rPr lang="en-US" dirty="0" err="1">
                <a:effectLst/>
                <a:latin typeface="Arial" panose="020B0604020202020204" pitchFamily="34" charset="0"/>
              </a:rPr>
              <a:t>ametonse</a:t>
            </a:r>
            <a:endParaRPr lang="en-US" dirty="0">
              <a:effectLst/>
              <a:latin typeface="Arial" panose="020B0604020202020204" pitchFamily="34" charset="0"/>
            </a:endParaRPr>
          </a:p>
          <a:p>
            <a:pPr lvl="1"/>
            <a:r>
              <a:rPr lang="en-US" dirty="0">
                <a:effectLst/>
                <a:latin typeface="Arial" panose="020B0604020202020204" pitchFamily="34" charset="0"/>
              </a:rPr>
              <a:t>Lorem Ipsum</a:t>
            </a:r>
          </a:p>
          <a:p>
            <a:pPr lvl="2"/>
            <a:r>
              <a:rPr lang="en-US" dirty="0">
                <a:effectLst/>
                <a:latin typeface="Arial" panose="020B0604020202020204" pitchFamily="34" charset="0"/>
              </a:rPr>
              <a:t>Lorem Ipsum</a:t>
            </a:r>
          </a:p>
          <a:p>
            <a:pPr lvl="3"/>
            <a:r>
              <a:rPr lang="en-US" dirty="0">
                <a:effectLst/>
                <a:latin typeface="Arial" panose="020B0604020202020204" pitchFamily="34" charset="0"/>
              </a:rPr>
              <a:t>Lorem Ipsum</a:t>
            </a:r>
          </a:p>
          <a:p>
            <a:pPr lvl="4"/>
            <a:r>
              <a:rPr lang="en-US" dirty="0">
                <a:effectLst/>
                <a:latin typeface="Arial" panose="020B0604020202020204" pitchFamily="34" charset="0"/>
              </a:rPr>
              <a:t>Lorem Ipsum</a:t>
            </a:r>
          </a:p>
        </p:txBody>
      </p:sp>
      <p:sp>
        <p:nvSpPr>
          <p:cNvPr id="15" name="Text Placeholder 13">
            <a:extLst>
              <a:ext uri="{FF2B5EF4-FFF2-40B4-BE49-F238E27FC236}">
                <a16:creationId xmlns:a16="http://schemas.microsoft.com/office/drawing/2014/main" id="{0CE69B3F-3712-2945-902D-F5E8FEE3E2AF}"/>
              </a:ext>
            </a:extLst>
          </p:cNvPr>
          <p:cNvSpPr>
            <a:spLocks noGrp="1"/>
          </p:cNvSpPr>
          <p:nvPr>
            <p:ph type="body" sz="quarter" idx="18" hasCustomPrompt="1"/>
          </p:nvPr>
        </p:nvSpPr>
        <p:spPr>
          <a:xfrm>
            <a:off x="1461584" y="3467592"/>
            <a:ext cx="6016025" cy="237997"/>
          </a:xfrm>
          <a:prstGeom prst="rect">
            <a:avLst/>
          </a:prstGeom>
        </p:spPr>
        <p:txBody>
          <a:bodyPr>
            <a:noAutofit/>
          </a:bodyPr>
          <a:lstStyle>
            <a:lvl1pPr marL="0" indent="0">
              <a:buNone/>
              <a:defRPr sz="1600" b="1" i="0" baseline="0">
                <a:latin typeface="Arial" panose="020B0604020202020204" pitchFamily="34" charset="0"/>
              </a:defRPr>
            </a:lvl1pPr>
          </a:lstStyle>
          <a:p>
            <a:pPr lvl="0"/>
            <a:r>
              <a:rPr lang="en-US" dirty="0"/>
              <a:t>Subhead Goes Here</a:t>
            </a:r>
          </a:p>
        </p:txBody>
      </p:sp>
      <p:sp>
        <p:nvSpPr>
          <p:cNvPr id="12" name="Text Placeholder 2">
            <a:extLst>
              <a:ext uri="{FF2B5EF4-FFF2-40B4-BE49-F238E27FC236}">
                <a16:creationId xmlns:a16="http://schemas.microsoft.com/office/drawing/2014/main" id="{A80421EE-14C2-C04D-9757-95A2EB7E5465}"/>
              </a:ext>
            </a:extLst>
          </p:cNvPr>
          <p:cNvSpPr>
            <a:spLocks noGrp="1"/>
          </p:cNvSpPr>
          <p:nvPr>
            <p:ph type="body" sz="quarter" idx="20" hasCustomPrompt="1"/>
          </p:nvPr>
        </p:nvSpPr>
        <p:spPr>
          <a:xfrm>
            <a:off x="1431768" y="1635223"/>
            <a:ext cx="6006086" cy="1475664"/>
          </a:xfrm>
          <a:prstGeom prst="rect">
            <a:avLst/>
          </a:prstGeo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400">
                <a:solidFill>
                  <a:schemeClr val="tx1"/>
                </a:solidFill>
                <a:latin typeface="Arial" panose="020B0604020202020204" pitchFamily="34" charset="0"/>
              </a:defRPr>
            </a:lvl1pPr>
            <a:lvl2pPr>
              <a:defRPr sz="1400">
                <a:solidFill>
                  <a:schemeClr val="tx1"/>
                </a:solidFill>
                <a:latin typeface="Arial" panose="020B0604020202020204" pitchFamily="34" charset="0"/>
              </a:defRPr>
            </a:lvl2pPr>
            <a:lvl3pPr>
              <a:defRPr sz="1400">
                <a:solidFill>
                  <a:schemeClr val="tx1"/>
                </a:solidFill>
                <a:latin typeface="Arial" panose="020B0604020202020204" pitchFamily="34" charset="0"/>
              </a:defRPr>
            </a:lvl3pPr>
            <a:lvl4pPr>
              <a:defRPr sz="1400">
                <a:solidFill>
                  <a:schemeClr val="tx1"/>
                </a:solidFill>
                <a:latin typeface="Arial" panose="020B0604020202020204" pitchFamily="34" charset="0"/>
              </a:defRPr>
            </a:lvl4pPr>
            <a:lvl5pPr>
              <a:defRPr sz="1400">
                <a:solidFill>
                  <a:schemeClr val="tx1"/>
                </a:solidFill>
                <a:latin typeface="Arial" panose="020B0604020202020204" pitchFamily="34" charset="0"/>
              </a:defRPr>
            </a:lvl5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effectLst/>
                <a:latin typeface="Arial" panose="020B0604020202020204" pitchFamily="34" charset="0"/>
              </a:rPr>
              <a:t>Lorem ipsum dolor sit </a:t>
            </a:r>
            <a:r>
              <a:rPr lang="en-US" dirty="0" err="1">
                <a:effectLst/>
                <a:latin typeface="Arial" panose="020B0604020202020204" pitchFamily="34" charset="0"/>
              </a:rPr>
              <a:t>ametonse</a:t>
            </a:r>
            <a:r>
              <a:rPr lang="en-US" dirty="0">
                <a:effectLst/>
                <a:latin typeface="Arial" panose="020B0604020202020204" pitchFamily="34" charset="0"/>
              </a:rPr>
              <a:t> </a:t>
            </a:r>
            <a:r>
              <a:rPr lang="en-US" dirty="0" err="1">
                <a:effectLst/>
                <a:latin typeface="Arial" panose="020B0604020202020204" pitchFamily="34" charset="0"/>
              </a:rPr>
              <a:t>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volutpat</a:t>
            </a:r>
            <a:r>
              <a:rPr lang="en-US" dirty="0">
                <a:effectLst/>
                <a:latin typeface="Arial" panose="020B0604020202020204" pitchFamily="34" charset="0"/>
              </a:rPr>
              <a:t>. Ut </a:t>
            </a:r>
            <a:r>
              <a:rPr lang="en-US" dirty="0" err="1">
                <a:effectLst/>
                <a:latin typeface="Arial" panose="020B0604020202020204" pitchFamily="34" charset="0"/>
              </a:rPr>
              <a:t>wisiad</a:t>
            </a:r>
            <a:r>
              <a:rPr lang="en-US" dirty="0">
                <a:effectLst/>
                <a:latin typeface="Arial" panose="020B0604020202020204" pitchFamily="34" charset="0"/>
              </a:rPr>
              <a:t> minim </a:t>
            </a:r>
            <a:r>
              <a:rPr lang="en-US" dirty="0" err="1">
                <a:effectLst/>
                <a:latin typeface="Arial" panose="020B0604020202020204" pitchFamily="34" charset="0"/>
              </a:rPr>
              <a:t>veniam</a:t>
            </a:r>
            <a:r>
              <a:rPr lang="en-US" dirty="0">
                <a:effectLst/>
                <a:latin typeface="Arial" panose="020B0604020202020204" pitchFamily="34" charset="0"/>
              </a:rPr>
              <a:t> </a:t>
            </a:r>
            <a:r>
              <a:rPr lang="en-US" dirty="0" err="1">
                <a:effectLst/>
                <a:latin typeface="Arial" panose="020B0604020202020204" pitchFamily="34" charset="0"/>
              </a:rPr>
              <a:t>nostrud</a:t>
            </a:r>
            <a:r>
              <a:rPr lang="en-US" dirty="0">
                <a:effectLst/>
                <a:latin typeface="Arial" panose="020B0604020202020204" pitchFamily="34" charset="0"/>
              </a:rPr>
              <a:t> </a:t>
            </a:r>
            <a:r>
              <a:rPr lang="en-US" dirty="0" err="1">
                <a:effectLst/>
                <a:latin typeface="Arial" panose="020B0604020202020204" pitchFamily="34" charset="0"/>
              </a:rPr>
              <a:t>exercipsum</a:t>
            </a:r>
            <a:r>
              <a:rPr lang="en-US" dirty="0">
                <a:effectLst/>
                <a:latin typeface="Arial" panose="020B0604020202020204" pitchFamily="34" charset="0"/>
              </a:rPr>
              <a:t> </a:t>
            </a:r>
            <a:r>
              <a:rPr lang="en-US" dirty="0" err="1">
                <a:effectLst/>
                <a:latin typeface="Arial" panose="020B0604020202020204" pitchFamily="34" charset="0"/>
              </a:rPr>
              <a:t>ullam</a:t>
            </a:r>
            <a:r>
              <a:rPr lang="en-US" dirty="0">
                <a:effectLst/>
                <a:latin typeface="Arial" panose="020B0604020202020204" pitchFamily="34" charset="0"/>
              </a:rPr>
              <a:t> </a:t>
            </a:r>
            <a:r>
              <a:rPr lang="en-US" dirty="0" err="1">
                <a:effectLst/>
                <a:latin typeface="Arial" panose="020B0604020202020204" pitchFamily="34" charset="0"/>
              </a:rPr>
              <a:t>corper.Sit</a:t>
            </a:r>
            <a:r>
              <a:rPr lang="en-US" dirty="0">
                <a:effectLst/>
                <a:latin typeface="Arial" panose="020B0604020202020204" pitchFamily="34" charset="0"/>
              </a:rPr>
              <a:t> </a:t>
            </a:r>
            <a:r>
              <a:rPr lang="en-US" dirty="0" err="1">
                <a:effectLst/>
                <a:latin typeface="Arial" panose="020B0604020202020204" pitchFamily="34" charset="0"/>
              </a:rPr>
              <a:t>amet</a:t>
            </a:r>
            <a:r>
              <a:rPr lang="en-US" dirty="0">
                <a:effectLst/>
                <a:latin typeface="Arial" panose="020B0604020202020204" pitchFamily="34" charset="0"/>
              </a:rPr>
              <a:t>, </a:t>
            </a:r>
            <a:r>
              <a:rPr lang="en-US" dirty="0" err="1">
                <a:effectLst/>
                <a:latin typeface="Arial" panose="020B0604020202020204" pitchFamily="34" charset="0"/>
              </a:rPr>
              <a:t>consectetuer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nonummi</a:t>
            </a:r>
            <a:r>
              <a:rPr lang="en-US" dirty="0">
                <a:effectLst/>
                <a:latin typeface="Arial" panose="020B0604020202020204" pitchFamily="34" charset="0"/>
              </a:rPr>
              <a:t>. </a:t>
            </a:r>
            <a:r>
              <a:rPr lang="en-US" dirty="0" err="1">
                <a:effectLst/>
                <a:latin typeface="Arial" panose="020B0604020202020204" pitchFamily="34" charset="0"/>
              </a:rPr>
              <a:t>Euismod</a:t>
            </a:r>
            <a:r>
              <a:rPr lang="en-US" dirty="0">
                <a:effectLst/>
                <a:latin typeface="Arial" panose="020B0604020202020204" pitchFamily="34" charset="0"/>
              </a:rPr>
              <a:t> </a:t>
            </a:r>
            <a:r>
              <a:rPr lang="en-US" dirty="0" err="1">
                <a:effectLst/>
                <a:latin typeface="Arial" panose="020B0604020202020204" pitchFamily="34" charset="0"/>
              </a:rPr>
              <a:t>tincidunt</a:t>
            </a:r>
            <a:r>
              <a:rPr lang="en-US" dirty="0">
                <a:effectLst/>
                <a:latin typeface="Arial" panose="020B0604020202020204" pitchFamily="34" charset="0"/>
              </a:rPr>
              <a:t> </a:t>
            </a:r>
            <a:r>
              <a:rPr lang="en-US" dirty="0" err="1">
                <a:effectLst/>
                <a:latin typeface="Arial" panose="020B0604020202020204" pitchFamily="34" charset="0"/>
              </a:rPr>
              <a:t>ut</a:t>
            </a:r>
            <a:r>
              <a:rPr lang="en-US" dirty="0">
                <a:effectLst/>
                <a:latin typeface="Arial" panose="020B0604020202020204" pitchFamily="34" charset="0"/>
              </a:rPr>
              <a:t> </a:t>
            </a:r>
            <a:r>
              <a:rPr lang="en-US" dirty="0" err="1">
                <a:effectLst/>
                <a:latin typeface="Arial" panose="020B0604020202020204" pitchFamily="34" charset="0"/>
              </a:rPr>
              <a:t>laroeet</a:t>
            </a:r>
            <a:r>
              <a:rPr lang="en-US" dirty="0">
                <a:effectLst/>
                <a:latin typeface="Arial" panose="020B0604020202020204" pitchFamily="34" charset="0"/>
              </a:rPr>
              <a:t> dolore magna </a:t>
            </a:r>
            <a:r>
              <a:rPr lang="en-US" dirty="0" err="1">
                <a:effectLst/>
                <a:latin typeface="Arial" panose="020B0604020202020204" pitchFamily="34" charset="0"/>
              </a:rPr>
              <a:t>aliquam</a:t>
            </a:r>
            <a:r>
              <a:rPr lang="en-US" dirty="0">
                <a:effectLst/>
                <a:latin typeface="Arial" panose="020B0604020202020204" pitchFamily="34" charset="0"/>
              </a:rPr>
              <a:t> </a:t>
            </a:r>
            <a:r>
              <a:rPr lang="en-US" dirty="0" err="1">
                <a:effectLst/>
                <a:latin typeface="Arial" panose="020B0604020202020204" pitchFamily="34" charset="0"/>
              </a:rPr>
              <a:t>erat</a:t>
            </a:r>
            <a:r>
              <a:rPr lang="en-US" dirty="0">
                <a:effectLst/>
                <a:latin typeface="Arial" panose="020B0604020202020204" pitchFamily="34" charset="0"/>
              </a:rPr>
              <a:t> </a:t>
            </a:r>
            <a:r>
              <a:rPr lang="en-US" dirty="0" err="1">
                <a:effectLst/>
                <a:latin typeface="Arial" panose="020B0604020202020204" pitchFamily="34" charset="0"/>
              </a:rPr>
              <a:t>voluptat</a:t>
            </a:r>
            <a:r>
              <a:rPr lang="en-US" dirty="0">
                <a:effectLst/>
                <a:latin typeface="Arial" panose="020B0604020202020204" pitchFamily="34" charset="0"/>
              </a:rPr>
              <a:t>.</a:t>
            </a:r>
          </a:p>
        </p:txBody>
      </p:sp>
      <p:sp>
        <p:nvSpPr>
          <p:cNvPr id="9" name="Text Placeholder 9">
            <a:extLst>
              <a:ext uri="{FF2B5EF4-FFF2-40B4-BE49-F238E27FC236}">
                <a16:creationId xmlns:a16="http://schemas.microsoft.com/office/drawing/2014/main" id="{9B625074-F32E-E942-8D70-605D6C2E6DA9}"/>
              </a:ext>
            </a:extLst>
          </p:cNvPr>
          <p:cNvSpPr>
            <a:spLocks noGrp="1"/>
          </p:cNvSpPr>
          <p:nvPr>
            <p:ph type="body" sz="quarter" idx="11" hasCustomPrompt="1"/>
          </p:nvPr>
        </p:nvSpPr>
        <p:spPr>
          <a:xfrm>
            <a:off x="1417134" y="779671"/>
            <a:ext cx="6060475" cy="514405"/>
          </a:xfrm>
          <a:prstGeom prst="rect">
            <a:avLst/>
          </a:prstGeom>
        </p:spPr>
        <p:txBody>
          <a:bodyPr>
            <a:noAutofit/>
          </a:bodyPr>
          <a:lstStyle>
            <a:lvl1pPr marL="0" indent="0" algn="l">
              <a:buNone/>
              <a:defRPr sz="4000" baseline="0">
                <a:solidFill>
                  <a:srgbClr val="021D49"/>
                </a:solidFill>
                <a:latin typeface="Arial Black" panose="020B0604020202020204" pitchFamily="34" charset="0"/>
              </a:defRPr>
            </a:lvl1pPr>
          </a:lstStyle>
          <a:p>
            <a:pPr lvl="0"/>
            <a:r>
              <a:rPr lang="en-US" dirty="0"/>
              <a:t>Headline</a:t>
            </a:r>
          </a:p>
        </p:txBody>
      </p:sp>
      <p:sp>
        <p:nvSpPr>
          <p:cNvPr id="13" name="Text Placeholder 13">
            <a:extLst>
              <a:ext uri="{FF2B5EF4-FFF2-40B4-BE49-F238E27FC236}">
                <a16:creationId xmlns:a16="http://schemas.microsoft.com/office/drawing/2014/main" id="{453B0A18-905D-8B48-9EA8-5AE7EF70EBB3}"/>
              </a:ext>
            </a:extLst>
          </p:cNvPr>
          <p:cNvSpPr>
            <a:spLocks noGrp="1"/>
          </p:cNvSpPr>
          <p:nvPr>
            <p:ph type="body" sz="quarter" idx="21" hasCustomPrompt="1"/>
          </p:nvPr>
        </p:nvSpPr>
        <p:spPr>
          <a:xfrm>
            <a:off x="1428424" y="1305976"/>
            <a:ext cx="6060476" cy="257713"/>
          </a:xfrm>
          <a:prstGeom prst="rect">
            <a:avLst/>
          </a:prstGeom>
        </p:spPr>
        <p:txBody>
          <a:bodyPr>
            <a:noAutofit/>
          </a:bodyPr>
          <a:lstStyle>
            <a:lvl1pPr marL="0" indent="0">
              <a:buNone/>
              <a:defRPr sz="1600" b="1" i="0" baseline="0">
                <a:latin typeface="Arial" panose="020B0604020202020204" pitchFamily="34" charset="0"/>
              </a:defRPr>
            </a:lvl1pPr>
          </a:lstStyle>
          <a:p>
            <a:pPr lvl="0"/>
            <a:r>
              <a:rPr lang="en-US" dirty="0"/>
              <a:t>Subhead Goes Here</a:t>
            </a:r>
          </a:p>
        </p:txBody>
      </p:sp>
      <p:sp>
        <p:nvSpPr>
          <p:cNvPr id="14" name="Picture Placeholder 7">
            <a:extLst>
              <a:ext uri="{FF2B5EF4-FFF2-40B4-BE49-F238E27FC236}">
                <a16:creationId xmlns:a16="http://schemas.microsoft.com/office/drawing/2014/main" id="{0E92A187-E0D3-3A46-8575-0B68EFFFF418}"/>
              </a:ext>
            </a:extLst>
          </p:cNvPr>
          <p:cNvSpPr>
            <a:spLocks noGrp="1"/>
          </p:cNvSpPr>
          <p:nvPr>
            <p:ph type="pic" sz="quarter" idx="10"/>
          </p:nvPr>
        </p:nvSpPr>
        <p:spPr>
          <a:xfrm>
            <a:off x="8321675" y="0"/>
            <a:ext cx="3870325" cy="6858000"/>
          </a:xfrm>
          <a:prstGeom prst="rect">
            <a:avLst/>
          </a:prstGeom>
          <a:solidFill>
            <a:schemeClr val="bg1">
              <a:lumMod val="65000"/>
            </a:schemeClr>
          </a:solidFill>
        </p:spPr>
        <p:txBody>
          <a:bodyPr lIns="0" tIns="0" rIns="1600200" bIns="1280160" anchor="ctr" anchorCtr="0"/>
          <a:lstStyle>
            <a:lvl1pPr marL="0" indent="0" algn="r">
              <a:buNone/>
              <a:defRPr>
                <a:solidFill>
                  <a:schemeClr val="bg1"/>
                </a:solidFill>
              </a:defRPr>
            </a:lvl1pPr>
          </a:lstStyle>
          <a:p>
            <a:endParaRPr lang="en-US" dirty="0"/>
          </a:p>
        </p:txBody>
      </p:sp>
    </p:spTree>
    <p:extLst>
      <p:ext uri="{BB962C8B-B14F-4D97-AF65-F5344CB8AC3E}">
        <p14:creationId xmlns:p14="http://schemas.microsoft.com/office/powerpoint/2010/main" val="20781263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8" name="Text Placeholder 18">
            <a:extLst>
              <a:ext uri="{FF2B5EF4-FFF2-40B4-BE49-F238E27FC236}">
                <a16:creationId xmlns:a16="http://schemas.microsoft.com/office/drawing/2014/main" id="{BBC8B7AE-9767-934D-BFB1-C0F9AA9F434A}"/>
              </a:ext>
            </a:extLst>
          </p:cNvPr>
          <p:cNvSpPr>
            <a:spLocks noGrp="1"/>
          </p:cNvSpPr>
          <p:nvPr>
            <p:ph type="body" sz="quarter" idx="14" hasCustomPrompt="1"/>
          </p:nvPr>
        </p:nvSpPr>
        <p:spPr>
          <a:xfrm>
            <a:off x="1461584" y="1622395"/>
            <a:ext cx="6016176" cy="1645366"/>
          </a:xfrm>
          <a:prstGeom prst="rect">
            <a:avLst/>
          </a:prstGeom>
        </p:spPr>
        <p:txBody>
          <a:bodyPr>
            <a:noAutofit/>
          </a:bodyPr>
          <a:lstStyle>
            <a:lvl1pPr marL="285750" indent="-285750" algn="l">
              <a:lnSpc>
                <a:spcPct val="100000"/>
              </a:lnSpc>
              <a:buClr>
                <a:srgbClr val="3A8DDD"/>
              </a:buClr>
              <a:buSzPct val="130000"/>
              <a:buFont typeface="Arial" panose="020B0604020202020204" pitchFamily="34" charset="0"/>
              <a:buChar char="•"/>
              <a:defRPr sz="1400" b="0" i="0" baseline="0">
                <a:solidFill>
                  <a:schemeClr val="tx1"/>
                </a:solidFill>
                <a:latin typeface="Arial" panose="020B0604020202020204" pitchFamily="34" charset="0"/>
              </a:defRPr>
            </a:lvl1pPr>
            <a:lvl2pPr marL="685800" indent="-228600">
              <a:buClr>
                <a:srgbClr val="3A8DDD"/>
              </a:buClr>
              <a:buSzPct val="70000"/>
              <a:buFont typeface="Courier New" panose="02070309020205020404" pitchFamily="49" charset="0"/>
              <a:buChar char="o"/>
              <a:defRPr sz="1400" baseline="0">
                <a:latin typeface="Arial" panose="020B0604020202020204" pitchFamily="34" charset="0"/>
              </a:defRPr>
            </a:lvl2pPr>
            <a:lvl3pPr>
              <a:buClr>
                <a:srgbClr val="3A8DDD"/>
              </a:buClr>
              <a:buSzPct val="70000"/>
              <a:defRPr sz="1200" b="0" i="0" baseline="0">
                <a:latin typeface="Arial" panose="020B0604020202020204" pitchFamily="34" charset="0"/>
              </a:defRPr>
            </a:lvl3pPr>
            <a:lvl4pPr>
              <a:buClr>
                <a:srgbClr val="3A8DDD"/>
              </a:buClr>
              <a:buSzPct val="70000"/>
              <a:defRPr sz="1200" b="0" i="1" baseline="0">
                <a:latin typeface="Arial" panose="020B0604020202020204" pitchFamily="34" charset="0"/>
              </a:defRPr>
            </a:lvl4pPr>
            <a:lvl5pPr marL="1828800" indent="0">
              <a:buFontTx/>
              <a:buNone/>
              <a:defRPr sz="1200" b="0" i="1" baseline="0">
                <a:latin typeface="Arial" panose="020B0604020202020204" pitchFamily="34" charset="0"/>
              </a:defRPr>
            </a:lvl5pPr>
          </a:lstStyle>
          <a:p>
            <a:pPr lvl="0"/>
            <a:r>
              <a:rPr lang="en-US" dirty="0">
                <a:effectLst/>
                <a:latin typeface="Arial" panose="020B0604020202020204" pitchFamily="34" charset="0"/>
              </a:rPr>
              <a:t>Lorem ipsum dolor sit </a:t>
            </a:r>
            <a:r>
              <a:rPr lang="en-US" dirty="0" err="1">
                <a:effectLst/>
                <a:latin typeface="Arial" panose="020B0604020202020204" pitchFamily="34" charset="0"/>
              </a:rPr>
              <a:t>ametonse</a:t>
            </a:r>
            <a:endParaRPr lang="en-US" dirty="0">
              <a:effectLst/>
              <a:latin typeface="Arial" panose="020B0604020202020204" pitchFamily="34" charset="0"/>
            </a:endParaRPr>
          </a:p>
          <a:p>
            <a:pPr lvl="0"/>
            <a:r>
              <a:rPr lang="en-US" dirty="0">
                <a:effectLst/>
                <a:latin typeface="Arial" panose="020B0604020202020204" pitchFamily="34" charset="0"/>
              </a:rPr>
              <a:t>Lorem ipsum dolor sit </a:t>
            </a:r>
            <a:r>
              <a:rPr lang="en-US" dirty="0" err="1">
                <a:effectLst/>
                <a:latin typeface="Arial" panose="020B0604020202020204" pitchFamily="34" charset="0"/>
              </a:rPr>
              <a:t>ametonse</a:t>
            </a:r>
            <a:endParaRPr lang="en-US" dirty="0">
              <a:effectLst/>
              <a:latin typeface="Arial" panose="020B0604020202020204" pitchFamily="34" charset="0"/>
            </a:endParaRPr>
          </a:p>
          <a:p>
            <a:pPr lvl="1"/>
            <a:r>
              <a:rPr lang="en-US" dirty="0">
                <a:effectLst/>
                <a:latin typeface="Arial" panose="020B0604020202020204" pitchFamily="34" charset="0"/>
              </a:rPr>
              <a:t>Lorem Ipsum</a:t>
            </a:r>
          </a:p>
          <a:p>
            <a:pPr lvl="2"/>
            <a:r>
              <a:rPr lang="en-US" dirty="0">
                <a:effectLst/>
                <a:latin typeface="Arial" panose="020B0604020202020204" pitchFamily="34" charset="0"/>
              </a:rPr>
              <a:t>Lorem Ipsum</a:t>
            </a:r>
          </a:p>
          <a:p>
            <a:pPr lvl="3"/>
            <a:r>
              <a:rPr lang="en-US" dirty="0">
                <a:effectLst/>
                <a:latin typeface="Arial" panose="020B0604020202020204" pitchFamily="34" charset="0"/>
              </a:rPr>
              <a:t>Lorem Ipsum</a:t>
            </a:r>
          </a:p>
          <a:p>
            <a:pPr lvl="4"/>
            <a:r>
              <a:rPr lang="en-US" dirty="0">
                <a:effectLst/>
                <a:latin typeface="Arial" panose="020B0604020202020204" pitchFamily="34" charset="0"/>
              </a:rPr>
              <a:t>Lorem Ipsum</a:t>
            </a:r>
          </a:p>
        </p:txBody>
      </p:sp>
      <p:sp>
        <p:nvSpPr>
          <p:cNvPr id="10" name="Picture Placeholder 7">
            <a:extLst>
              <a:ext uri="{FF2B5EF4-FFF2-40B4-BE49-F238E27FC236}">
                <a16:creationId xmlns:a16="http://schemas.microsoft.com/office/drawing/2014/main" id="{8D6F68A7-71C8-3742-9D30-3EBF13E0FCA3}"/>
              </a:ext>
            </a:extLst>
          </p:cNvPr>
          <p:cNvSpPr>
            <a:spLocks noGrp="1"/>
          </p:cNvSpPr>
          <p:nvPr>
            <p:ph type="pic" sz="quarter" idx="10"/>
          </p:nvPr>
        </p:nvSpPr>
        <p:spPr>
          <a:xfrm>
            <a:off x="8331835" y="0"/>
            <a:ext cx="3870325" cy="3311829"/>
          </a:xfrm>
          <a:prstGeom prst="rect">
            <a:avLst/>
          </a:prstGeom>
          <a:solidFill>
            <a:schemeClr val="bg1">
              <a:lumMod val="65000"/>
            </a:schemeClr>
          </a:solidFill>
        </p:spPr>
        <p:txBody>
          <a:bodyPr lIns="1554480" tIns="0" rIns="1554480" bIns="1280160" anchor="ctr" anchorCtr="0"/>
          <a:lstStyle>
            <a:lvl1pPr marL="0" indent="0">
              <a:buNone/>
              <a:defRPr>
                <a:solidFill>
                  <a:schemeClr val="bg1"/>
                </a:solidFill>
              </a:defRPr>
            </a:lvl1pPr>
          </a:lstStyle>
          <a:p>
            <a:endParaRPr lang="en-US" dirty="0"/>
          </a:p>
        </p:txBody>
      </p:sp>
      <p:sp>
        <p:nvSpPr>
          <p:cNvPr id="11" name="Picture Placeholder 7">
            <a:extLst>
              <a:ext uri="{FF2B5EF4-FFF2-40B4-BE49-F238E27FC236}">
                <a16:creationId xmlns:a16="http://schemas.microsoft.com/office/drawing/2014/main" id="{3E36B6DE-F434-3B4E-A031-373588AAEEBB}"/>
              </a:ext>
            </a:extLst>
          </p:cNvPr>
          <p:cNvSpPr>
            <a:spLocks noGrp="1"/>
          </p:cNvSpPr>
          <p:nvPr>
            <p:ph type="pic" sz="quarter" idx="16"/>
          </p:nvPr>
        </p:nvSpPr>
        <p:spPr>
          <a:xfrm>
            <a:off x="8331835" y="3408831"/>
            <a:ext cx="3870325" cy="3449169"/>
          </a:xfrm>
          <a:prstGeom prst="rect">
            <a:avLst/>
          </a:prstGeom>
          <a:solidFill>
            <a:schemeClr val="bg1">
              <a:lumMod val="65000"/>
            </a:schemeClr>
          </a:solidFill>
        </p:spPr>
        <p:txBody>
          <a:bodyPr lIns="1554480" tIns="0" rIns="1554480" bIns="1280160" anchor="ctr" anchorCtr="0"/>
          <a:lstStyle>
            <a:lvl1pPr marL="0" indent="0">
              <a:buNone/>
              <a:defRPr>
                <a:solidFill>
                  <a:schemeClr val="bg1"/>
                </a:solidFill>
              </a:defRPr>
            </a:lvl1pPr>
          </a:lstStyle>
          <a:p>
            <a:endParaRPr lang="en-US" dirty="0"/>
          </a:p>
        </p:txBody>
      </p:sp>
      <p:sp>
        <p:nvSpPr>
          <p:cNvPr id="15" name="Text Placeholder 13">
            <a:extLst>
              <a:ext uri="{FF2B5EF4-FFF2-40B4-BE49-F238E27FC236}">
                <a16:creationId xmlns:a16="http://schemas.microsoft.com/office/drawing/2014/main" id="{0CE69B3F-3712-2945-902D-F5E8FEE3E2AF}"/>
              </a:ext>
            </a:extLst>
          </p:cNvPr>
          <p:cNvSpPr>
            <a:spLocks noGrp="1"/>
          </p:cNvSpPr>
          <p:nvPr>
            <p:ph type="body" sz="quarter" idx="18" hasCustomPrompt="1"/>
          </p:nvPr>
        </p:nvSpPr>
        <p:spPr>
          <a:xfrm>
            <a:off x="1461584" y="3467592"/>
            <a:ext cx="6016025" cy="237997"/>
          </a:xfrm>
          <a:prstGeom prst="rect">
            <a:avLst/>
          </a:prstGeom>
        </p:spPr>
        <p:txBody>
          <a:bodyPr>
            <a:noAutofit/>
          </a:bodyPr>
          <a:lstStyle>
            <a:lvl1pPr marL="0" indent="0">
              <a:buNone/>
              <a:defRPr sz="1600" b="1" i="0" baseline="0">
                <a:latin typeface="Arial" panose="020B0604020202020204" pitchFamily="34" charset="0"/>
              </a:defRPr>
            </a:lvl1pPr>
          </a:lstStyle>
          <a:p>
            <a:pPr lvl="0"/>
            <a:r>
              <a:rPr lang="en-US" dirty="0"/>
              <a:t>Subhead Goes Here</a:t>
            </a:r>
          </a:p>
        </p:txBody>
      </p:sp>
      <p:sp>
        <p:nvSpPr>
          <p:cNvPr id="12" name="Text Placeholder 2">
            <a:extLst>
              <a:ext uri="{FF2B5EF4-FFF2-40B4-BE49-F238E27FC236}">
                <a16:creationId xmlns:a16="http://schemas.microsoft.com/office/drawing/2014/main" id="{A80421EE-14C2-C04D-9757-95A2EB7E5465}"/>
              </a:ext>
            </a:extLst>
          </p:cNvPr>
          <p:cNvSpPr>
            <a:spLocks noGrp="1"/>
          </p:cNvSpPr>
          <p:nvPr>
            <p:ph type="body" sz="quarter" idx="20" hasCustomPrompt="1"/>
          </p:nvPr>
        </p:nvSpPr>
        <p:spPr>
          <a:xfrm>
            <a:off x="1461585" y="3715873"/>
            <a:ext cx="6006086" cy="1475664"/>
          </a:xfrm>
          <a:prstGeom prst="rect">
            <a:avLst/>
          </a:prstGeo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400">
                <a:solidFill>
                  <a:schemeClr val="tx1"/>
                </a:solidFill>
                <a:latin typeface="Arial" panose="020B0604020202020204" pitchFamily="34" charset="0"/>
              </a:defRPr>
            </a:lvl1pPr>
            <a:lvl2pPr>
              <a:defRPr sz="1400">
                <a:solidFill>
                  <a:schemeClr val="tx1"/>
                </a:solidFill>
                <a:latin typeface="Arial" panose="020B0604020202020204" pitchFamily="34" charset="0"/>
              </a:defRPr>
            </a:lvl2pPr>
            <a:lvl3pPr>
              <a:defRPr sz="1400">
                <a:solidFill>
                  <a:schemeClr val="tx1"/>
                </a:solidFill>
                <a:latin typeface="Arial" panose="020B0604020202020204" pitchFamily="34" charset="0"/>
              </a:defRPr>
            </a:lvl3pPr>
            <a:lvl4pPr>
              <a:defRPr sz="1400">
                <a:solidFill>
                  <a:schemeClr val="tx1"/>
                </a:solidFill>
                <a:latin typeface="Arial" panose="020B0604020202020204" pitchFamily="34" charset="0"/>
              </a:defRPr>
            </a:lvl4pPr>
            <a:lvl5pPr>
              <a:defRPr sz="1400">
                <a:solidFill>
                  <a:schemeClr val="tx1"/>
                </a:solidFill>
                <a:latin typeface="Arial" panose="020B0604020202020204" pitchFamily="34" charset="0"/>
              </a:defRPr>
            </a:lvl5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effectLst/>
                <a:latin typeface="Arial" panose="020B0604020202020204" pitchFamily="34" charset="0"/>
              </a:rPr>
              <a:t>Lorem ipsum dolor sit </a:t>
            </a:r>
            <a:r>
              <a:rPr lang="en-US" dirty="0" err="1">
                <a:effectLst/>
                <a:latin typeface="Arial" panose="020B0604020202020204" pitchFamily="34" charset="0"/>
              </a:rPr>
              <a:t>ametonse</a:t>
            </a:r>
            <a:r>
              <a:rPr lang="en-US" dirty="0">
                <a:effectLst/>
                <a:latin typeface="Arial" panose="020B0604020202020204" pitchFamily="34" charset="0"/>
              </a:rPr>
              <a:t> </a:t>
            </a:r>
            <a:r>
              <a:rPr lang="en-US" dirty="0" err="1">
                <a:effectLst/>
                <a:latin typeface="Arial" panose="020B0604020202020204" pitchFamily="34" charset="0"/>
              </a:rPr>
              <a:t>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volutpat</a:t>
            </a:r>
            <a:r>
              <a:rPr lang="en-US" dirty="0">
                <a:effectLst/>
                <a:latin typeface="Arial" panose="020B0604020202020204" pitchFamily="34" charset="0"/>
              </a:rPr>
              <a:t>. Ut </a:t>
            </a:r>
            <a:r>
              <a:rPr lang="en-US" dirty="0" err="1">
                <a:effectLst/>
                <a:latin typeface="Arial" panose="020B0604020202020204" pitchFamily="34" charset="0"/>
              </a:rPr>
              <a:t>wisiad</a:t>
            </a:r>
            <a:r>
              <a:rPr lang="en-US" dirty="0">
                <a:effectLst/>
                <a:latin typeface="Arial" panose="020B0604020202020204" pitchFamily="34" charset="0"/>
              </a:rPr>
              <a:t> minim </a:t>
            </a:r>
            <a:r>
              <a:rPr lang="en-US" dirty="0" err="1">
                <a:effectLst/>
                <a:latin typeface="Arial" panose="020B0604020202020204" pitchFamily="34" charset="0"/>
              </a:rPr>
              <a:t>veniam</a:t>
            </a:r>
            <a:r>
              <a:rPr lang="en-US" dirty="0">
                <a:effectLst/>
                <a:latin typeface="Arial" panose="020B0604020202020204" pitchFamily="34" charset="0"/>
              </a:rPr>
              <a:t> </a:t>
            </a:r>
            <a:r>
              <a:rPr lang="en-US" dirty="0" err="1">
                <a:effectLst/>
                <a:latin typeface="Arial" panose="020B0604020202020204" pitchFamily="34" charset="0"/>
              </a:rPr>
              <a:t>nostrud</a:t>
            </a:r>
            <a:r>
              <a:rPr lang="en-US" dirty="0">
                <a:effectLst/>
                <a:latin typeface="Arial" panose="020B0604020202020204" pitchFamily="34" charset="0"/>
              </a:rPr>
              <a:t> </a:t>
            </a:r>
            <a:r>
              <a:rPr lang="en-US" dirty="0" err="1">
                <a:effectLst/>
                <a:latin typeface="Arial" panose="020B0604020202020204" pitchFamily="34" charset="0"/>
              </a:rPr>
              <a:t>exercipsum</a:t>
            </a:r>
            <a:r>
              <a:rPr lang="en-US" dirty="0">
                <a:effectLst/>
                <a:latin typeface="Arial" panose="020B0604020202020204" pitchFamily="34" charset="0"/>
              </a:rPr>
              <a:t> </a:t>
            </a:r>
            <a:r>
              <a:rPr lang="en-US" dirty="0" err="1">
                <a:effectLst/>
                <a:latin typeface="Arial" panose="020B0604020202020204" pitchFamily="34" charset="0"/>
              </a:rPr>
              <a:t>ullam</a:t>
            </a:r>
            <a:r>
              <a:rPr lang="en-US" dirty="0">
                <a:effectLst/>
                <a:latin typeface="Arial" panose="020B0604020202020204" pitchFamily="34" charset="0"/>
              </a:rPr>
              <a:t> </a:t>
            </a:r>
            <a:r>
              <a:rPr lang="en-US" dirty="0" err="1">
                <a:effectLst/>
                <a:latin typeface="Arial" panose="020B0604020202020204" pitchFamily="34" charset="0"/>
              </a:rPr>
              <a:t>corper.Sit</a:t>
            </a:r>
            <a:r>
              <a:rPr lang="en-US" dirty="0">
                <a:effectLst/>
                <a:latin typeface="Arial" panose="020B0604020202020204" pitchFamily="34" charset="0"/>
              </a:rPr>
              <a:t> </a:t>
            </a:r>
            <a:r>
              <a:rPr lang="en-US" dirty="0" err="1">
                <a:effectLst/>
                <a:latin typeface="Arial" panose="020B0604020202020204" pitchFamily="34" charset="0"/>
              </a:rPr>
              <a:t>amet</a:t>
            </a:r>
            <a:r>
              <a:rPr lang="en-US" dirty="0">
                <a:effectLst/>
                <a:latin typeface="Arial" panose="020B0604020202020204" pitchFamily="34" charset="0"/>
              </a:rPr>
              <a:t>, </a:t>
            </a:r>
            <a:r>
              <a:rPr lang="en-US" dirty="0" err="1">
                <a:effectLst/>
                <a:latin typeface="Arial" panose="020B0604020202020204" pitchFamily="34" charset="0"/>
              </a:rPr>
              <a:t>consectetuer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nonummi</a:t>
            </a:r>
            <a:r>
              <a:rPr lang="en-US" dirty="0">
                <a:effectLst/>
                <a:latin typeface="Arial" panose="020B0604020202020204" pitchFamily="34" charset="0"/>
              </a:rPr>
              <a:t>. </a:t>
            </a:r>
            <a:r>
              <a:rPr lang="en-US" dirty="0" err="1">
                <a:effectLst/>
                <a:latin typeface="Arial" panose="020B0604020202020204" pitchFamily="34" charset="0"/>
              </a:rPr>
              <a:t>Euismod</a:t>
            </a:r>
            <a:r>
              <a:rPr lang="en-US" dirty="0">
                <a:effectLst/>
                <a:latin typeface="Arial" panose="020B0604020202020204" pitchFamily="34" charset="0"/>
              </a:rPr>
              <a:t> </a:t>
            </a:r>
            <a:r>
              <a:rPr lang="en-US" dirty="0" err="1">
                <a:effectLst/>
                <a:latin typeface="Arial" panose="020B0604020202020204" pitchFamily="34" charset="0"/>
              </a:rPr>
              <a:t>tincidunt</a:t>
            </a:r>
            <a:r>
              <a:rPr lang="en-US" dirty="0">
                <a:effectLst/>
                <a:latin typeface="Arial" panose="020B0604020202020204" pitchFamily="34" charset="0"/>
              </a:rPr>
              <a:t> </a:t>
            </a:r>
            <a:r>
              <a:rPr lang="en-US" dirty="0" err="1">
                <a:effectLst/>
                <a:latin typeface="Arial" panose="020B0604020202020204" pitchFamily="34" charset="0"/>
              </a:rPr>
              <a:t>ut</a:t>
            </a:r>
            <a:r>
              <a:rPr lang="en-US" dirty="0">
                <a:effectLst/>
                <a:latin typeface="Arial" panose="020B0604020202020204" pitchFamily="34" charset="0"/>
              </a:rPr>
              <a:t> </a:t>
            </a:r>
            <a:r>
              <a:rPr lang="en-US" dirty="0" err="1">
                <a:effectLst/>
                <a:latin typeface="Arial" panose="020B0604020202020204" pitchFamily="34" charset="0"/>
              </a:rPr>
              <a:t>laroeet</a:t>
            </a:r>
            <a:r>
              <a:rPr lang="en-US" dirty="0">
                <a:effectLst/>
                <a:latin typeface="Arial" panose="020B0604020202020204" pitchFamily="34" charset="0"/>
              </a:rPr>
              <a:t> dolore magna </a:t>
            </a:r>
            <a:r>
              <a:rPr lang="en-US" dirty="0" err="1">
                <a:effectLst/>
                <a:latin typeface="Arial" panose="020B0604020202020204" pitchFamily="34" charset="0"/>
              </a:rPr>
              <a:t>aliquam</a:t>
            </a:r>
            <a:r>
              <a:rPr lang="en-US" dirty="0">
                <a:effectLst/>
                <a:latin typeface="Arial" panose="020B0604020202020204" pitchFamily="34" charset="0"/>
              </a:rPr>
              <a:t> </a:t>
            </a:r>
            <a:r>
              <a:rPr lang="en-US" dirty="0" err="1">
                <a:effectLst/>
                <a:latin typeface="Arial" panose="020B0604020202020204" pitchFamily="34" charset="0"/>
              </a:rPr>
              <a:t>erat</a:t>
            </a:r>
            <a:r>
              <a:rPr lang="en-US" dirty="0">
                <a:effectLst/>
                <a:latin typeface="Arial" panose="020B0604020202020204" pitchFamily="34" charset="0"/>
              </a:rPr>
              <a:t> </a:t>
            </a:r>
            <a:r>
              <a:rPr lang="en-US" dirty="0" err="1">
                <a:effectLst/>
                <a:latin typeface="Arial" panose="020B0604020202020204" pitchFamily="34" charset="0"/>
              </a:rPr>
              <a:t>voluptat</a:t>
            </a:r>
            <a:r>
              <a:rPr lang="en-US" dirty="0">
                <a:effectLst/>
                <a:latin typeface="Arial" panose="020B0604020202020204" pitchFamily="34" charset="0"/>
              </a:rPr>
              <a:t>.</a:t>
            </a:r>
          </a:p>
        </p:txBody>
      </p:sp>
      <p:sp>
        <p:nvSpPr>
          <p:cNvPr id="9" name="Text Placeholder 9">
            <a:extLst>
              <a:ext uri="{FF2B5EF4-FFF2-40B4-BE49-F238E27FC236}">
                <a16:creationId xmlns:a16="http://schemas.microsoft.com/office/drawing/2014/main" id="{9B625074-F32E-E942-8D70-605D6C2E6DA9}"/>
              </a:ext>
            </a:extLst>
          </p:cNvPr>
          <p:cNvSpPr>
            <a:spLocks noGrp="1"/>
          </p:cNvSpPr>
          <p:nvPr>
            <p:ph type="body" sz="quarter" idx="11" hasCustomPrompt="1"/>
          </p:nvPr>
        </p:nvSpPr>
        <p:spPr>
          <a:xfrm>
            <a:off x="1417134" y="779671"/>
            <a:ext cx="6060475" cy="514405"/>
          </a:xfrm>
          <a:prstGeom prst="rect">
            <a:avLst/>
          </a:prstGeom>
        </p:spPr>
        <p:txBody>
          <a:bodyPr>
            <a:noAutofit/>
          </a:bodyPr>
          <a:lstStyle>
            <a:lvl1pPr marL="0" indent="0" algn="l">
              <a:buNone/>
              <a:defRPr sz="4000" baseline="0">
                <a:solidFill>
                  <a:srgbClr val="021D49"/>
                </a:solidFill>
                <a:latin typeface="Arial Black" panose="020B0604020202020204" pitchFamily="34" charset="0"/>
              </a:defRPr>
            </a:lvl1pPr>
          </a:lstStyle>
          <a:p>
            <a:pPr lvl="0"/>
            <a:r>
              <a:rPr lang="en-US" dirty="0"/>
              <a:t>Headline</a:t>
            </a:r>
          </a:p>
        </p:txBody>
      </p:sp>
      <p:sp>
        <p:nvSpPr>
          <p:cNvPr id="13" name="Text Placeholder 13">
            <a:extLst>
              <a:ext uri="{FF2B5EF4-FFF2-40B4-BE49-F238E27FC236}">
                <a16:creationId xmlns:a16="http://schemas.microsoft.com/office/drawing/2014/main" id="{453B0A18-905D-8B48-9EA8-5AE7EF70EBB3}"/>
              </a:ext>
            </a:extLst>
          </p:cNvPr>
          <p:cNvSpPr>
            <a:spLocks noGrp="1"/>
          </p:cNvSpPr>
          <p:nvPr>
            <p:ph type="body" sz="quarter" idx="21" hasCustomPrompt="1"/>
          </p:nvPr>
        </p:nvSpPr>
        <p:spPr>
          <a:xfrm>
            <a:off x="1428424" y="1305976"/>
            <a:ext cx="6060476" cy="257713"/>
          </a:xfrm>
          <a:prstGeom prst="rect">
            <a:avLst/>
          </a:prstGeom>
        </p:spPr>
        <p:txBody>
          <a:bodyPr>
            <a:noAutofit/>
          </a:bodyPr>
          <a:lstStyle>
            <a:lvl1pPr marL="0" indent="0">
              <a:buNone/>
              <a:defRPr sz="1600" b="1" i="0" baseline="0">
                <a:latin typeface="Arial" panose="020B0604020202020204" pitchFamily="34" charset="0"/>
              </a:defRPr>
            </a:lvl1pPr>
          </a:lstStyle>
          <a:p>
            <a:pPr lvl="0"/>
            <a:r>
              <a:rPr lang="en-US" dirty="0"/>
              <a:t>Subhead Goes Here</a:t>
            </a:r>
          </a:p>
        </p:txBody>
      </p:sp>
    </p:spTree>
    <p:extLst>
      <p:ext uri="{BB962C8B-B14F-4D97-AF65-F5344CB8AC3E}">
        <p14:creationId xmlns:p14="http://schemas.microsoft.com/office/powerpoint/2010/main" val="21432487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ntent Slide">
    <p:spTree>
      <p:nvGrpSpPr>
        <p:cNvPr id="1" name=""/>
        <p:cNvGrpSpPr/>
        <p:nvPr/>
      </p:nvGrpSpPr>
      <p:grpSpPr>
        <a:xfrm>
          <a:off x="0" y="0"/>
          <a:ext cx="0" cy="0"/>
          <a:chOff x="0" y="0"/>
          <a:chExt cx="0" cy="0"/>
        </a:xfrm>
      </p:grpSpPr>
      <p:sp>
        <p:nvSpPr>
          <p:cNvPr id="10" name="Text Placeholder 18">
            <a:extLst>
              <a:ext uri="{FF2B5EF4-FFF2-40B4-BE49-F238E27FC236}">
                <a16:creationId xmlns:a16="http://schemas.microsoft.com/office/drawing/2014/main" id="{C424758D-9E6D-8A43-8D04-9FA383C0B32C}"/>
              </a:ext>
            </a:extLst>
          </p:cNvPr>
          <p:cNvSpPr>
            <a:spLocks noGrp="1"/>
          </p:cNvSpPr>
          <p:nvPr>
            <p:ph type="body" sz="quarter" idx="14" hasCustomPrompt="1"/>
          </p:nvPr>
        </p:nvSpPr>
        <p:spPr>
          <a:xfrm>
            <a:off x="1441859" y="3396658"/>
            <a:ext cx="4917029" cy="1552921"/>
          </a:xfrm>
          <a:prstGeom prst="rect">
            <a:avLst/>
          </a:prstGeom>
        </p:spPr>
        <p:txBody>
          <a:bodyPr>
            <a:noAutofit/>
          </a:bodyPr>
          <a:lstStyle>
            <a:lvl1pPr marL="285750" indent="-285750" algn="l">
              <a:lnSpc>
                <a:spcPct val="100000"/>
              </a:lnSpc>
              <a:buClr>
                <a:srgbClr val="3A8DDD"/>
              </a:buClr>
              <a:buSzPct val="130000"/>
              <a:buFont typeface="Arial" panose="020B0604020202020204" pitchFamily="34" charset="0"/>
              <a:buChar char="•"/>
              <a:defRPr sz="1400" b="0" i="0" baseline="0">
                <a:solidFill>
                  <a:schemeClr val="tx1"/>
                </a:solidFill>
                <a:latin typeface="Arial" panose="020B0604020202020204" pitchFamily="34" charset="0"/>
              </a:defRPr>
            </a:lvl1pPr>
            <a:lvl2pPr marL="685800" indent="-228600">
              <a:buClr>
                <a:srgbClr val="3A8DDD"/>
              </a:buClr>
              <a:buSzPct val="70000"/>
              <a:buFont typeface="Courier New" panose="02070309020205020404" pitchFamily="49" charset="0"/>
              <a:buChar char="o"/>
              <a:defRPr sz="1400" b="0" i="0" baseline="0">
                <a:latin typeface="Arial" panose="020B0604020202020204" pitchFamily="34" charset="0"/>
              </a:defRPr>
            </a:lvl2pPr>
            <a:lvl3pPr marL="1143000" indent="-228600">
              <a:buClr>
                <a:srgbClr val="3A8DDD"/>
              </a:buClr>
              <a:buSzPct val="70000"/>
              <a:buFont typeface="Arial" panose="020B0604020202020204" pitchFamily="34" charset="0"/>
              <a:buChar char="•"/>
              <a:defRPr sz="1200" b="0" i="0" baseline="0">
                <a:latin typeface="Arial" panose="020B0604020202020204" pitchFamily="34" charset="0"/>
              </a:defRPr>
            </a:lvl3pPr>
            <a:lvl4pPr marL="1600200" indent="-228600">
              <a:buClr>
                <a:srgbClr val="3A8DDD"/>
              </a:buClr>
              <a:buSzPct val="70000"/>
              <a:buFont typeface="Arial" panose="020B0604020202020204" pitchFamily="34" charset="0"/>
              <a:buChar char="•"/>
              <a:defRPr sz="1200" b="0" i="1" baseline="0">
                <a:latin typeface="Arial" panose="020B0604020202020204" pitchFamily="34" charset="0"/>
              </a:defRPr>
            </a:lvl4pPr>
            <a:lvl5pPr marL="1828800" indent="0">
              <a:buFontTx/>
              <a:buNone/>
              <a:defRPr sz="1200" b="0" i="1" baseline="0">
                <a:latin typeface="Arial" panose="020B0604020202020204" pitchFamily="34" charset="0"/>
              </a:defRPr>
            </a:lvl5pPr>
          </a:lstStyle>
          <a:p>
            <a:pPr lvl="0"/>
            <a:r>
              <a:rPr lang="en-US" dirty="0">
                <a:effectLst/>
                <a:latin typeface="Arial" panose="020B0604020202020204" pitchFamily="34" charset="0"/>
              </a:rPr>
              <a:t>Lorem ipsum dolor sit </a:t>
            </a:r>
            <a:r>
              <a:rPr lang="en-US" dirty="0" err="1">
                <a:effectLst/>
                <a:latin typeface="Arial" panose="020B0604020202020204" pitchFamily="34" charset="0"/>
              </a:rPr>
              <a:t>ametonse</a:t>
            </a:r>
            <a:endParaRPr lang="en-US" dirty="0">
              <a:effectLst/>
              <a:latin typeface="Arial" panose="020B0604020202020204" pitchFamily="34" charset="0"/>
            </a:endParaRPr>
          </a:p>
          <a:p>
            <a:pPr lvl="1"/>
            <a:r>
              <a:rPr lang="en-US" dirty="0">
                <a:effectLst/>
                <a:latin typeface="Arial" panose="020B0604020202020204" pitchFamily="34" charset="0"/>
              </a:rPr>
              <a:t>Lorem Ipsum</a:t>
            </a:r>
          </a:p>
          <a:p>
            <a:pPr lvl="2"/>
            <a:r>
              <a:rPr lang="en-US" dirty="0">
                <a:effectLst/>
                <a:latin typeface="Arial" panose="020B0604020202020204" pitchFamily="34" charset="0"/>
              </a:rPr>
              <a:t>Lorem Ipsum</a:t>
            </a:r>
          </a:p>
          <a:p>
            <a:pPr lvl="3"/>
            <a:r>
              <a:rPr lang="en-US" dirty="0">
                <a:effectLst/>
                <a:latin typeface="Arial" panose="020B0604020202020204" pitchFamily="34" charset="0"/>
              </a:rPr>
              <a:t>Lorem Ipsum</a:t>
            </a:r>
          </a:p>
          <a:p>
            <a:pPr lvl="4"/>
            <a:r>
              <a:rPr lang="en-US" dirty="0">
                <a:effectLst/>
                <a:latin typeface="Arial" panose="020B0604020202020204" pitchFamily="34" charset="0"/>
              </a:rPr>
              <a:t>Lorem Ipsum</a:t>
            </a:r>
          </a:p>
        </p:txBody>
      </p:sp>
      <p:sp>
        <p:nvSpPr>
          <p:cNvPr id="15" name="Text Placeholder 14">
            <a:extLst>
              <a:ext uri="{FF2B5EF4-FFF2-40B4-BE49-F238E27FC236}">
                <a16:creationId xmlns:a16="http://schemas.microsoft.com/office/drawing/2014/main" id="{F63441D8-ADD5-8446-BA5C-E9B702E97ACB}"/>
              </a:ext>
            </a:extLst>
          </p:cNvPr>
          <p:cNvSpPr>
            <a:spLocks noGrp="1"/>
          </p:cNvSpPr>
          <p:nvPr>
            <p:ph type="body" sz="quarter" idx="17" hasCustomPrompt="1"/>
          </p:nvPr>
        </p:nvSpPr>
        <p:spPr>
          <a:xfrm>
            <a:off x="1442210" y="1653867"/>
            <a:ext cx="4917293" cy="1694913"/>
          </a:xfrm>
          <a:prstGeom prst="rect">
            <a:avLst/>
          </a:prstGeo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1"/>
                </a:solidFill>
                <a:latin typeface="Arial" panose="020B0604020202020204" pitchFamily="34" charset="0"/>
              </a:defRPr>
            </a:lvl1pPr>
            <a:lvl2pPr marL="685800" indent="-228600">
              <a:buClr>
                <a:srgbClr val="3A8DDD"/>
              </a:buClr>
              <a:buSzPct val="70000"/>
              <a:buFont typeface="Courier New" panose="02070309020205020404" pitchFamily="49" charset="0"/>
              <a:buChar char="o"/>
              <a:defRPr sz="1400" baseline="0">
                <a:latin typeface="Arial" panose="020B0604020202020204" pitchFamily="34" charset="0"/>
              </a:defRPr>
            </a:lvl2pPr>
            <a:lvl3pPr marL="1143000" indent="-228600">
              <a:buClr>
                <a:srgbClr val="3A8DDD"/>
              </a:buClr>
              <a:buSzPct val="70000"/>
              <a:buFont typeface="Arial" panose="020B0604020202020204" pitchFamily="34" charset="0"/>
              <a:buChar char="•"/>
              <a:defRPr sz="1200" baseline="0">
                <a:latin typeface="Arial" panose="020B0604020202020204" pitchFamily="34" charset="0"/>
              </a:defRPr>
            </a:lvl3pPr>
            <a:lvl4pPr>
              <a:buClr>
                <a:srgbClr val="3A8DDD"/>
              </a:buClr>
              <a:buSzPct val="70000"/>
              <a:defRPr sz="1200" baseline="0">
                <a:latin typeface="Arial" panose="020B0604020202020204" pitchFamily="34" charset="0"/>
              </a:defRPr>
            </a:lvl4pPr>
            <a:lvl5pPr marL="1828800" indent="0">
              <a:buClr>
                <a:srgbClr val="3A8DDD"/>
              </a:buClr>
              <a:buSzPct val="70000"/>
              <a:buNone/>
              <a:defRPr sz="1200" b="0" i="1" baseline="0">
                <a:latin typeface="Arial" panose="020B0604020202020204" pitchFamily="34" charset="0"/>
              </a:defRPr>
            </a:lvl5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effectLst/>
                <a:latin typeface="Arial" panose="020B0604020202020204" pitchFamily="34" charset="0"/>
              </a:rPr>
              <a:t>Lorem ipsum dolor sit </a:t>
            </a:r>
            <a:r>
              <a:rPr lang="en-US" dirty="0" err="1">
                <a:effectLst/>
                <a:latin typeface="Arial" panose="020B0604020202020204" pitchFamily="34" charset="0"/>
              </a:rPr>
              <a:t>ametonse</a:t>
            </a:r>
            <a:r>
              <a:rPr lang="en-US" dirty="0">
                <a:effectLst/>
                <a:latin typeface="Arial" panose="020B0604020202020204" pitchFamily="34" charset="0"/>
              </a:rPr>
              <a:t> </a:t>
            </a:r>
            <a:r>
              <a:rPr lang="en-US" dirty="0" err="1">
                <a:effectLst/>
                <a:latin typeface="Arial" panose="020B0604020202020204" pitchFamily="34" charset="0"/>
              </a:rPr>
              <a:t>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volutpat</a:t>
            </a:r>
            <a:r>
              <a:rPr lang="en-US" dirty="0">
                <a:effectLst/>
                <a:latin typeface="Arial" panose="020B0604020202020204" pitchFamily="34" charset="0"/>
              </a:rPr>
              <a:t>. Ut </a:t>
            </a:r>
            <a:r>
              <a:rPr lang="en-US" dirty="0" err="1">
                <a:effectLst/>
                <a:latin typeface="Arial" panose="020B0604020202020204" pitchFamily="34" charset="0"/>
              </a:rPr>
              <a:t>wisiad</a:t>
            </a:r>
            <a:r>
              <a:rPr lang="en-US" dirty="0">
                <a:effectLst/>
                <a:latin typeface="Arial" panose="020B0604020202020204" pitchFamily="34" charset="0"/>
              </a:rPr>
              <a:t> minim </a:t>
            </a:r>
            <a:r>
              <a:rPr lang="en-US" dirty="0" err="1">
                <a:effectLst/>
                <a:latin typeface="Arial" panose="020B0604020202020204" pitchFamily="34" charset="0"/>
              </a:rPr>
              <a:t>veniam</a:t>
            </a:r>
            <a:r>
              <a:rPr lang="en-US" dirty="0">
                <a:effectLst/>
                <a:latin typeface="Arial" panose="020B0604020202020204" pitchFamily="34" charset="0"/>
              </a:rPr>
              <a:t> </a:t>
            </a:r>
            <a:r>
              <a:rPr lang="en-US" dirty="0" err="1">
                <a:effectLst/>
                <a:latin typeface="Arial" panose="020B0604020202020204" pitchFamily="34" charset="0"/>
              </a:rPr>
              <a:t>nostrud</a:t>
            </a:r>
            <a:r>
              <a:rPr lang="en-US" dirty="0">
                <a:effectLst/>
                <a:latin typeface="Arial" panose="020B0604020202020204" pitchFamily="34" charset="0"/>
              </a:rPr>
              <a:t> </a:t>
            </a:r>
            <a:r>
              <a:rPr lang="en-US" dirty="0" err="1">
                <a:effectLst/>
                <a:latin typeface="Arial" panose="020B0604020202020204" pitchFamily="34" charset="0"/>
              </a:rPr>
              <a:t>exercipsum</a:t>
            </a:r>
            <a:r>
              <a:rPr lang="en-US" dirty="0">
                <a:effectLst/>
                <a:latin typeface="Arial" panose="020B0604020202020204" pitchFamily="34" charset="0"/>
              </a:rPr>
              <a:t> </a:t>
            </a:r>
            <a:r>
              <a:rPr lang="en-US" dirty="0" err="1">
                <a:effectLst/>
                <a:latin typeface="Arial" panose="020B0604020202020204" pitchFamily="34" charset="0"/>
              </a:rPr>
              <a:t>ullam</a:t>
            </a:r>
            <a:r>
              <a:rPr lang="en-US" dirty="0">
                <a:effectLst/>
                <a:latin typeface="Arial" panose="020B0604020202020204" pitchFamily="34" charset="0"/>
              </a:rPr>
              <a:t> </a:t>
            </a:r>
            <a:r>
              <a:rPr lang="en-US" dirty="0" err="1">
                <a:effectLst/>
                <a:latin typeface="Arial" panose="020B0604020202020204" pitchFamily="34" charset="0"/>
              </a:rPr>
              <a:t>corper.Sit</a:t>
            </a:r>
            <a:r>
              <a:rPr lang="en-US" dirty="0">
                <a:effectLst/>
                <a:latin typeface="Arial" panose="020B0604020202020204" pitchFamily="34" charset="0"/>
              </a:rPr>
              <a:t> </a:t>
            </a:r>
            <a:r>
              <a:rPr lang="en-US" dirty="0" err="1">
                <a:effectLst/>
                <a:latin typeface="Arial" panose="020B0604020202020204" pitchFamily="34" charset="0"/>
              </a:rPr>
              <a:t>amet</a:t>
            </a:r>
            <a:r>
              <a:rPr lang="en-US" dirty="0">
                <a:effectLst/>
                <a:latin typeface="Arial" panose="020B0604020202020204" pitchFamily="34" charset="0"/>
              </a:rPr>
              <a:t>, </a:t>
            </a:r>
            <a:r>
              <a:rPr lang="en-US" dirty="0" err="1">
                <a:effectLst/>
                <a:latin typeface="Arial" panose="020B0604020202020204" pitchFamily="34" charset="0"/>
              </a:rPr>
              <a:t>consectetuer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nonummi</a:t>
            </a:r>
            <a:r>
              <a:rPr lang="en-US" dirty="0">
                <a:effectLst/>
                <a:latin typeface="Arial" panose="020B0604020202020204" pitchFamily="34" charset="0"/>
              </a:rPr>
              <a:t>. </a:t>
            </a:r>
            <a:r>
              <a:rPr lang="en-US" dirty="0" err="1">
                <a:effectLst/>
                <a:latin typeface="Arial" panose="020B0604020202020204" pitchFamily="34" charset="0"/>
              </a:rPr>
              <a:t>Euismod</a:t>
            </a:r>
            <a:r>
              <a:rPr lang="en-US" dirty="0">
                <a:effectLst/>
                <a:latin typeface="Arial" panose="020B0604020202020204" pitchFamily="34" charset="0"/>
              </a:rPr>
              <a:t> </a:t>
            </a:r>
            <a:r>
              <a:rPr lang="en-US" dirty="0" err="1">
                <a:effectLst/>
                <a:latin typeface="Arial" panose="020B0604020202020204" pitchFamily="34" charset="0"/>
              </a:rPr>
              <a:t>tincidunt</a:t>
            </a:r>
            <a:r>
              <a:rPr lang="en-US" dirty="0">
                <a:effectLst/>
                <a:latin typeface="Arial" panose="020B0604020202020204" pitchFamily="34" charset="0"/>
              </a:rPr>
              <a:t> </a:t>
            </a:r>
            <a:r>
              <a:rPr lang="en-US" dirty="0" err="1">
                <a:effectLst/>
                <a:latin typeface="Arial" panose="020B0604020202020204" pitchFamily="34" charset="0"/>
              </a:rPr>
              <a:t>ut</a:t>
            </a:r>
            <a:r>
              <a:rPr lang="en-US" dirty="0">
                <a:effectLst/>
                <a:latin typeface="Arial" panose="020B0604020202020204" pitchFamily="34" charset="0"/>
              </a:rPr>
              <a:t> </a:t>
            </a:r>
            <a:r>
              <a:rPr lang="en-US" dirty="0" err="1">
                <a:effectLst/>
                <a:latin typeface="Arial" panose="020B0604020202020204" pitchFamily="34" charset="0"/>
              </a:rPr>
              <a:t>laroeet</a:t>
            </a:r>
            <a:r>
              <a:rPr lang="en-US" dirty="0">
                <a:effectLst/>
                <a:latin typeface="Arial" panose="020B0604020202020204" pitchFamily="34" charset="0"/>
              </a:rPr>
              <a:t> dolore magna </a:t>
            </a:r>
            <a:r>
              <a:rPr lang="en-US" dirty="0" err="1">
                <a:effectLst/>
                <a:latin typeface="Arial" panose="020B0604020202020204" pitchFamily="34" charset="0"/>
              </a:rPr>
              <a:t>aliquam</a:t>
            </a:r>
            <a:r>
              <a:rPr lang="en-US" dirty="0">
                <a:effectLst/>
                <a:latin typeface="Arial" panose="020B0604020202020204" pitchFamily="34" charset="0"/>
              </a:rPr>
              <a:t> </a:t>
            </a:r>
            <a:r>
              <a:rPr lang="en-US" dirty="0" err="1">
                <a:effectLst/>
                <a:latin typeface="Arial" panose="020B0604020202020204" pitchFamily="34" charset="0"/>
              </a:rPr>
              <a:t>erat</a:t>
            </a:r>
            <a:r>
              <a:rPr lang="en-US" dirty="0">
                <a:effectLst/>
                <a:latin typeface="Arial" panose="020B0604020202020204" pitchFamily="34" charset="0"/>
              </a:rPr>
              <a:t> </a:t>
            </a:r>
            <a:r>
              <a:rPr lang="en-US" dirty="0" err="1">
                <a:effectLst/>
                <a:latin typeface="Arial" panose="020B0604020202020204" pitchFamily="34" charset="0"/>
              </a:rPr>
              <a:t>voluptat</a:t>
            </a:r>
            <a:r>
              <a:rPr lang="en-US" dirty="0">
                <a:effectLst/>
                <a:latin typeface="Arial" panose="020B0604020202020204" pitchFamily="34" charset="0"/>
              </a:rPr>
              <a:t>.</a:t>
            </a:r>
            <a:endParaRPr lang="en-US" dirty="0"/>
          </a:p>
        </p:txBody>
      </p:sp>
      <p:sp>
        <p:nvSpPr>
          <p:cNvPr id="5" name="Text Placeholder 9">
            <a:extLst>
              <a:ext uri="{FF2B5EF4-FFF2-40B4-BE49-F238E27FC236}">
                <a16:creationId xmlns:a16="http://schemas.microsoft.com/office/drawing/2014/main" id="{9785CA5D-34E7-B54C-9CC5-EDFF4F32354E}"/>
              </a:ext>
            </a:extLst>
          </p:cNvPr>
          <p:cNvSpPr>
            <a:spLocks noGrp="1"/>
          </p:cNvSpPr>
          <p:nvPr>
            <p:ph type="body" sz="quarter" idx="18" hasCustomPrompt="1"/>
          </p:nvPr>
        </p:nvSpPr>
        <p:spPr>
          <a:xfrm>
            <a:off x="1417134" y="779671"/>
            <a:ext cx="8942564" cy="514405"/>
          </a:xfrm>
          <a:prstGeom prst="rect">
            <a:avLst/>
          </a:prstGeom>
        </p:spPr>
        <p:txBody>
          <a:bodyPr>
            <a:noAutofit/>
          </a:bodyPr>
          <a:lstStyle>
            <a:lvl1pPr marL="0" indent="0" algn="l">
              <a:buNone/>
              <a:defRPr sz="4000" baseline="0">
                <a:solidFill>
                  <a:srgbClr val="021D49"/>
                </a:solidFill>
                <a:latin typeface="Arial Black" panose="020B0604020202020204" pitchFamily="34" charset="0"/>
              </a:defRPr>
            </a:lvl1pPr>
          </a:lstStyle>
          <a:p>
            <a:pPr lvl="0"/>
            <a:r>
              <a:rPr lang="en-US" dirty="0"/>
              <a:t>Headline</a:t>
            </a:r>
          </a:p>
        </p:txBody>
      </p:sp>
      <p:sp>
        <p:nvSpPr>
          <p:cNvPr id="6" name="Text Placeholder 13">
            <a:extLst>
              <a:ext uri="{FF2B5EF4-FFF2-40B4-BE49-F238E27FC236}">
                <a16:creationId xmlns:a16="http://schemas.microsoft.com/office/drawing/2014/main" id="{C238FEF2-E05C-C041-A953-B9DEDF8111C7}"/>
              </a:ext>
            </a:extLst>
          </p:cNvPr>
          <p:cNvSpPr>
            <a:spLocks noGrp="1"/>
          </p:cNvSpPr>
          <p:nvPr>
            <p:ph type="body" sz="quarter" idx="21" hasCustomPrompt="1"/>
          </p:nvPr>
        </p:nvSpPr>
        <p:spPr>
          <a:xfrm>
            <a:off x="1428423" y="1305976"/>
            <a:ext cx="8931275" cy="237997"/>
          </a:xfrm>
          <a:prstGeom prst="rect">
            <a:avLst/>
          </a:prstGeom>
        </p:spPr>
        <p:txBody>
          <a:bodyPr>
            <a:noAutofit/>
          </a:bodyPr>
          <a:lstStyle>
            <a:lvl1pPr marL="0" indent="0">
              <a:buNone/>
              <a:defRPr sz="1600" b="1" i="0" baseline="0">
                <a:latin typeface="Arial" panose="020B0604020202020204" pitchFamily="34" charset="0"/>
              </a:defRPr>
            </a:lvl1pPr>
          </a:lstStyle>
          <a:p>
            <a:pPr lvl="0"/>
            <a:r>
              <a:rPr lang="en-US" dirty="0"/>
              <a:t>Subhead Goes Here</a:t>
            </a:r>
          </a:p>
        </p:txBody>
      </p:sp>
    </p:spTree>
    <p:extLst>
      <p:ext uri="{BB962C8B-B14F-4D97-AF65-F5344CB8AC3E}">
        <p14:creationId xmlns:p14="http://schemas.microsoft.com/office/powerpoint/2010/main" val="11505477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ontent Slide">
    <p:spTree>
      <p:nvGrpSpPr>
        <p:cNvPr id="1" name=""/>
        <p:cNvGrpSpPr/>
        <p:nvPr/>
      </p:nvGrpSpPr>
      <p:grpSpPr>
        <a:xfrm>
          <a:off x="0" y="0"/>
          <a:ext cx="0" cy="0"/>
          <a:chOff x="0" y="0"/>
          <a:chExt cx="0" cy="0"/>
        </a:xfrm>
      </p:grpSpPr>
      <p:sp>
        <p:nvSpPr>
          <p:cNvPr id="9" name="Text Placeholder 14">
            <a:extLst>
              <a:ext uri="{FF2B5EF4-FFF2-40B4-BE49-F238E27FC236}">
                <a16:creationId xmlns:a16="http://schemas.microsoft.com/office/drawing/2014/main" id="{EF9290B0-91B4-D84B-99E7-24E0871695A1}"/>
              </a:ext>
            </a:extLst>
          </p:cNvPr>
          <p:cNvSpPr>
            <a:spLocks noGrp="1"/>
          </p:cNvSpPr>
          <p:nvPr>
            <p:ph type="body" sz="quarter" idx="15" hasCustomPrompt="1"/>
          </p:nvPr>
        </p:nvSpPr>
        <p:spPr>
          <a:xfrm>
            <a:off x="1442210" y="1652573"/>
            <a:ext cx="6838983" cy="2154360"/>
          </a:xfrm>
          <a:prstGeom prst="rect">
            <a:avLst/>
          </a:prstGeom>
        </p:spPr>
        <p:txBody>
          <a:bodyPr>
            <a:noAutofit/>
          </a:bodyPr>
          <a:lstStyle>
            <a:lvl1pPr marL="285750" marR="0" indent="-285750" algn="l" defTabSz="914400" rtl="0" eaLnBrk="1" fontAlgn="auto" latinLnBrk="0" hangingPunct="1">
              <a:lnSpc>
                <a:spcPct val="150000"/>
              </a:lnSpc>
              <a:spcBef>
                <a:spcPts val="1000"/>
              </a:spcBef>
              <a:spcAft>
                <a:spcPts val="0"/>
              </a:spcAft>
              <a:buClr>
                <a:srgbClr val="3A8DDD"/>
              </a:buClr>
              <a:buSzPct val="130000"/>
              <a:buFont typeface="Arial" panose="020B0604020202020204" pitchFamily="34" charset="0"/>
              <a:buChar char="•"/>
              <a:tabLst/>
              <a:defRPr sz="1400" b="0" i="0" baseline="0">
                <a:solidFill>
                  <a:schemeClr val="tx1"/>
                </a:solidFill>
                <a:latin typeface="Arial" panose="020B0604020202020204" pitchFamily="34" charset="0"/>
              </a:defRPr>
            </a:lvl1pPr>
            <a:lvl2pPr marL="685800" indent="-228600">
              <a:buClr>
                <a:srgbClr val="3A8DDD"/>
              </a:buClr>
              <a:buSzPct val="70000"/>
              <a:buFont typeface="Courier New" panose="02070309020205020404" pitchFamily="49" charset="0"/>
              <a:buChar char="o"/>
              <a:defRPr sz="1400" baseline="0"/>
            </a:lvl2pPr>
            <a:lvl3pPr marL="1085850" indent="-171450">
              <a:buClr>
                <a:srgbClr val="3A8DDD"/>
              </a:buClr>
              <a:buSzPct val="70000"/>
              <a:buFont typeface="Arial" panose="020B0604020202020204" pitchFamily="34" charset="0"/>
              <a:buChar char="•"/>
              <a:defRPr sz="1200" baseline="0"/>
            </a:lvl3pPr>
            <a:lvl4pPr>
              <a:buClr>
                <a:srgbClr val="3A8DDD"/>
              </a:buClr>
              <a:buSzPct val="70000"/>
              <a:defRPr sz="1200" b="0" i="1" baseline="0">
                <a:latin typeface="Arial" panose="020B0604020202020204" pitchFamily="34" charset="0"/>
              </a:defRPr>
            </a:lvl4pPr>
            <a:lvl5pPr marL="1828800" indent="0">
              <a:buNone/>
              <a:defRPr sz="1200" b="0" i="1" baseline="0">
                <a:latin typeface="Arial" panose="020B0604020202020204" pitchFamily="34" charset="0"/>
              </a:defRPr>
            </a:lvl5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effectLst/>
                <a:latin typeface="Arial" panose="020B0604020202020204" pitchFamily="34" charset="0"/>
              </a:rPr>
              <a:t>Lorem ipsum dolor sit </a:t>
            </a:r>
            <a:r>
              <a:rPr lang="en-US" dirty="0" err="1">
                <a:effectLst/>
                <a:latin typeface="Arial" panose="020B0604020202020204" pitchFamily="34" charset="0"/>
              </a:rPr>
              <a:t>ametonse</a:t>
            </a:r>
            <a:r>
              <a:rPr lang="en-US" dirty="0">
                <a:effectLst/>
                <a:latin typeface="Arial" panose="020B0604020202020204" pitchFamily="34" charset="0"/>
              </a:rPr>
              <a:t> </a:t>
            </a:r>
            <a:r>
              <a:rPr lang="en-US" dirty="0" err="1">
                <a:effectLst/>
                <a:latin typeface="Arial" panose="020B0604020202020204" pitchFamily="34" charset="0"/>
              </a:rPr>
              <a:t>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volutpat</a:t>
            </a:r>
            <a:r>
              <a:rPr lang="en-US" dirty="0">
                <a:effectLst/>
                <a:latin typeface="Arial" panose="020B0604020202020204" pitchFamily="34" charset="0"/>
              </a:rPr>
              <a:t>. Ut </a:t>
            </a:r>
            <a:r>
              <a:rPr lang="en-US" dirty="0" err="1">
                <a:effectLst/>
                <a:latin typeface="Arial" panose="020B0604020202020204" pitchFamily="34" charset="0"/>
              </a:rPr>
              <a:t>wisiad</a:t>
            </a:r>
            <a:r>
              <a:rPr lang="en-US" dirty="0">
                <a:effectLst/>
                <a:latin typeface="Arial" panose="020B0604020202020204" pitchFamily="34" charset="0"/>
              </a:rPr>
              <a:t> minim </a:t>
            </a:r>
            <a:r>
              <a:rPr lang="en-US" dirty="0" err="1">
                <a:effectLst/>
                <a:latin typeface="Arial" panose="020B0604020202020204" pitchFamily="34" charset="0"/>
              </a:rPr>
              <a:t>veniam</a:t>
            </a:r>
            <a:r>
              <a:rPr lang="en-US" dirty="0">
                <a:effectLst/>
                <a:latin typeface="Arial" panose="020B0604020202020204" pitchFamily="34" charset="0"/>
              </a:rPr>
              <a:t> </a:t>
            </a:r>
            <a:r>
              <a:rPr lang="en-US" dirty="0" err="1">
                <a:effectLst/>
                <a:latin typeface="Arial" panose="020B0604020202020204" pitchFamily="34" charset="0"/>
              </a:rPr>
              <a:t>nostrud</a:t>
            </a:r>
            <a:r>
              <a:rPr lang="en-US" dirty="0">
                <a:effectLst/>
                <a:latin typeface="Arial" panose="020B0604020202020204" pitchFamily="34" charset="0"/>
              </a:rPr>
              <a:t> </a:t>
            </a:r>
            <a:r>
              <a:rPr lang="en-US" dirty="0" err="1">
                <a:effectLst/>
                <a:latin typeface="Arial" panose="020B0604020202020204" pitchFamily="34" charset="0"/>
              </a:rPr>
              <a:t>exercipsum</a:t>
            </a:r>
            <a:r>
              <a:rPr lang="en-US" dirty="0">
                <a:effectLst/>
                <a:latin typeface="Arial" panose="020B0604020202020204" pitchFamily="34" charset="0"/>
              </a:rPr>
              <a:t> </a:t>
            </a:r>
            <a:r>
              <a:rPr lang="en-US" dirty="0" err="1">
                <a:effectLst/>
                <a:latin typeface="Arial" panose="020B0604020202020204" pitchFamily="34" charset="0"/>
              </a:rPr>
              <a:t>ullam</a:t>
            </a:r>
            <a:r>
              <a:rPr lang="en-US" dirty="0">
                <a:effectLst/>
                <a:latin typeface="Arial" panose="020B0604020202020204" pitchFamily="34" charset="0"/>
              </a:rPr>
              <a:t> </a:t>
            </a:r>
            <a:r>
              <a:rPr lang="en-US" dirty="0" err="1">
                <a:effectLst/>
                <a:latin typeface="Arial" panose="020B0604020202020204" pitchFamily="34" charset="0"/>
              </a:rPr>
              <a:t>corper.Sit</a:t>
            </a:r>
            <a:r>
              <a:rPr lang="en-US" dirty="0">
                <a:effectLst/>
                <a:latin typeface="Arial" panose="020B0604020202020204" pitchFamily="34" charset="0"/>
              </a:rPr>
              <a:t> </a:t>
            </a:r>
            <a:r>
              <a:rPr lang="en-US" dirty="0" err="1">
                <a:effectLst/>
                <a:latin typeface="Arial" panose="020B0604020202020204" pitchFamily="34" charset="0"/>
              </a:rPr>
              <a:t>amet</a:t>
            </a:r>
            <a:r>
              <a:rPr lang="en-US" dirty="0">
                <a:effectLst/>
                <a:latin typeface="Arial" panose="020B0604020202020204" pitchFamily="34" charset="0"/>
              </a:rPr>
              <a:t>.</a:t>
            </a:r>
          </a:p>
          <a:p>
            <a:pPr lvl="0"/>
            <a:r>
              <a:rPr lang="en-US" dirty="0">
                <a:effectLst/>
                <a:latin typeface="Arial" panose="020B0604020202020204" pitchFamily="34" charset="0"/>
              </a:rPr>
              <a:t>Lorem ipsum dolor sit </a:t>
            </a:r>
            <a:r>
              <a:rPr lang="en-US" dirty="0" err="1">
                <a:effectLst/>
                <a:latin typeface="Arial" panose="020B0604020202020204" pitchFamily="34" charset="0"/>
              </a:rPr>
              <a:t>ametonse</a:t>
            </a:r>
            <a:endParaRPr lang="en-US" dirty="0">
              <a:effectLst/>
              <a:latin typeface="Arial" panose="020B0604020202020204" pitchFamily="34" charset="0"/>
            </a:endParaRPr>
          </a:p>
          <a:p>
            <a:pPr lvl="1"/>
            <a:r>
              <a:rPr lang="en-US" dirty="0">
                <a:effectLst/>
                <a:latin typeface="Arial" panose="020B0604020202020204" pitchFamily="34" charset="0"/>
              </a:rPr>
              <a:t>Lorem Ipsum</a:t>
            </a:r>
          </a:p>
          <a:p>
            <a:pPr lvl="2"/>
            <a:r>
              <a:rPr lang="en-US" dirty="0">
                <a:effectLst/>
                <a:latin typeface="Arial" panose="020B0604020202020204" pitchFamily="34" charset="0"/>
              </a:rPr>
              <a:t>Lorem Ipsum</a:t>
            </a:r>
          </a:p>
          <a:p>
            <a:pPr lvl="3"/>
            <a:r>
              <a:rPr lang="en-US" dirty="0">
                <a:effectLst/>
                <a:latin typeface="Arial" panose="020B0604020202020204" pitchFamily="34" charset="0"/>
              </a:rPr>
              <a:t>Lorem Ipsum</a:t>
            </a:r>
          </a:p>
          <a:p>
            <a:pPr lvl="4"/>
            <a:r>
              <a:rPr lang="en-US" dirty="0">
                <a:effectLst/>
                <a:latin typeface="Arial" panose="020B0604020202020204" pitchFamily="34" charset="0"/>
              </a:rPr>
              <a:t>Lorem Ipsum</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lang="en-US" dirty="0">
              <a:effectLst/>
              <a:latin typeface="Arial" panose="020B0604020202020204" pitchFamily="34" charset="0"/>
            </a:endParaRP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lang="en-US" dirty="0">
              <a:effectLst/>
              <a:latin typeface="Arial" panose="020B0604020202020204" pitchFamily="34" charset="0"/>
            </a:endParaRPr>
          </a:p>
        </p:txBody>
      </p:sp>
      <p:sp>
        <p:nvSpPr>
          <p:cNvPr id="6" name="Text Placeholder 9">
            <a:extLst>
              <a:ext uri="{FF2B5EF4-FFF2-40B4-BE49-F238E27FC236}">
                <a16:creationId xmlns:a16="http://schemas.microsoft.com/office/drawing/2014/main" id="{C7FBDD4B-8D41-1041-824B-6EF37A964656}"/>
              </a:ext>
            </a:extLst>
          </p:cNvPr>
          <p:cNvSpPr>
            <a:spLocks noGrp="1"/>
          </p:cNvSpPr>
          <p:nvPr>
            <p:ph type="body" sz="quarter" idx="11" hasCustomPrompt="1"/>
          </p:nvPr>
        </p:nvSpPr>
        <p:spPr>
          <a:xfrm>
            <a:off x="1417134" y="779671"/>
            <a:ext cx="8931274" cy="514405"/>
          </a:xfrm>
          <a:prstGeom prst="rect">
            <a:avLst/>
          </a:prstGeom>
        </p:spPr>
        <p:txBody>
          <a:bodyPr>
            <a:noAutofit/>
          </a:bodyPr>
          <a:lstStyle>
            <a:lvl1pPr marL="0" indent="0" algn="l">
              <a:buNone/>
              <a:defRPr sz="4000" baseline="0">
                <a:solidFill>
                  <a:srgbClr val="021D49"/>
                </a:solidFill>
                <a:latin typeface="Arial Black" panose="020B0604020202020204" pitchFamily="34" charset="0"/>
              </a:defRPr>
            </a:lvl1pPr>
          </a:lstStyle>
          <a:p>
            <a:pPr lvl="0"/>
            <a:r>
              <a:rPr lang="en-US" dirty="0"/>
              <a:t>Headline</a:t>
            </a:r>
          </a:p>
        </p:txBody>
      </p:sp>
      <p:sp>
        <p:nvSpPr>
          <p:cNvPr id="7" name="Text Placeholder 13">
            <a:extLst>
              <a:ext uri="{FF2B5EF4-FFF2-40B4-BE49-F238E27FC236}">
                <a16:creationId xmlns:a16="http://schemas.microsoft.com/office/drawing/2014/main" id="{F89FF915-3769-D644-AF53-95600A205B0B}"/>
              </a:ext>
            </a:extLst>
          </p:cNvPr>
          <p:cNvSpPr>
            <a:spLocks noGrp="1"/>
          </p:cNvSpPr>
          <p:nvPr>
            <p:ph type="body" sz="quarter" idx="21" hasCustomPrompt="1"/>
          </p:nvPr>
        </p:nvSpPr>
        <p:spPr>
          <a:xfrm>
            <a:off x="1428423" y="1305976"/>
            <a:ext cx="8931275" cy="237997"/>
          </a:xfrm>
          <a:prstGeom prst="rect">
            <a:avLst/>
          </a:prstGeom>
        </p:spPr>
        <p:txBody>
          <a:bodyPr>
            <a:noAutofit/>
          </a:bodyPr>
          <a:lstStyle>
            <a:lvl1pPr marL="0" indent="0">
              <a:buNone/>
              <a:defRPr sz="1600" b="1" i="0" baseline="0">
                <a:latin typeface="Arial" panose="020B0604020202020204" pitchFamily="34" charset="0"/>
              </a:defRPr>
            </a:lvl1pPr>
          </a:lstStyle>
          <a:p>
            <a:pPr lvl="0"/>
            <a:r>
              <a:rPr lang="en-US" dirty="0"/>
              <a:t>Subhead Goes Here</a:t>
            </a:r>
          </a:p>
        </p:txBody>
      </p:sp>
    </p:spTree>
    <p:extLst>
      <p:ext uri="{BB962C8B-B14F-4D97-AF65-F5344CB8AC3E}">
        <p14:creationId xmlns:p14="http://schemas.microsoft.com/office/powerpoint/2010/main" val="27215917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ontent Slide">
    <p:spTree>
      <p:nvGrpSpPr>
        <p:cNvPr id="1" name=""/>
        <p:cNvGrpSpPr/>
        <p:nvPr/>
      </p:nvGrpSpPr>
      <p:grpSpPr>
        <a:xfrm>
          <a:off x="0" y="0"/>
          <a:ext cx="0" cy="0"/>
          <a:chOff x="0" y="0"/>
          <a:chExt cx="0" cy="0"/>
        </a:xfrm>
      </p:grpSpPr>
      <p:sp>
        <p:nvSpPr>
          <p:cNvPr id="4" name="Text Placeholder 9">
            <a:extLst>
              <a:ext uri="{FF2B5EF4-FFF2-40B4-BE49-F238E27FC236}">
                <a16:creationId xmlns:a16="http://schemas.microsoft.com/office/drawing/2014/main" id="{15B9AC61-555E-7B42-B5F5-C0FD8BB029EF}"/>
              </a:ext>
            </a:extLst>
          </p:cNvPr>
          <p:cNvSpPr>
            <a:spLocks noGrp="1"/>
          </p:cNvSpPr>
          <p:nvPr>
            <p:ph type="body" sz="quarter" idx="11" hasCustomPrompt="1"/>
          </p:nvPr>
        </p:nvSpPr>
        <p:spPr>
          <a:xfrm>
            <a:off x="1956122" y="1122254"/>
            <a:ext cx="8305478" cy="514405"/>
          </a:xfrm>
          <a:prstGeom prst="rect">
            <a:avLst/>
          </a:prstGeom>
        </p:spPr>
        <p:txBody>
          <a:bodyPr>
            <a:noAutofit/>
          </a:bodyPr>
          <a:lstStyle>
            <a:lvl1pPr marL="0" indent="0" algn="ctr">
              <a:buNone/>
              <a:defRPr sz="4000" baseline="0">
                <a:solidFill>
                  <a:srgbClr val="021D49"/>
                </a:solidFill>
                <a:latin typeface="Arial Black" panose="020B0604020202020204" pitchFamily="34" charset="0"/>
              </a:defRPr>
            </a:lvl1pPr>
          </a:lstStyle>
          <a:p>
            <a:pPr lvl="0"/>
            <a:r>
              <a:rPr lang="en-US" dirty="0"/>
              <a:t>Headline</a:t>
            </a:r>
          </a:p>
        </p:txBody>
      </p:sp>
      <p:sp>
        <p:nvSpPr>
          <p:cNvPr id="3" name="Text Placeholder 2">
            <a:extLst>
              <a:ext uri="{FF2B5EF4-FFF2-40B4-BE49-F238E27FC236}">
                <a16:creationId xmlns:a16="http://schemas.microsoft.com/office/drawing/2014/main" id="{4696564D-4937-0042-B543-98FB394CC539}"/>
              </a:ext>
            </a:extLst>
          </p:cNvPr>
          <p:cNvSpPr>
            <a:spLocks noGrp="1"/>
          </p:cNvSpPr>
          <p:nvPr>
            <p:ph type="body" sz="quarter" idx="17" hasCustomPrompt="1"/>
          </p:nvPr>
        </p:nvSpPr>
        <p:spPr>
          <a:xfrm>
            <a:off x="1967697" y="2118840"/>
            <a:ext cx="8293587" cy="1858319"/>
          </a:xfrm>
          <a:prstGeom prst="rect">
            <a:avLst/>
          </a:prstGeom>
        </p:spPr>
        <p:txBody>
          <a:bodyPr>
            <a:noAutofit/>
          </a:bodyPr>
          <a:lstStyle>
            <a:lvl1pPr marL="0" marR="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sz="1400" baseline="0">
                <a:solidFill>
                  <a:schemeClr val="tx1"/>
                </a:solidFill>
                <a:latin typeface="Arial" panose="020B0604020202020204" pitchFamily="34" charset="0"/>
              </a:defRPr>
            </a:lvl1p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effectLst/>
                <a:latin typeface="Arial" panose="020B0604020202020204" pitchFamily="34" charset="0"/>
              </a:rPr>
              <a:t>Lorem ipsum dolor sit </a:t>
            </a:r>
            <a:r>
              <a:rPr lang="en-US" dirty="0" err="1">
                <a:effectLst/>
                <a:latin typeface="Arial" panose="020B0604020202020204" pitchFamily="34" charset="0"/>
              </a:rPr>
              <a:t>ametonse</a:t>
            </a:r>
            <a:r>
              <a:rPr lang="en-US" dirty="0">
                <a:effectLst/>
                <a:latin typeface="Arial" panose="020B0604020202020204" pitchFamily="34" charset="0"/>
              </a:rPr>
              <a:t> </a:t>
            </a:r>
            <a:r>
              <a:rPr lang="en-US" dirty="0" err="1">
                <a:effectLst/>
                <a:latin typeface="Arial" panose="020B0604020202020204" pitchFamily="34" charset="0"/>
              </a:rPr>
              <a:t>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volutpat</a:t>
            </a:r>
            <a:r>
              <a:rPr lang="en-US" dirty="0">
                <a:effectLst/>
                <a:latin typeface="Arial" panose="020B0604020202020204" pitchFamily="34" charset="0"/>
              </a:rPr>
              <a:t>. Ut </a:t>
            </a:r>
            <a:r>
              <a:rPr lang="en-US" dirty="0" err="1">
                <a:effectLst/>
                <a:latin typeface="Arial" panose="020B0604020202020204" pitchFamily="34" charset="0"/>
              </a:rPr>
              <a:t>wisiad</a:t>
            </a:r>
            <a:r>
              <a:rPr lang="en-US" dirty="0">
                <a:effectLst/>
                <a:latin typeface="Arial" panose="020B0604020202020204" pitchFamily="34" charset="0"/>
              </a:rPr>
              <a:t> minim </a:t>
            </a:r>
            <a:r>
              <a:rPr lang="en-US" dirty="0" err="1">
                <a:effectLst/>
                <a:latin typeface="Arial" panose="020B0604020202020204" pitchFamily="34" charset="0"/>
              </a:rPr>
              <a:t>veniam</a:t>
            </a:r>
            <a:r>
              <a:rPr lang="en-US" dirty="0">
                <a:effectLst/>
                <a:latin typeface="Arial" panose="020B0604020202020204" pitchFamily="34" charset="0"/>
              </a:rPr>
              <a:t> </a:t>
            </a:r>
            <a:r>
              <a:rPr lang="en-US" dirty="0" err="1">
                <a:effectLst/>
                <a:latin typeface="Arial" panose="020B0604020202020204" pitchFamily="34" charset="0"/>
              </a:rPr>
              <a:t>nostrud</a:t>
            </a:r>
            <a:r>
              <a:rPr lang="en-US" dirty="0">
                <a:effectLst/>
                <a:latin typeface="Arial" panose="020B0604020202020204" pitchFamily="34" charset="0"/>
              </a:rPr>
              <a:t> </a:t>
            </a:r>
            <a:r>
              <a:rPr lang="en-US" dirty="0" err="1">
                <a:effectLst/>
                <a:latin typeface="Arial" panose="020B0604020202020204" pitchFamily="34" charset="0"/>
              </a:rPr>
              <a:t>exercipsum</a:t>
            </a:r>
            <a:r>
              <a:rPr lang="en-US" dirty="0">
                <a:effectLst/>
                <a:latin typeface="Arial" panose="020B0604020202020204" pitchFamily="34" charset="0"/>
              </a:rPr>
              <a:t> </a:t>
            </a:r>
            <a:r>
              <a:rPr lang="en-US" dirty="0" err="1">
                <a:effectLst/>
                <a:latin typeface="Arial" panose="020B0604020202020204" pitchFamily="34" charset="0"/>
              </a:rPr>
              <a:t>ullam</a:t>
            </a:r>
            <a:r>
              <a:rPr lang="en-US" dirty="0">
                <a:effectLst/>
                <a:latin typeface="Arial" panose="020B0604020202020204" pitchFamily="34" charset="0"/>
              </a:rPr>
              <a:t> </a:t>
            </a:r>
            <a:r>
              <a:rPr lang="en-US" dirty="0" err="1">
                <a:effectLst/>
                <a:latin typeface="Arial" panose="020B0604020202020204" pitchFamily="34" charset="0"/>
              </a:rPr>
              <a:t>corper.Sit</a:t>
            </a:r>
            <a:r>
              <a:rPr lang="en-US" dirty="0">
                <a:effectLst/>
                <a:latin typeface="Arial" panose="020B0604020202020204" pitchFamily="34" charset="0"/>
              </a:rPr>
              <a:t> </a:t>
            </a:r>
            <a:r>
              <a:rPr lang="en-US" dirty="0" err="1">
                <a:effectLst/>
                <a:latin typeface="Arial" panose="020B0604020202020204" pitchFamily="34" charset="0"/>
              </a:rPr>
              <a:t>amet</a:t>
            </a:r>
            <a:r>
              <a:rPr lang="en-US" dirty="0">
                <a:effectLst/>
                <a:latin typeface="Arial" panose="020B0604020202020204" pitchFamily="34" charset="0"/>
              </a:rPr>
              <a:t>. Lorem ipsum dolor sit </a:t>
            </a:r>
            <a:r>
              <a:rPr lang="en-US" dirty="0" err="1">
                <a:effectLst/>
                <a:latin typeface="Arial" panose="020B0604020202020204" pitchFamily="34" charset="0"/>
              </a:rPr>
              <a:t>ametonse</a:t>
            </a:r>
            <a:r>
              <a:rPr lang="en-US" dirty="0">
                <a:effectLst/>
                <a:latin typeface="Arial" panose="020B0604020202020204" pitchFamily="34" charset="0"/>
              </a:rPr>
              <a:t> </a:t>
            </a:r>
            <a:r>
              <a:rPr lang="en-US" dirty="0" err="1">
                <a:effectLst/>
                <a:latin typeface="Arial" panose="020B0604020202020204" pitchFamily="34" charset="0"/>
              </a:rPr>
              <a:t>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volutpat</a:t>
            </a:r>
            <a:r>
              <a:rPr lang="en-US" dirty="0">
                <a:effectLst/>
                <a:latin typeface="Arial" panose="020B0604020202020204" pitchFamily="34" charset="0"/>
              </a:rPr>
              <a:t>. Ut </a:t>
            </a:r>
            <a:r>
              <a:rPr lang="en-US" dirty="0" err="1">
                <a:effectLst/>
                <a:latin typeface="Arial" panose="020B0604020202020204" pitchFamily="34" charset="0"/>
              </a:rPr>
              <a:t>wisiad</a:t>
            </a:r>
            <a:r>
              <a:rPr lang="en-US" dirty="0">
                <a:effectLst/>
                <a:latin typeface="Arial" panose="020B0604020202020204" pitchFamily="34" charset="0"/>
              </a:rPr>
              <a:t> minim </a:t>
            </a:r>
            <a:r>
              <a:rPr lang="en-US" dirty="0" err="1">
                <a:effectLst/>
                <a:latin typeface="Arial" panose="020B0604020202020204" pitchFamily="34" charset="0"/>
              </a:rPr>
              <a:t>veniam</a:t>
            </a:r>
            <a:r>
              <a:rPr lang="en-US" dirty="0">
                <a:effectLst/>
                <a:latin typeface="Arial" panose="020B0604020202020204" pitchFamily="34" charset="0"/>
              </a:rPr>
              <a:t> </a:t>
            </a:r>
            <a:r>
              <a:rPr lang="en-US" dirty="0" err="1">
                <a:effectLst/>
                <a:latin typeface="Arial" panose="020B0604020202020204" pitchFamily="34" charset="0"/>
              </a:rPr>
              <a:t>nostrud</a:t>
            </a:r>
            <a:r>
              <a:rPr lang="en-US" dirty="0">
                <a:effectLst/>
                <a:latin typeface="Arial" panose="020B0604020202020204" pitchFamily="34" charset="0"/>
              </a:rPr>
              <a:t> </a:t>
            </a:r>
            <a:r>
              <a:rPr lang="en-US" dirty="0" err="1">
                <a:effectLst/>
                <a:latin typeface="Arial" panose="020B0604020202020204" pitchFamily="34" charset="0"/>
              </a:rPr>
              <a:t>exercipsum</a:t>
            </a:r>
            <a:r>
              <a:rPr lang="en-US" dirty="0">
                <a:effectLst/>
                <a:latin typeface="Arial" panose="020B0604020202020204" pitchFamily="34" charset="0"/>
              </a:rPr>
              <a:t> </a:t>
            </a:r>
            <a:r>
              <a:rPr lang="en-US" dirty="0" err="1">
                <a:effectLst/>
                <a:latin typeface="Arial" panose="020B0604020202020204" pitchFamily="34" charset="0"/>
              </a:rPr>
              <a:t>ullam</a:t>
            </a:r>
            <a:r>
              <a:rPr lang="en-US" dirty="0">
                <a:effectLst/>
                <a:latin typeface="Arial" panose="020B0604020202020204" pitchFamily="34" charset="0"/>
              </a:rPr>
              <a:t> </a:t>
            </a:r>
            <a:r>
              <a:rPr lang="en-US" dirty="0" err="1">
                <a:effectLst/>
                <a:latin typeface="Arial" panose="020B0604020202020204" pitchFamily="34" charset="0"/>
              </a:rPr>
              <a:t>corper</a:t>
            </a:r>
            <a:r>
              <a:rPr lang="en-US" dirty="0">
                <a:effectLst/>
                <a:latin typeface="Arial" panose="020B0604020202020204" pitchFamily="34" charset="0"/>
              </a:rPr>
              <a:t>.</a:t>
            </a:r>
          </a:p>
          <a:p>
            <a:pPr lvl="0"/>
            <a:endParaRPr lang="en-US" dirty="0"/>
          </a:p>
        </p:txBody>
      </p:sp>
      <p:sp>
        <p:nvSpPr>
          <p:cNvPr id="14" name="Picture Placeholder 9">
            <a:extLst>
              <a:ext uri="{FF2B5EF4-FFF2-40B4-BE49-F238E27FC236}">
                <a16:creationId xmlns:a16="http://schemas.microsoft.com/office/drawing/2014/main" id="{3848FA90-A2F0-4547-B753-E071BE0C272A}"/>
              </a:ext>
            </a:extLst>
          </p:cNvPr>
          <p:cNvSpPr>
            <a:spLocks noGrp="1"/>
          </p:cNvSpPr>
          <p:nvPr>
            <p:ph type="pic" sz="quarter" idx="20" hasCustomPrompt="1"/>
          </p:nvPr>
        </p:nvSpPr>
        <p:spPr>
          <a:xfrm>
            <a:off x="8391150" y="3810000"/>
            <a:ext cx="3800850" cy="3048000"/>
          </a:xfrm>
          <a:prstGeom prst="rect">
            <a:avLst/>
          </a:prstGeom>
          <a:solidFill>
            <a:schemeClr val="bg1">
              <a:lumMod val="65000"/>
            </a:schemeClr>
          </a:solidFill>
        </p:spPr>
        <p:txBody>
          <a:bodyPr lIns="1737360" tIns="822960"/>
          <a:lstStyle>
            <a:lvl1pPr marL="0" indent="0">
              <a:buNone/>
              <a:defRPr>
                <a:solidFill>
                  <a:schemeClr val="bg1"/>
                </a:solidFill>
              </a:defRPr>
            </a:lvl1pPr>
          </a:lstStyle>
          <a:p>
            <a:r>
              <a:rPr lang="en-US" dirty="0"/>
              <a:t>Picture</a:t>
            </a:r>
          </a:p>
        </p:txBody>
      </p:sp>
      <p:sp>
        <p:nvSpPr>
          <p:cNvPr id="16" name="Picture Placeholder 9">
            <a:extLst>
              <a:ext uri="{FF2B5EF4-FFF2-40B4-BE49-F238E27FC236}">
                <a16:creationId xmlns:a16="http://schemas.microsoft.com/office/drawing/2014/main" id="{ECE52FDC-8377-864F-B467-70DD3AC0104A}"/>
              </a:ext>
            </a:extLst>
          </p:cNvPr>
          <p:cNvSpPr>
            <a:spLocks noGrp="1"/>
          </p:cNvSpPr>
          <p:nvPr>
            <p:ph type="pic" sz="quarter" idx="21" hasCustomPrompt="1"/>
          </p:nvPr>
        </p:nvSpPr>
        <p:spPr>
          <a:xfrm>
            <a:off x="4460127" y="3810000"/>
            <a:ext cx="3800850" cy="3048000"/>
          </a:xfrm>
          <a:prstGeom prst="rect">
            <a:avLst/>
          </a:prstGeom>
          <a:solidFill>
            <a:schemeClr val="bg1">
              <a:lumMod val="65000"/>
            </a:schemeClr>
          </a:solidFill>
        </p:spPr>
        <p:txBody>
          <a:bodyPr lIns="1737360" tIns="822960"/>
          <a:lstStyle>
            <a:lvl1pPr marL="0" indent="0">
              <a:buNone/>
              <a:defRPr>
                <a:solidFill>
                  <a:schemeClr val="bg1"/>
                </a:solidFill>
              </a:defRPr>
            </a:lvl1pPr>
          </a:lstStyle>
          <a:p>
            <a:r>
              <a:rPr lang="en-US" dirty="0"/>
              <a:t>Picture</a:t>
            </a:r>
          </a:p>
        </p:txBody>
      </p:sp>
      <p:sp>
        <p:nvSpPr>
          <p:cNvPr id="17" name="Picture Placeholder 9">
            <a:extLst>
              <a:ext uri="{FF2B5EF4-FFF2-40B4-BE49-F238E27FC236}">
                <a16:creationId xmlns:a16="http://schemas.microsoft.com/office/drawing/2014/main" id="{4A0C78B5-6089-B743-8969-C1287896EA87}"/>
              </a:ext>
            </a:extLst>
          </p:cNvPr>
          <p:cNvSpPr>
            <a:spLocks noGrp="1"/>
          </p:cNvSpPr>
          <p:nvPr>
            <p:ph type="pic" sz="quarter" idx="22" hasCustomPrompt="1"/>
          </p:nvPr>
        </p:nvSpPr>
        <p:spPr>
          <a:xfrm>
            <a:off x="544010" y="3810000"/>
            <a:ext cx="3800850" cy="3048000"/>
          </a:xfrm>
          <a:prstGeom prst="rect">
            <a:avLst/>
          </a:prstGeom>
          <a:solidFill>
            <a:schemeClr val="bg1">
              <a:lumMod val="65000"/>
            </a:schemeClr>
          </a:solidFill>
        </p:spPr>
        <p:txBody>
          <a:bodyPr lIns="1737360" tIns="822960"/>
          <a:lstStyle>
            <a:lvl1pPr marL="0" indent="0">
              <a:buNone/>
              <a:defRPr>
                <a:solidFill>
                  <a:schemeClr val="bg1"/>
                </a:solidFill>
              </a:defRPr>
            </a:lvl1pPr>
          </a:lstStyle>
          <a:p>
            <a:r>
              <a:rPr lang="en-US" dirty="0"/>
              <a:t>Picture</a:t>
            </a:r>
          </a:p>
        </p:txBody>
      </p:sp>
      <p:sp>
        <p:nvSpPr>
          <p:cNvPr id="7" name="Text Placeholder 13">
            <a:extLst>
              <a:ext uri="{FF2B5EF4-FFF2-40B4-BE49-F238E27FC236}">
                <a16:creationId xmlns:a16="http://schemas.microsoft.com/office/drawing/2014/main" id="{273F00F9-CD81-C445-91F8-53390E39B19C}"/>
              </a:ext>
            </a:extLst>
          </p:cNvPr>
          <p:cNvSpPr>
            <a:spLocks noGrp="1"/>
          </p:cNvSpPr>
          <p:nvPr>
            <p:ph type="body" sz="quarter" idx="23" hasCustomPrompt="1"/>
          </p:nvPr>
        </p:nvSpPr>
        <p:spPr>
          <a:xfrm>
            <a:off x="1955806" y="1636659"/>
            <a:ext cx="8305478" cy="280276"/>
          </a:xfrm>
          <a:prstGeom prst="rect">
            <a:avLst/>
          </a:prstGeom>
        </p:spPr>
        <p:txBody>
          <a:bodyPr>
            <a:noAutofit/>
          </a:bodyPr>
          <a:lstStyle>
            <a:lvl1pPr marL="0" indent="0" algn="ctr">
              <a:buNone/>
              <a:defRPr sz="1600" b="1" i="0" baseline="0">
                <a:latin typeface="Arial" panose="020B0604020202020204" pitchFamily="34" charset="0"/>
              </a:defRPr>
            </a:lvl1pPr>
          </a:lstStyle>
          <a:p>
            <a:pPr lvl="0"/>
            <a:r>
              <a:rPr lang="en-US" dirty="0"/>
              <a:t>Subhead Goes Here</a:t>
            </a:r>
          </a:p>
        </p:txBody>
      </p:sp>
    </p:spTree>
    <p:extLst>
      <p:ext uri="{BB962C8B-B14F-4D97-AF65-F5344CB8AC3E}">
        <p14:creationId xmlns:p14="http://schemas.microsoft.com/office/powerpoint/2010/main" val="2014926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Content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A6443F-C3B3-534C-9CA9-EFE7D75BC70F}"/>
              </a:ext>
            </a:extLst>
          </p:cNvPr>
          <p:cNvSpPr/>
          <p:nvPr userDrawn="1"/>
        </p:nvSpPr>
        <p:spPr>
          <a:xfrm>
            <a:off x="0" y="497711"/>
            <a:ext cx="1088967" cy="6383438"/>
          </a:xfrm>
          <a:prstGeom prst="rect">
            <a:avLst/>
          </a:prstGeom>
          <a:solidFill>
            <a:srgbClr val="3A8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18">
            <a:extLst>
              <a:ext uri="{FF2B5EF4-FFF2-40B4-BE49-F238E27FC236}">
                <a16:creationId xmlns:a16="http://schemas.microsoft.com/office/drawing/2014/main" id="{BBC8B7AE-9767-934D-BFB1-C0F9AA9F434A}"/>
              </a:ext>
            </a:extLst>
          </p:cNvPr>
          <p:cNvSpPr>
            <a:spLocks noGrp="1"/>
          </p:cNvSpPr>
          <p:nvPr>
            <p:ph type="body" sz="quarter" idx="14" hasCustomPrompt="1"/>
          </p:nvPr>
        </p:nvSpPr>
        <p:spPr>
          <a:xfrm>
            <a:off x="1918432" y="3756134"/>
            <a:ext cx="8886748" cy="1503552"/>
          </a:xfrm>
          <a:prstGeom prst="rect">
            <a:avLst/>
          </a:prstGeom>
        </p:spPr>
        <p:txBody>
          <a:bodyPr>
            <a:noAutofit/>
          </a:bodyPr>
          <a:lstStyle>
            <a:lvl1pPr marL="285750" indent="-285750" algn="l">
              <a:lnSpc>
                <a:spcPct val="100000"/>
              </a:lnSpc>
              <a:buClr>
                <a:srgbClr val="3A8DDD"/>
              </a:buClr>
              <a:buSzPct val="130000"/>
              <a:buFont typeface="Arial" panose="020B0604020202020204" pitchFamily="34" charset="0"/>
              <a:buChar char="•"/>
              <a:defRPr sz="1400" b="0" i="0" baseline="0">
                <a:solidFill>
                  <a:schemeClr val="tx1"/>
                </a:solidFill>
                <a:latin typeface="Arial" panose="020B0604020202020204" pitchFamily="34" charset="0"/>
              </a:defRPr>
            </a:lvl1pPr>
            <a:lvl2pPr marL="685800" indent="-228600">
              <a:buClr>
                <a:srgbClr val="3A8DDD"/>
              </a:buClr>
              <a:buSzPct val="70000"/>
              <a:buFont typeface="Courier New" panose="02070309020205020404" pitchFamily="49" charset="0"/>
              <a:buChar char="o"/>
              <a:defRPr sz="1400" b="0" i="0" baseline="0">
                <a:latin typeface="Arial" panose="020B0604020202020204" pitchFamily="34" charset="0"/>
              </a:defRPr>
            </a:lvl2pPr>
            <a:lvl3pPr marL="1143000" indent="-228600">
              <a:buClr>
                <a:srgbClr val="3A8DDD"/>
              </a:buClr>
              <a:buSzPct val="70000"/>
              <a:buFont typeface="Arial" panose="020B0604020202020204" pitchFamily="34" charset="0"/>
              <a:buChar char="•"/>
              <a:defRPr sz="1200" b="0" i="0" baseline="0">
                <a:latin typeface="Arial" panose="020B0604020202020204" pitchFamily="34" charset="0"/>
              </a:defRPr>
            </a:lvl3pPr>
            <a:lvl4pPr marL="1600200" indent="-228600">
              <a:buClr>
                <a:srgbClr val="3A8DDD"/>
              </a:buClr>
              <a:buSzPct val="70000"/>
              <a:buFont typeface="Arial" panose="020B0604020202020204" pitchFamily="34" charset="0"/>
              <a:buChar char="•"/>
              <a:defRPr sz="1200" b="0" i="1" baseline="0">
                <a:latin typeface="Arial" panose="020B0604020202020204" pitchFamily="34" charset="0"/>
              </a:defRPr>
            </a:lvl4pPr>
            <a:lvl5pPr marL="1828800" indent="0">
              <a:buFontTx/>
              <a:buNone/>
              <a:defRPr sz="1200" b="0" i="1" baseline="0">
                <a:latin typeface="Arial" panose="020B0604020202020204" pitchFamily="34" charset="0"/>
              </a:defRPr>
            </a:lvl5pPr>
          </a:lstStyle>
          <a:p>
            <a:pPr lvl="0"/>
            <a:r>
              <a:rPr lang="en-US" dirty="0">
                <a:effectLst/>
                <a:latin typeface="Arial" panose="020B0604020202020204" pitchFamily="34" charset="0"/>
              </a:rPr>
              <a:t>Lorem ipsum dolor sit </a:t>
            </a:r>
            <a:r>
              <a:rPr lang="en-US" dirty="0" err="1">
                <a:effectLst/>
                <a:latin typeface="Arial" panose="020B0604020202020204" pitchFamily="34" charset="0"/>
              </a:rPr>
              <a:t>ametonse</a:t>
            </a:r>
            <a:endParaRPr lang="en-US" dirty="0">
              <a:effectLst/>
              <a:latin typeface="Arial" panose="020B0604020202020204" pitchFamily="34" charset="0"/>
            </a:endParaRPr>
          </a:p>
          <a:p>
            <a:pPr lvl="0"/>
            <a:r>
              <a:rPr lang="en-US" dirty="0">
                <a:effectLst/>
                <a:latin typeface="Arial" panose="020B0604020202020204" pitchFamily="34" charset="0"/>
              </a:rPr>
              <a:t>Lorem ipsum dolor sit </a:t>
            </a:r>
            <a:r>
              <a:rPr lang="en-US" dirty="0" err="1">
                <a:effectLst/>
                <a:latin typeface="Arial" panose="020B0604020202020204" pitchFamily="34" charset="0"/>
              </a:rPr>
              <a:t>ametonse</a:t>
            </a:r>
            <a:endParaRPr lang="en-US" dirty="0">
              <a:effectLst/>
              <a:latin typeface="Arial" panose="020B0604020202020204" pitchFamily="34" charset="0"/>
            </a:endParaRPr>
          </a:p>
          <a:p>
            <a:pPr lvl="1"/>
            <a:r>
              <a:rPr lang="en-US" dirty="0">
                <a:effectLst/>
                <a:latin typeface="Arial" panose="020B0604020202020204" pitchFamily="34" charset="0"/>
              </a:rPr>
              <a:t>Lorem Ipsum</a:t>
            </a:r>
          </a:p>
          <a:p>
            <a:pPr lvl="2"/>
            <a:r>
              <a:rPr lang="en-US" dirty="0">
                <a:effectLst/>
                <a:latin typeface="Arial" panose="020B0604020202020204" pitchFamily="34" charset="0"/>
              </a:rPr>
              <a:t>Lorem Ipsum</a:t>
            </a:r>
          </a:p>
          <a:p>
            <a:pPr lvl="3"/>
            <a:r>
              <a:rPr lang="en-US" dirty="0">
                <a:effectLst/>
                <a:latin typeface="Arial" panose="020B0604020202020204" pitchFamily="34" charset="0"/>
              </a:rPr>
              <a:t>Lorem Ipsum</a:t>
            </a:r>
          </a:p>
          <a:p>
            <a:pPr lvl="4"/>
            <a:r>
              <a:rPr lang="en-US" dirty="0">
                <a:effectLst/>
                <a:latin typeface="Arial" panose="020B0604020202020204" pitchFamily="34" charset="0"/>
              </a:rPr>
              <a:t>Lorem Ipsum</a:t>
            </a:r>
          </a:p>
        </p:txBody>
      </p:sp>
      <p:sp>
        <p:nvSpPr>
          <p:cNvPr id="9" name="Text Placeholder 14">
            <a:extLst>
              <a:ext uri="{FF2B5EF4-FFF2-40B4-BE49-F238E27FC236}">
                <a16:creationId xmlns:a16="http://schemas.microsoft.com/office/drawing/2014/main" id="{EF9290B0-91B4-D84B-99E7-24E0871695A1}"/>
              </a:ext>
            </a:extLst>
          </p:cNvPr>
          <p:cNvSpPr>
            <a:spLocks noGrp="1"/>
          </p:cNvSpPr>
          <p:nvPr>
            <p:ph type="body" sz="quarter" idx="15" hasCustomPrompt="1"/>
          </p:nvPr>
        </p:nvSpPr>
        <p:spPr>
          <a:xfrm>
            <a:off x="1918584" y="2612672"/>
            <a:ext cx="8908897" cy="1120697"/>
          </a:xfrm>
          <a:prstGeom prst="rect">
            <a:avLst/>
          </a:prstGeo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400" b="0" i="0" baseline="0">
                <a:solidFill>
                  <a:schemeClr val="tx1"/>
                </a:solidFill>
                <a:latin typeface="Arial" panose="020B0604020202020204" pitchFamily="34" charset="0"/>
              </a:defRPr>
            </a:lvl1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effectLst/>
                <a:latin typeface="Arial" panose="020B0604020202020204" pitchFamily="34" charset="0"/>
              </a:rPr>
              <a:t>Lorem ipsum dolor sit </a:t>
            </a:r>
            <a:r>
              <a:rPr lang="en-US" dirty="0" err="1">
                <a:effectLst/>
                <a:latin typeface="Arial" panose="020B0604020202020204" pitchFamily="34" charset="0"/>
              </a:rPr>
              <a:t>ametonse</a:t>
            </a:r>
            <a:r>
              <a:rPr lang="en-US" dirty="0">
                <a:effectLst/>
                <a:latin typeface="Arial" panose="020B0604020202020204" pitchFamily="34" charset="0"/>
              </a:rPr>
              <a:t> </a:t>
            </a:r>
            <a:r>
              <a:rPr lang="en-US" dirty="0" err="1">
                <a:effectLst/>
                <a:latin typeface="Arial" panose="020B0604020202020204" pitchFamily="34" charset="0"/>
              </a:rPr>
              <a:t>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volutpat</a:t>
            </a:r>
            <a:r>
              <a:rPr lang="en-US" dirty="0">
                <a:effectLst/>
                <a:latin typeface="Arial" panose="020B0604020202020204" pitchFamily="34" charset="0"/>
              </a:rPr>
              <a:t>. Ut </a:t>
            </a:r>
            <a:r>
              <a:rPr lang="en-US" dirty="0" err="1">
                <a:effectLst/>
                <a:latin typeface="Arial" panose="020B0604020202020204" pitchFamily="34" charset="0"/>
              </a:rPr>
              <a:t>wisiad</a:t>
            </a:r>
            <a:r>
              <a:rPr lang="en-US" dirty="0">
                <a:effectLst/>
                <a:latin typeface="Arial" panose="020B0604020202020204" pitchFamily="34" charset="0"/>
              </a:rPr>
              <a:t> minim </a:t>
            </a:r>
            <a:r>
              <a:rPr lang="en-US" dirty="0" err="1">
                <a:effectLst/>
                <a:latin typeface="Arial" panose="020B0604020202020204" pitchFamily="34" charset="0"/>
              </a:rPr>
              <a:t>veniam</a:t>
            </a:r>
            <a:r>
              <a:rPr lang="en-US" dirty="0">
                <a:effectLst/>
                <a:latin typeface="Arial" panose="020B0604020202020204" pitchFamily="34" charset="0"/>
              </a:rPr>
              <a:t> </a:t>
            </a:r>
            <a:r>
              <a:rPr lang="en-US" dirty="0" err="1">
                <a:effectLst/>
                <a:latin typeface="Arial" panose="020B0604020202020204" pitchFamily="34" charset="0"/>
              </a:rPr>
              <a:t>nostrud</a:t>
            </a:r>
            <a:r>
              <a:rPr lang="en-US" dirty="0">
                <a:effectLst/>
                <a:latin typeface="Arial" panose="020B0604020202020204" pitchFamily="34" charset="0"/>
              </a:rPr>
              <a:t> </a:t>
            </a:r>
            <a:r>
              <a:rPr lang="en-US" dirty="0" err="1">
                <a:effectLst/>
                <a:latin typeface="Arial" panose="020B0604020202020204" pitchFamily="34" charset="0"/>
              </a:rPr>
              <a:t>exercipsum</a:t>
            </a:r>
            <a:r>
              <a:rPr lang="en-US" dirty="0">
                <a:effectLst/>
                <a:latin typeface="Arial" panose="020B0604020202020204" pitchFamily="34" charset="0"/>
              </a:rPr>
              <a:t> </a:t>
            </a:r>
            <a:r>
              <a:rPr lang="en-US" dirty="0" err="1">
                <a:effectLst/>
                <a:latin typeface="Arial" panose="020B0604020202020204" pitchFamily="34" charset="0"/>
              </a:rPr>
              <a:t>ullam</a:t>
            </a:r>
            <a:r>
              <a:rPr lang="en-US" dirty="0">
                <a:effectLst/>
                <a:latin typeface="Arial" panose="020B0604020202020204" pitchFamily="34" charset="0"/>
              </a:rPr>
              <a:t> </a:t>
            </a:r>
            <a:r>
              <a:rPr lang="en-US" dirty="0" err="1">
                <a:effectLst/>
                <a:latin typeface="Arial" panose="020B0604020202020204" pitchFamily="34" charset="0"/>
              </a:rPr>
              <a:t>corper.Sit</a:t>
            </a:r>
            <a:r>
              <a:rPr lang="en-US" dirty="0">
                <a:effectLst/>
                <a:latin typeface="Arial" panose="020B0604020202020204" pitchFamily="34" charset="0"/>
              </a:rPr>
              <a:t> </a:t>
            </a:r>
            <a:r>
              <a:rPr lang="en-US" dirty="0" err="1">
                <a:effectLst/>
                <a:latin typeface="Arial" panose="020B0604020202020204" pitchFamily="34" charset="0"/>
              </a:rPr>
              <a:t>amet</a:t>
            </a:r>
            <a:r>
              <a:rPr lang="en-US" dirty="0">
                <a:effectLst/>
                <a:latin typeface="Arial" panose="020B0604020202020204" pitchFamily="34" charset="0"/>
              </a:rPr>
              <a:t>, </a:t>
            </a:r>
            <a:r>
              <a:rPr lang="en-US" dirty="0" err="1">
                <a:effectLst/>
                <a:latin typeface="Arial" panose="020B0604020202020204" pitchFamily="34" charset="0"/>
              </a:rPr>
              <a:t>consectetuer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nonummi</a:t>
            </a:r>
            <a:r>
              <a:rPr lang="en-US" dirty="0">
                <a:effectLst/>
                <a:latin typeface="Arial" panose="020B0604020202020204" pitchFamily="34" charset="0"/>
              </a:rPr>
              <a:t>. </a:t>
            </a:r>
            <a:r>
              <a:rPr lang="en-US" dirty="0" err="1">
                <a:effectLst/>
                <a:latin typeface="Arial" panose="020B0604020202020204" pitchFamily="34" charset="0"/>
              </a:rPr>
              <a:t>Euismod</a:t>
            </a:r>
            <a:r>
              <a:rPr lang="en-US" dirty="0">
                <a:effectLst/>
                <a:latin typeface="Arial" panose="020B0604020202020204" pitchFamily="34" charset="0"/>
              </a:rPr>
              <a:t> </a:t>
            </a:r>
            <a:r>
              <a:rPr lang="en-US" dirty="0" err="1">
                <a:effectLst/>
                <a:latin typeface="Arial" panose="020B0604020202020204" pitchFamily="34" charset="0"/>
              </a:rPr>
              <a:t>tincidunt</a:t>
            </a:r>
            <a:r>
              <a:rPr lang="en-US" dirty="0">
                <a:effectLst/>
                <a:latin typeface="Arial" panose="020B0604020202020204" pitchFamily="34" charset="0"/>
              </a:rPr>
              <a:t> </a:t>
            </a:r>
            <a:r>
              <a:rPr lang="en-US" dirty="0" err="1">
                <a:effectLst/>
                <a:latin typeface="Arial" panose="020B0604020202020204" pitchFamily="34" charset="0"/>
              </a:rPr>
              <a:t>ut</a:t>
            </a:r>
            <a:r>
              <a:rPr lang="en-US" dirty="0">
                <a:effectLst/>
                <a:latin typeface="Arial" panose="020B0604020202020204" pitchFamily="34" charset="0"/>
              </a:rPr>
              <a:t> </a:t>
            </a:r>
            <a:r>
              <a:rPr lang="en-US" dirty="0" err="1">
                <a:effectLst/>
                <a:latin typeface="Arial" panose="020B0604020202020204" pitchFamily="34" charset="0"/>
              </a:rPr>
              <a:t>laroeet</a:t>
            </a:r>
            <a:r>
              <a:rPr lang="en-US" dirty="0">
                <a:effectLst/>
                <a:latin typeface="Arial" panose="020B0604020202020204" pitchFamily="34" charset="0"/>
              </a:rPr>
              <a:t> dolore magna </a:t>
            </a:r>
            <a:r>
              <a:rPr lang="en-US" dirty="0" err="1">
                <a:effectLst/>
                <a:latin typeface="Arial" panose="020B0604020202020204" pitchFamily="34" charset="0"/>
              </a:rPr>
              <a:t>aliquam</a:t>
            </a:r>
            <a:r>
              <a:rPr lang="en-US" dirty="0">
                <a:effectLst/>
                <a:latin typeface="Arial" panose="020B0604020202020204" pitchFamily="34" charset="0"/>
              </a:rPr>
              <a:t> </a:t>
            </a:r>
            <a:r>
              <a:rPr lang="en-US" dirty="0" err="1">
                <a:effectLst/>
                <a:latin typeface="Arial" panose="020B0604020202020204" pitchFamily="34" charset="0"/>
              </a:rPr>
              <a:t>erat</a:t>
            </a:r>
            <a:r>
              <a:rPr lang="en-US" dirty="0">
                <a:effectLst/>
                <a:latin typeface="Arial" panose="020B0604020202020204" pitchFamily="34" charset="0"/>
              </a:rPr>
              <a:t> </a:t>
            </a:r>
            <a:r>
              <a:rPr lang="en-US" dirty="0" err="1">
                <a:effectLst/>
                <a:latin typeface="Arial" panose="020B0604020202020204" pitchFamily="34" charset="0"/>
              </a:rPr>
              <a:t>voluptat</a:t>
            </a:r>
            <a:r>
              <a:rPr lang="en-US" dirty="0">
                <a:effectLst/>
                <a:latin typeface="Arial" panose="020B0604020202020204" pitchFamily="34" charset="0"/>
              </a:rPr>
              <a:t>.</a:t>
            </a:r>
          </a:p>
        </p:txBody>
      </p:sp>
      <p:sp>
        <p:nvSpPr>
          <p:cNvPr id="14" name="Text Placeholder 13">
            <a:extLst>
              <a:ext uri="{FF2B5EF4-FFF2-40B4-BE49-F238E27FC236}">
                <a16:creationId xmlns:a16="http://schemas.microsoft.com/office/drawing/2014/main" id="{61E98630-8F73-AA40-9BA4-E0784B32CD48}"/>
              </a:ext>
            </a:extLst>
          </p:cNvPr>
          <p:cNvSpPr>
            <a:spLocks noGrp="1"/>
          </p:cNvSpPr>
          <p:nvPr>
            <p:ph type="body" sz="quarter" idx="18" hasCustomPrompt="1"/>
          </p:nvPr>
        </p:nvSpPr>
        <p:spPr>
          <a:xfrm>
            <a:off x="1918936" y="2363099"/>
            <a:ext cx="8931275" cy="237997"/>
          </a:xfrm>
          <a:prstGeom prst="rect">
            <a:avLst/>
          </a:prstGeom>
        </p:spPr>
        <p:txBody>
          <a:bodyPr>
            <a:noAutofit/>
          </a:bodyPr>
          <a:lstStyle>
            <a:lvl1pPr marL="0" indent="0">
              <a:buNone/>
              <a:defRPr sz="1600" b="1" i="0" baseline="0">
                <a:latin typeface="Arial" panose="020B0604020202020204" pitchFamily="34" charset="0"/>
              </a:defRPr>
            </a:lvl1pPr>
          </a:lstStyle>
          <a:p>
            <a:pPr lvl="0"/>
            <a:r>
              <a:rPr lang="en-US" dirty="0"/>
              <a:t>Subhead Goes Here</a:t>
            </a:r>
          </a:p>
        </p:txBody>
      </p:sp>
      <p:sp>
        <p:nvSpPr>
          <p:cNvPr id="3" name="Text Placeholder 2">
            <a:extLst>
              <a:ext uri="{FF2B5EF4-FFF2-40B4-BE49-F238E27FC236}">
                <a16:creationId xmlns:a16="http://schemas.microsoft.com/office/drawing/2014/main" id="{77DD88C0-EB85-7C40-90EF-CAA9B71CACFC}"/>
              </a:ext>
            </a:extLst>
          </p:cNvPr>
          <p:cNvSpPr>
            <a:spLocks noGrp="1"/>
          </p:cNvSpPr>
          <p:nvPr>
            <p:ph type="body" sz="quarter" idx="20" hasCustomPrompt="1"/>
          </p:nvPr>
        </p:nvSpPr>
        <p:spPr>
          <a:xfrm>
            <a:off x="1917700" y="884853"/>
            <a:ext cx="8932863" cy="923925"/>
          </a:xfrm>
          <a:prstGeom prst="rect">
            <a:avLst/>
          </a:prstGeo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400">
                <a:solidFill>
                  <a:schemeClr val="tx1"/>
                </a:solidFill>
                <a:latin typeface="Arial" panose="020B0604020202020204" pitchFamily="34" charset="0"/>
              </a:defRPr>
            </a:lvl1pPr>
            <a:lvl2pPr>
              <a:defRPr sz="1400">
                <a:solidFill>
                  <a:schemeClr val="tx1"/>
                </a:solidFill>
                <a:latin typeface="Arial" panose="020B0604020202020204" pitchFamily="34" charset="0"/>
              </a:defRPr>
            </a:lvl2pPr>
            <a:lvl3pPr>
              <a:defRPr sz="1400">
                <a:solidFill>
                  <a:schemeClr val="tx1"/>
                </a:solidFill>
                <a:latin typeface="Arial" panose="020B0604020202020204" pitchFamily="34" charset="0"/>
              </a:defRPr>
            </a:lvl3pPr>
            <a:lvl4pPr>
              <a:defRPr sz="1400">
                <a:solidFill>
                  <a:schemeClr val="tx1"/>
                </a:solidFill>
                <a:latin typeface="Arial" panose="020B0604020202020204" pitchFamily="34" charset="0"/>
              </a:defRPr>
            </a:lvl4pPr>
            <a:lvl5pPr>
              <a:defRPr sz="1400">
                <a:solidFill>
                  <a:schemeClr val="tx1"/>
                </a:solidFill>
                <a:latin typeface="Arial" panose="020B0604020202020204" pitchFamily="34" charset="0"/>
              </a:defRPr>
            </a:lvl5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effectLst/>
                <a:latin typeface="Arial" panose="020B0604020202020204" pitchFamily="34" charset="0"/>
              </a:rPr>
              <a:t>Lorem ipsum dolor sit </a:t>
            </a:r>
            <a:r>
              <a:rPr lang="en-US" dirty="0" err="1">
                <a:effectLst/>
                <a:latin typeface="Arial" panose="020B0604020202020204" pitchFamily="34" charset="0"/>
              </a:rPr>
              <a:t>ametonse</a:t>
            </a:r>
            <a:r>
              <a:rPr lang="en-US" dirty="0">
                <a:effectLst/>
                <a:latin typeface="Arial" panose="020B0604020202020204" pitchFamily="34" charset="0"/>
              </a:rPr>
              <a:t> </a:t>
            </a:r>
            <a:r>
              <a:rPr lang="en-US" dirty="0" err="1">
                <a:effectLst/>
                <a:latin typeface="Arial" panose="020B0604020202020204" pitchFamily="34" charset="0"/>
              </a:rPr>
              <a:t>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volutpat</a:t>
            </a:r>
            <a:r>
              <a:rPr lang="en-US" dirty="0">
                <a:effectLst/>
                <a:latin typeface="Arial" panose="020B0604020202020204" pitchFamily="34" charset="0"/>
              </a:rPr>
              <a:t>. Ut </a:t>
            </a:r>
            <a:r>
              <a:rPr lang="en-US" dirty="0" err="1">
                <a:effectLst/>
                <a:latin typeface="Arial" panose="020B0604020202020204" pitchFamily="34" charset="0"/>
              </a:rPr>
              <a:t>wisiad</a:t>
            </a:r>
            <a:r>
              <a:rPr lang="en-US" dirty="0">
                <a:effectLst/>
                <a:latin typeface="Arial" panose="020B0604020202020204" pitchFamily="34" charset="0"/>
              </a:rPr>
              <a:t> minim </a:t>
            </a:r>
            <a:r>
              <a:rPr lang="en-US" dirty="0" err="1">
                <a:effectLst/>
                <a:latin typeface="Arial" panose="020B0604020202020204" pitchFamily="34" charset="0"/>
              </a:rPr>
              <a:t>veniam</a:t>
            </a:r>
            <a:r>
              <a:rPr lang="en-US" dirty="0">
                <a:effectLst/>
                <a:latin typeface="Arial" panose="020B0604020202020204" pitchFamily="34" charset="0"/>
              </a:rPr>
              <a:t> </a:t>
            </a:r>
            <a:r>
              <a:rPr lang="en-US" dirty="0" err="1">
                <a:effectLst/>
                <a:latin typeface="Arial" panose="020B0604020202020204" pitchFamily="34" charset="0"/>
              </a:rPr>
              <a:t>nostrud</a:t>
            </a:r>
            <a:r>
              <a:rPr lang="en-US" dirty="0">
                <a:effectLst/>
                <a:latin typeface="Arial" panose="020B0604020202020204" pitchFamily="34" charset="0"/>
              </a:rPr>
              <a:t> </a:t>
            </a:r>
            <a:r>
              <a:rPr lang="en-US" dirty="0" err="1">
                <a:effectLst/>
                <a:latin typeface="Arial" panose="020B0604020202020204" pitchFamily="34" charset="0"/>
              </a:rPr>
              <a:t>exercipsum</a:t>
            </a:r>
            <a:r>
              <a:rPr lang="en-US" dirty="0">
                <a:effectLst/>
                <a:latin typeface="Arial" panose="020B0604020202020204" pitchFamily="34" charset="0"/>
              </a:rPr>
              <a:t> </a:t>
            </a:r>
            <a:r>
              <a:rPr lang="en-US" dirty="0" err="1">
                <a:effectLst/>
                <a:latin typeface="Arial" panose="020B0604020202020204" pitchFamily="34" charset="0"/>
              </a:rPr>
              <a:t>ullam</a:t>
            </a:r>
            <a:r>
              <a:rPr lang="en-US" dirty="0">
                <a:effectLst/>
                <a:latin typeface="Arial" panose="020B0604020202020204" pitchFamily="34" charset="0"/>
              </a:rPr>
              <a:t> </a:t>
            </a:r>
            <a:r>
              <a:rPr lang="en-US" dirty="0" err="1">
                <a:effectLst/>
                <a:latin typeface="Arial" panose="020B0604020202020204" pitchFamily="34" charset="0"/>
              </a:rPr>
              <a:t>corper.Sit</a:t>
            </a:r>
            <a:r>
              <a:rPr lang="en-US" dirty="0">
                <a:effectLst/>
                <a:latin typeface="Arial" panose="020B0604020202020204" pitchFamily="34" charset="0"/>
              </a:rPr>
              <a:t> </a:t>
            </a:r>
            <a:r>
              <a:rPr lang="en-US" dirty="0" err="1">
                <a:effectLst/>
                <a:latin typeface="Arial" panose="020B0604020202020204" pitchFamily="34" charset="0"/>
              </a:rPr>
              <a:t>amet</a:t>
            </a:r>
            <a:r>
              <a:rPr lang="en-US" dirty="0">
                <a:effectLst/>
                <a:latin typeface="Arial" panose="020B0604020202020204" pitchFamily="34" charset="0"/>
              </a:rPr>
              <a:t>, </a:t>
            </a:r>
            <a:r>
              <a:rPr lang="en-US" dirty="0" err="1">
                <a:effectLst/>
                <a:latin typeface="Arial" panose="020B0604020202020204" pitchFamily="34" charset="0"/>
              </a:rPr>
              <a:t>consectetuer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nonummi</a:t>
            </a:r>
            <a:r>
              <a:rPr lang="en-US" dirty="0">
                <a:effectLst/>
                <a:latin typeface="Arial" panose="020B0604020202020204" pitchFamily="34" charset="0"/>
              </a:rPr>
              <a:t>. </a:t>
            </a:r>
            <a:r>
              <a:rPr lang="en-US" dirty="0" err="1">
                <a:effectLst/>
                <a:latin typeface="Arial" panose="020B0604020202020204" pitchFamily="34" charset="0"/>
              </a:rPr>
              <a:t>Euismod</a:t>
            </a:r>
            <a:r>
              <a:rPr lang="en-US" dirty="0">
                <a:effectLst/>
                <a:latin typeface="Arial" panose="020B0604020202020204" pitchFamily="34" charset="0"/>
              </a:rPr>
              <a:t> </a:t>
            </a:r>
            <a:r>
              <a:rPr lang="en-US" dirty="0" err="1">
                <a:effectLst/>
                <a:latin typeface="Arial" panose="020B0604020202020204" pitchFamily="34" charset="0"/>
              </a:rPr>
              <a:t>tincidunt</a:t>
            </a:r>
            <a:r>
              <a:rPr lang="en-US" dirty="0">
                <a:effectLst/>
                <a:latin typeface="Arial" panose="020B0604020202020204" pitchFamily="34" charset="0"/>
              </a:rPr>
              <a:t> </a:t>
            </a:r>
            <a:r>
              <a:rPr lang="en-US" dirty="0" err="1">
                <a:effectLst/>
                <a:latin typeface="Arial" panose="020B0604020202020204" pitchFamily="34" charset="0"/>
              </a:rPr>
              <a:t>ut</a:t>
            </a:r>
            <a:r>
              <a:rPr lang="en-US" dirty="0">
                <a:effectLst/>
                <a:latin typeface="Arial" panose="020B0604020202020204" pitchFamily="34" charset="0"/>
              </a:rPr>
              <a:t> </a:t>
            </a:r>
            <a:r>
              <a:rPr lang="en-US" dirty="0" err="1">
                <a:effectLst/>
                <a:latin typeface="Arial" panose="020B0604020202020204" pitchFamily="34" charset="0"/>
              </a:rPr>
              <a:t>laroeet</a:t>
            </a:r>
            <a:r>
              <a:rPr lang="en-US" dirty="0">
                <a:effectLst/>
                <a:latin typeface="Arial" panose="020B0604020202020204" pitchFamily="34" charset="0"/>
              </a:rPr>
              <a:t> dolore magna </a:t>
            </a:r>
            <a:r>
              <a:rPr lang="en-US" dirty="0" err="1">
                <a:effectLst/>
                <a:latin typeface="Arial" panose="020B0604020202020204" pitchFamily="34" charset="0"/>
              </a:rPr>
              <a:t>aliquam</a:t>
            </a:r>
            <a:r>
              <a:rPr lang="en-US" dirty="0">
                <a:effectLst/>
                <a:latin typeface="Arial" panose="020B0604020202020204" pitchFamily="34" charset="0"/>
              </a:rPr>
              <a:t> </a:t>
            </a:r>
            <a:r>
              <a:rPr lang="en-US" dirty="0" err="1">
                <a:effectLst/>
                <a:latin typeface="Arial" panose="020B0604020202020204" pitchFamily="34" charset="0"/>
              </a:rPr>
              <a:t>erat</a:t>
            </a:r>
            <a:r>
              <a:rPr lang="en-US" dirty="0">
                <a:effectLst/>
                <a:latin typeface="Arial" panose="020B0604020202020204" pitchFamily="34" charset="0"/>
              </a:rPr>
              <a:t> </a:t>
            </a:r>
            <a:r>
              <a:rPr lang="en-US" dirty="0" err="1">
                <a:effectLst/>
                <a:latin typeface="Arial" panose="020B0604020202020204" pitchFamily="34" charset="0"/>
              </a:rPr>
              <a:t>voluptat</a:t>
            </a:r>
            <a:r>
              <a:rPr lang="en-US" dirty="0">
                <a:effectLst/>
                <a:latin typeface="Arial" panose="020B0604020202020204" pitchFamily="34" charset="0"/>
              </a:rPr>
              <a:t>.</a:t>
            </a:r>
          </a:p>
        </p:txBody>
      </p:sp>
      <p:sp>
        <p:nvSpPr>
          <p:cNvPr id="7" name="Text Placeholder 13">
            <a:extLst>
              <a:ext uri="{FF2B5EF4-FFF2-40B4-BE49-F238E27FC236}">
                <a16:creationId xmlns:a16="http://schemas.microsoft.com/office/drawing/2014/main" id="{907E32B5-4505-8241-8167-F58AA02F6AB8}"/>
              </a:ext>
            </a:extLst>
          </p:cNvPr>
          <p:cNvSpPr>
            <a:spLocks noGrp="1"/>
          </p:cNvSpPr>
          <p:nvPr>
            <p:ph type="body" sz="quarter" idx="21" hasCustomPrompt="1"/>
          </p:nvPr>
        </p:nvSpPr>
        <p:spPr>
          <a:xfrm>
            <a:off x="1918936" y="622215"/>
            <a:ext cx="8931275" cy="237997"/>
          </a:xfrm>
          <a:prstGeom prst="rect">
            <a:avLst/>
          </a:prstGeom>
        </p:spPr>
        <p:txBody>
          <a:bodyPr>
            <a:noAutofit/>
          </a:bodyPr>
          <a:lstStyle>
            <a:lvl1pPr marL="0" indent="0">
              <a:buNone/>
              <a:defRPr sz="1600" b="1" i="0" baseline="0">
                <a:latin typeface="Arial" panose="020B0604020202020204" pitchFamily="34" charset="0"/>
              </a:defRPr>
            </a:lvl1pPr>
          </a:lstStyle>
          <a:p>
            <a:pPr lvl="0"/>
            <a:r>
              <a:rPr lang="en-US" dirty="0"/>
              <a:t>Subhead Goes Here</a:t>
            </a:r>
          </a:p>
        </p:txBody>
      </p:sp>
      <p:sp>
        <p:nvSpPr>
          <p:cNvPr id="5" name="TextBox 4">
            <a:extLst>
              <a:ext uri="{FF2B5EF4-FFF2-40B4-BE49-F238E27FC236}">
                <a16:creationId xmlns:a16="http://schemas.microsoft.com/office/drawing/2014/main" id="{690B9D0A-9A53-FD41-A84B-D585FE67C0AE}"/>
              </a:ext>
            </a:extLst>
          </p:cNvPr>
          <p:cNvSpPr txBox="1"/>
          <p:nvPr userDrawn="1"/>
        </p:nvSpPr>
        <p:spPr>
          <a:xfrm rot="16200000">
            <a:off x="-2727804" y="3594552"/>
            <a:ext cx="5953554" cy="323165"/>
          </a:xfrm>
          <a:prstGeom prst="rect">
            <a:avLst/>
          </a:prstGeom>
          <a:noFill/>
        </p:spPr>
        <p:txBody>
          <a:bodyPr wrap="square" rtlCol="0">
            <a:spAutoFit/>
          </a:bodyPr>
          <a:lstStyle/>
          <a:p>
            <a:r>
              <a:rPr lang="en-US" sz="1500" b="1" dirty="0">
                <a:solidFill>
                  <a:schemeClr val="bg1"/>
                </a:solidFill>
                <a:latin typeface="Arial" panose="020B0604020202020204" pitchFamily="34" charset="0"/>
                <a:cs typeface="Arial" panose="020B0604020202020204" pitchFamily="34" charset="0"/>
              </a:rPr>
              <a:t>Atlantic Broadband</a:t>
            </a:r>
          </a:p>
        </p:txBody>
      </p:sp>
      <p:sp>
        <p:nvSpPr>
          <p:cNvPr id="11" name="Rectangle 10">
            <a:extLst>
              <a:ext uri="{FF2B5EF4-FFF2-40B4-BE49-F238E27FC236}">
                <a16:creationId xmlns:a16="http://schemas.microsoft.com/office/drawing/2014/main" id="{7EA704D8-711F-8340-AE21-DAC163D9BC69}"/>
              </a:ext>
            </a:extLst>
          </p:cNvPr>
          <p:cNvSpPr/>
          <p:nvPr userDrawn="1"/>
        </p:nvSpPr>
        <p:spPr>
          <a:xfrm>
            <a:off x="410556" y="0"/>
            <a:ext cx="679358" cy="497711"/>
          </a:xfrm>
          <a:prstGeom prst="rect">
            <a:avLst/>
          </a:prstGeom>
          <a:solidFill>
            <a:srgbClr val="3A8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9">
            <a:extLst>
              <a:ext uri="{FF2B5EF4-FFF2-40B4-BE49-F238E27FC236}">
                <a16:creationId xmlns:a16="http://schemas.microsoft.com/office/drawing/2014/main" id="{15B9AC61-555E-7B42-B5F5-C0FD8BB029EF}"/>
              </a:ext>
            </a:extLst>
          </p:cNvPr>
          <p:cNvSpPr>
            <a:spLocks noGrp="1"/>
          </p:cNvSpPr>
          <p:nvPr>
            <p:ph type="body" sz="quarter" idx="11" hasCustomPrompt="1"/>
          </p:nvPr>
        </p:nvSpPr>
        <p:spPr>
          <a:xfrm rot="16200000">
            <a:off x="-3813554" y="2051676"/>
            <a:ext cx="8931198" cy="514405"/>
          </a:xfrm>
          <a:prstGeom prst="rect">
            <a:avLst/>
          </a:prstGeom>
        </p:spPr>
        <p:txBody>
          <a:bodyPr>
            <a:noAutofit/>
          </a:bodyPr>
          <a:lstStyle>
            <a:lvl1pPr marL="0" indent="0" algn="l">
              <a:buNone/>
              <a:defRPr sz="4000" baseline="0">
                <a:solidFill>
                  <a:srgbClr val="021D49"/>
                </a:solidFill>
                <a:latin typeface="Arial Black" panose="020B0604020202020204" pitchFamily="34" charset="0"/>
              </a:defRPr>
            </a:lvl1pPr>
          </a:lstStyle>
          <a:p>
            <a:pPr lvl="0"/>
            <a:r>
              <a:rPr lang="en-US" dirty="0"/>
              <a:t>Headline</a:t>
            </a:r>
          </a:p>
        </p:txBody>
      </p:sp>
    </p:spTree>
    <p:extLst>
      <p:ext uri="{BB962C8B-B14F-4D97-AF65-F5344CB8AC3E}">
        <p14:creationId xmlns:p14="http://schemas.microsoft.com/office/powerpoint/2010/main" val="39886937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Main Blank">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92413D-8710-44A7-A656-29F4FEA16B54}"/>
              </a:ext>
            </a:extLst>
          </p:cNvPr>
          <p:cNvSpPr>
            <a:spLocks noGrp="1"/>
          </p:cNvSpPr>
          <p:nvPr>
            <p:ph type="title"/>
          </p:nvPr>
        </p:nvSpPr>
        <p:spPr>
          <a:xfrm>
            <a:off x="472440" y="445233"/>
            <a:ext cx="11247120" cy="678775"/>
          </a:xfrm>
          <a:prstGeom prst="rect">
            <a:avLst/>
          </a:prstGeom>
        </p:spPr>
        <p:txBody>
          <a:bodyPr/>
          <a:lstStyle/>
          <a:p>
            <a:r>
              <a:rPr lang="en-US"/>
              <a:t>Click to edit Master title style</a:t>
            </a:r>
          </a:p>
        </p:txBody>
      </p:sp>
      <p:sp>
        <p:nvSpPr>
          <p:cNvPr id="8" name="Text Placeholder 7">
            <a:extLst>
              <a:ext uri="{FF2B5EF4-FFF2-40B4-BE49-F238E27FC236}">
                <a16:creationId xmlns:a16="http://schemas.microsoft.com/office/drawing/2014/main" id="{1CE9C83E-2AE6-4E6F-BCD1-413B2B24F1ED}"/>
              </a:ext>
            </a:extLst>
          </p:cNvPr>
          <p:cNvSpPr>
            <a:spLocks noGrp="1"/>
          </p:cNvSpPr>
          <p:nvPr>
            <p:ph type="body" sz="quarter" idx="10"/>
          </p:nvPr>
        </p:nvSpPr>
        <p:spPr>
          <a:xfrm>
            <a:off x="472439" y="1449238"/>
            <a:ext cx="5423863" cy="4715025"/>
          </a:xfrm>
          <a:prstGeom prst="rect">
            <a:avLst/>
          </a:prstGeom>
        </p:spPr>
        <p:txBody>
          <a:bodyPr lIns="0" tIns="0" rIns="0" bIns="0"/>
          <a:lstStyle>
            <a:lvl1pPr marL="18288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1pPr>
            <a:lvl2pPr marL="182880" indent="-182880" algn="l">
              <a:spcBef>
                <a:spcPts val="0"/>
              </a:spcBef>
              <a:spcAft>
                <a:spcPts val="1000"/>
              </a:spcAft>
              <a:buFont typeface="Arial" panose="020B0604020202020204" pitchFamily="34" charset="0"/>
              <a:buChar char="•"/>
              <a:defRPr sz="1400">
                <a:solidFill>
                  <a:schemeClr val="tx1"/>
                </a:solidFill>
                <a:latin typeface="+mj-lt"/>
              </a:defRPr>
            </a:lvl2pPr>
            <a:lvl3pPr marL="36576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3pPr>
            <a:lvl4pPr marL="54864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4pPr>
            <a:lvl5pPr marL="73152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5pPr>
          </a:lstStyle>
          <a:p>
            <a:pPr lvl="0"/>
            <a:r>
              <a:rPr lang="en-US" dirty="0"/>
              <a:t>Edit Master text styles</a:t>
            </a:r>
          </a:p>
          <a:p>
            <a:pPr lvl="2"/>
            <a:r>
              <a:rPr lang="en-US" dirty="0"/>
              <a:t>Second level</a:t>
            </a:r>
          </a:p>
          <a:p>
            <a:pPr lvl="3"/>
            <a:r>
              <a:rPr lang="en-US" dirty="0"/>
              <a:t>Third level</a:t>
            </a:r>
          </a:p>
          <a:p>
            <a:pPr lvl="4"/>
            <a:r>
              <a:rPr lang="en-US" dirty="0"/>
              <a:t>Fourth level</a:t>
            </a:r>
          </a:p>
        </p:txBody>
      </p:sp>
      <p:sp>
        <p:nvSpPr>
          <p:cNvPr id="6" name="Text Placeholder 7">
            <a:extLst>
              <a:ext uri="{FF2B5EF4-FFF2-40B4-BE49-F238E27FC236}">
                <a16:creationId xmlns:a16="http://schemas.microsoft.com/office/drawing/2014/main" id="{8BBE4EBF-4A28-42C8-850D-855B28CA08B3}"/>
              </a:ext>
            </a:extLst>
          </p:cNvPr>
          <p:cNvSpPr>
            <a:spLocks noGrp="1"/>
          </p:cNvSpPr>
          <p:nvPr>
            <p:ph type="body" sz="quarter" idx="11"/>
          </p:nvPr>
        </p:nvSpPr>
        <p:spPr>
          <a:xfrm>
            <a:off x="6295697" y="1449237"/>
            <a:ext cx="5423863" cy="4715025"/>
          </a:xfrm>
          <a:prstGeom prst="rect">
            <a:avLst/>
          </a:prstGeom>
        </p:spPr>
        <p:txBody>
          <a:bodyPr lIns="0" tIns="0" rIns="0" bIns="0"/>
          <a:lstStyle>
            <a:lvl1pPr marL="18288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1pPr>
            <a:lvl2pPr marL="182880" indent="-182880" algn="l">
              <a:spcBef>
                <a:spcPts val="0"/>
              </a:spcBef>
              <a:spcAft>
                <a:spcPts val="1000"/>
              </a:spcAft>
              <a:buFont typeface="Arial" panose="020B0604020202020204" pitchFamily="34" charset="0"/>
              <a:buChar char="•"/>
              <a:defRPr sz="1400">
                <a:solidFill>
                  <a:schemeClr val="tx1"/>
                </a:solidFill>
                <a:latin typeface="+mj-lt"/>
              </a:defRPr>
            </a:lvl2pPr>
            <a:lvl3pPr marL="36576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3pPr>
            <a:lvl4pPr marL="54864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4pPr>
            <a:lvl5pPr marL="73152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5pPr>
          </a:lstStyle>
          <a:p>
            <a:pPr lvl="0"/>
            <a:r>
              <a:rPr lang="en-US" dirty="0"/>
              <a:t>Edit Master text styles</a:t>
            </a:r>
          </a:p>
          <a:p>
            <a:pPr lvl="2"/>
            <a:r>
              <a:rPr lang="en-US" dirty="0"/>
              <a:t>Second level</a:t>
            </a:r>
          </a:p>
          <a:p>
            <a:pPr lvl="3"/>
            <a:r>
              <a:rPr lang="en-US" dirty="0"/>
              <a:t>Third level</a:t>
            </a:r>
          </a:p>
          <a:p>
            <a:pPr lvl="4"/>
            <a:r>
              <a:rPr lang="en-US" dirty="0"/>
              <a:t>Fourth level</a:t>
            </a:r>
          </a:p>
        </p:txBody>
      </p:sp>
    </p:spTree>
    <p:extLst>
      <p:ext uri="{BB962C8B-B14F-4D97-AF65-F5344CB8AC3E}">
        <p14:creationId xmlns:p14="http://schemas.microsoft.com/office/powerpoint/2010/main" val="820161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ontent Slide">
    <p:spTree>
      <p:nvGrpSpPr>
        <p:cNvPr id="1" name=""/>
        <p:cNvGrpSpPr/>
        <p:nvPr/>
      </p:nvGrpSpPr>
      <p:grpSpPr>
        <a:xfrm>
          <a:off x="0" y="0"/>
          <a:ext cx="0" cy="0"/>
          <a:chOff x="0" y="0"/>
          <a:chExt cx="0" cy="0"/>
        </a:xfrm>
      </p:grpSpPr>
      <p:sp>
        <p:nvSpPr>
          <p:cNvPr id="4" name="Text Placeholder 9">
            <a:extLst>
              <a:ext uri="{FF2B5EF4-FFF2-40B4-BE49-F238E27FC236}">
                <a16:creationId xmlns:a16="http://schemas.microsoft.com/office/drawing/2014/main" id="{15B9AC61-555E-7B42-B5F5-C0FD8BB029EF}"/>
              </a:ext>
            </a:extLst>
          </p:cNvPr>
          <p:cNvSpPr>
            <a:spLocks noGrp="1"/>
          </p:cNvSpPr>
          <p:nvPr>
            <p:ph type="body" sz="quarter" idx="11" hasCustomPrompt="1"/>
          </p:nvPr>
        </p:nvSpPr>
        <p:spPr>
          <a:xfrm>
            <a:off x="1417134" y="779671"/>
            <a:ext cx="5329106" cy="514405"/>
          </a:xfrm>
          <a:prstGeom prst="rect">
            <a:avLst/>
          </a:prstGeom>
        </p:spPr>
        <p:txBody>
          <a:bodyPr>
            <a:noAutofit/>
          </a:bodyPr>
          <a:lstStyle>
            <a:lvl1pPr marL="0" indent="0" algn="l">
              <a:buNone/>
              <a:defRPr sz="4000" baseline="0">
                <a:solidFill>
                  <a:srgbClr val="021D49"/>
                </a:solidFill>
                <a:latin typeface="Arial Black" panose="020B0604020202020204" pitchFamily="34" charset="0"/>
              </a:defRPr>
            </a:lvl1pPr>
          </a:lstStyle>
          <a:p>
            <a:pPr lvl="0"/>
            <a:r>
              <a:rPr lang="en-US" dirty="0"/>
              <a:t>Headline</a:t>
            </a:r>
          </a:p>
        </p:txBody>
      </p:sp>
      <p:sp>
        <p:nvSpPr>
          <p:cNvPr id="5" name="Text Placeholder 2">
            <a:extLst>
              <a:ext uri="{FF2B5EF4-FFF2-40B4-BE49-F238E27FC236}">
                <a16:creationId xmlns:a16="http://schemas.microsoft.com/office/drawing/2014/main" id="{BE4AB240-CFF9-2E42-9683-1F6E9BECCF9F}"/>
              </a:ext>
            </a:extLst>
          </p:cNvPr>
          <p:cNvSpPr>
            <a:spLocks noGrp="1"/>
          </p:cNvSpPr>
          <p:nvPr>
            <p:ph type="body" sz="quarter" idx="20" hasCustomPrompt="1"/>
          </p:nvPr>
        </p:nvSpPr>
        <p:spPr>
          <a:xfrm>
            <a:off x="1428423" y="1645514"/>
            <a:ext cx="8932863" cy="923925"/>
          </a:xfrm>
          <a:prstGeom prst="rect">
            <a:avLst/>
          </a:prstGeom>
        </p:spPr>
        <p:txBody>
          <a:bodyPr>
            <a:noAutofit/>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sz="1400">
                <a:solidFill>
                  <a:schemeClr val="tx1"/>
                </a:solidFill>
                <a:latin typeface="Arial" panose="020B0604020202020204" pitchFamily="34" charset="0"/>
              </a:defRPr>
            </a:lvl1pPr>
            <a:lvl2pPr>
              <a:defRPr sz="1400">
                <a:solidFill>
                  <a:schemeClr val="tx1"/>
                </a:solidFill>
                <a:latin typeface="Arial" panose="020B0604020202020204" pitchFamily="34" charset="0"/>
              </a:defRPr>
            </a:lvl2pPr>
            <a:lvl3pPr>
              <a:defRPr sz="1400">
                <a:solidFill>
                  <a:schemeClr val="tx1"/>
                </a:solidFill>
                <a:latin typeface="Arial" panose="020B0604020202020204" pitchFamily="34" charset="0"/>
              </a:defRPr>
            </a:lvl3pPr>
            <a:lvl4pPr>
              <a:defRPr sz="1400">
                <a:solidFill>
                  <a:schemeClr val="tx1"/>
                </a:solidFill>
                <a:latin typeface="Arial" panose="020B0604020202020204" pitchFamily="34" charset="0"/>
              </a:defRPr>
            </a:lvl4pPr>
            <a:lvl5pPr>
              <a:defRPr sz="1400">
                <a:solidFill>
                  <a:schemeClr val="tx1"/>
                </a:solidFill>
                <a:latin typeface="Arial" panose="020B0604020202020204" pitchFamily="34" charset="0"/>
              </a:defRPr>
            </a:lvl5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effectLst/>
                <a:latin typeface="Arial" panose="020B0604020202020204" pitchFamily="34" charset="0"/>
              </a:rPr>
              <a:t>Lorem ipsum dolor sit </a:t>
            </a:r>
            <a:r>
              <a:rPr lang="en-US" dirty="0" err="1">
                <a:effectLst/>
                <a:latin typeface="Arial" panose="020B0604020202020204" pitchFamily="34" charset="0"/>
              </a:rPr>
              <a:t>ametonse</a:t>
            </a:r>
            <a:r>
              <a:rPr lang="en-US" dirty="0">
                <a:effectLst/>
                <a:latin typeface="Arial" panose="020B0604020202020204" pitchFamily="34" charset="0"/>
              </a:rPr>
              <a:t> </a:t>
            </a:r>
            <a:r>
              <a:rPr lang="en-US" dirty="0" err="1">
                <a:effectLst/>
                <a:latin typeface="Arial" panose="020B0604020202020204" pitchFamily="34" charset="0"/>
              </a:rPr>
              <a:t>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volutpat</a:t>
            </a:r>
            <a:r>
              <a:rPr lang="en-US" dirty="0">
                <a:effectLst/>
                <a:latin typeface="Arial" panose="020B0604020202020204" pitchFamily="34" charset="0"/>
              </a:rPr>
              <a:t>. Ut </a:t>
            </a:r>
            <a:r>
              <a:rPr lang="en-US" dirty="0" err="1">
                <a:effectLst/>
                <a:latin typeface="Arial" panose="020B0604020202020204" pitchFamily="34" charset="0"/>
              </a:rPr>
              <a:t>wisiad</a:t>
            </a:r>
            <a:r>
              <a:rPr lang="en-US" dirty="0">
                <a:effectLst/>
                <a:latin typeface="Arial" panose="020B0604020202020204" pitchFamily="34" charset="0"/>
              </a:rPr>
              <a:t> minim </a:t>
            </a:r>
            <a:r>
              <a:rPr lang="en-US" dirty="0" err="1">
                <a:effectLst/>
                <a:latin typeface="Arial" panose="020B0604020202020204" pitchFamily="34" charset="0"/>
              </a:rPr>
              <a:t>veniam</a:t>
            </a:r>
            <a:r>
              <a:rPr lang="en-US" dirty="0">
                <a:effectLst/>
                <a:latin typeface="Arial" panose="020B0604020202020204" pitchFamily="34" charset="0"/>
              </a:rPr>
              <a:t> </a:t>
            </a:r>
            <a:r>
              <a:rPr lang="en-US" dirty="0" err="1">
                <a:effectLst/>
                <a:latin typeface="Arial" panose="020B0604020202020204" pitchFamily="34" charset="0"/>
              </a:rPr>
              <a:t>nostrud</a:t>
            </a:r>
            <a:r>
              <a:rPr lang="en-US" dirty="0">
                <a:effectLst/>
                <a:latin typeface="Arial" panose="020B0604020202020204" pitchFamily="34" charset="0"/>
              </a:rPr>
              <a:t> </a:t>
            </a:r>
            <a:r>
              <a:rPr lang="en-US" dirty="0" err="1">
                <a:effectLst/>
                <a:latin typeface="Arial" panose="020B0604020202020204" pitchFamily="34" charset="0"/>
              </a:rPr>
              <a:t>exercipsum</a:t>
            </a:r>
            <a:r>
              <a:rPr lang="en-US" dirty="0">
                <a:effectLst/>
                <a:latin typeface="Arial" panose="020B0604020202020204" pitchFamily="34" charset="0"/>
              </a:rPr>
              <a:t> </a:t>
            </a:r>
            <a:r>
              <a:rPr lang="en-US" dirty="0" err="1">
                <a:effectLst/>
                <a:latin typeface="Arial" panose="020B0604020202020204" pitchFamily="34" charset="0"/>
              </a:rPr>
              <a:t>ullam</a:t>
            </a:r>
            <a:r>
              <a:rPr lang="en-US" dirty="0">
                <a:effectLst/>
                <a:latin typeface="Arial" panose="020B0604020202020204" pitchFamily="34" charset="0"/>
              </a:rPr>
              <a:t> </a:t>
            </a:r>
            <a:r>
              <a:rPr lang="en-US" dirty="0" err="1">
                <a:effectLst/>
                <a:latin typeface="Arial" panose="020B0604020202020204" pitchFamily="34" charset="0"/>
              </a:rPr>
              <a:t>corper.Sit</a:t>
            </a:r>
            <a:r>
              <a:rPr lang="en-US" dirty="0">
                <a:effectLst/>
                <a:latin typeface="Arial" panose="020B0604020202020204" pitchFamily="34" charset="0"/>
              </a:rPr>
              <a:t> </a:t>
            </a:r>
            <a:r>
              <a:rPr lang="en-US" dirty="0" err="1">
                <a:effectLst/>
                <a:latin typeface="Arial" panose="020B0604020202020204" pitchFamily="34" charset="0"/>
              </a:rPr>
              <a:t>amet</a:t>
            </a:r>
            <a:r>
              <a:rPr lang="en-US" dirty="0">
                <a:effectLst/>
                <a:latin typeface="Arial" panose="020B0604020202020204" pitchFamily="34" charset="0"/>
              </a:rPr>
              <a:t>, </a:t>
            </a:r>
            <a:r>
              <a:rPr lang="en-US" dirty="0" err="1">
                <a:effectLst/>
                <a:latin typeface="Arial" panose="020B0604020202020204" pitchFamily="34" charset="0"/>
              </a:rPr>
              <a:t>consectetuer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nonummi</a:t>
            </a:r>
            <a:r>
              <a:rPr lang="en-US" dirty="0">
                <a:effectLst/>
                <a:latin typeface="Arial" panose="020B0604020202020204" pitchFamily="34" charset="0"/>
              </a:rPr>
              <a:t>..</a:t>
            </a:r>
          </a:p>
        </p:txBody>
      </p:sp>
      <p:sp>
        <p:nvSpPr>
          <p:cNvPr id="6" name="Text Placeholder 9">
            <a:extLst>
              <a:ext uri="{FF2B5EF4-FFF2-40B4-BE49-F238E27FC236}">
                <a16:creationId xmlns:a16="http://schemas.microsoft.com/office/drawing/2014/main" id="{A8F7EB8D-3853-7646-8672-299D10B4B5B2}"/>
              </a:ext>
            </a:extLst>
          </p:cNvPr>
          <p:cNvSpPr>
            <a:spLocks noGrp="1"/>
          </p:cNvSpPr>
          <p:nvPr>
            <p:ph type="body" sz="quarter" idx="22" hasCustomPrompt="1"/>
          </p:nvPr>
        </p:nvSpPr>
        <p:spPr>
          <a:xfrm>
            <a:off x="1417134" y="779671"/>
            <a:ext cx="8931274" cy="514405"/>
          </a:xfrm>
          <a:prstGeom prst="rect">
            <a:avLst/>
          </a:prstGeom>
        </p:spPr>
        <p:txBody>
          <a:bodyPr>
            <a:noAutofit/>
          </a:bodyPr>
          <a:lstStyle>
            <a:lvl1pPr marL="0" indent="0" algn="l">
              <a:buNone/>
              <a:defRPr sz="4000" baseline="0">
                <a:solidFill>
                  <a:srgbClr val="021D49"/>
                </a:solidFill>
                <a:latin typeface="Arial Black" panose="020B0604020202020204" pitchFamily="34" charset="0"/>
              </a:defRPr>
            </a:lvl1pPr>
          </a:lstStyle>
          <a:p>
            <a:pPr lvl="0"/>
            <a:r>
              <a:rPr lang="en-US" dirty="0"/>
              <a:t>Headline</a:t>
            </a:r>
          </a:p>
        </p:txBody>
      </p:sp>
      <p:sp>
        <p:nvSpPr>
          <p:cNvPr id="7" name="Text Placeholder 13">
            <a:extLst>
              <a:ext uri="{FF2B5EF4-FFF2-40B4-BE49-F238E27FC236}">
                <a16:creationId xmlns:a16="http://schemas.microsoft.com/office/drawing/2014/main" id="{C5B59128-CC53-A24A-9232-16C651679304}"/>
              </a:ext>
            </a:extLst>
          </p:cNvPr>
          <p:cNvSpPr>
            <a:spLocks noGrp="1"/>
          </p:cNvSpPr>
          <p:nvPr>
            <p:ph type="body" sz="quarter" idx="23" hasCustomPrompt="1"/>
          </p:nvPr>
        </p:nvSpPr>
        <p:spPr>
          <a:xfrm>
            <a:off x="1428423" y="1305976"/>
            <a:ext cx="8931275" cy="237997"/>
          </a:xfrm>
          <a:prstGeom prst="rect">
            <a:avLst/>
          </a:prstGeom>
        </p:spPr>
        <p:txBody>
          <a:bodyPr>
            <a:noAutofit/>
          </a:bodyPr>
          <a:lstStyle>
            <a:lvl1pPr marL="0" indent="0">
              <a:buNone/>
              <a:defRPr sz="1600" b="1" i="0" baseline="0">
                <a:latin typeface="Arial" panose="020B0604020202020204" pitchFamily="34" charset="0"/>
              </a:defRPr>
            </a:lvl1pPr>
          </a:lstStyle>
          <a:p>
            <a:pPr lvl="0"/>
            <a:r>
              <a:rPr lang="en-US" dirty="0"/>
              <a:t>Subhead Goes Here</a:t>
            </a:r>
          </a:p>
        </p:txBody>
      </p:sp>
    </p:spTree>
    <p:extLst>
      <p:ext uri="{BB962C8B-B14F-4D97-AF65-F5344CB8AC3E}">
        <p14:creationId xmlns:p14="http://schemas.microsoft.com/office/powerpoint/2010/main" val="41914936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Content Slide">
    <p:spTree>
      <p:nvGrpSpPr>
        <p:cNvPr id="1" name=""/>
        <p:cNvGrpSpPr/>
        <p:nvPr/>
      </p:nvGrpSpPr>
      <p:grpSpPr>
        <a:xfrm>
          <a:off x="0" y="0"/>
          <a:ext cx="0" cy="0"/>
          <a:chOff x="0" y="0"/>
          <a:chExt cx="0" cy="0"/>
        </a:xfrm>
      </p:grpSpPr>
      <p:sp>
        <p:nvSpPr>
          <p:cNvPr id="5" name="Text Placeholder 14">
            <a:extLst>
              <a:ext uri="{FF2B5EF4-FFF2-40B4-BE49-F238E27FC236}">
                <a16:creationId xmlns:a16="http://schemas.microsoft.com/office/drawing/2014/main" id="{7783942B-FFDA-2749-8084-A898F5ABB81F}"/>
              </a:ext>
            </a:extLst>
          </p:cNvPr>
          <p:cNvSpPr>
            <a:spLocks noGrp="1"/>
          </p:cNvSpPr>
          <p:nvPr>
            <p:ph type="body" sz="quarter" idx="17" hasCustomPrompt="1"/>
          </p:nvPr>
        </p:nvSpPr>
        <p:spPr>
          <a:xfrm>
            <a:off x="1439702" y="1645514"/>
            <a:ext cx="8931275" cy="2821503"/>
          </a:xfrm>
          <a:prstGeom prst="rect">
            <a:avLst/>
          </a:prstGeom>
        </p:spPr>
        <p:txBody>
          <a:bodyPr>
            <a:normAutofit/>
          </a:bodyPr>
          <a:lstStyle>
            <a:lvl1pPr marL="285750" marR="0" indent="-285750" algn="l" defTabSz="914400" rtl="0" eaLnBrk="1" fontAlgn="auto" latinLnBrk="0" hangingPunct="1">
              <a:lnSpc>
                <a:spcPct val="150000"/>
              </a:lnSpc>
              <a:spcBef>
                <a:spcPts val="1000"/>
              </a:spcBef>
              <a:spcAft>
                <a:spcPts val="0"/>
              </a:spcAft>
              <a:buClr>
                <a:srgbClr val="3A8DDD"/>
              </a:buClr>
              <a:buSzPct val="130000"/>
              <a:buFont typeface="Arial" panose="020B0604020202020204" pitchFamily="34" charset="0"/>
              <a:buChar char="•"/>
              <a:tabLst/>
              <a:defRPr sz="1400" b="0" i="0" baseline="0">
                <a:solidFill>
                  <a:schemeClr val="tx1"/>
                </a:solidFill>
                <a:latin typeface="Arial" panose="020B0604020202020204" pitchFamily="34" charset="0"/>
              </a:defRPr>
            </a:lvl1pPr>
            <a:lvl2pPr marL="685800" indent="-228600">
              <a:buClr>
                <a:srgbClr val="3A8DDD"/>
              </a:buClr>
              <a:buSzPct val="70000"/>
              <a:buFont typeface="Courier New" panose="02070309020205020404" pitchFamily="49" charset="0"/>
              <a:buChar char="o"/>
              <a:defRPr sz="1400" baseline="0"/>
            </a:lvl2pPr>
            <a:lvl3pPr>
              <a:buClr>
                <a:srgbClr val="3A8DDD"/>
              </a:buClr>
              <a:buSzPct val="70000"/>
              <a:defRPr sz="1200" baseline="0">
                <a:latin typeface="Arial" panose="020B0604020202020204" pitchFamily="34" charset="0"/>
              </a:defRPr>
            </a:lvl3pPr>
            <a:lvl4pPr>
              <a:buClr>
                <a:srgbClr val="3A8DDD"/>
              </a:buClr>
              <a:buSzPct val="70000"/>
              <a:defRPr sz="1200" b="0" i="1" baseline="0">
                <a:latin typeface="Arial" panose="020B0604020202020204" pitchFamily="34" charset="0"/>
              </a:defRPr>
            </a:lvl4pPr>
            <a:lvl5pPr marL="1828800" indent="0">
              <a:buNone/>
              <a:defRPr sz="1200" b="0" i="1" baseline="0">
                <a:latin typeface="Arial" panose="020B0604020202020204" pitchFamily="34" charset="0"/>
              </a:defRPr>
            </a:lvl5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effectLst/>
                <a:latin typeface="Arial" panose="020B0604020202020204" pitchFamily="34" charset="0"/>
              </a:rPr>
              <a:t>Lorem ipsum dolor sit </a:t>
            </a:r>
            <a:r>
              <a:rPr lang="en-US" dirty="0" err="1">
                <a:effectLst/>
                <a:latin typeface="Arial" panose="020B0604020202020204" pitchFamily="34" charset="0"/>
              </a:rPr>
              <a:t>ametonse</a:t>
            </a:r>
            <a:r>
              <a:rPr lang="en-US" dirty="0">
                <a:effectLst/>
                <a:latin typeface="Arial" panose="020B0604020202020204" pitchFamily="34" charset="0"/>
              </a:rPr>
              <a:t> </a:t>
            </a:r>
            <a:r>
              <a:rPr lang="en-US" dirty="0" err="1">
                <a:effectLst/>
                <a:latin typeface="Arial" panose="020B0604020202020204" pitchFamily="34" charset="0"/>
              </a:rPr>
              <a:t>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volutpat</a:t>
            </a:r>
            <a:r>
              <a:rPr lang="en-US" dirty="0">
                <a:effectLst/>
                <a:latin typeface="Arial" panose="020B0604020202020204" pitchFamily="34" charset="0"/>
              </a:rPr>
              <a:t>. Ut </a:t>
            </a:r>
            <a:r>
              <a:rPr lang="en-US" dirty="0" err="1">
                <a:effectLst/>
                <a:latin typeface="Arial" panose="020B0604020202020204" pitchFamily="34" charset="0"/>
              </a:rPr>
              <a:t>wisiad</a:t>
            </a:r>
            <a:r>
              <a:rPr lang="en-US" dirty="0">
                <a:effectLst/>
                <a:latin typeface="Arial" panose="020B0604020202020204" pitchFamily="34" charset="0"/>
              </a:rPr>
              <a:t> minim </a:t>
            </a:r>
            <a:r>
              <a:rPr lang="en-US" dirty="0" err="1">
                <a:effectLst/>
                <a:latin typeface="Arial" panose="020B0604020202020204" pitchFamily="34" charset="0"/>
              </a:rPr>
              <a:t>veniam</a:t>
            </a:r>
            <a:r>
              <a:rPr lang="en-US" dirty="0">
                <a:effectLst/>
                <a:latin typeface="Arial" panose="020B0604020202020204" pitchFamily="34" charset="0"/>
              </a:rPr>
              <a:t> </a:t>
            </a:r>
            <a:r>
              <a:rPr lang="en-US" dirty="0" err="1">
                <a:effectLst/>
                <a:latin typeface="Arial" panose="020B0604020202020204" pitchFamily="34" charset="0"/>
              </a:rPr>
              <a:t>nostrud</a:t>
            </a:r>
            <a:r>
              <a:rPr lang="en-US" dirty="0">
                <a:effectLst/>
                <a:latin typeface="Arial" panose="020B0604020202020204" pitchFamily="34" charset="0"/>
              </a:rPr>
              <a:t> </a:t>
            </a:r>
            <a:r>
              <a:rPr lang="en-US" dirty="0" err="1">
                <a:effectLst/>
                <a:latin typeface="Arial" panose="020B0604020202020204" pitchFamily="34" charset="0"/>
              </a:rPr>
              <a:t>exercipsum</a:t>
            </a:r>
            <a:r>
              <a:rPr lang="en-US" dirty="0">
                <a:effectLst/>
                <a:latin typeface="Arial" panose="020B0604020202020204" pitchFamily="34" charset="0"/>
              </a:rPr>
              <a:t> </a:t>
            </a:r>
            <a:r>
              <a:rPr lang="en-US" dirty="0" err="1">
                <a:effectLst/>
                <a:latin typeface="Arial" panose="020B0604020202020204" pitchFamily="34" charset="0"/>
              </a:rPr>
              <a:t>ullam</a:t>
            </a:r>
            <a:r>
              <a:rPr lang="en-US" dirty="0">
                <a:effectLst/>
                <a:latin typeface="Arial" panose="020B0604020202020204" pitchFamily="34" charset="0"/>
              </a:rPr>
              <a:t> </a:t>
            </a:r>
            <a:r>
              <a:rPr lang="en-US" dirty="0" err="1">
                <a:effectLst/>
                <a:latin typeface="Arial" panose="020B0604020202020204" pitchFamily="34" charset="0"/>
              </a:rPr>
              <a:t>corper.Sit</a:t>
            </a:r>
            <a:r>
              <a:rPr lang="en-US" dirty="0">
                <a:effectLst/>
                <a:latin typeface="Arial" panose="020B0604020202020204" pitchFamily="34" charset="0"/>
              </a:rPr>
              <a:t> </a:t>
            </a:r>
            <a:r>
              <a:rPr lang="en-US" dirty="0" err="1">
                <a:effectLst/>
                <a:latin typeface="Arial" panose="020B0604020202020204" pitchFamily="34" charset="0"/>
              </a:rPr>
              <a:t>amet</a:t>
            </a:r>
            <a:r>
              <a:rPr lang="en-US" dirty="0">
                <a:effectLst/>
                <a:latin typeface="Arial" panose="020B0604020202020204" pitchFamily="34" charset="0"/>
              </a:rPr>
              <a:t>, </a:t>
            </a:r>
            <a:r>
              <a:rPr lang="en-US" dirty="0" err="1">
                <a:effectLst/>
                <a:latin typeface="Arial" panose="020B0604020202020204" pitchFamily="34" charset="0"/>
              </a:rPr>
              <a:t>consectetuer</a:t>
            </a:r>
            <a:r>
              <a:rPr lang="en-US" dirty="0">
                <a:effectLst/>
                <a:latin typeface="Arial" panose="020B0604020202020204" pitchFamily="34" charset="0"/>
              </a:rPr>
              <a:t> </a:t>
            </a:r>
            <a:r>
              <a:rPr lang="en-US" dirty="0" err="1">
                <a:effectLst/>
                <a:latin typeface="Arial" panose="020B0604020202020204" pitchFamily="34" charset="0"/>
              </a:rPr>
              <a:t>adipiscing</a:t>
            </a:r>
            <a:r>
              <a:rPr lang="en-US" dirty="0">
                <a:effectLst/>
                <a:latin typeface="Arial" panose="020B0604020202020204" pitchFamily="34" charset="0"/>
              </a:rPr>
              <a:t> </a:t>
            </a:r>
            <a:r>
              <a:rPr lang="en-US" dirty="0" err="1">
                <a:effectLst/>
                <a:latin typeface="Arial" panose="020B0604020202020204" pitchFamily="34" charset="0"/>
              </a:rPr>
              <a:t>elit</a:t>
            </a:r>
            <a:r>
              <a:rPr lang="en-US" dirty="0">
                <a:effectLst/>
                <a:latin typeface="Arial" panose="020B0604020202020204" pitchFamily="34" charset="0"/>
              </a:rPr>
              <a:t>, sed diam </a:t>
            </a:r>
            <a:r>
              <a:rPr lang="en-US" dirty="0" err="1">
                <a:effectLst/>
                <a:latin typeface="Arial" panose="020B0604020202020204" pitchFamily="34" charset="0"/>
              </a:rPr>
              <a:t>nonummi</a:t>
            </a:r>
            <a:r>
              <a:rPr lang="en-US" dirty="0">
                <a:effectLst/>
                <a:latin typeface="Arial" panose="020B0604020202020204" pitchFamily="34" charset="0"/>
              </a:rPr>
              <a:t>. </a:t>
            </a:r>
            <a:r>
              <a:rPr lang="en-US" dirty="0" err="1">
                <a:effectLst/>
                <a:latin typeface="Arial" panose="020B0604020202020204" pitchFamily="34" charset="0"/>
              </a:rPr>
              <a:t>Euismod</a:t>
            </a:r>
            <a:r>
              <a:rPr lang="en-US" dirty="0">
                <a:effectLst/>
                <a:latin typeface="Arial" panose="020B0604020202020204" pitchFamily="34" charset="0"/>
              </a:rPr>
              <a:t> </a:t>
            </a:r>
            <a:r>
              <a:rPr lang="en-US" dirty="0" err="1">
                <a:effectLst/>
                <a:latin typeface="Arial" panose="020B0604020202020204" pitchFamily="34" charset="0"/>
              </a:rPr>
              <a:t>tincidunt</a:t>
            </a:r>
            <a:r>
              <a:rPr lang="en-US" dirty="0">
                <a:effectLst/>
                <a:latin typeface="Arial" panose="020B0604020202020204" pitchFamily="34" charset="0"/>
              </a:rPr>
              <a:t> </a:t>
            </a:r>
            <a:r>
              <a:rPr lang="en-US" dirty="0" err="1">
                <a:effectLst/>
                <a:latin typeface="Arial" panose="020B0604020202020204" pitchFamily="34" charset="0"/>
              </a:rPr>
              <a:t>ut</a:t>
            </a:r>
            <a:r>
              <a:rPr lang="en-US" dirty="0">
                <a:effectLst/>
                <a:latin typeface="Arial" panose="020B0604020202020204" pitchFamily="34" charset="0"/>
              </a:rPr>
              <a:t> </a:t>
            </a:r>
            <a:r>
              <a:rPr lang="en-US" dirty="0" err="1">
                <a:effectLst/>
                <a:latin typeface="Arial" panose="020B0604020202020204" pitchFamily="34" charset="0"/>
              </a:rPr>
              <a:t>laroeet</a:t>
            </a:r>
            <a:r>
              <a:rPr lang="en-US" dirty="0">
                <a:effectLst/>
                <a:latin typeface="Arial" panose="020B0604020202020204" pitchFamily="34" charset="0"/>
              </a:rPr>
              <a:t> dolore magna </a:t>
            </a:r>
            <a:r>
              <a:rPr lang="en-US" dirty="0" err="1">
                <a:effectLst/>
                <a:latin typeface="Arial" panose="020B0604020202020204" pitchFamily="34" charset="0"/>
              </a:rPr>
              <a:t>aliquam</a:t>
            </a:r>
            <a:r>
              <a:rPr lang="en-US" dirty="0">
                <a:effectLst/>
                <a:latin typeface="Arial" panose="020B0604020202020204" pitchFamily="34" charset="0"/>
              </a:rPr>
              <a:t> </a:t>
            </a:r>
            <a:r>
              <a:rPr lang="en-US" dirty="0" err="1">
                <a:effectLst/>
                <a:latin typeface="Arial" panose="020B0604020202020204" pitchFamily="34" charset="0"/>
              </a:rPr>
              <a:t>erat</a:t>
            </a:r>
            <a:r>
              <a:rPr lang="en-US" dirty="0">
                <a:effectLst/>
                <a:latin typeface="Arial" panose="020B0604020202020204" pitchFamily="34" charset="0"/>
              </a:rPr>
              <a:t> </a:t>
            </a:r>
            <a:r>
              <a:rPr lang="en-US" dirty="0" err="1">
                <a:effectLst/>
                <a:latin typeface="Arial" panose="020B0604020202020204" pitchFamily="34" charset="0"/>
              </a:rPr>
              <a:t>voluptat</a:t>
            </a:r>
            <a:r>
              <a:rPr lang="en-US" dirty="0">
                <a:effectLst/>
                <a:latin typeface="Arial" panose="020B0604020202020204" pitchFamily="34" charset="0"/>
              </a:rPr>
              <a:t>.</a:t>
            </a:r>
          </a:p>
          <a:p>
            <a:pPr lvl="0"/>
            <a:r>
              <a:rPr lang="en-US" dirty="0">
                <a:effectLst/>
                <a:latin typeface="Arial" panose="020B0604020202020204" pitchFamily="34" charset="0"/>
              </a:rPr>
              <a:t>Lorem ipsum dolor sit </a:t>
            </a:r>
            <a:r>
              <a:rPr lang="en-US" dirty="0" err="1">
                <a:effectLst/>
                <a:latin typeface="Arial" panose="020B0604020202020204" pitchFamily="34" charset="0"/>
              </a:rPr>
              <a:t>ametonse</a:t>
            </a:r>
            <a:endParaRPr lang="en-US" dirty="0">
              <a:effectLst/>
              <a:latin typeface="Arial" panose="020B0604020202020204" pitchFamily="34" charset="0"/>
            </a:endParaRPr>
          </a:p>
          <a:p>
            <a:pPr lvl="1"/>
            <a:r>
              <a:rPr lang="en-US" dirty="0">
                <a:effectLst/>
                <a:latin typeface="Arial" panose="020B0604020202020204" pitchFamily="34" charset="0"/>
              </a:rPr>
              <a:t>Lorem Ipsum</a:t>
            </a:r>
          </a:p>
          <a:p>
            <a:pPr lvl="2"/>
            <a:r>
              <a:rPr lang="en-US" dirty="0">
                <a:effectLst/>
                <a:latin typeface="Arial" panose="020B0604020202020204" pitchFamily="34" charset="0"/>
              </a:rPr>
              <a:t>Lorem Ipsum</a:t>
            </a:r>
          </a:p>
          <a:p>
            <a:pPr lvl="3"/>
            <a:r>
              <a:rPr lang="en-US" dirty="0">
                <a:effectLst/>
                <a:latin typeface="Arial" panose="020B0604020202020204" pitchFamily="34" charset="0"/>
              </a:rPr>
              <a:t>Lorem Ipsum</a:t>
            </a:r>
          </a:p>
          <a:p>
            <a:pPr lvl="4"/>
            <a:r>
              <a:rPr lang="en-US" dirty="0">
                <a:effectLst/>
                <a:latin typeface="Arial" panose="020B0604020202020204" pitchFamily="34" charset="0"/>
              </a:rPr>
              <a:t>Lorem Ipsum</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lang="en-US" dirty="0">
              <a:effectLst/>
              <a:latin typeface="Arial" panose="020B0604020202020204" pitchFamily="34" charset="0"/>
            </a:endParaRPr>
          </a:p>
        </p:txBody>
      </p:sp>
      <p:sp>
        <p:nvSpPr>
          <p:cNvPr id="7" name="Text Placeholder 9">
            <a:extLst>
              <a:ext uri="{FF2B5EF4-FFF2-40B4-BE49-F238E27FC236}">
                <a16:creationId xmlns:a16="http://schemas.microsoft.com/office/drawing/2014/main" id="{D8FA886F-9F1C-5E4F-A452-CCE6F8983575}"/>
              </a:ext>
            </a:extLst>
          </p:cNvPr>
          <p:cNvSpPr>
            <a:spLocks noGrp="1"/>
          </p:cNvSpPr>
          <p:nvPr>
            <p:ph type="body" sz="quarter" idx="22" hasCustomPrompt="1"/>
          </p:nvPr>
        </p:nvSpPr>
        <p:spPr>
          <a:xfrm>
            <a:off x="1417134" y="779671"/>
            <a:ext cx="8931274" cy="514405"/>
          </a:xfrm>
          <a:prstGeom prst="rect">
            <a:avLst/>
          </a:prstGeom>
        </p:spPr>
        <p:txBody>
          <a:bodyPr>
            <a:noAutofit/>
          </a:bodyPr>
          <a:lstStyle>
            <a:lvl1pPr marL="0" indent="0" algn="l">
              <a:buNone/>
              <a:defRPr sz="4000" baseline="0">
                <a:solidFill>
                  <a:srgbClr val="021D49"/>
                </a:solidFill>
                <a:latin typeface="Arial Black" panose="020B0604020202020204" pitchFamily="34" charset="0"/>
              </a:defRPr>
            </a:lvl1pPr>
          </a:lstStyle>
          <a:p>
            <a:pPr lvl="0"/>
            <a:r>
              <a:rPr lang="en-US" dirty="0"/>
              <a:t>Headline</a:t>
            </a:r>
          </a:p>
        </p:txBody>
      </p:sp>
      <p:sp>
        <p:nvSpPr>
          <p:cNvPr id="8" name="Text Placeholder 13">
            <a:extLst>
              <a:ext uri="{FF2B5EF4-FFF2-40B4-BE49-F238E27FC236}">
                <a16:creationId xmlns:a16="http://schemas.microsoft.com/office/drawing/2014/main" id="{E6E95EB0-85D6-C34B-8211-4A321F987C14}"/>
              </a:ext>
            </a:extLst>
          </p:cNvPr>
          <p:cNvSpPr>
            <a:spLocks noGrp="1"/>
          </p:cNvSpPr>
          <p:nvPr>
            <p:ph type="body" sz="quarter" idx="23" hasCustomPrompt="1"/>
          </p:nvPr>
        </p:nvSpPr>
        <p:spPr>
          <a:xfrm>
            <a:off x="1428423" y="1305976"/>
            <a:ext cx="8931275" cy="237997"/>
          </a:xfrm>
          <a:prstGeom prst="rect">
            <a:avLst/>
          </a:prstGeom>
        </p:spPr>
        <p:txBody>
          <a:bodyPr>
            <a:noAutofit/>
          </a:bodyPr>
          <a:lstStyle>
            <a:lvl1pPr marL="0" indent="0">
              <a:buNone/>
              <a:defRPr sz="1600" b="1" i="0" baseline="0">
                <a:latin typeface="Arial" panose="020B0604020202020204" pitchFamily="34" charset="0"/>
              </a:defRPr>
            </a:lvl1pPr>
          </a:lstStyle>
          <a:p>
            <a:pPr lvl="0"/>
            <a:r>
              <a:rPr lang="en-US" dirty="0"/>
              <a:t>Subhead Goes Here</a:t>
            </a:r>
          </a:p>
        </p:txBody>
      </p:sp>
    </p:spTree>
    <p:extLst>
      <p:ext uri="{BB962C8B-B14F-4D97-AF65-F5344CB8AC3E}">
        <p14:creationId xmlns:p14="http://schemas.microsoft.com/office/powerpoint/2010/main" val="464593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61BEF0D-F0BB-DE4B-95CE-6DB70DBA9567}" type="datetimeFigureOut">
              <a:rPr lang="en-US" smtClean="0"/>
              <a:pPr/>
              <a:t>8/27/2021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70489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228896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5474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21913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400221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296785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83571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75400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10285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108994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83053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Main Blank">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92413D-8710-44A7-A656-29F4FEA16B54}"/>
              </a:ext>
            </a:extLst>
          </p:cNvPr>
          <p:cNvSpPr>
            <a:spLocks noGrp="1"/>
          </p:cNvSpPr>
          <p:nvPr>
            <p:ph type="title"/>
          </p:nvPr>
        </p:nvSpPr>
        <p:spPr>
          <a:xfrm>
            <a:off x="472440" y="445233"/>
            <a:ext cx="11247120" cy="678775"/>
          </a:xfrm>
          <a:prstGeom prst="rect">
            <a:avLst/>
          </a:prstGeom>
        </p:spPr>
        <p:txBody>
          <a:bodyPr/>
          <a:lstStyle/>
          <a:p>
            <a:r>
              <a:rPr lang="en-US"/>
              <a:t>Click to edit Master title style</a:t>
            </a:r>
          </a:p>
        </p:txBody>
      </p:sp>
      <p:sp>
        <p:nvSpPr>
          <p:cNvPr id="8" name="Text Placeholder 7">
            <a:extLst>
              <a:ext uri="{FF2B5EF4-FFF2-40B4-BE49-F238E27FC236}">
                <a16:creationId xmlns:a16="http://schemas.microsoft.com/office/drawing/2014/main" id="{1CE9C83E-2AE6-4E6F-BCD1-413B2B24F1ED}"/>
              </a:ext>
            </a:extLst>
          </p:cNvPr>
          <p:cNvSpPr>
            <a:spLocks noGrp="1"/>
          </p:cNvSpPr>
          <p:nvPr>
            <p:ph type="body" sz="quarter" idx="10"/>
          </p:nvPr>
        </p:nvSpPr>
        <p:spPr>
          <a:xfrm>
            <a:off x="472439" y="1449238"/>
            <a:ext cx="5423863" cy="4715025"/>
          </a:xfrm>
          <a:prstGeom prst="rect">
            <a:avLst/>
          </a:prstGeom>
        </p:spPr>
        <p:txBody>
          <a:bodyPr lIns="0" tIns="0" rIns="0" bIns="0"/>
          <a:lstStyle>
            <a:lvl1pPr marL="18288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1pPr>
            <a:lvl2pPr marL="182880" indent="-182880" algn="l">
              <a:spcBef>
                <a:spcPts val="0"/>
              </a:spcBef>
              <a:spcAft>
                <a:spcPts val="1000"/>
              </a:spcAft>
              <a:buFont typeface="Arial" panose="020B0604020202020204" pitchFamily="34" charset="0"/>
              <a:buChar char="•"/>
              <a:defRPr sz="1400">
                <a:solidFill>
                  <a:schemeClr val="tx1"/>
                </a:solidFill>
                <a:latin typeface="+mj-lt"/>
              </a:defRPr>
            </a:lvl2pPr>
            <a:lvl3pPr marL="36576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3pPr>
            <a:lvl4pPr marL="54864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4pPr>
            <a:lvl5pPr marL="73152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5pPr>
          </a:lstStyle>
          <a:p>
            <a:pPr lvl="0"/>
            <a:r>
              <a:rPr lang="en-US" dirty="0"/>
              <a:t>Edit Master text styles</a:t>
            </a:r>
          </a:p>
          <a:p>
            <a:pPr lvl="2"/>
            <a:r>
              <a:rPr lang="en-US" dirty="0"/>
              <a:t>Second level</a:t>
            </a:r>
          </a:p>
          <a:p>
            <a:pPr lvl="3"/>
            <a:r>
              <a:rPr lang="en-US" dirty="0"/>
              <a:t>Third level</a:t>
            </a:r>
          </a:p>
          <a:p>
            <a:pPr lvl="4"/>
            <a:r>
              <a:rPr lang="en-US" dirty="0"/>
              <a:t>Fourth level</a:t>
            </a:r>
          </a:p>
        </p:txBody>
      </p:sp>
      <p:sp>
        <p:nvSpPr>
          <p:cNvPr id="6" name="Text Placeholder 7">
            <a:extLst>
              <a:ext uri="{FF2B5EF4-FFF2-40B4-BE49-F238E27FC236}">
                <a16:creationId xmlns:a16="http://schemas.microsoft.com/office/drawing/2014/main" id="{8BBE4EBF-4A28-42C8-850D-855B28CA08B3}"/>
              </a:ext>
            </a:extLst>
          </p:cNvPr>
          <p:cNvSpPr>
            <a:spLocks noGrp="1"/>
          </p:cNvSpPr>
          <p:nvPr>
            <p:ph type="body" sz="quarter" idx="11"/>
          </p:nvPr>
        </p:nvSpPr>
        <p:spPr>
          <a:xfrm>
            <a:off x="6295697" y="1449237"/>
            <a:ext cx="5423863" cy="4715025"/>
          </a:xfrm>
          <a:prstGeom prst="rect">
            <a:avLst/>
          </a:prstGeom>
        </p:spPr>
        <p:txBody>
          <a:bodyPr lIns="0" tIns="0" rIns="0" bIns="0"/>
          <a:lstStyle>
            <a:lvl1pPr marL="18288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1pPr>
            <a:lvl2pPr marL="182880" indent="-182880" algn="l">
              <a:spcBef>
                <a:spcPts val="0"/>
              </a:spcBef>
              <a:spcAft>
                <a:spcPts val="1000"/>
              </a:spcAft>
              <a:buFont typeface="Arial" panose="020B0604020202020204" pitchFamily="34" charset="0"/>
              <a:buChar char="•"/>
              <a:defRPr sz="1400">
                <a:solidFill>
                  <a:schemeClr val="tx1"/>
                </a:solidFill>
                <a:latin typeface="+mj-lt"/>
              </a:defRPr>
            </a:lvl2pPr>
            <a:lvl3pPr marL="36576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3pPr>
            <a:lvl4pPr marL="54864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4pPr>
            <a:lvl5pPr marL="731520" indent="-182880" algn="l">
              <a:lnSpc>
                <a:spcPct val="110000"/>
              </a:lnSpc>
              <a:spcBef>
                <a:spcPts val="0"/>
              </a:spcBef>
              <a:spcAft>
                <a:spcPts val="1000"/>
              </a:spcAft>
              <a:buFont typeface="Arial" panose="020B0604020202020204" pitchFamily="34" charset="0"/>
              <a:buChar char="-"/>
              <a:defRPr sz="1400">
                <a:solidFill>
                  <a:schemeClr val="tx1"/>
                </a:solidFill>
                <a:latin typeface="+mj-lt"/>
              </a:defRPr>
            </a:lvl5pPr>
          </a:lstStyle>
          <a:p>
            <a:pPr lvl="0"/>
            <a:r>
              <a:rPr lang="en-US" dirty="0"/>
              <a:t>Edit Master text styles</a:t>
            </a:r>
          </a:p>
          <a:p>
            <a:pPr lvl="2"/>
            <a:r>
              <a:rPr lang="en-US" dirty="0"/>
              <a:t>Second level</a:t>
            </a:r>
          </a:p>
          <a:p>
            <a:pPr lvl="3"/>
            <a:r>
              <a:rPr lang="en-US" dirty="0"/>
              <a:t>Third level</a:t>
            </a:r>
          </a:p>
          <a:p>
            <a:pPr lvl="4"/>
            <a:r>
              <a:rPr lang="en-US" dirty="0"/>
              <a:t>Fourth level</a:t>
            </a:r>
          </a:p>
        </p:txBody>
      </p:sp>
    </p:spTree>
    <p:extLst>
      <p:ext uri="{BB962C8B-B14F-4D97-AF65-F5344CB8AC3E}">
        <p14:creationId xmlns:p14="http://schemas.microsoft.com/office/powerpoint/2010/main" val="84147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4.emf"/><Relationship Id="rId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5.emf"/><Relationship Id="rId4" Type="http://schemas.openxmlformats.org/officeDocument/2006/relationships/image" Target="../media/image1.jp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6.emf"/><Relationship Id="rId4"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7.emf"/><Relationship Id="rId4"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8.emf"/><Relationship Id="rId4" Type="http://schemas.openxmlformats.org/officeDocument/2006/relationships/image" Target="../media/image3.jp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7.xml"/><Relationship Id="rId1" Type="http://schemas.openxmlformats.org/officeDocument/2006/relationships/slideLayout" Target="../slideLayouts/slideLayout13.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8.xml"/><Relationship Id="rId1" Type="http://schemas.openxmlformats.org/officeDocument/2006/relationships/slideLayout" Target="../slideLayouts/slideLayout1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3.jpg"/><Relationship Id="rId5" Type="http://schemas.openxmlformats.org/officeDocument/2006/relationships/slideLayout" Target="../slideLayouts/slideLayout19.xml"/><Relationship Id="rId10" Type="http://schemas.openxmlformats.org/officeDocument/2006/relationships/theme" Target="../theme/theme9.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4" Type="http://schemas.openxmlformats.org/officeDocument/2006/relationships/image" Target="../media/image3.jp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11.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5E3925-0491-2B42-AD79-EA40E806069A}"/>
              </a:ext>
            </a:extLst>
          </p:cNvPr>
          <p:cNvPicPr>
            <a:picLocks noChangeAspect="1"/>
          </p:cNvPicPr>
          <p:nvPr userDrawn="1"/>
        </p:nvPicPr>
        <p:blipFill>
          <a:blip r:embed="rId5"/>
          <a:stretch>
            <a:fillRect/>
          </a:stretch>
        </p:blipFill>
        <p:spPr>
          <a:xfrm>
            <a:off x="775686" y="5516707"/>
            <a:ext cx="2680030" cy="729711"/>
          </a:xfrm>
          <a:prstGeom prst="rect">
            <a:avLst/>
          </a:prstGeom>
        </p:spPr>
      </p:pic>
    </p:spTree>
    <p:extLst>
      <p:ext uri="{BB962C8B-B14F-4D97-AF65-F5344CB8AC3E}">
        <p14:creationId xmlns:p14="http://schemas.microsoft.com/office/powerpoint/2010/main" val="3192556778"/>
      </p:ext>
    </p:extLst>
  </p:cSld>
  <p:clrMap bg1="lt1" tx1="dk1" bg2="lt2" tx2="dk2" accent1="accent1" accent2="accent2" accent3="accent3" accent4="accent4" accent5="accent5" accent6="accent6" hlink="hlink" folHlink="folHlink"/>
  <p:sldLayoutIdLst>
    <p:sldLayoutId id="2147483657" r:id="rId1"/>
    <p:sldLayoutId id="214748365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EE768F83-BF6C-FB49-849E-6DF6597F485A}"/>
              </a:ext>
            </a:extLst>
          </p:cNvPr>
          <p:cNvSpPr txBox="1">
            <a:spLocks/>
          </p:cNvSpPr>
          <p:nvPr userDrawn="1"/>
        </p:nvSpPr>
        <p:spPr>
          <a:xfrm rot="16200000">
            <a:off x="-1783079" y="4494893"/>
            <a:ext cx="4114800" cy="365125"/>
          </a:xfrm>
          <a:prstGeom prst="rect">
            <a:avLst/>
          </a:prstGeom>
        </p:spPr>
        <p:txBody>
          <a:bodyPr/>
          <a:lstStyle>
            <a:defPPr>
              <a:defRPr lang="en-US"/>
            </a:defPPr>
            <a:lvl1pPr marL="0" algn="l"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0" dirty="0">
                <a:solidFill>
                  <a:schemeClr val="bg1"/>
                </a:solidFill>
                <a:latin typeface="Arial" panose="020B0604020202020204" pitchFamily="34" charset="0"/>
                <a:cs typeface="Arial" panose="020B0604020202020204" pitchFamily="34" charset="0"/>
              </a:rPr>
              <a:t>Atlantic Broadband</a:t>
            </a:r>
          </a:p>
        </p:txBody>
      </p:sp>
      <p:sp>
        <p:nvSpPr>
          <p:cNvPr id="10" name="Slide Number Placeholder 5">
            <a:extLst>
              <a:ext uri="{FF2B5EF4-FFF2-40B4-BE49-F238E27FC236}">
                <a16:creationId xmlns:a16="http://schemas.microsoft.com/office/drawing/2014/main" id="{D3B2081F-6689-7D4E-866C-2102F7AE08D4}"/>
              </a:ext>
            </a:extLst>
          </p:cNvPr>
          <p:cNvSpPr txBox="1">
            <a:spLocks/>
          </p:cNvSpPr>
          <p:nvPr userDrawn="1"/>
        </p:nvSpPr>
        <p:spPr>
          <a:xfrm>
            <a:off x="0" y="130097"/>
            <a:ext cx="533400" cy="365125"/>
          </a:xfrm>
          <a:prstGeom prst="rect">
            <a:avLst/>
          </a:prstGeom>
        </p:spPr>
        <p:txBody>
          <a:bodyPr/>
          <a:lstStyle>
            <a:defPPr>
              <a:defRPr lang="en-US"/>
            </a:defPPr>
            <a:lvl1pPr marL="0" algn="ctr"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EA5CE7-8681-5D42-BEA6-F450A875E631}" type="slidenum">
              <a:rPr lang="en-US" sz="1400" b="1" smtClean="0">
                <a:solidFill>
                  <a:schemeClr val="bg1"/>
                </a:solidFill>
              </a:rPr>
              <a:pPr/>
              <a:t>‹#›</a:t>
            </a:fld>
            <a:endParaRPr lang="en-US" sz="1400" b="1" dirty="0">
              <a:solidFill>
                <a:schemeClr val="bg1"/>
              </a:solidFill>
            </a:endParaRPr>
          </a:p>
        </p:txBody>
      </p:sp>
      <p:pic>
        <p:nvPicPr>
          <p:cNvPr id="3" name="Picture 2">
            <a:extLst>
              <a:ext uri="{FF2B5EF4-FFF2-40B4-BE49-F238E27FC236}">
                <a16:creationId xmlns:a16="http://schemas.microsoft.com/office/drawing/2014/main" id="{2E8AF4A8-FDA0-0044-9BF3-8C1E8CD215AE}"/>
              </a:ext>
            </a:extLst>
          </p:cNvPr>
          <p:cNvPicPr>
            <a:picLocks noChangeAspect="1"/>
          </p:cNvPicPr>
          <p:nvPr userDrawn="1"/>
        </p:nvPicPr>
        <p:blipFill>
          <a:blip r:embed="rId5"/>
          <a:stretch>
            <a:fillRect/>
          </a:stretch>
        </p:blipFill>
        <p:spPr>
          <a:xfrm>
            <a:off x="777736" y="5516707"/>
            <a:ext cx="2680029" cy="729711"/>
          </a:xfrm>
          <a:prstGeom prst="rect">
            <a:avLst/>
          </a:prstGeom>
        </p:spPr>
      </p:pic>
    </p:spTree>
    <p:extLst>
      <p:ext uri="{BB962C8B-B14F-4D97-AF65-F5344CB8AC3E}">
        <p14:creationId xmlns:p14="http://schemas.microsoft.com/office/powerpoint/2010/main" val="1167781836"/>
      </p:ext>
    </p:extLst>
  </p:cSld>
  <p:clrMap bg1="lt1" tx1="dk1" bg2="lt2" tx2="dk2" accent1="accent1" accent2="accent2" accent3="accent3" accent4="accent4" accent5="accent5" accent6="accent6" hlink="hlink" folHlink="folHlink"/>
  <p:sldLayoutIdLst>
    <p:sldLayoutId id="2147483681" r:id="rId1"/>
    <p:sldLayoutId id="21474836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r" defTabSz="914400" rtl="0" eaLnBrk="1" latinLnBrk="0" hangingPunct="1">
        <a:lnSpc>
          <a:spcPct val="90000"/>
        </a:lnSpc>
        <a:spcBef>
          <a:spcPts val="1000"/>
        </a:spcBef>
        <a:buFont typeface="Arial" panose="020B0604020202020204" pitchFamily="34" charset="0"/>
        <a:buNone/>
        <a:defRPr sz="1600" b="1" i="0" kern="1200" baseline="0">
          <a:solidFill>
            <a:srgbClr val="3A8DDD"/>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0BDAA3-B8A3-4044-A4DB-46FA857034EF}"/>
              </a:ext>
            </a:extLst>
          </p:cNvPr>
          <p:cNvPicPr>
            <a:picLocks noChangeAspect="1"/>
          </p:cNvPicPr>
          <p:nvPr userDrawn="1"/>
        </p:nvPicPr>
        <p:blipFill>
          <a:blip r:embed="rId5"/>
          <a:stretch>
            <a:fillRect/>
          </a:stretch>
        </p:blipFill>
        <p:spPr>
          <a:xfrm>
            <a:off x="775687" y="5166253"/>
            <a:ext cx="2680031" cy="1080165"/>
          </a:xfrm>
          <a:prstGeom prst="rect">
            <a:avLst/>
          </a:prstGeom>
        </p:spPr>
      </p:pic>
    </p:spTree>
    <p:extLst>
      <p:ext uri="{BB962C8B-B14F-4D97-AF65-F5344CB8AC3E}">
        <p14:creationId xmlns:p14="http://schemas.microsoft.com/office/powerpoint/2010/main" val="3610623761"/>
      </p:ext>
    </p:extLst>
  </p:cSld>
  <p:clrMap bg1="lt1" tx1="dk1" bg2="lt2" tx2="dk2" accent1="accent1" accent2="accent2" accent3="accent3" accent4="accent4" accent5="accent5" accent6="accent6" hlink="hlink" folHlink="folHlink"/>
  <p:sldLayoutIdLst>
    <p:sldLayoutId id="2147483651" r:id="rId1"/>
    <p:sldLayoutId id="214748365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EE768F83-BF6C-FB49-849E-6DF6597F485A}"/>
              </a:ext>
            </a:extLst>
          </p:cNvPr>
          <p:cNvSpPr txBox="1">
            <a:spLocks/>
          </p:cNvSpPr>
          <p:nvPr userDrawn="1"/>
        </p:nvSpPr>
        <p:spPr>
          <a:xfrm rot="16200000">
            <a:off x="-1783079" y="4494893"/>
            <a:ext cx="4114800" cy="365125"/>
          </a:xfrm>
          <a:prstGeom prst="rect">
            <a:avLst/>
          </a:prstGeom>
        </p:spPr>
        <p:txBody>
          <a:bodyPr/>
          <a:lstStyle>
            <a:defPPr>
              <a:defRPr lang="en-US"/>
            </a:defPPr>
            <a:lvl1pPr marL="0" algn="l"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0" dirty="0">
                <a:solidFill>
                  <a:schemeClr val="bg1"/>
                </a:solidFill>
                <a:latin typeface="Arial" panose="020B0604020202020204" pitchFamily="34" charset="0"/>
                <a:cs typeface="Arial" panose="020B0604020202020204" pitchFamily="34" charset="0"/>
              </a:rPr>
              <a:t>Atlantic Broadband</a:t>
            </a:r>
          </a:p>
        </p:txBody>
      </p:sp>
      <p:sp>
        <p:nvSpPr>
          <p:cNvPr id="10" name="Slide Number Placeholder 5">
            <a:extLst>
              <a:ext uri="{FF2B5EF4-FFF2-40B4-BE49-F238E27FC236}">
                <a16:creationId xmlns:a16="http://schemas.microsoft.com/office/drawing/2014/main" id="{D3B2081F-6689-7D4E-866C-2102F7AE08D4}"/>
              </a:ext>
            </a:extLst>
          </p:cNvPr>
          <p:cNvSpPr txBox="1">
            <a:spLocks/>
          </p:cNvSpPr>
          <p:nvPr userDrawn="1"/>
        </p:nvSpPr>
        <p:spPr>
          <a:xfrm>
            <a:off x="0" y="130097"/>
            <a:ext cx="533400" cy="365125"/>
          </a:xfrm>
          <a:prstGeom prst="rect">
            <a:avLst/>
          </a:prstGeom>
        </p:spPr>
        <p:txBody>
          <a:bodyPr/>
          <a:lstStyle>
            <a:defPPr>
              <a:defRPr lang="en-US"/>
            </a:defPPr>
            <a:lvl1pPr marL="0" algn="ctr"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EA5CE7-8681-5D42-BEA6-F450A875E631}" type="slidenum">
              <a:rPr lang="en-US" sz="1400" b="1" smtClean="0">
                <a:solidFill>
                  <a:schemeClr val="bg1"/>
                </a:solidFill>
              </a:rPr>
              <a:pPr/>
              <a:t>‹#›</a:t>
            </a:fld>
            <a:endParaRPr lang="en-US" sz="1400" b="1" dirty="0">
              <a:solidFill>
                <a:schemeClr val="bg1"/>
              </a:solidFill>
            </a:endParaRPr>
          </a:p>
        </p:txBody>
      </p:sp>
      <p:pic>
        <p:nvPicPr>
          <p:cNvPr id="7" name="Picture 6">
            <a:extLst>
              <a:ext uri="{FF2B5EF4-FFF2-40B4-BE49-F238E27FC236}">
                <a16:creationId xmlns:a16="http://schemas.microsoft.com/office/drawing/2014/main" id="{58D064BC-CD3C-CF48-876E-495C6E8ABF56}"/>
              </a:ext>
            </a:extLst>
          </p:cNvPr>
          <p:cNvPicPr>
            <a:picLocks noChangeAspect="1"/>
          </p:cNvPicPr>
          <p:nvPr userDrawn="1"/>
        </p:nvPicPr>
        <p:blipFill>
          <a:blip r:embed="rId5"/>
          <a:stretch>
            <a:fillRect/>
          </a:stretch>
        </p:blipFill>
        <p:spPr>
          <a:xfrm>
            <a:off x="775687" y="5166252"/>
            <a:ext cx="2680031" cy="1080165"/>
          </a:xfrm>
          <a:prstGeom prst="rect">
            <a:avLst/>
          </a:prstGeom>
        </p:spPr>
      </p:pic>
    </p:spTree>
    <p:extLst>
      <p:ext uri="{BB962C8B-B14F-4D97-AF65-F5344CB8AC3E}">
        <p14:creationId xmlns:p14="http://schemas.microsoft.com/office/powerpoint/2010/main" val="4065958075"/>
      </p:ext>
    </p:extLst>
  </p:cSld>
  <p:clrMap bg1="lt1" tx1="dk1" bg2="lt2" tx2="dk2" accent1="accent1" accent2="accent2" accent3="accent3" accent4="accent4" accent5="accent5" accent6="accent6" hlink="hlink" folHlink="folHlink"/>
  <p:sldLayoutIdLst>
    <p:sldLayoutId id="2147483693" r:id="rId1"/>
    <p:sldLayoutId id="214748369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r" defTabSz="914400" rtl="0" eaLnBrk="1" latinLnBrk="0" hangingPunct="1">
        <a:lnSpc>
          <a:spcPct val="90000"/>
        </a:lnSpc>
        <a:spcBef>
          <a:spcPts val="1000"/>
        </a:spcBef>
        <a:buFont typeface="Arial" panose="020B0604020202020204" pitchFamily="34" charset="0"/>
        <a:buNone/>
        <a:defRPr sz="1600" b="1" i="0" kern="1200" baseline="0">
          <a:solidFill>
            <a:srgbClr val="3A8DDD"/>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4FCDDF-4049-E741-BC20-352CD77B21B8}"/>
              </a:ext>
            </a:extLst>
          </p:cNvPr>
          <p:cNvPicPr>
            <a:picLocks noChangeAspect="1"/>
          </p:cNvPicPr>
          <p:nvPr userDrawn="1"/>
        </p:nvPicPr>
        <p:blipFill>
          <a:blip r:embed="rId5"/>
          <a:stretch>
            <a:fillRect/>
          </a:stretch>
        </p:blipFill>
        <p:spPr>
          <a:xfrm>
            <a:off x="764214" y="5523313"/>
            <a:ext cx="4154454" cy="728312"/>
          </a:xfrm>
          <a:prstGeom prst="rect">
            <a:avLst/>
          </a:prstGeom>
        </p:spPr>
      </p:pic>
    </p:spTree>
    <p:extLst>
      <p:ext uri="{BB962C8B-B14F-4D97-AF65-F5344CB8AC3E}">
        <p14:creationId xmlns:p14="http://schemas.microsoft.com/office/powerpoint/2010/main" val="3049469333"/>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EE768F83-BF6C-FB49-849E-6DF6597F485A}"/>
              </a:ext>
            </a:extLst>
          </p:cNvPr>
          <p:cNvSpPr txBox="1">
            <a:spLocks/>
          </p:cNvSpPr>
          <p:nvPr userDrawn="1"/>
        </p:nvSpPr>
        <p:spPr>
          <a:xfrm rot="16200000">
            <a:off x="-1783079" y="4494893"/>
            <a:ext cx="4114800" cy="365125"/>
          </a:xfrm>
          <a:prstGeom prst="rect">
            <a:avLst/>
          </a:prstGeom>
        </p:spPr>
        <p:txBody>
          <a:bodyPr/>
          <a:lstStyle>
            <a:defPPr>
              <a:defRPr lang="en-US"/>
            </a:defPPr>
            <a:lvl1pPr marL="0" algn="l"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0" dirty="0">
                <a:solidFill>
                  <a:schemeClr val="bg1"/>
                </a:solidFill>
                <a:latin typeface="Arial" panose="020B0604020202020204" pitchFamily="34" charset="0"/>
                <a:cs typeface="Arial" panose="020B0604020202020204" pitchFamily="34" charset="0"/>
              </a:rPr>
              <a:t>Atlantic Broadband</a:t>
            </a:r>
          </a:p>
        </p:txBody>
      </p:sp>
      <p:sp>
        <p:nvSpPr>
          <p:cNvPr id="10" name="Slide Number Placeholder 5">
            <a:extLst>
              <a:ext uri="{FF2B5EF4-FFF2-40B4-BE49-F238E27FC236}">
                <a16:creationId xmlns:a16="http://schemas.microsoft.com/office/drawing/2014/main" id="{D3B2081F-6689-7D4E-866C-2102F7AE08D4}"/>
              </a:ext>
            </a:extLst>
          </p:cNvPr>
          <p:cNvSpPr txBox="1">
            <a:spLocks/>
          </p:cNvSpPr>
          <p:nvPr userDrawn="1"/>
        </p:nvSpPr>
        <p:spPr>
          <a:xfrm>
            <a:off x="0" y="130097"/>
            <a:ext cx="533400" cy="365125"/>
          </a:xfrm>
          <a:prstGeom prst="rect">
            <a:avLst/>
          </a:prstGeom>
        </p:spPr>
        <p:txBody>
          <a:bodyPr/>
          <a:lstStyle>
            <a:defPPr>
              <a:defRPr lang="en-US"/>
            </a:defPPr>
            <a:lvl1pPr marL="0" algn="ctr"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EA5CE7-8681-5D42-BEA6-F450A875E631}" type="slidenum">
              <a:rPr lang="en-US" sz="1400" b="1" smtClean="0">
                <a:solidFill>
                  <a:schemeClr val="bg1"/>
                </a:solidFill>
              </a:rPr>
              <a:pPr/>
              <a:t>‹#›</a:t>
            </a:fld>
            <a:endParaRPr lang="en-US" sz="1400" b="1" dirty="0">
              <a:solidFill>
                <a:schemeClr val="bg1"/>
              </a:solidFill>
            </a:endParaRPr>
          </a:p>
        </p:txBody>
      </p:sp>
      <p:pic>
        <p:nvPicPr>
          <p:cNvPr id="12" name="Picture 11">
            <a:extLst>
              <a:ext uri="{FF2B5EF4-FFF2-40B4-BE49-F238E27FC236}">
                <a16:creationId xmlns:a16="http://schemas.microsoft.com/office/drawing/2014/main" id="{4EAB700B-7B4B-AD47-8A04-0837341BDB05}"/>
              </a:ext>
            </a:extLst>
          </p:cNvPr>
          <p:cNvPicPr>
            <a:picLocks noChangeAspect="1"/>
          </p:cNvPicPr>
          <p:nvPr userDrawn="1"/>
        </p:nvPicPr>
        <p:blipFill>
          <a:blip r:embed="rId5"/>
          <a:stretch>
            <a:fillRect/>
          </a:stretch>
        </p:blipFill>
        <p:spPr>
          <a:xfrm>
            <a:off x="764214" y="5523313"/>
            <a:ext cx="4154454" cy="728312"/>
          </a:xfrm>
          <a:prstGeom prst="rect">
            <a:avLst/>
          </a:prstGeom>
        </p:spPr>
      </p:pic>
    </p:spTree>
    <p:extLst>
      <p:ext uri="{BB962C8B-B14F-4D97-AF65-F5344CB8AC3E}">
        <p14:creationId xmlns:p14="http://schemas.microsoft.com/office/powerpoint/2010/main" val="4209822706"/>
      </p:ext>
    </p:extLst>
  </p:cSld>
  <p:clrMap bg1="lt1" tx1="dk1" bg2="lt2" tx2="dk2" accent1="accent1" accent2="accent2" accent3="accent3" accent4="accent4" accent5="accent5" accent6="accent6" hlink="hlink" folHlink="folHlink"/>
  <p:sldLayoutIdLst>
    <p:sldLayoutId id="2147483690" r:id="rId1"/>
    <p:sldLayoutId id="214748369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r" defTabSz="914400" rtl="0" eaLnBrk="1" latinLnBrk="0" hangingPunct="1">
        <a:lnSpc>
          <a:spcPct val="90000"/>
        </a:lnSpc>
        <a:spcBef>
          <a:spcPts val="1000"/>
        </a:spcBef>
        <a:buFont typeface="Arial" panose="020B0604020202020204" pitchFamily="34" charset="0"/>
        <a:buNone/>
        <a:defRPr sz="1600" b="1" i="0" kern="1200" baseline="0">
          <a:solidFill>
            <a:srgbClr val="3A8DDD"/>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715156-4BFE-F84D-9774-CD66F99D29A4}"/>
              </a:ext>
            </a:extLst>
          </p:cNvPr>
          <p:cNvSpPr/>
          <p:nvPr userDrawn="1"/>
        </p:nvSpPr>
        <p:spPr>
          <a:xfrm>
            <a:off x="0" y="0"/>
            <a:ext cx="546265" cy="552202"/>
          </a:xfrm>
          <a:prstGeom prst="rect">
            <a:avLst/>
          </a:prstGeom>
          <a:solidFill>
            <a:srgbClr val="3E8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E1C6444-408A-5A44-A136-AE49019BF8F4}"/>
              </a:ext>
            </a:extLst>
          </p:cNvPr>
          <p:cNvSpPr/>
          <p:nvPr userDrawn="1"/>
        </p:nvSpPr>
        <p:spPr>
          <a:xfrm>
            <a:off x="0" y="623453"/>
            <a:ext cx="546265" cy="6246422"/>
          </a:xfrm>
          <a:prstGeom prst="rect">
            <a:avLst/>
          </a:prstGeom>
          <a:solidFill>
            <a:srgbClr val="3E8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ooter Placeholder 4">
            <a:extLst>
              <a:ext uri="{FF2B5EF4-FFF2-40B4-BE49-F238E27FC236}">
                <a16:creationId xmlns:a16="http://schemas.microsoft.com/office/drawing/2014/main" id="{EE768F83-BF6C-FB49-849E-6DF6597F485A}"/>
              </a:ext>
            </a:extLst>
          </p:cNvPr>
          <p:cNvSpPr txBox="1">
            <a:spLocks/>
          </p:cNvSpPr>
          <p:nvPr userDrawn="1"/>
        </p:nvSpPr>
        <p:spPr>
          <a:xfrm rot="16200000">
            <a:off x="-1783079" y="4494893"/>
            <a:ext cx="4114800" cy="365125"/>
          </a:xfrm>
          <a:prstGeom prst="rect">
            <a:avLst/>
          </a:prstGeom>
        </p:spPr>
        <p:txBody>
          <a:bodyPr/>
          <a:lstStyle>
            <a:defPPr>
              <a:defRPr lang="en-US"/>
            </a:defPPr>
            <a:lvl1pPr marL="0" algn="l"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0" dirty="0">
                <a:solidFill>
                  <a:schemeClr val="bg1"/>
                </a:solidFill>
                <a:latin typeface="Arial" panose="020B0604020202020204" pitchFamily="34" charset="0"/>
                <a:cs typeface="Arial" panose="020B0604020202020204" pitchFamily="34" charset="0"/>
              </a:rPr>
              <a:t>Atlantic Broadband</a:t>
            </a:r>
          </a:p>
        </p:txBody>
      </p:sp>
      <p:sp>
        <p:nvSpPr>
          <p:cNvPr id="10" name="Slide Number Placeholder 5">
            <a:extLst>
              <a:ext uri="{FF2B5EF4-FFF2-40B4-BE49-F238E27FC236}">
                <a16:creationId xmlns:a16="http://schemas.microsoft.com/office/drawing/2014/main" id="{D3B2081F-6689-7D4E-866C-2102F7AE08D4}"/>
              </a:ext>
            </a:extLst>
          </p:cNvPr>
          <p:cNvSpPr txBox="1">
            <a:spLocks/>
          </p:cNvSpPr>
          <p:nvPr userDrawn="1"/>
        </p:nvSpPr>
        <p:spPr>
          <a:xfrm>
            <a:off x="0" y="130097"/>
            <a:ext cx="533400" cy="365125"/>
          </a:xfrm>
          <a:prstGeom prst="rect">
            <a:avLst/>
          </a:prstGeom>
        </p:spPr>
        <p:txBody>
          <a:bodyPr/>
          <a:lstStyle>
            <a:defPPr>
              <a:defRPr lang="en-US"/>
            </a:defPPr>
            <a:lvl1pPr marL="0" algn="ctr"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EA5CE7-8681-5D42-BEA6-F450A875E631}" type="slidenum">
              <a:rPr lang="en-US" sz="1400" b="1" smtClean="0">
                <a:solidFill>
                  <a:schemeClr val="bg1"/>
                </a:solidFill>
              </a:rPr>
              <a:pPr/>
              <a:t>‹#›</a:t>
            </a:fld>
            <a:endParaRPr lang="en-US" sz="1400" b="1" dirty="0">
              <a:solidFill>
                <a:schemeClr val="bg1"/>
              </a:solidFill>
            </a:endParaRPr>
          </a:p>
        </p:txBody>
      </p:sp>
    </p:spTree>
    <p:extLst>
      <p:ext uri="{BB962C8B-B14F-4D97-AF65-F5344CB8AC3E}">
        <p14:creationId xmlns:p14="http://schemas.microsoft.com/office/powerpoint/2010/main" val="1678230605"/>
      </p:ext>
    </p:extLst>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r" defTabSz="914400" rtl="0" eaLnBrk="1" latinLnBrk="0" hangingPunct="1">
        <a:lnSpc>
          <a:spcPct val="90000"/>
        </a:lnSpc>
        <a:spcBef>
          <a:spcPts val="1000"/>
        </a:spcBef>
        <a:buFont typeface="Arial" panose="020B0604020202020204" pitchFamily="34" charset="0"/>
        <a:buNone/>
        <a:defRPr sz="1600" b="1" i="0" kern="1200" baseline="0">
          <a:solidFill>
            <a:srgbClr val="3A8DDD"/>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715156-4BFE-F84D-9774-CD66F99D29A4}"/>
              </a:ext>
            </a:extLst>
          </p:cNvPr>
          <p:cNvSpPr/>
          <p:nvPr userDrawn="1"/>
        </p:nvSpPr>
        <p:spPr>
          <a:xfrm>
            <a:off x="0" y="0"/>
            <a:ext cx="546265" cy="552202"/>
          </a:xfrm>
          <a:prstGeom prst="rect">
            <a:avLst/>
          </a:prstGeom>
          <a:solidFill>
            <a:srgbClr val="3E8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E1C6444-408A-5A44-A136-AE49019BF8F4}"/>
              </a:ext>
            </a:extLst>
          </p:cNvPr>
          <p:cNvSpPr/>
          <p:nvPr userDrawn="1"/>
        </p:nvSpPr>
        <p:spPr>
          <a:xfrm>
            <a:off x="0" y="623453"/>
            <a:ext cx="546265" cy="6246422"/>
          </a:xfrm>
          <a:prstGeom prst="rect">
            <a:avLst/>
          </a:prstGeom>
          <a:solidFill>
            <a:srgbClr val="3E8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ooter Placeholder 4">
            <a:extLst>
              <a:ext uri="{FF2B5EF4-FFF2-40B4-BE49-F238E27FC236}">
                <a16:creationId xmlns:a16="http://schemas.microsoft.com/office/drawing/2014/main" id="{EE768F83-BF6C-FB49-849E-6DF6597F485A}"/>
              </a:ext>
            </a:extLst>
          </p:cNvPr>
          <p:cNvSpPr txBox="1">
            <a:spLocks/>
          </p:cNvSpPr>
          <p:nvPr userDrawn="1"/>
        </p:nvSpPr>
        <p:spPr>
          <a:xfrm rot="16200000">
            <a:off x="-1783079" y="4494893"/>
            <a:ext cx="4114800" cy="365125"/>
          </a:xfrm>
          <a:prstGeom prst="rect">
            <a:avLst/>
          </a:prstGeom>
        </p:spPr>
        <p:txBody>
          <a:bodyPr/>
          <a:lstStyle>
            <a:defPPr>
              <a:defRPr lang="en-US"/>
            </a:defPPr>
            <a:lvl1pPr marL="0" algn="l"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0" dirty="0">
                <a:solidFill>
                  <a:schemeClr val="bg1"/>
                </a:solidFill>
                <a:latin typeface="Arial" panose="020B0604020202020204" pitchFamily="34" charset="0"/>
                <a:cs typeface="Arial" panose="020B0604020202020204" pitchFamily="34" charset="0"/>
              </a:rPr>
              <a:t>Atlantic Broadband</a:t>
            </a:r>
          </a:p>
        </p:txBody>
      </p:sp>
      <p:sp>
        <p:nvSpPr>
          <p:cNvPr id="10" name="Slide Number Placeholder 5">
            <a:extLst>
              <a:ext uri="{FF2B5EF4-FFF2-40B4-BE49-F238E27FC236}">
                <a16:creationId xmlns:a16="http://schemas.microsoft.com/office/drawing/2014/main" id="{D3B2081F-6689-7D4E-866C-2102F7AE08D4}"/>
              </a:ext>
            </a:extLst>
          </p:cNvPr>
          <p:cNvSpPr txBox="1">
            <a:spLocks/>
          </p:cNvSpPr>
          <p:nvPr userDrawn="1"/>
        </p:nvSpPr>
        <p:spPr>
          <a:xfrm>
            <a:off x="0" y="130097"/>
            <a:ext cx="533400" cy="365125"/>
          </a:xfrm>
          <a:prstGeom prst="rect">
            <a:avLst/>
          </a:prstGeom>
        </p:spPr>
        <p:txBody>
          <a:bodyPr/>
          <a:lstStyle>
            <a:defPPr>
              <a:defRPr lang="en-US"/>
            </a:defPPr>
            <a:lvl1pPr marL="0" algn="ctr"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EA5CE7-8681-5D42-BEA6-F450A875E631}" type="slidenum">
              <a:rPr lang="en-US" sz="1400" b="1" smtClean="0">
                <a:solidFill>
                  <a:schemeClr val="bg1"/>
                </a:solidFill>
              </a:rPr>
              <a:pPr/>
              <a:t>‹#›</a:t>
            </a:fld>
            <a:endParaRPr lang="en-US" sz="1400" b="1" dirty="0">
              <a:solidFill>
                <a:schemeClr val="bg1"/>
              </a:solidFill>
            </a:endParaRPr>
          </a:p>
        </p:txBody>
      </p:sp>
    </p:spTree>
    <p:extLst>
      <p:ext uri="{BB962C8B-B14F-4D97-AF65-F5344CB8AC3E}">
        <p14:creationId xmlns:p14="http://schemas.microsoft.com/office/powerpoint/2010/main" val="558076026"/>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r" defTabSz="914400" rtl="0" eaLnBrk="1" latinLnBrk="0" hangingPunct="1">
        <a:lnSpc>
          <a:spcPct val="90000"/>
        </a:lnSpc>
        <a:spcBef>
          <a:spcPts val="1000"/>
        </a:spcBef>
        <a:buFont typeface="Arial" panose="020B0604020202020204" pitchFamily="34" charset="0"/>
        <a:buNone/>
        <a:defRPr sz="1600" b="1" i="0" kern="1200" baseline="0">
          <a:solidFill>
            <a:srgbClr val="3A8DDD"/>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715156-4BFE-F84D-9774-CD66F99D29A4}"/>
              </a:ext>
            </a:extLst>
          </p:cNvPr>
          <p:cNvSpPr/>
          <p:nvPr userDrawn="1"/>
        </p:nvSpPr>
        <p:spPr>
          <a:xfrm>
            <a:off x="0" y="0"/>
            <a:ext cx="546265" cy="552202"/>
          </a:xfrm>
          <a:prstGeom prst="rect">
            <a:avLst/>
          </a:prstGeom>
          <a:solidFill>
            <a:srgbClr val="3E8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E1C6444-408A-5A44-A136-AE49019BF8F4}"/>
              </a:ext>
            </a:extLst>
          </p:cNvPr>
          <p:cNvSpPr/>
          <p:nvPr userDrawn="1"/>
        </p:nvSpPr>
        <p:spPr>
          <a:xfrm>
            <a:off x="0" y="623453"/>
            <a:ext cx="546265" cy="6246422"/>
          </a:xfrm>
          <a:prstGeom prst="rect">
            <a:avLst/>
          </a:prstGeom>
          <a:solidFill>
            <a:srgbClr val="3E8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ooter Placeholder 4">
            <a:extLst>
              <a:ext uri="{FF2B5EF4-FFF2-40B4-BE49-F238E27FC236}">
                <a16:creationId xmlns:a16="http://schemas.microsoft.com/office/drawing/2014/main" id="{EE768F83-BF6C-FB49-849E-6DF6597F485A}"/>
              </a:ext>
            </a:extLst>
          </p:cNvPr>
          <p:cNvSpPr txBox="1">
            <a:spLocks/>
          </p:cNvSpPr>
          <p:nvPr userDrawn="1"/>
        </p:nvSpPr>
        <p:spPr>
          <a:xfrm rot="16200000">
            <a:off x="-1783079" y="4494893"/>
            <a:ext cx="4114800" cy="365125"/>
          </a:xfrm>
          <a:prstGeom prst="rect">
            <a:avLst/>
          </a:prstGeom>
        </p:spPr>
        <p:txBody>
          <a:bodyPr/>
          <a:lstStyle>
            <a:defPPr>
              <a:defRPr lang="en-US"/>
            </a:defPPr>
            <a:lvl1pPr marL="0" algn="l"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0" dirty="0">
                <a:solidFill>
                  <a:schemeClr val="bg1"/>
                </a:solidFill>
                <a:latin typeface="Arial" panose="020B0604020202020204" pitchFamily="34" charset="0"/>
                <a:cs typeface="Arial" panose="020B0604020202020204" pitchFamily="34" charset="0"/>
              </a:rPr>
              <a:t>Atlantic Broadband</a:t>
            </a:r>
          </a:p>
        </p:txBody>
      </p:sp>
      <p:sp>
        <p:nvSpPr>
          <p:cNvPr id="10" name="Slide Number Placeholder 5">
            <a:extLst>
              <a:ext uri="{FF2B5EF4-FFF2-40B4-BE49-F238E27FC236}">
                <a16:creationId xmlns:a16="http://schemas.microsoft.com/office/drawing/2014/main" id="{D3B2081F-6689-7D4E-866C-2102F7AE08D4}"/>
              </a:ext>
            </a:extLst>
          </p:cNvPr>
          <p:cNvSpPr txBox="1">
            <a:spLocks/>
          </p:cNvSpPr>
          <p:nvPr userDrawn="1"/>
        </p:nvSpPr>
        <p:spPr>
          <a:xfrm>
            <a:off x="0" y="130097"/>
            <a:ext cx="533400" cy="365125"/>
          </a:xfrm>
          <a:prstGeom prst="rect">
            <a:avLst/>
          </a:prstGeom>
        </p:spPr>
        <p:txBody>
          <a:bodyPr/>
          <a:lstStyle>
            <a:defPPr>
              <a:defRPr lang="en-US"/>
            </a:defPPr>
            <a:lvl1pPr marL="0" algn="ctr"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EA5CE7-8681-5D42-BEA6-F450A875E631}" type="slidenum">
              <a:rPr lang="en-US" sz="1400" b="1" smtClean="0">
                <a:solidFill>
                  <a:schemeClr val="bg1"/>
                </a:solidFill>
              </a:rPr>
              <a:pPr/>
              <a:t>‹#›</a:t>
            </a:fld>
            <a:endParaRPr lang="en-US" sz="1400" b="1" dirty="0">
              <a:solidFill>
                <a:schemeClr val="bg1"/>
              </a:solidFill>
            </a:endParaRPr>
          </a:p>
        </p:txBody>
      </p:sp>
    </p:spTree>
    <p:extLst>
      <p:ext uri="{BB962C8B-B14F-4D97-AF65-F5344CB8AC3E}">
        <p14:creationId xmlns:p14="http://schemas.microsoft.com/office/powerpoint/2010/main" val="1415196078"/>
      </p:ext>
    </p:extLst>
  </p:cSld>
  <p:clrMap bg1="lt1" tx1="dk1" bg2="lt2" tx2="dk2" accent1="accent1" accent2="accent2" accent3="accent3" accent4="accent4" accent5="accent5" accent6="accent6" hlink="hlink" folHlink="folHlink"/>
  <p:sldLayoutIdLst>
    <p:sldLayoutId id="2147483674" r:id="rId1"/>
    <p:sldLayoutId id="2147483686" r:id="rId2"/>
    <p:sldLayoutId id="2147483695" r:id="rId3"/>
    <p:sldLayoutId id="2147483664" r:id="rId4"/>
    <p:sldLayoutId id="2147483665" r:id="rId5"/>
    <p:sldLayoutId id="2147483666" r:id="rId6"/>
    <p:sldLayoutId id="2147483667" r:id="rId7"/>
    <p:sldLayoutId id="2147483688" r:id="rId8"/>
    <p:sldLayoutId id="2147483700"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rgbClr val="3A8DDD"/>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alphaModFix amt="0"/>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715156-4BFE-F84D-9774-CD66F99D29A4}"/>
              </a:ext>
            </a:extLst>
          </p:cNvPr>
          <p:cNvSpPr/>
          <p:nvPr userDrawn="1"/>
        </p:nvSpPr>
        <p:spPr>
          <a:xfrm>
            <a:off x="0" y="0"/>
            <a:ext cx="546265" cy="552202"/>
          </a:xfrm>
          <a:prstGeom prst="rect">
            <a:avLst/>
          </a:prstGeom>
          <a:solidFill>
            <a:srgbClr val="3E8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E1C6444-408A-5A44-A136-AE49019BF8F4}"/>
              </a:ext>
            </a:extLst>
          </p:cNvPr>
          <p:cNvSpPr/>
          <p:nvPr userDrawn="1"/>
        </p:nvSpPr>
        <p:spPr>
          <a:xfrm>
            <a:off x="0" y="623453"/>
            <a:ext cx="546265" cy="6246422"/>
          </a:xfrm>
          <a:prstGeom prst="rect">
            <a:avLst/>
          </a:prstGeom>
          <a:solidFill>
            <a:srgbClr val="3E8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ooter Placeholder 4">
            <a:extLst>
              <a:ext uri="{FF2B5EF4-FFF2-40B4-BE49-F238E27FC236}">
                <a16:creationId xmlns:a16="http://schemas.microsoft.com/office/drawing/2014/main" id="{EE768F83-BF6C-FB49-849E-6DF6597F485A}"/>
              </a:ext>
            </a:extLst>
          </p:cNvPr>
          <p:cNvSpPr txBox="1">
            <a:spLocks/>
          </p:cNvSpPr>
          <p:nvPr userDrawn="1"/>
        </p:nvSpPr>
        <p:spPr>
          <a:xfrm rot="16200000">
            <a:off x="-1783079" y="4494893"/>
            <a:ext cx="4114800" cy="365125"/>
          </a:xfrm>
          <a:prstGeom prst="rect">
            <a:avLst/>
          </a:prstGeom>
        </p:spPr>
        <p:txBody>
          <a:bodyPr/>
          <a:lstStyle>
            <a:defPPr>
              <a:defRPr lang="en-US"/>
            </a:defPPr>
            <a:lvl1pPr marL="0" algn="l"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0" dirty="0">
                <a:solidFill>
                  <a:schemeClr val="bg1"/>
                </a:solidFill>
                <a:latin typeface="Arial" panose="020B0604020202020204" pitchFamily="34" charset="0"/>
                <a:cs typeface="Arial" panose="020B0604020202020204" pitchFamily="34" charset="0"/>
              </a:rPr>
              <a:t>Atlantic Broadband</a:t>
            </a:r>
          </a:p>
        </p:txBody>
      </p:sp>
      <p:sp>
        <p:nvSpPr>
          <p:cNvPr id="10" name="Slide Number Placeholder 5">
            <a:extLst>
              <a:ext uri="{FF2B5EF4-FFF2-40B4-BE49-F238E27FC236}">
                <a16:creationId xmlns:a16="http://schemas.microsoft.com/office/drawing/2014/main" id="{D3B2081F-6689-7D4E-866C-2102F7AE08D4}"/>
              </a:ext>
            </a:extLst>
          </p:cNvPr>
          <p:cNvSpPr txBox="1">
            <a:spLocks/>
          </p:cNvSpPr>
          <p:nvPr userDrawn="1"/>
        </p:nvSpPr>
        <p:spPr>
          <a:xfrm>
            <a:off x="0" y="130097"/>
            <a:ext cx="533400" cy="365125"/>
          </a:xfrm>
          <a:prstGeom prst="rect">
            <a:avLst/>
          </a:prstGeom>
        </p:spPr>
        <p:txBody>
          <a:bodyPr/>
          <a:lstStyle>
            <a:defPPr>
              <a:defRPr lang="en-US"/>
            </a:defPPr>
            <a:lvl1pPr marL="0" algn="ctr"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EA5CE7-8681-5D42-BEA6-F450A875E631}" type="slidenum">
              <a:rPr lang="en-US" sz="1400" b="1" smtClean="0">
                <a:solidFill>
                  <a:schemeClr val="bg1"/>
                </a:solidFill>
              </a:rPr>
              <a:pPr/>
              <a:t>‹#›</a:t>
            </a:fld>
            <a:endParaRPr lang="en-US" sz="1400" b="1" dirty="0">
              <a:solidFill>
                <a:schemeClr val="bg1"/>
              </a:solidFill>
            </a:endParaRPr>
          </a:p>
        </p:txBody>
      </p:sp>
    </p:spTree>
    <p:extLst>
      <p:ext uri="{BB962C8B-B14F-4D97-AF65-F5344CB8AC3E}">
        <p14:creationId xmlns:p14="http://schemas.microsoft.com/office/powerpoint/2010/main" val="1777180132"/>
      </p:ext>
    </p:extLst>
  </p:cSld>
  <p:clrMap bg1="lt1" tx1="dk1" bg2="lt2" tx2="dk2" accent1="accent1" accent2="accent2" accent3="accent3" accent4="accent4" accent5="accent5" accent6="accent6" hlink="hlink" folHlink="folHlink"/>
  <p:sldLayoutIdLst>
    <p:sldLayoutId id="2147483672" r:id="rId1"/>
    <p:sldLayoutId id="214748367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rgbClr val="3A8DDD"/>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8/27/2021</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09715156-4BFE-F84D-9774-CD66F99D29A4}"/>
              </a:ext>
            </a:extLst>
          </p:cNvPr>
          <p:cNvSpPr/>
          <p:nvPr userDrawn="1"/>
        </p:nvSpPr>
        <p:spPr>
          <a:xfrm>
            <a:off x="0" y="0"/>
            <a:ext cx="546265" cy="552202"/>
          </a:xfrm>
          <a:prstGeom prst="rect">
            <a:avLst/>
          </a:prstGeom>
          <a:solidFill>
            <a:srgbClr val="3E8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E1C6444-408A-5A44-A136-AE49019BF8F4}"/>
              </a:ext>
            </a:extLst>
          </p:cNvPr>
          <p:cNvSpPr/>
          <p:nvPr userDrawn="1"/>
        </p:nvSpPr>
        <p:spPr>
          <a:xfrm>
            <a:off x="0" y="623453"/>
            <a:ext cx="546265" cy="6246422"/>
          </a:xfrm>
          <a:prstGeom prst="rect">
            <a:avLst/>
          </a:prstGeom>
          <a:solidFill>
            <a:srgbClr val="3E8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ooter Placeholder 4">
            <a:extLst>
              <a:ext uri="{FF2B5EF4-FFF2-40B4-BE49-F238E27FC236}">
                <a16:creationId xmlns:a16="http://schemas.microsoft.com/office/drawing/2014/main" id="{EE768F83-BF6C-FB49-849E-6DF6597F485A}"/>
              </a:ext>
            </a:extLst>
          </p:cNvPr>
          <p:cNvSpPr txBox="1">
            <a:spLocks/>
          </p:cNvSpPr>
          <p:nvPr userDrawn="1"/>
        </p:nvSpPr>
        <p:spPr>
          <a:xfrm rot="16200000">
            <a:off x="-1783079" y="4494893"/>
            <a:ext cx="4114800" cy="365125"/>
          </a:xfrm>
          <a:prstGeom prst="rect">
            <a:avLst/>
          </a:prstGeom>
        </p:spPr>
        <p:txBody>
          <a:bodyPr/>
          <a:lstStyle>
            <a:defPPr>
              <a:defRPr lang="en-US"/>
            </a:defPPr>
            <a:lvl1pPr marL="0" algn="l"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0" dirty="0">
                <a:solidFill>
                  <a:schemeClr val="bg1"/>
                </a:solidFill>
                <a:latin typeface="Arial" panose="020B0604020202020204" pitchFamily="34" charset="0"/>
                <a:cs typeface="Arial" panose="020B0604020202020204" pitchFamily="34" charset="0"/>
              </a:rPr>
              <a:t>Atlantic Broadband</a:t>
            </a:r>
          </a:p>
        </p:txBody>
      </p:sp>
      <p:sp>
        <p:nvSpPr>
          <p:cNvPr id="11" name="Slide Number Placeholder 5">
            <a:extLst>
              <a:ext uri="{FF2B5EF4-FFF2-40B4-BE49-F238E27FC236}">
                <a16:creationId xmlns:a16="http://schemas.microsoft.com/office/drawing/2014/main" id="{D3B2081F-6689-7D4E-866C-2102F7AE08D4}"/>
              </a:ext>
            </a:extLst>
          </p:cNvPr>
          <p:cNvSpPr txBox="1">
            <a:spLocks/>
          </p:cNvSpPr>
          <p:nvPr userDrawn="1"/>
        </p:nvSpPr>
        <p:spPr>
          <a:xfrm>
            <a:off x="0" y="130097"/>
            <a:ext cx="533400" cy="365125"/>
          </a:xfrm>
          <a:prstGeom prst="rect">
            <a:avLst/>
          </a:prstGeom>
        </p:spPr>
        <p:txBody>
          <a:bodyPr/>
          <a:lstStyle>
            <a:defPPr>
              <a:defRPr lang="en-US"/>
            </a:defPPr>
            <a:lvl1pPr marL="0" algn="ctr" defTabSz="914400" rtl="0" eaLnBrk="1" latinLnBrk="0" hangingPunct="1">
              <a:defRPr sz="1800" b="0" i="0" kern="1200">
                <a:solidFill>
                  <a:srgbClr val="3E8EDD"/>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9EA5CE7-8681-5D42-BEA6-F450A875E631}" type="slidenum">
              <a:rPr lang="en-US" sz="1400" b="1" smtClean="0">
                <a:solidFill>
                  <a:schemeClr val="bg1"/>
                </a:solidFill>
              </a:rPr>
              <a:pPr/>
              <a:t>‹#›</a:t>
            </a:fld>
            <a:endParaRPr lang="en-US" sz="1400" b="1" dirty="0">
              <a:solidFill>
                <a:schemeClr val="bg1"/>
              </a:solidFill>
            </a:endParaRPr>
          </a:p>
        </p:txBody>
      </p:sp>
    </p:spTree>
    <p:extLst>
      <p:ext uri="{BB962C8B-B14F-4D97-AF65-F5344CB8AC3E}">
        <p14:creationId xmlns:p14="http://schemas.microsoft.com/office/powerpoint/2010/main" val="74840700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11.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87DEC6-305E-1B41-9F45-619331C541F1}"/>
              </a:ext>
            </a:extLst>
          </p:cNvPr>
          <p:cNvSpPr>
            <a:spLocks noGrp="1"/>
          </p:cNvSpPr>
          <p:nvPr>
            <p:ph type="body" sz="quarter" idx="10"/>
          </p:nvPr>
        </p:nvSpPr>
        <p:spPr>
          <a:xfrm>
            <a:off x="2027357" y="4332101"/>
            <a:ext cx="8231045" cy="1109895"/>
          </a:xfrm>
        </p:spPr>
        <p:txBody>
          <a:bodyPr/>
          <a:lstStyle/>
          <a:p>
            <a:pPr>
              <a:lnSpc>
                <a:spcPct val="85000"/>
              </a:lnSpc>
            </a:pPr>
            <a:endParaRPr lang="en-US" sz="5400" dirty="0" smtClean="0"/>
          </a:p>
          <a:p>
            <a:pPr>
              <a:lnSpc>
                <a:spcPct val="85000"/>
              </a:lnSpc>
            </a:pPr>
            <a:endParaRPr lang="en-US" sz="4800" b="0" dirty="0">
              <a:ea typeface="Lato" charset="0"/>
              <a:cs typeface="Lato" charset="0"/>
            </a:endParaRPr>
          </a:p>
        </p:txBody>
      </p:sp>
      <p:sp>
        <p:nvSpPr>
          <p:cNvPr id="4" name="TextBox 3"/>
          <p:cNvSpPr txBox="1"/>
          <p:nvPr/>
        </p:nvSpPr>
        <p:spPr>
          <a:xfrm>
            <a:off x="2412124" y="2175641"/>
            <a:ext cx="7409793" cy="1569660"/>
          </a:xfrm>
          <a:prstGeom prst="rect">
            <a:avLst/>
          </a:prstGeom>
          <a:noFill/>
        </p:spPr>
        <p:txBody>
          <a:bodyPr wrap="square" rtlCol="0">
            <a:spAutoFit/>
          </a:bodyPr>
          <a:lstStyle/>
          <a:p>
            <a:r>
              <a:rPr lang="en-US" sz="4800" dirty="0" smtClean="0"/>
              <a:t>Getting to Know Your New Polycom VVX 411 Phone</a:t>
            </a:r>
            <a:endParaRPr lang="en-US" sz="4800" dirty="0"/>
          </a:p>
        </p:txBody>
      </p:sp>
      <p:pic>
        <p:nvPicPr>
          <p:cNvPr id="5" name="Picture 4"/>
          <p:cNvPicPr>
            <a:picLocks noChangeAspect="1"/>
          </p:cNvPicPr>
          <p:nvPr/>
        </p:nvPicPr>
        <p:blipFill>
          <a:blip r:embed="rId2"/>
          <a:stretch>
            <a:fillRect/>
          </a:stretch>
        </p:blipFill>
        <p:spPr>
          <a:xfrm>
            <a:off x="7599807" y="5501756"/>
            <a:ext cx="4105276" cy="851983"/>
          </a:xfrm>
          <a:prstGeom prst="rect">
            <a:avLst/>
          </a:prstGeom>
        </p:spPr>
      </p:pic>
    </p:spTree>
    <p:extLst>
      <p:ext uri="{BB962C8B-B14F-4D97-AF65-F5344CB8AC3E}">
        <p14:creationId xmlns:p14="http://schemas.microsoft.com/office/powerpoint/2010/main" val="9958875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8948" y="41195"/>
            <a:ext cx="11247120" cy="678775"/>
          </a:xfrm>
        </p:spPr>
        <p:txBody>
          <a:bodyPr>
            <a:normAutofit fontScale="90000"/>
          </a:bodyPr>
          <a:lstStyle/>
          <a:p>
            <a:r>
              <a:rPr lang="en-US" dirty="0" smtClean="0"/>
              <a:t>Soft Keys</a:t>
            </a:r>
            <a:endParaRPr lang="en-US" dirty="0"/>
          </a:p>
        </p:txBody>
      </p:sp>
      <p:sp>
        <p:nvSpPr>
          <p:cNvPr id="8" name="AutoShape 2" descr="A White Telephone Data Outlet With 4 Plugs For US Data Stock Photo, Picture  And Royalty Free Image. Image 3392654."/>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IMG_6288">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lum bright="-7000" contrast="15000"/>
          </a:blip>
          <a:stretch>
            <a:fillRect/>
          </a:stretch>
        </p:blipFill>
        <p:spPr>
          <a:xfrm>
            <a:off x="758464" y="1289658"/>
            <a:ext cx="5943600" cy="4841197"/>
          </a:xfrm>
          <a:prstGeom prst="rect">
            <a:avLst/>
          </a:prstGeom>
        </p:spPr>
      </p:pic>
      <p:sp>
        <p:nvSpPr>
          <p:cNvPr id="4" name="Rectangle 3"/>
          <p:cNvSpPr/>
          <p:nvPr/>
        </p:nvSpPr>
        <p:spPr>
          <a:xfrm>
            <a:off x="6864096" y="380582"/>
            <a:ext cx="5327904" cy="5262979"/>
          </a:xfrm>
          <a:prstGeom prst="rect">
            <a:avLst/>
          </a:prstGeom>
        </p:spPr>
        <p:txBody>
          <a:bodyPr wrap="square">
            <a:spAutoFit/>
          </a:bodyPr>
          <a:lstStyle/>
          <a:p>
            <a:r>
              <a:rPr lang="en-US" sz="2800" dirty="0" smtClean="0"/>
              <a:t>The </a:t>
            </a:r>
            <a:r>
              <a:rPr lang="en-US" sz="2800" dirty="0"/>
              <a:t>soft keys located underneath the phone screen perform the functions that appear directly above them on the display. </a:t>
            </a:r>
            <a:endParaRPr lang="en-US" sz="2800" dirty="0" smtClean="0"/>
          </a:p>
          <a:p>
            <a:pPr marL="457200" indent="-457200">
              <a:buFont typeface="Arial" panose="020B0604020202020204" pitchFamily="34" charset="0"/>
              <a:buChar char="•"/>
            </a:pPr>
            <a:r>
              <a:rPr lang="en-US" sz="2800" dirty="0" smtClean="0"/>
              <a:t>Their </a:t>
            </a:r>
            <a:r>
              <a:rPr lang="en-US" sz="2800" dirty="0"/>
              <a:t>functions are context sensitive, which means the function of the soft keys change depending upon your current activity. For example, if you are conferencing, the soft keys display functions related to the conference function.</a:t>
            </a:r>
          </a:p>
        </p:txBody>
      </p:sp>
    </p:spTree>
    <p:extLst>
      <p:ext uri="{BB962C8B-B14F-4D97-AF65-F5344CB8AC3E}">
        <p14:creationId xmlns:p14="http://schemas.microsoft.com/office/powerpoint/2010/main" val="27302967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59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4299541"/>
      </p:ext>
    </p:extLst>
  </p:cSld>
  <p:clrMapOvr>
    <a:masterClrMapping/>
  </p:clrMapOvr>
  <p:timing>
    <p:tnLst>
      <p:par>
        <p:cTn id="1" dur="indefinite" restart="never" nodeType="tmRoot"/>
      </p:par>
    </p:tnLst>
  </p:timing>
</p:sld>
</file>

<file path=ppt/theme/_rels/theme11.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1_Title Slide: ABB">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itle Slide: ABB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itle Slide: ABB Communiti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itle Slide: ABB Communities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Title Slide: ABB Busines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Title Slide: ABB Business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Divider Slide: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Content Slide: Image Lef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Content Slide: No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10980</TotalTime>
  <Words>72</Words>
  <Application>Microsoft Office PowerPoint</Application>
  <PresentationFormat>Widescreen</PresentationFormat>
  <Paragraphs>5</Paragraphs>
  <Slides>3</Slides>
  <Notes>1</Notes>
  <HiddenSlides>0</HiddenSlides>
  <MMClips>1</MMClips>
  <ScaleCrop>false</ScaleCrop>
  <HeadingPairs>
    <vt:vector size="6" baseType="variant">
      <vt:variant>
        <vt:lpstr>Fonts Used</vt:lpstr>
      </vt:variant>
      <vt:variant>
        <vt:i4>10</vt:i4>
      </vt:variant>
      <vt:variant>
        <vt:lpstr>Theme</vt:lpstr>
      </vt:variant>
      <vt:variant>
        <vt:i4>11</vt:i4>
      </vt:variant>
      <vt:variant>
        <vt:lpstr>Slide Titles</vt:lpstr>
      </vt:variant>
      <vt:variant>
        <vt:i4>3</vt:i4>
      </vt:variant>
    </vt:vector>
  </HeadingPairs>
  <TitlesOfParts>
    <vt:vector size="24" baseType="lpstr">
      <vt:lpstr>Arial</vt:lpstr>
      <vt:lpstr>Arial Black</vt:lpstr>
      <vt:lpstr>Calibri</vt:lpstr>
      <vt:lpstr>Calibri Light</vt:lpstr>
      <vt:lpstr>Courier New</vt:lpstr>
      <vt:lpstr>Helvetica</vt:lpstr>
      <vt:lpstr>Lato</vt:lpstr>
      <vt:lpstr>Tw Cen MT</vt:lpstr>
      <vt:lpstr>Tw Cen MT Condensed</vt:lpstr>
      <vt:lpstr>Wingdings 3</vt:lpstr>
      <vt:lpstr>1_Title Slide: ABB</vt:lpstr>
      <vt:lpstr>1_Title Slide: ABB Light</vt:lpstr>
      <vt:lpstr>1_Title Slide: ABB Communities</vt:lpstr>
      <vt:lpstr>3_Title Slide: ABB Communities Light</vt:lpstr>
      <vt:lpstr>1_Title Slide: ABB Business</vt:lpstr>
      <vt:lpstr>2_Title Slide: ABB Business Light</vt:lpstr>
      <vt:lpstr>2_Divider Slide: Light</vt:lpstr>
      <vt:lpstr>3_Content Slide: Image Left</vt:lpstr>
      <vt:lpstr>3_Content Slide</vt:lpstr>
      <vt:lpstr>3_Content Slide: No Background</vt:lpstr>
      <vt:lpstr>Integral</vt:lpstr>
      <vt:lpstr>PowerPoint Presentation</vt:lpstr>
      <vt:lpstr>Soft Keys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Liam Corrigan</dc:creator>
  <cp:lastModifiedBy>Jennifer DeBell</cp:lastModifiedBy>
  <cp:revision>303</cp:revision>
  <dcterms:created xsi:type="dcterms:W3CDTF">2020-02-25T16:33:41Z</dcterms:created>
  <dcterms:modified xsi:type="dcterms:W3CDTF">2021-08-27T12:38:34Z</dcterms:modified>
</cp:coreProperties>
</file>