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5"/>
  </p:notesMasterIdLst>
  <p:sldIdLst>
    <p:sldId id="300" r:id="rId12"/>
    <p:sldId id="319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Video – Just a highlighted</a:t>
            </a:r>
            <a:r>
              <a:rPr lang="en-US" baseline="0" dirty="0" smtClean="0"/>
              <a:t> button.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23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Putting Your Phone On Mute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878" y="1284378"/>
            <a:ext cx="5200121" cy="45068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0" t="-628" r="15449" b="-628"/>
          <a:stretch/>
        </p:blipFill>
        <p:spPr>
          <a:xfrm rot="5400000">
            <a:off x="1266523" y="334069"/>
            <a:ext cx="5266940" cy="61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7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10980</TotalTime>
  <Words>23</Words>
  <Application>Microsoft Office PowerPoint</Application>
  <PresentationFormat>Widescreen</PresentationFormat>
  <Paragraphs>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Putting Your Phone On Mute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301</cp:revision>
  <dcterms:created xsi:type="dcterms:W3CDTF">2020-02-25T16:33:41Z</dcterms:created>
  <dcterms:modified xsi:type="dcterms:W3CDTF">2021-08-27T12:35:04Z</dcterms:modified>
</cp:coreProperties>
</file>