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21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48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3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Hold &amp; Resume A Call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832" y="1466193"/>
            <a:ext cx="5535168" cy="14346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832" y="2900854"/>
            <a:ext cx="5535168" cy="2711668"/>
          </a:xfrm>
          <a:prstGeom prst="rect">
            <a:avLst/>
          </a:prstGeom>
        </p:spPr>
      </p:pic>
      <p:pic>
        <p:nvPicPr>
          <p:cNvPr id="6" name="IMG_629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904" y="1491038"/>
            <a:ext cx="5562034" cy="468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4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10999</TotalTime>
  <Words>15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Hold &amp; Resume A 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303</cp:revision>
  <dcterms:created xsi:type="dcterms:W3CDTF">2020-02-25T16:33:41Z</dcterms:created>
  <dcterms:modified xsi:type="dcterms:W3CDTF">2021-08-27T12:24:12Z</dcterms:modified>
</cp:coreProperties>
</file>