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FFCC66"/>
    <a:srgbClr val="FFC301"/>
    <a:srgbClr val="7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9E39B8-7010-4F6E-A366-671B69D6A07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892F7E-9AC9-495C-8AC7-C740380ADE1F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Respectful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3E05F532-8A3D-41D7-9C42-BB6FA14C77AC}" type="par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6E92DA51-96D0-4759-96F7-8E10BAE04005}" type="sib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0C1F4EBC-2F66-4825-952C-BFD7465D101C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Keep voices at level zero</a:t>
          </a:r>
          <a:endParaRPr lang="en-US" sz="2000" dirty="0">
            <a:latin typeface="Tw Cen MT" panose="020B0602020104020603" pitchFamily="34" charset="0"/>
          </a:endParaRPr>
        </a:p>
      </dgm:t>
    </dgm:pt>
    <dgm:pt modelId="{DE4D5500-1837-4F57-B10D-6B653ADBEF8C}" type="par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9638205E-ABFE-45E3-A95E-FEF7445621F7}" type="sib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04C08AA6-7E6A-4C4A-8731-C9D978D32FCA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Keep hands and objects to self</a:t>
          </a:r>
          <a:endParaRPr lang="en-US" sz="2000" dirty="0">
            <a:latin typeface="Tw Cen MT" panose="020B0602020104020603" pitchFamily="34" charset="0"/>
          </a:endParaRPr>
        </a:p>
      </dgm:t>
    </dgm:pt>
    <dgm:pt modelId="{2EF6F8F3-95D0-49FA-BAC2-A42A7FCFB947}" type="parTrans" cxnId="{D1174EDA-84FC-4CFC-9B9E-587811485A46}">
      <dgm:prSet/>
      <dgm:spPr/>
      <dgm:t>
        <a:bodyPr/>
        <a:lstStyle/>
        <a:p>
          <a:pPr algn="ctr"/>
          <a:endParaRPr lang="en-US"/>
        </a:p>
      </dgm:t>
    </dgm:pt>
    <dgm:pt modelId="{216A6B0B-9470-4C55-A53D-CFD032664616}" type="sibTrans" cxnId="{D1174EDA-84FC-4CFC-9B9E-587811485A46}">
      <dgm:prSet/>
      <dgm:spPr/>
      <dgm:t>
        <a:bodyPr/>
        <a:lstStyle/>
        <a:p>
          <a:pPr algn="ctr"/>
          <a:endParaRPr lang="en-US"/>
        </a:p>
      </dgm:t>
    </dgm:pt>
    <dgm:pt modelId="{C29CDB83-1552-4B13-A797-ED3602FA8791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Responsible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D016B23D-0217-4983-83B8-EA9F36B6E3F7}" type="par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F62E94CE-92BD-4C44-BE39-0BBB92BEF19D}" type="sib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15B05B48-F0F4-4E2C-99DA-057355641861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Listen and follow directions </a:t>
          </a:r>
          <a:endParaRPr lang="en-US" sz="2000" dirty="0">
            <a:latin typeface="Tw Cen MT" panose="020B0602020104020603" pitchFamily="34" charset="0"/>
          </a:endParaRPr>
        </a:p>
      </dgm:t>
    </dgm:pt>
    <dgm:pt modelId="{9AE492FB-9549-48B1-8F4F-1220353BE56D}" type="par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F4B9AFE8-38A9-49EC-B0D2-749725634FB4}" type="sib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60A19C15-6243-4C4F-B885-34519A3F81D7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Keep hands off the wall</a:t>
          </a:r>
          <a:endParaRPr lang="en-US" sz="2000" dirty="0">
            <a:latin typeface="Tw Cen MT" panose="020B0602020104020603" pitchFamily="34" charset="0"/>
          </a:endParaRPr>
        </a:p>
      </dgm:t>
    </dgm:pt>
    <dgm:pt modelId="{59066D53-11A9-42A5-B141-728C7C4FD189}" type="parTrans" cxnId="{BB63295D-11FF-4E6C-9B9A-53051553BCA9}">
      <dgm:prSet/>
      <dgm:spPr/>
      <dgm:t>
        <a:bodyPr/>
        <a:lstStyle/>
        <a:p>
          <a:pPr algn="ctr"/>
          <a:endParaRPr lang="en-US"/>
        </a:p>
      </dgm:t>
    </dgm:pt>
    <dgm:pt modelId="{7544EB6F-CAFF-474A-9C5B-8E7B4F4DA678}" type="sibTrans" cxnId="{BB63295D-11FF-4E6C-9B9A-53051553BCA9}">
      <dgm:prSet/>
      <dgm:spPr/>
      <dgm:t>
        <a:bodyPr/>
        <a:lstStyle/>
        <a:p>
          <a:pPr algn="ctr"/>
          <a:endParaRPr lang="en-US"/>
        </a:p>
      </dgm:t>
    </dgm:pt>
    <dgm:pt modelId="{5B6652DE-C4F5-42E8-A230-4952BD1F2BBE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</a:rPr>
            <a:t>Reliable</a:t>
          </a:r>
          <a:endParaRPr lang="en-US" sz="2900" b="1" dirty="0">
            <a:latin typeface="Tw Cen MT" panose="020B0602020104020603" pitchFamily="34" charset="0"/>
          </a:endParaRPr>
        </a:p>
      </dgm:t>
    </dgm:pt>
    <dgm:pt modelId="{84BA287F-CB7E-49CF-97E3-F57FBE346C04}" type="par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D9874C55-F289-47BA-93DA-5A20631AB34C}" type="sib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96C0FB75-F788-42CD-882F-B90C5C9102EE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Go straight to assigned area</a:t>
          </a:r>
          <a:endParaRPr lang="en-US" sz="2000" dirty="0">
            <a:latin typeface="Tw Cen MT" panose="020B0602020104020603" pitchFamily="34" charset="0"/>
          </a:endParaRPr>
        </a:p>
      </dgm:t>
    </dgm:pt>
    <dgm:pt modelId="{EF8B17A4-B529-4C9C-A38B-E337E84DAEBE}" type="par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E9EB4AE8-8F78-4151-A750-B426AB2A075A}" type="sib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D0C23EEE-4C39-4908-85A1-DC10EBFD1BA4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Stay in line</a:t>
          </a:r>
          <a:endParaRPr lang="en-US" sz="2000" dirty="0">
            <a:latin typeface="Tw Cen MT" panose="020B0602020104020603" pitchFamily="34" charset="0"/>
          </a:endParaRPr>
        </a:p>
      </dgm:t>
    </dgm:pt>
    <dgm:pt modelId="{71DD5522-7A7C-4746-A994-37601F30869D}" type="parTrans" cxnId="{4433CCF1-A41C-4AE9-887D-A95DC223C56C}">
      <dgm:prSet/>
      <dgm:spPr/>
      <dgm:t>
        <a:bodyPr/>
        <a:lstStyle/>
        <a:p>
          <a:pPr algn="ctr"/>
          <a:endParaRPr lang="en-US"/>
        </a:p>
      </dgm:t>
    </dgm:pt>
    <dgm:pt modelId="{3803D516-193C-4683-94E3-1BB8D3D97635}" type="sibTrans" cxnId="{4433CCF1-A41C-4AE9-887D-A95DC223C56C}">
      <dgm:prSet/>
      <dgm:spPr/>
      <dgm:t>
        <a:bodyPr/>
        <a:lstStyle/>
        <a:p>
          <a:pPr algn="ctr"/>
          <a:endParaRPr lang="en-US"/>
        </a:p>
      </dgm:t>
    </dgm:pt>
    <dgm:pt modelId="{FA753895-3F22-4F51-803A-A06419D0D203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Do not disturb other classes</a:t>
          </a:r>
          <a:endParaRPr lang="en-US" sz="2000" dirty="0">
            <a:latin typeface="Tw Cen MT" panose="020B0602020104020603" pitchFamily="34" charset="0"/>
          </a:endParaRPr>
        </a:p>
      </dgm:t>
    </dgm:pt>
    <dgm:pt modelId="{BA782C0B-1230-4F1C-B56F-68E24E77EB53}" type="parTrans" cxnId="{8254F4F6-47D2-450A-B4EC-067C8A5D5888}">
      <dgm:prSet/>
      <dgm:spPr/>
      <dgm:t>
        <a:bodyPr/>
        <a:lstStyle/>
        <a:p>
          <a:endParaRPr lang="en-US"/>
        </a:p>
      </dgm:t>
    </dgm:pt>
    <dgm:pt modelId="{063AAA9F-AF06-4C7D-A242-7FB0316997CF}" type="sibTrans" cxnId="{8254F4F6-47D2-450A-B4EC-067C8A5D5888}">
      <dgm:prSet/>
      <dgm:spPr/>
      <dgm:t>
        <a:bodyPr/>
        <a:lstStyle/>
        <a:p>
          <a:endParaRPr lang="en-US"/>
        </a:p>
      </dgm:t>
    </dgm:pt>
    <dgm:pt modelId="{725B6168-309F-4051-9AEC-58378E6A9F9D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Pick up trash if you see it</a:t>
          </a:r>
          <a:endParaRPr lang="en-US" sz="2000" dirty="0">
            <a:latin typeface="Tw Cen MT" panose="020B0602020104020603" pitchFamily="34" charset="0"/>
          </a:endParaRPr>
        </a:p>
      </dgm:t>
    </dgm:pt>
    <dgm:pt modelId="{72161CFD-C672-460C-8734-F9F050658C33}" type="parTrans" cxnId="{50FD79F5-4494-44C2-8CCC-A5B2664BD602}">
      <dgm:prSet/>
      <dgm:spPr/>
      <dgm:t>
        <a:bodyPr/>
        <a:lstStyle/>
        <a:p>
          <a:endParaRPr lang="en-US"/>
        </a:p>
      </dgm:t>
    </dgm:pt>
    <dgm:pt modelId="{5985DA74-F245-4F61-B00E-B6FC8DF49591}" type="sibTrans" cxnId="{50FD79F5-4494-44C2-8CCC-A5B2664BD602}">
      <dgm:prSet/>
      <dgm:spPr/>
      <dgm:t>
        <a:bodyPr/>
        <a:lstStyle/>
        <a:p>
          <a:endParaRPr lang="en-US"/>
        </a:p>
      </dgm:t>
    </dgm:pt>
    <dgm:pt modelId="{F0F0FF8B-9845-4308-8BDE-FEDBFAA64144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Pay attention to where you are going</a:t>
          </a:r>
          <a:endParaRPr lang="en-US" sz="2000" dirty="0">
            <a:latin typeface="Tw Cen MT" panose="020B0602020104020603" pitchFamily="34" charset="0"/>
          </a:endParaRPr>
        </a:p>
      </dgm:t>
    </dgm:pt>
    <dgm:pt modelId="{8F191F71-5241-4E31-B050-58E06FD5C83F}" type="parTrans" cxnId="{6F602B7B-57BF-4F7D-9293-53F687F384C9}">
      <dgm:prSet/>
      <dgm:spPr/>
      <dgm:t>
        <a:bodyPr/>
        <a:lstStyle/>
        <a:p>
          <a:endParaRPr lang="en-US"/>
        </a:p>
      </dgm:t>
    </dgm:pt>
    <dgm:pt modelId="{B2EC98AB-B0AA-4FAF-A6E6-0E1981F74204}" type="sibTrans" cxnId="{6F602B7B-57BF-4F7D-9293-53F687F384C9}">
      <dgm:prSet/>
      <dgm:spPr/>
      <dgm:t>
        <a:bodyPr/>
        <a:lstStyle/>
        <a:p>
          <a:endParaRPr lang="en-US"/>
        </a:p>
      </dgm:t>
    </dgm:pt>
    <dgm:pt modelId="{263941ED-B220-49C0-81A3-E016BE932870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Walk and face forward</a:t>
          </a:r>
          <a:endParaRPr lang="en-US" sz="2000" dirty="0">
            <a:latin typeface="Tw Cen MT" panose="020B0602020104020603" pitchFamily="34" charset="0"/>
          </a:endParaRPr>
        </a:p>
      </dgm:t>
    </dgm:pt>
    <dgm:pt modelId="{25DC0A4C-70DF-430D-A540-459AB0DCF75D}" type="parTrans" cxnId="{2927D873-D84C-42D9-8086-7154B08B499C}">
      <dgm:prSet/>
      <dgm:spPr/>
      <dgm:t>
        <a:bodyPr/>
        <a:lstStyle/>
        <a:p>
          <a:endParaRPr lang="en-US"/>
        </a:p>
      </dgm:t>
    </dgm:pt>
    <dgm:pt modelId="{B61FC8FB-63C5-45E2-9A11-0C5021474800}" type="sibTrans" cxnId="{2927D873-D84C-42D9-8086-7154B08B499C}">
      <dgm:prSet/>
      <dgm:spPr/>
      <dgm:t>
        <a:bodyPr/>
        <a:lstStyle/>
        <a:p>
          <a:endParaRPr lang="en-US"/>
        </a:p>
      </dgm:t>
    </dgm:pt>
    <dgm:pt modelId="{A306C588-5230-48FE-B68C-91D36EFB9278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Walk on the right side of the hall (one foot on red, one foot on white)</a:t>
          </a:r>
          <a:endParaRPr lang="en-US" sz="2000" dirty="0">
            <a:latin typeface="Tw Cen MT" panose="020B0602020104020603" pitchFamily="34" charset="0"/>
          </a:endParaRPr>
        </a:p>
      </dgm:t>
    </dgm:pt>
    <dgm:pt modelId="{A847FA02-7086-4608-B854-C87792CB6DE4}" type="parTrans" cxnId="{B5CB2AAF-2A78-4438-A936-ABDABC4E0832}">
      <dgm:prSet/>
      <dgm:spPr/>
      <dgm:t>
        <a:bodyPr/>
        <a:lstStyle/>
        <a:p>
          <a:endParaRPr lang="en-US"/>
        </a:p>
      </dgm:t>
    </dgm:pt>
    <dgm:pt modelId="{5D74EDA4-7E8D-479B-AD77-1347D3127BDF}" type="sibTrans" cxnId="{B5CB2AAF-2A78-4438-A936-ABDABC4E0832}">
      <dgm:prSet/>
      <dgm:spPr/>
      <dgm:t>
        <a:bodyPr/>
        <a:lstStyle/>
        <a:p>
          <a:endParaRPr lang="en-US"/>
        </a:p>
      </dgm:t>
    </dgm:pt>
    <dgm:pt modelId="{551539C2-2779-4B46-A010-CD60D2FE5535}" type="pres">
      <dgm:prSet presAssocID="{7C9E39B8-7010-4F6E-A366-671B69D6A0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38FC01-4F1C-4AEF-8162-6353576DF15D}" type="pres">
      <dgm:prSet presAssocID="{71892F7E-9AC9-495C-8AC7-C740380ADE1F}" presName="composite" presStyleCnt="0"/>
      <dgm:spPr/>
    </dgm:pt>
    <dgm:pt modelId="{F38B0440-8790-42CA-B459-15742A1CD6DE}" type="pres">
      <dgm:prSet presAssocID="{71892F7E-9AC9-495C-8AC7-C740380ADE1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1F131-C2C1-464B-9B06-9BCE1AA1E13C}" type="pres">
      <dgm:prSet presAssocID="{71892F7E-9AC9-495C-8AC7-C740380ADE1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5F10A-382E-4DBF-860E-09C117F49DEB}" type="pres">
      <dgm:prSet presAssocID="{6E92DA51-96D0-4759-96F7-8E10BAE04005}" presName="space" presStyleCnt="0"/>
      <dgm:spPr/>
    </dgm:pt>
    <dgm:pt modelId="{CED3A452-A774-49E3-8D69-5FB7940A42EA}" type="pres">
      <dgm:prSet presAssocID="{C29CDB83-1552-4B13-A797-ED3602FA8791}" presName="composite" presStyleCnt="0"/>
      <dgm:spPr/>
    </dgm:pt>
    <dgm:pt modelId="{CAC77E59-8BBE-4A9F-AA9C-81172F29B115}" type="pres">
      <dgm:prSet presAssocID="{C29CDB83-1552-4B13-A797-ED3602FA8791}" presName="parTx" presStyleLbl="alignNode1" presStyleIdx="1" presStyleCnt="3" custScaleY="110875" custLinFactNeighborX="-634" custLinFactNeighborY="4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DAA08-810B-478A-BEDD-E1D491CE53BF}" type="pres">
      <dgm:prSet presAssocID="{C29CDB83-1552-4B13-A797-ED3602FA8791}" presName="desTx" presStyleLbl="alignAccFollowNode1" presStyleIdx="1" presStyleCnt="3" custScaleY="100000" custLinFactNeighborX="-578" custLinFactNeighborY="9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3ACF5-09AD-4E1D-9203-85DC15083C95}" type="pres">
      <dgm:prSet presAssocID="{F62E94CE-92BD-4C44-BE39-0BBB92BEF19D}" presName="space" presStyleCnt="0"/>
      <dgm:spPr/>
    </dgm:pt>
    <dgm:pt modelId="{F18E1439-BB8B-4251-BFB6-DA7EBC35CE22}" type="pres">
      <dgm:prSet presAssocID="{5B6652DE-C4F5-42E8-A230-4952BD1F2BBE}" presName="composite" presStyleCnt="0"/>
      <dgm:spPr/>
    </dgm:pt>
    <dgm:pt modelId="{1F88BEA0-9340-4CE0-B726-B713D2205858}" type="pres">
      <dgm:prSet presAssocID="{5B6652DE-C4F5-42E8-A230-4952BD1F2BB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63B3D-0608-4CAB-B48C-FF1BAF5E76A9}" type="pres">
      <dgm:prSet presAssocID="{5B6652DE-C4F5-42E8-A230-4952BD1F2BB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54F4F6-47D2-450A-B4EC-067C8A5D5888}" srcId="{71892F7E-9AC9-495C-8AC7-C740380ADE1F}" destId="{FA753895-3F22-4F51-803A-A06419D0D203}" srcOrd="2" destOrd="0" parTransId="{BA782C0B-1230-4F1C-B56F-68E24E77EB53}" sibTransId="{063AAA9F-AF06-4C7D-A242-7FB0316997CF}"/>
    <dgm:cxn modelId="{6F602B7B-57BF-4F7D-9293-53F687F384C9}" srcId="{C29CDB83-1552-4B13-A797-ED3602FA8791}" destId="{F0F0FF8B-9845-4308-8BDE-FEDBFAA64144}" srcOrd="2" destOrd="0" parTransId="{8F191F71-5241-4E31-B050-58E06FD5C83F}" sibTransId="{B2EC98AB-B0AA-4FAF-A6E6-0E1981F74204}"/>
    <dgm:cxn modelId="{69B0EEE9-7689-4FD7-B79A-FC6A574AB4F6}" type="presOf" srcId="{C29CDB83-1552-4B13-A797-ED3602FA8791}" destId="{CAC77E59-8BBE-4A9F-AA9C-81172F29B115}" srcOrd="0" destOrd="0" presId="urn:microsoft.com/office/officeart/2005/8/layout/hList1"/>
    <dgm:cxn modelId="{4433CCF1-A41C-4AE9-887D-A95DC223C56C}" srcId="{5B6652DE-C4F5-42E8-A230-4952BD1F2BBE}" destId="{D0C23EEE-4C39-4908-85A1-DC10EBFD1BA4}" srcOrd="1" destOrd="0" parTransId="{71DD5522-7A7C-4746-A994-37601F30869D}" sibTransId="{3803D516-193C-4683-94E3-1BB8D3D97635}"/>
    <dgm:cxn modelId="{6BB0D114-0914-4D98-B7A4-4B2847BB516E}" srcId="{C29CDB83-1552-4B13-A797-ED3602FA8791}" destId="{15B05B48-F0F4-4E2C-99DA-057355641861}" srcOrd="0" destOrd="0" parTransId="{9AE492FB-9549-48B1-8F4F-1220353BE56D}" sibTransId="{F4B9AFE8-38A9-49EC-B0D2-749725634FB4}"/>
    <dgm:cxn modelId="{AA3460C3-977E-4EA6-8084-F1105237037F}" srcId="{7C9E39B8-7010-4F6E-A366-671B69D6A070}" destId="{C29CDB83-1552-4B13-A797-ED3602FA8791}" srcOrd="1" destOrd="0" parTransId="{D016B23D-0217-4983-83B8-EA9F36B6E3F7}" sibTransId="{F62E94CE-92BD-4C44-BE39-0BBB92BEF19D}"/>
    <dgm:cxn modelId="{49BF2956-1CA9-4A76-A1EC-DEE089221E14}" type="presOf" srcId="{263941ED-B220-49C0-81A3-E016BE932870}" destId="{0A7DAA08-810B-478A-BEDD-E1D491CE53BF}" srcOrd="0" destOrd="3" presId="urn:microsoft.com/office/officeart/2005/8/layout/hList1"/>
    <dgm:cxn modelId="{E509D529-0CC4-4A4C-BF81-149FB331621A}" type="presOf" srcId="{7C9E39B8-7010-4F6E-A366-671B69D6A070}" destId="{551539C2-2779-4B46-A010-CD60D2FE5535}" srcOrd="0" destOrd="0" presId="urn:microsoft.com/office/officeart/2005/8/layout/hList1"/>
    <dgm:cxn modelId="{17FBCD21-B24B-472B-9B9D-612315B16DD4}" type="presOf" srcId="{60A19C15-6243-4C4F-B885-34519A3F81D7}" destId="{0A7DAA08-810B-478A-BEDD-E1D491CE53BF}" srcOrd="0" destOrd="1" presId="urn:microsoft.com/office/officeart/2005/8/layout/hList1"/>
    <dgm:cxn modelId="{6B7119FC-3CBC-4B7A-9407-B59AD9D48AD2}" type="presOf" srcId="{71892F7E-9AC9-495C-8AC7-C740380ADE1F}" destId="{F38B0440-8790-42CA-B459-15742A1CD6DE}" srcOrd="0" destOrd="0" presId="urn:microsoft.com/office/officeart/2005/8/layout/hList1"/>
    <dgm:cxn modelId="{1166D628-BF00-491F-85DF-1CBDD96EC7B3}" type="presOf" srcId="{0C1F4EBC-2F66-4825-952C-BFD7465D101C}" destId="{2341F131-C2C1-464B-9B06-9BCE1AA1E13C}" srcOrd="0" destOrd="0" presId="urn:microsoft.com/office/officeart/2005/8/layout/hList1"/>
    <dgm:cxn modelId="{70E51FE3-BBBF-48D8-A476-E0E5B14BA80B}" type="presOf" srcId="{04C08AA6-7E6A-4C4A-8731-C9D978D32FCA}" destId="{2341F131-C2C1-464B-9B06-9BCE1AA1E13C}" srcOrd="0" destOrd="1" presId="urn:microsoft.com/office/officeart/2005/8/layout/hList1"/>
    <dgm:cxn modelId="{B5CB2AAF-2A78-4438-A936-ABDABC4E0832}" srcId="{5B6652DE-C4F5-42E8-A230-4952BD1F2BBE}" destId="{A306C588-5230-48FE-B68C-91D36EFB9278}" srcOrd="2" destOrd="0" parTransId="{A847FA02-7086-4608-B854-C87792CB6DE4}" sibTransId="{5D74EDA4-7E8D-479B-AD77-1347D3127BDF}"/>
    <dgm:cxn modelId="{8B54EC67-C997-402A-953A-9EE5B6682EBE}" type="presOf" srcId="{FA753895-3F22-4F51-803A-A06419D0D203}" destId="{2341F131-C2C1-464B-9B06-9BCE1AA1E13C}" srcOrd="0" destOrd="2" presId="urn:microsoft.com/office/officeart/2005/8/layout/hList1"/>
    <dgm:cxn modelId="{07A84B18-C603-449B-B288-93561644B6D6}" srcId="{7C9E39B8-7010-4F6E-A366-671B69D6A070}" destId="{5B6652DE-C4F5-42E8-A230-4952BD1F2BBE}" srcOrd="2" destOrd="0" parTransId="{84BA287F-CB7E-49CF-97E3-F57FBE346C04}" sibTransId="{D9874C55-F289-47BA-93DA-5A20631AB34C}"/>
    <dgm:cxn modelId="{8BA2C5C0-B70C-4791-AE4C-E3A70D180393}" type="presOf" srcId="{5B6652DE-C4F5-42E8-A230-4952BD1F2BBE}" destId="{1F88BEA0-9340-4CE0-B726-B713D2205858}" srcOrd="0" destOrd="0" presId="urn:microsoft.com/office/officeart/2005/8/layout/hList1"/>
    <dgm:cxn modelId="{902A13BA-83C3-43F4-ACDA-D0D451990A86}" type="presOf" srcId="{725B6168-309F-4051-9AEC-58378E6A9F9D}" destId="{2341F131-C2C1-464B-9B06-9BCE1AA1E13C}" srcOrd="0" destOrd="3" presId="urn:microsoft.com/office/officeart/2005/8/layout/hList1"/>
    <dgm:cxn modelId="{B657F577-9A8B-410C-B083-5B4320DC5355}" type="presOf" srcId="{96C0FB75-F788-42CD-882F-B90C5C9102EE}" destId="{74A63B3D-0608-4CAB-B48C-FF1BAF5E76A9}" srcOrd="0" destOrd="0" presId="urn:microsoft.com/office/officeart/2005/8/layout/hList1"/>
    <dgm:cxn modelId="{2927D873-D84C-42D9-8086-7154B08B499C}" srcId="{C29CDB83-1552-4B13-A797-ED3602FA8791}" destId="{263941ED-B220-49C0-81A3-E016BE932870}" srcOrd="3" destOrd="0" parTransId="{25DC0A4C-70DF-430D-A540-459AB0DCF75D}" sibTransId="{B61FC8FB-63C5-45E2-9A11-0C5021474800}"/>
    <dgm:cxn modelId="{BB63295D-11FF-4E6C-9B9A-53051553BCA9}" srcId="{C29CDB83-1552-4B13-A797-ED3602FA8791}" destId="{60A19C15-6243-4C4F-B885-34519A3F81D7}" srcOrd="1" destOrd="0" parTransId="{59066D53-11A9-42A5-B141-728C7C4FD189}" sibTransId="{7544EB6F-CAFF-474A-9C5B-8E7B4F4DA678}"/>
    <dgm:cxn modelId="{911D95D2-041F-42D8-B318-8313961C7FEB}" srcId="{7C9E39B8-7010-4F6E-A366-671B69D6A070}" destId="{71892F7E-9AC9-495C-8AC7-C740380ADE1F}" srcOrd="0" destOrd="0" parTransId="{3E05F532-8A3D-41D7-9C42-BB6FA14C77AC}" sibTransId="{6E92DA51-96D0-4759-96F7-8E10BAE04005}"/>
    <dgm:cxn modelId="{D1174EDA-84FC-4CFC-9B9E-587811485A46}" srcId="{71892F7E-9AC9-495C-8AC7-C740380ADE1F}" destId="{04C08AA6-7E6A-4C4A-8731-C9D978D32FCA}" srcOrd="1" destOrd="0" parTransId="{2EF6F8F3-95D0-49FA-BAC2-A42A7FCFB947}" sibTransId="{216A6B0B-9470-4C55-A53D-CFD032664616}"/>
    <dgm:cxn modelId="{50FD79F5-4494-44C2-8CCC-A5B2664BD602}" srcId="{71892F7E-9AC9-495C-8AC7-C740380ADE1F}" destId="{725B6168-309F-4051-9AEC-58378E6A9F9D}" srcOrd="3" destOrd="0" parTransId="{72161CFD-C672-460C-8734-F9F050658C33}" sibTransId="{5985DA74-F245-4F61-B00E-B6FC8DF49591}"/>
    <dgm:cxn modelId="{11CF0CB5-C21A-427B-BB2F-0C69B819A24E}" srcId="{5B6652DE-C4F5-42E8-A230-4952BD1F2BBE}" destId="{96C0FB75-F788-42CD-882F-B90C5C9102EE}" srcOrd="0" destOrd="0" parTransId="{EF8B17A4-B529-4C9C-A38B-E337E84DAEBE}" sibTransId="{E9EB4AE8-8F78-4151-A750-B426AB2A075A}"/>
    <dgm:cxn modelId="{755AD503-26A3-4373-B6B9-61A22DEC91E1}" srcId="{71892F7E-9AC9-495C-8AC7-C740380ADE1F}" destId="{0C1F4EBC-2F66-4825-952C-BFD7465D101C}" srcOrd="0" destOrd="0" parTransId="{DE4D5500-1837-4F57-B10D-6B653ADBEF8C}" sibTransId="{9638205E-ABFE-45E3-A95E-FEF7445621F7}"/>
    <dgm:cxn modelId="{12A6A5BC-4984-4E48-A9BD-FBEE25ABA9E4}" type="presOf" srcId="{15B05B48-F0F4-4E2C-99DA-057355641861}" destId="{0A7DAA08-810B-478A-BEDD-E1D491CE53BF}" srcOrd="0" destOrd="0" presId="urn:microsoft.com/office/officeart/2005/8/layout/hList1"/>
    <dgm:cxn modelId="{A008EBF7-C029-4B29-9215-6AB3F7256564}" type="presOf" srcId="{A306C588-5230-48FE-B68C-91D36EFB9278}" destId="{74A63B3D-0608-4CAB-B48C-FF1BAF5E76A9}" srcOrd="0" destOrd="2" presId="urn:microsoft.com/office/officeart/2005/8/layout/hList1"/>
    <dgm:cxn modelId="{C7E36007-76AB-4D8A-ADAF-8D9DB48174EC}" type="presOf" srcId="{F0F0FF8B-9845-4308-8BDE-FEDBFAA64144}" destId="{0A7DAA08-810B-478A-BEDD-E1D491CE53BF}" srcOrd="0" destOrd="2" presId="urn:microsoft.com/office/officeart/2005/8/layout/hList1"/>
    <dgm:cxn modelId="{8E90C5DA-CE5C-4335-A541-8F9AC4201373}" type="presOf" srcId="{D0C23EEE-4C39-4908-85A1-DC10EBFD1BA4}" destId="{74A63B3D-0608-4CAB-B48C-FF1BAF5E76A9}" srcOrd="0" destOrd="1" presId="urn:microsoft.com/office/officeart/2005/8/layout/hList1"/>
    <dgm:cxn modelId="{581587B9-8EF2-42A4-AFD6-D16D6F6A190F}" type="presParOf" srcId="{551539C2-2779-4B46-A010-CD60D2FE5535}" destId="{CD38FC01-4F1C-4AEF-8162-6353576DF15D}" srcOrd="0" destOrd="0" presId="urn:microsoft.com/office/officeart/2005/8/layout/hList1"/>
    <dgm:cxn modelId="{5A456479-5705-4637-AFAE-112DE87F977F}" type="presParOf" srcId="{CD38FC01-4F1C-4AEF-8162-6353576DF15D}" destId="{F38B0440-8790-42CA-B459-15742A1CD6DE}" srcOrd="0" destOrd="0" presId="urn:microsoft.com/office/officeart/2005/8/layout/hList1"/>
    <dgm:cxn modelId="{453DF776-03B2-4833-BC27-85E3332EBE8C}" type="presParOf" srcId="{CD38FC01-4F1C-4AEF-8162-6353576DF15D}" destId="{2341F131-C2C1-464B-9B06-9BCE1AA1E13C}" srcOrd="1" destOrd="0" presId="urn:microsoft.com/office/officeart/2005/8/layout/hList1"/>
    <dgm:cxn modelId="{82CA9670-7C55-4545-A8EE-2BD8A5AFCC59}" type="presParOf" srcId="{551539C2-2779-4B46-A010-CD60D2FE5535}" destId="{70B5F10A-382E-4DBF-860E-09C117F49DEB}" srcOrd="1" destOrd="0" presId="urn:microsoft.com/office/officeart/2005/8/layout/hList1"/>
    <dgm:cxn modelId="{A848C775-2940-42AF-BA7E-04D604B92320}" type="presParOf" srcId="{551539C2-2779-4B46-A010-CD60D2FE5535}" destId="{CED3A452-A774-49E3-8D69-5FB7940A42EA}" srcOrd="2" destOrd="0" presId="urn:microsoft.com/office/officeart/2005/8/layout/hList1"/>
    <dgm:cxn modelId="{F2D6CFA4-8521-4386-9E00-788DEE074871}" type="presParOf" srcId="{CED3A452-A774-49E3-8D69-5FB7940A42EA}" destId="{CAC77E59-8BBE-4A9F-AA9C-81172F29B115}" srcOrd="0" destOrd="0" presId="urn:microsoft.com/office/officeart/2005/8/layout/hList1"/>
    <dgm:cxn modelId="{8E81B7C8-ED0E-4545-8824-D114F53FC3D8}" type="presParOf" srcId="{CED3A452-A774-49E3-8D69-5FB7940A42EA}" destId="{0A7DAA08-810B-478A-BEDD-E1D491CE53BF}" srcOrd="1" destOrd="0" presId="urn:microsoft.com/office/officeart/2005/8/layout/hList1"/>
    <dgm:cxn modelId="{2308607F-E7F2-4685-A3DC-C5634367E224}" type="presParOf" srcId="{551539C2-2779-4B46-A010-CD60D2FE5535}" destId="{D173ACF5-09AD-4E1D-9203-85DC15083C95}" srcOrd="3" destOrd="0" presId="urn:microsoft.com/office/officeart/2005/8/layout/hList1"/>
    <dgm:cxn modelId="{14629136-36C1-4442-8233-977DCAEB31E3}" type="presParOf" srcId="{551539C2-2779-4B46-A010-CD60D2FE5535}" destId="{F18E1439-BB8B-4251-BFB6-DA7EBC35CE22}" srcOrd="4" destOrd="0" presId="urn:microsoft.com/office/officeart/2005/8/layout/hList1"/>
    <dgm:cxn modelId="{84935146-8AE6-4559-A27E-98B78E1884A4}" type="presParOf" srcId="{F18E1439-BB8B-4251-BFB6-DA7EBC35CE22}" destId="{1F88BEA0-9340-4CE0-B726-B713D2205858}" srcOrd="0" destOrd="0" presId="urn:microsoft.com/office/officeart/2005/8/layout/hList1"/>
    <dgm:cxn modelId="{911792CA-BB5B-4634-AE7E-CEE68B381701}" type="presParOf" srcId="{F18E1439-BB8B-4251-BFB6-DA7EBC35CE22}" destId="{74A63B3D-0608-4CAB-B48C-FF1BAF5E76A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9E39B8-7010-4F6E-A366-671B69D6A07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892F7E-9AC9-495C-8AC7-C740380ADE1F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Respectful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3E05F532-8A3D-41D7-9C42-BB6FA14C77AC}" type="par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6E92DA51-96D0-4759-96F7-8E10BAE04005}" type="sib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0C1F4EBC-2F66-4825-952C-BFD7465D101C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Listen to teachers and staff</a:t>
          </a:r>
          <a:endParaRPr lang="en-US" sz="2000" dirty="0">
            <a:latin typeface="Tw Cen MT" panose="020B0602020104020603" pitchFamily="34" charset="0"/>
          </a:endParaRPr>
        </a:p>
      </dgm:t>
    </dgm:pt>
    <dgm:pt modelId="{DE4D5500-1837-4F57-B10D-6B653ADBEF8C}" type="par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9638205E-ABFE-45E3-A95E-FEF7445621F7}" type="sib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C29CDB83-1552-4B13-A797-ED3602FA8791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Responsible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D016B23D-0217-4983-83B8-EA9F36B6E3F7}" type="par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F62E94CE-92BD-4C44-BE39-0BBB92BEF19D}" type="sib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15B05B48-F0F4-4E2C-99DA-057355641861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Stay on task</a:t>
          </a:r>
          <a:endParaRPr lang="en-US" sz="2000" dirty="0">
            <a:latin typeface="Tw Cen MT" panose="020B0602020104020603" pitchFamily="34" charset="0"/>
          </a:endParaRPr>
        </a:p>
      </dgm:t>
    </dgm:pt>
    <dgm:pt modelId="{9AE492FB-9549-48B1-8F4F-1220353BE56D}" type="par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F4B9AFE8-38A9-49EC-B0D2-749725634FB4}" type="sib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5B6652DE-C4F5-42E8-A230-4952BD1F2BBE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</a:rPr>
            <a:t>Reliable</a:t>
          </a:r>
          <a:endParaRPr lang="en-US" sz="2900" b="1" dirty="0">
            <a:latin typeface="Tw Cen MT" panose="020B0602020104020603" pitchFamily="34" charset="0"/>
          </a:endParaRPr>
        </a:p>
      </dgm:t>
    </dgm:pt>
    <dgm:pt modelId="{84BA287F-CB7E-49CF-97E3-F57FBE346C04}" type="par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D9874C55-F289-47BA-93DA-5A20631AB34C}" type="sib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96C0FB75-F788-42CD-882F-B90C5C9102EE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Get permission before leaving the classroom</a:t>
          </a:r>
          <a:endParaRPr lang="en-US" sz="2000" dirty="0">
            <a:latin typeface="Tw Cen MT" panose="020B0602020104020603" pitchFamily="34" charset="0"/>
          </a:endParaRPr>
        </a:p>
      </dgm:t>
    </dgm:pt>
    <dgm:pt modelId="{EF8B17A4-B529-4C9C-A38B-E337E84DAEBE}" type="par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E9EB4AE8-8F78-4151-A750-B426AB2A075A}" type="sib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70AF5C81-B7D9-42B9-AAF8-ACB3A7D5659D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Follow directions first time given</a:t>
          </a:r>
        </a:p>
      </dgm:t>
    </dgm:pt>
    <dgm:pt modelId="{B31D6A37-1C58-4753-8E77-5397C3ED96ED}" type="parTrans" cxnId="{0EE8AFF2-52B2-4928-B557-798B88EAD95C}">
      <dgm:prSet/>
      <dgm:spPr/>
      <dgm:t>
        <a:bodyPr/>
        <a:lstStyle/>
        <a:p>
          <a:endParaRPr lang="en-US"/>
        </a:p>
      </dgm:t>
    </dgm:pt>
    <dgm:pt modelId="{89D3FCDD-6392-490C-8EC2-818B99D7D152}" type="sibTrans" cxnId="{0EE8AFF2-52B2-4928-B557-798B88EAD95C}">
      <dgm:prSet/>
      <dgm:spPr/>
      <dgm:t>
        <a:bodyPr/>
        <a:lstStyle/>
        <a:p>
          <a:endParaRPr lang="en-US"/>
        </a:p>
      </dgm:t>
    </dgm:pt>
    <dgm:pt modelId="{665076A6-DC45-4755-B2B6-607842278462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Use kinds words and actions</a:t>
          </a:r>
        </a:p>
      </dgm:t>
    </dgm:pt>
    <dgm:pt modelId="{E8B96BB7-1BC8-4320-B938-FF0FF41FAD64}" type="parTrans" cxnId="{55255F62-1C1C-4E20-9901-DC31020ADCDC}">
      <dgm:prSet/>
      <dgm:spPr/>
      <dgm:t>
        <a:bodyPr/>
        <a:lstStyle/>
        <a:p>
          <a:endParaRPr lang="en-US"/>
        </a:p>
      </dgm:t>
    </dgm:pt>
    <dgm:pt modelId="{67FEAAF4-1525-4003-8869-E6F72E983A07}" type="sibTrans" cxnId="{55255F62-1C1C-4E20-9901-DC31020ADCDC}">
      <dgm:prSet/>
      <dgm:spPr/>
      <dgm:t>
        <a:bodyPr/>
        <a:lstStyle/>
        <a:p>
          <a:endParaRPr lang="en-US"/>
        </a:p>
      </dgm:t>
    </dgm:pt>
    <dgm:pt modelId="{11B10159-0193-49AD-8BC2-3EB60E14D179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Wait your turn</a:t>
          </a:r>
        </a:p>
      </dgm:t>
    </dgm:pt>
    <dgm:pt modelId="{0924FCD9-DE7D-4E36-A494-E9D6C0DA3698}" type="parTrans" cxnId="{08432043-9060-4B03-BE7F-9872B6F833CF}">
      <dgm:prSet/>
      <dgm:spPr/>
      <dgm:t>
        <a:bodyPr/>
        <a:lstStyle/>
        <a:p>
          <a:endParaRPr lang="en-US"/>
        </a:p>
      </dgm:t>
    </dgm:pt>
    <dgm:pt modelId="{8D35A92C-9CF3-4C71-B106-91EF12629CBC}" type="sibTrans" cxnId="{08432043-9060-4B03-BE7F-9872B6F833CF}">
      <dgm:prSet/>
      <dgm:spPr/>
      <dgm:t>
        <a:bodyPr/>
        <a:lstStyle/>
        <a:p>
          <a:endParaRPr lang="en-US"/>
        </a:p>
      </dgm:t>
    </dgm:pt>
    <dgm:pt modelId="{46C8DC0A-84DB-493E-A399-574989ACD8CE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97DD87DE-9EC4-436A-8281-1C5120DE44BC}" type="parTrans" cxnId="{507D0D6B-2CF0-43B5-AF3B-17AB0BDD7F89}">
      <dgm:prSet/>
      <dgm:spPr/>
      <dgm:t>
        <a:bodyPr/>
        <a:lstStyle/>
        <a:p>
          <a:endParaRPr lang="en-US"/>
        </a:p>
      </dgm:t>
    </dgm:pt>
    <dgm:pt modelId="{EA04BFEB-F4B7-4E99-8936-44AD5FA49CAE}" type="sibTrans" cxnId="{507D0D6B-2CF0-43B5-AF3B-17AB0BDD7F89}">
      <dgm:prSet/>
      <dgm:spPr/>
      <dgm:t>
        <a:bodyPr/>
        <a:lstStyle/>
        <a:p>
          <a:endParaRPr lang="en-US"/>
        </a:p>
      </dgm:t>
    </dgm:pt>
    <dgm:pt modelId="{76C9C959-12FF-42AF-ADBC-43A4FA2F7862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Be prepared</a:t>
          </a:r>
        </a:p>
      </dgm:t>
    </dgm:pt>
    <dgm:pt modelId="{24177B98-0A5A-4C2B-BA75-F762A77B90D5}" type="parTrans" cxnId="{77346FAF-375D-491A-85D5-4F99967E6521}">
      <dgm:prSet/>
      <dgm:spPr/>
      <dgm:t>
        <a:bodyPr/>
        <a:lstStyle/>
        <a:p>
          <a:endParaRPr lang="en-US"/>
        </a:p>
      </dgm:t>
    </dgm:pt>
    <dgm:pt modelId="{60CBE2DF-F8BD-4AD2-A685-86EFE31211C1}" type="sibTrans" cxnId="{77346FAF-375D-491A-85D5-4F99967E6521}">
      <dgm:prSet/>
      <dgm:spPr/>
      <dgm:t>
        <a:bodyPr/>
        <a:lstStyle/>
        <a:p>
          <a:endParaRPr lang="en-US"/>
        </a:p>
      </dgm:t>
    </dgm:pt>
    <dgm:pt modelId="{0AFA3100-5D36-42B4-847C-FC2964D248D0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Use time wisely</a:t>
          </a:r>
        </a:p>
      </dgm:t>
    </dgm:pt>
    <dgm:pt modelId="{088012AA-C1DA-4E52-BDB8-2AA845F47B4B}" type="parTrans" cxnId="{97D25D51-EA6A-4EB7-85B7-70A3827B6473}">
      <dgm:prSet/>
      <dgm:spPr/>
      <dgm:t>
        <a:bodyPr/>
        <a:lstStyle/>
        <a:p>
          <a:endParaRPr lang="en-US"/>
        </a:p>
      </dgm:t>
    </dgm:pt>
    <dgm:pt modelId="{1EC3F538-428C-45CB-8B67-7C0C6DEC5C8C}" type="sibTrans" cxnId="{97D25D51-EA6A-4EB7-85B7-70A3827B6473}">
      <dgm:prSet/>
      <dgm:spPr/>
      <dgm:t>
        <a:bodyPr/>
        <a:lstStyle/>
        <a:p>
          <a:endParaRPr lang="en-US"/>
        </a:p>
      </dgm:t>
    </dgm:pt>
    <dgm:pt modelId="{A04F1023-0F35-4661-B089-EC0361194296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Clean up after yourself</a:t>
          </a:r>
        </a:p>
      </dgm:t>
    </dgm:pt>
    <dgm:pt modelId="{50875FC7-46DD-4C67-A40C-5D1FA00428B1}" type="parTrans" cxnId="{2F629049-17CA-449A-B099-48EB8AB81FC5}">
      <dgm:prSet/>
      <dgm:spPr/>
      <dgm:t>
        <a:bodyPr/>
        <a:lstStyle/>
        <a:p>
          <a:endParaRPr lang="en-US"/>
        </a:p>
      </dgm:t>
    </dgm:pt>
    <dgm:pt modelId="{7EAC3CB1-E626-4608-B4C8-47B0451D5649}" type="sibTrans" cxnId="{2F629049-17CA-449A-B099-48EB8AB81FC5}">
      <dgm:prSet/>
      <dgm:spPr/>
      <dgm:t>
        <a:bodyPr/>
        <a:lstStyle/>
        <a:p>
          <a:endParaRPr lang="en-US"/>
        </a:p>
      </dgm:t>
    </dgm:pt>
    <dgm:pt modelId="{1B660F0D-C320-4C1D-A61C-53A5956CC575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86C9223D-B1F9-4249-A6E3-7C35A74DEB86}" type="parTrans" cxnId="{C2979F07-87F2-4A84-8154-20CC49DAB88F}">
      <dgm:prSet/>
      <dgm:spPr/>
      <dgm:t>
        <a:bodyPr/>
        <a:lstStyle/>
        <a:p>
          <a:endParaRPr lang="en-US"/>
        </a:p>
      </dgm:t>
    </dgm:pt>
    <dgm:pt modelId="{20EF39A9-0C6F-40F5-8C0C-4EDD279D56B4}" type="sibTrans" cxnId="{C2979F07-87F2-4A84-8154-20CC49DAB88F}">
      <dgm:prSet/>
      <dgm:spPr/>
      <dgm:t>
        <a:bodyPr/>
        <a:lstStyle/>
        <a:p>
          <a:endParaRPr lang="en-US"/>
        </a:p>
      </dgm:t>
    </dgm:pt>
    <dgm:pt modelId="{5294EFC6-EEB6-4C14-B716-FAAAF9CB2B7B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Complete work to your best effort</a:t>
          </a:r>
          <a:endParaRPr lang="en-US" sz="2000" dirty="0">
            <a:latin typeface="Tw Cen MT" panose="020B0602020104020603" pitchFamily="34" charset="0"/>
          </a:endParaRPr>
        </a:p>
      </dgm:t>
    </dgm:pt>
    <dgm:pt modelId="{02D8BB19-9005-4A94-8BB8-F1E2E9957DE3}" type="parTrans" cxnId="{06FDA523-4669-49C3-AB82-60A6682896B2}">
      <dgm:prSet/>
      <dgm:spPr/>
      <dgm:t>
        <a:bodyPr/>
        <a:lstStyle/>
        <a:p>
          <a:endParaRPr lang="en-US"/>
        </a:p>
      </dgm:t>
    </dgm:pt>
    <dgm:pt modelId="{264E4491-9AA3-41E1-9A4C-3E23084A8277}" type="sibTrans" cxnId="{06FDA523-4669-49C3-AB82-60A6682896B2}">
      <dgm:prSet/>
      <dgm:spPr/>
      <dgm:t>
        <a:bodyPr/>
        <a:lstStyle/>
        <a:p>
          <a:endParaRPr lang="en-US"/>
        </a:p>
      </dgm:t>
    </dgm:pt>
    <dgm:pt modelId="{71160665-4669-4AD3-8807-471421A60AE7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 smtClean="0">
              <a:latin typeface="Tw Cen MT" panose="020B0602020104020603" pitchFamily="34" charset="0"/>
            </a:rPr>
            <a:t>Use supplies as intended</a:t>
          </a:r>
          <a:endParaRPr lang="en-US" sz="2000" dirty="0">
            <a:latin typeface="Tw Cen MT" panose="020B0602020104020603" pitchFamily="34" charset="0"/>
          </a:endParaRPr>
        </a:p>
      </dgm:t>
    </dgm:pt>
    <dgm:pt modelId="{574D06C0-683F-48D3-AC47-3581EA858933}" type="parTrans" cxnId="{F5307665-8F34-491A-B247-038EFAA3934D}">
      <dgm:prSet/>
      <dgm:spPr/>
      <dgm:t>
        <a:bodyPr/>
        <a:lstStyle/>
        <a:p>
          <a:endParaRPr lang="en-US"/>
        </a:p>
      </dgm:t>
    </dgm:pt>
    <dgm:pt modelId="{C74052F0-A1D5-41C3-8D5C-E2C6ED07454B}" type="sibTrans" cxnId="{F5307665-8F34-491A-B247-038EFAA3934D}">
      <dgm:prSet/>
      <dgm:spPr/>
      <dgm:t>
        <a:bodyPr/>
        <a:lstStyle/>
        <a:p>
          <a:endParaRPr lang="en-US"/>
        </a:p>
      </dgm:t>
    </dgm:pt>
    <dgm:pt modelId="{279E3C1F-942F-487D-A510-E2AE9A23103C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Actively engaged</a:t>
          </a:r>
          <a:endParaRPr lang="en-US" sz="2000" dirty="0">
            <a:latin typeface="Tw Cen MT" panose="020B0602020104020603" pitchFamily="34" charset="0"/>
          </a:endParaRPr>
        </a:p>
      </dgm:t>
    </dgm:pt>
    <dgm:pt modelId="{936F9B99-0916-49CE-B55E-D51CE372E00F}" type="parTrans" cxnId="{99549F57-921F-4010-913B-92EEB09A5508}">
      <dgm:prSet/>
      <dgm:spPr/>
      <dgm:t>
        <a:bodyPr/>
        <a:lstStyle/>
        <a:p>
          <a:endParaRPr lang="en-US"/>
        </a:p>
      </dgm:t>
    </dgm:pt>
    <dgm:pt modelId="{B0BEA2DA-EE54-4671-AE72-906CB5F5FCB4}" type="sibTrans" cxnId="{99549F57-921F-4010-913B-92EEB09A5508}">
      <dgm:prSet/>
      <dgm:spPr/>
      <dgm:t>
        <a:bodyPr/>
        <a:lstStyle/>
        <a:p>
          <a:endParaRPr lang="en-US"/>
        </a:p>
      </dgm:t>
    </dgm:pt>
    <dgm:pt modelId="{7BF3282C-B101-4F18-99D4-5FF80619DB4A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Take care of property</a:t>
          </a:r>
          <a:endParaRPr lang="en-US" sz="2000" dirty="0">
            <a:latin typeface="Tw Cen MT" panose="020B0602020104020603" pitchFamily="34" charset="0"/>
          </a:endParaRPr>
        </a:p>
      </dgm:t>
    </dgm:pt>
    <dgm:pt modelId="{CBC2246E-30B1-4A35-8975-539DA5EAB488}" type="parTrans" cxnId="{92D6E1C7-F21D-47B0-9A0E-FDEAC630C0BB}">
      <dgm:prSet/>
      <dgm:spPr/>
      <dgm:t>
        <a:bodyPr/>
        <a:lstStyle/>
        <a:p>
          <a:endParaRPr lang="en-US"/>
        </a:p>
      </dgm:t>
    </dgm:pt>
    <dgm:pt modelId="{994A1FBC-841E-48B6-AC88-ACF9842C0B68}" type="sibTrans" cxnId="{92D6E1C7-F21D-47B0-9A0E-FDEAC630C0BB}">
      <dgm:prSet/>
      <dgm:spPr/>
      <dgm:t>
        <a:bodyPr/>
        <a:lstStyle/>
        <a:p>
          <a:endParaRPr lang="en-US"/>
        </a:p>
      </dgm:t>
    </dgm:pt>
    <dgm:pt modelId="{551539C2-2779-4B46-A010-CD60D2FE5535}" type="pres">
      <dgm:prSet presAssocID="{7C9E39B8-7010-4F6E-A366-671B69D6A0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38FC01-4F1C-4AEF-8162-6353576DF15D}" type="pres">
      <dgm:prSet presAssocID="{71892F7E-9AC9-495C-8AC7-C740380ADE1F}" presName="composite" presStyleCnt="0"/>
      <dgm:spPr/>
    </dgm:pt>
    <dgm:pt modelId="{F38B0440-8790-42CA-B459-15742A1CD6DE}" type="pres">
      <dgm:prSet presAssocID="{71892F7E-9AC9-495C-8AC7-C740380ADE1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1F131-C2C1-464B-9B06-9BCE1AA1E13C}" type="pres">
      <dgm:prSet presAssocID="{71892F7E-9AC9-495C-8AC7-C740380ADE1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5F10A-382E-4DBF-860E-09C117F49DEB}" type="pres">
      <dgm:prSet presAssocID="{6E92DA51-96D0-4759-96F7-8E10BAE04005}" presName="space" presStyleCnt="0"/>
      <dgm:spPr/>
    </dgm:pt>
    <dgm:pt modelId="{CED3A452-A774-49E3-8D69-5FB7940A42EA}" type="pres">
      <dgm:prSet presAssocID="{C29CDB83-1552-4B13-A797-ED3602FA8791}" presName="composite" presStyleCnt="0"/>
      <dgm:spPr/>
    </dgm:pt>
    <dgm:pt modelId="{CAC77E59-8BBE-4A9F-AA9C-81172F29B115}" type="pres">
      <dgm:prSet presAssocID="{C29CDB83-1552-4B13-A797-ED3602FA8791}" presName="parTx" presStyleLbl="alignNode1" presStyleIdx="1" presStyleCnt="3" custLinFactNeighborX="-634" custLinFactNeighborY="4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DAA08-810B-478A-BEDD-E1D491CE53BF}" type="pres">
      <dgm:prSet presAssocID="{C29CDB83-1552-4B13-A797-ED3602FA8791}" presName="desTx" presStyleLbl="alignAccFollowNode1" presStyleIdx="1" presStyleCnt="3" custLinFactNeighborX="-5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3ACF5-09AD-4E1D-9203-85DC15083C95}" type="pres">
      <dgm:prSet presAssocID="{F62E94CE-92BD-4C44-BE39-0BBB92BEF19D}" presName="space" presStyleCnt="0"/>
      <dgm:spPr/>
    </dgm:pt>
    <dgm:pt modelId="{F18E1439-BB8B-4251-BFB6-DA7EBC35CE22}" type="pres">
      <dgm:prSet presAssocID="{5B6652DE-C4F5-42E8-A230-4952BD1F2BBE}" presName="composite" presStyleCnt="0"/>
      <dgm:spPr/>
    </dgm:pt>
    <dgm:pt modelId="{1F88BEA0-9340-4CE0-B726-B713D2205858}" type="pres">
      <dgm:prSet presAssocID="{5B6652DE-C4F5-42E8-A230-4952BD1F2BB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63B3D-0608-4CAB-B48C-FF1BAF5E76A9}" type="pres">
      <dgm:prSet presAssocID="{5B6652DE-C4F5-42E8-A230-4952BD1F2BB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07027F-6220-4FA2-B36E-BC12C9766B9F}" type="presOf" srcId="{1B660F0D-C320-4C1D-A61C-53A5956CC575}" destId="{0A7DAA08-810B-478A-BEDD-E1D491CE53BF}" srcOrd="0" destOrd="5" presId="urn:microsoft.com/office/officeart/2005/8/layout/hList1"/>
    <dgm:cxn modelId="{06FDA523-4669-49C3-AB82-60A6682896B2}" srcId="{5B6652DE-C4F5-42E8-A230-4952BD1F2BBE}" destId="{5294EFC6-EEB6-4C14-B716-FAAAF9CB2B7B}" srcOrd="1" destOrd="0" parTransId="{02D8BB19-9005-4A94-8BB8-F1E2E9957DE3}" sibTransId="{264E4491-9AA3-41E1-9A4C-3E23084A8277}"/>
    <dgm:cxn modelId="{507D0D6B-2CF0-43B5-AF3B-17AB0BDD7F89}" srcId="{71892F7E-9AC9-495C-8AC7-C740380ADE1F}" destId="{46C8DC0A-84DB-493E-A399-574989ACD8CE}" srcOrd="4" destOrd="0" parTransId="{97DD87DE-9EC4-436A-8281-1C5120DE44BC}" sibTransId="{EA04BFEB-F4B7-4E99-8936-44AD5FA49CAE}"/>
    <dgm:cxn modelId="{C0BF486B-7BE5-4DAD-B4ED-FD378D1A44AC}" type="presOf" srcId="{70AF5C81-B7D9-42B9-AAF8-ACB3A7D5659D}" destId="{2341F131-C2C1-464B-9B06-9BCE1AA1E13C}" srcOrd="0" destOrd="1" presId="urn:microsoft.com/office/officeart/2005/8/layout/hList1"/>
    <dgm:cxn modelId="{F5307665-8F34-491A-B247-038EFAA3934D}" srcId="{C29CDB83-1552-4B13-A797-ED3602FA8791}" destId="{71160665-4669-4AD3-8807-471421A60AE7}" srcOrd="3" destOrd="0" parTransId="{574D06C0-683F-48D3-AC47-3581EA858933}" sibTransId="{C74052F0-A1D5-41C3-8D5C-E2C6ED07454B}"/>
    <dgm:cxn modelId="{99549F57-921F-4010-913B-92EEB09A5508}" srcId="{5B6652DE-C4F5-42E8-A230-4952BD1F2BBE}" destId="{279E3C1F-942F-487D-A510-E2AE9A23103C}" srcOrd="2" destOrd="0" parTransId="{936F9B99-0916-49CE-B55E-D51CE372E00F}" sibTransId="{B0BEA2DA-EE54-4671-AE72-906CB5F5FCB4}"/>
    <dgm:cxn modelId="{77346FAF-375D-491A-85D5-4F99967E6521}" srcId="{C29CDB83-1552-4B13-A797-ED3602FA8791}" destId="{76C9C959-12FF-42AF-ADBC-43A4FA2F7862}" srcOrd="1" destOrd="0" parTransId="{24177B98-0A5A-4C2B-BA75-F762A77B90D5}" sibTransId="{60CBE2DF-F8BD-4AD2-A685-86EFE31211C1}"/>
    <dgm:cxn modelId="{3CEDB141-FACC-4BF9-8837-2B2BF6CAFB5F}" type="presOf" srcId="{46C8DC0A-84DB-493E-A399-574989ACD8CE}" destId="{2341F131-C2C1-464B-9B06-9BCE1AA1E13C}" srcOrd="0" destOrd="4" presId="urn:microsoft.com/office/officeart/2005/8/layout/hList1"/>
    <dgm:cxn modelId="{F2C5210E-FC18-44C8-B366-4A7C6CBA46B7}" type="presOf" srcId="{7C9E39B8-7010-4F6E-A366-671B69D6A070}" destId="{551539C2-2779-4B46-A010-CD60D2FE5535}" srcOrd="0" destOrd="0" presId="urn:microsoft.com/office/officeart/2005/8/layout/hList1"/>
    <dgm:cxn modelId="{B216F6CE-0025-4A4A-88B7-AAAA8A04C760}" type="presOf" srcId="{76C9C959-12FF-42AF-ADBC-43A4FA2F7862}" destId="{0A7DAA08-810B-478A-BEDD-E1D491CE53BF}" srcOrd="0" destOrd="1" presId="urn:microsoft.com/office/officeart/2005/8/layout/hList1"/>
    <dgm:cxn modelId="{C2979F07-87F2-4A84-8154-20CC49DAB88F}" srcId="{C29CDB83-1552-4B13-A797-ED3602FA8791}" destId="{1B660F0D-C320-4C1D-A61C-53A5956CC575}" srcOrd="5" destOrd="0" parTransId="{86C9223D-B1F9-4249-A6E3-7C35A74DEB86}" sibTransId="{20EF39A9-0C6F-40F5-8C0C-4EDD279D56B4}"/>
    <dgm:cxn modelId="{E7904653-EA00-49C9-962F-30A94B60261A}" type="presOf" srcId="{C29CDB83-1552-4B13-A797-ED3602FA8791}" destId="{CAC77E59-8BBE-4A9F-AA9C-81172F29B115}" srcOrd="0" destOrd="0" presId="urn:microsoft.com/office/officeart/2005/8/layout/hList1"/>
    <dgm:cxn modelId="{76D51D65-627B-4C38-B446-8D3A0702F965}" type="presOf" srcId="{11B10159-0193-49AD-8BC2-3EB60E14D179}" destId="{2341F131-C2C1-464B-9B06-9BCE1AA1E13C}" srcOrd="0" destOrd="3" presId="urn:microsoft.com/office/officeart/2005/8/layout/hList1"/>
    <dgm:cxn modelId="{92D6E1C7-F21D-47B0-9A0E-FDEAC630C0BB}" srcId="{5B6652DE-C4F5-42E8-A230-4952BD1F2BBE}" destId="{7BF3282C-B101-4F18-99D4-5FF80619DB4A}" srcOrd="3" destOrd="0" parTransId="{CBC2246E-30B1-4A35-8975-539DA5EAB488}" sibTransId="{994A1FBC-841E-48B6-AC88-ACF9842C0B68}"/>
    <dgm:cxn modelId="{32293724-D650-42E5-9A50-F38FD83F59B3}" type="presOf" srcId="{15B05B48-F0F4-4E2C-99DA-057355641861}" destId="{0A7DAA08-810B-478A-BEDD-E1D491CE53BF}" srcOrd="0" destOrd="0" presId="urn:microsoft.com/office/officeart/2005/8/layout/hList1"/>
    <dgm:cxn modelId="{755AD503-26A3-4373-B6B9-61A22DEC91E1}" srcId="{71892F7E-9AC9-495C-8AC7-C740380ADE1F}" destId="{0C1F4EBC-2F66-4825-952C-BFD7465D101C}" srcOrd="0" destOrd="0" parTransId="{DE4D5500-1837-4F57-B10D-6B653ADBEF8C}" sibTransId="{9638205E-ABFE-45E3-A95E-FEF7445621F7}"/>
    <dgm:cxn modelId="{11CF0CB5-C21A-427B-BB2F-0C69B819A24E}" srcId="{5B6652DE-C4F5-42E8-A230-4952BD1F2BBE}" destId="{96C0FB75-F788-42CD-882F-B90C5C9102EE}" srcOrd="0" destOrd="0" parTransId="{EF8B17A4-B529-4C9C-A38B-E337E84DAEBE}" sibTransId="{E9EB4AE8-8F78-4151-A750-B426AB2A075A}"/>
    <dgm:cxn modelId="{A78D7F55-3E6F-467F-AAD9-3A27FE99A92E}" type="presOf" srcId="{5294EFC6-EEB6-4C14-B716-FAAAF9CB2B7B}" destId="{74A63B3D-0608-4CAB-B48C-FF1BAF5E76A9}" srcOrd="0" destOrd="1" presId="urn:microsoft.com/office/officeart/2005/8/layout/hList1"/>
    <dgm:cxn modelId="{924580C7-5060-4E7C-B8BC-85ACDE60C600}" type="presOf" srcId="{0C1F4EBC-2F66-4825-952C-BFD7465D101C}" destId="{2341F131-C2C1-464B-9B06-9BCE1AA1E13C}" srcOrd="0" destOrd="0" presId="urn:microsoft.com/office/officeart/2005/8/layout/hList1"/>
    <dgm:cxn modelId="{84A5B289-564A-4F5F-9E1D-8EA156815F2B}" type="presOf" srcId="{279E3C1F-942F-487D-A510-E2AE9A23103C}" destId="{74A63B3D-0608-4CAB-B48C-FF1BAF5E76A9}" srcOrd="0" destOrd="2" presId="urn:microsoft.com/office/officeart/2005/8/layout/hList1"/>
    <dgm:cxn modelId="{07A84B18-C603-449B-B288-93561644B6D6}" srcId="{7C9E39B8-7010-4F6E-A366-671B69D6A070}" destId="{5B6652DE-C4F5-42E8-A230-4952BD1F2BBE}" srcOrd="2" destOrd="0" parTransId="{84BA287F-CB7E-49CF-97E3-F57FBE346C04}" sibTransId="{D9874C55-F289-47BA-93DA-5A20631AB34C}"/>
    <dgm:cxn modelId="{46532C5A-A391-4B76-ADBA-D7A55FB3FC45}" type="presOf" srcId="{665076A6-DC45-4755-B2B6-607842278462}" destId="{2341F131-C2C1-464B-9B06-9BCE1AA1E13C}" srcOrd="0" destOrd="2" presId="urn:microsoft.com/office/officeart/2005/8/layout/hList1"/>
    <dgm:cxn modelId="{092B6822-CF15-469D-ACDA-1399601D915B}" type="presOf" srcId="{7BF3282C-B101-4F18-99D4-5FF80619DB4A}" destId="{74A63B3D-0608-4CAB-B48C-FF1BAF5E76A9}" srcOrd="0" destOrd="3" presId="urn:microsoft.com/office/officeart/2005/8/layout/hList1"/>
    <dgm:cxn modelId="{0EE8AFF2-52B2-4928-B557-798B88EAD95C}" srcId="{71892F7E-9AC9-495C-8AC7-C740380ADE1F}" destId="{70AF5C81-B7D9-42B9-AAF8-ACB3A7D5659D}" srcOrd="1" destOrd="0" parTransId="{B31D6A37-1C58-4753-8E77-5397C3ED96ED}" sibTransId="{89D3FCDD-6392-490C-8EC2-818B99D7D152}"/>
    <dgm:cxn modelId="{97D25D51-EA6A-4EB7-85B7-70A3827B6473}" srcId="{C29CDB83-1552-4B13-A797-ED3602FA8791}" destId="{0AFA3100-5D36-42B4-847C-FC2964D248D0}" srcOrd="2" destOrd="0" parTransId="{088012AA-C1DA-4E52-BDB8-2AA845F47B4B}" sibTransId="{1EC3F538-428C-45CB-8B67-7C0C6DEC5C8C}"/>
    <dgm:cxn modelId="{08432043-9060-4B03-BE7F-9872B6F833CF}" srcId="{71892F7E-9AC9-495C-8AC7-C740380ADE1F}" destId="{11B10159-0193-49AD-8BC2-3EB60E14D179}" srcOrd="3" destOrd="0" parTransId="{0924FCD9-DE7D-4E36-A494-E9D6C0DA3698}" sibTransId="{8D35A92C-9CF3-4C71-B106-91EF12629CBC}"/>
    <dgm:cxn modelId="{6BB0D114-0914-4D98-B7A4-4B2847BB516E}" srcId="{C29CDB83-1552-4B13-A797-ED3602FA8791}" destId="{15B05B48-F0F4-4E2C-99DA-057355641861}" srcOrd="0" destOrd="0" parTransId="{9AE492FB-9549-48B1-8F4F-1220353BE56D}" sibTransId="{F4B9AFE8-38A9-49EC-B0D2-749725634FB4}"/>
    <dgm:cxn modelId="{75094046-76F7-470B-AE49-937D450FB967}" type="presOf" srcId="{0AFA3100-5D36-42B4-847C-FC2964D248D0}" destId="{0A7DAA08-810B-478A-BEDD-E1D491CE53BF}" srcOrd="0" destOrd="2" presId="urn:microsoft.com/office/officeart/2005/8/layout/hList1"/>
    <dgm:cxn modelId="{C349BAC0-8B87-4F8D-94B4-C16DA63BDBE1}" type="presOf" srcId="{96C0FB75-F788-42CD-882F-B90C5C9102EE}" destId="{74A63B3D-0608-4CAB-B48C-FF1BAF5E76A9}" srcOrd="0" destOrd="0" presId="urn:microsoft.com/office/officeart/2005/8/layout/hList1"/>
    <dgm:cxn modelId="{DBE34BC9-82D9-4316-804A-A5CAAD235B3D}" type="presOf" srcId="{5B6652DE-C4F5-42E8-A230-4952BD1F2BBE}" destId="{1F88BEA0-9340-4CE0-B726-B713D2205858}" srcOrd="0" destOrd="0" presId="urn:microsoft.com/office/officeart/2005/8/layout/hList1"/>
    <dgm:cxn modelId="{2F629049-17CA-449A-B099-48EB8AB81FC5}" srcId="{C29CDB83-1552-4B13-A797-ED3602FA8791}" destId="{A04F1023-0F35-4661-B089-EC0361194296}" srcOrd="4" destOrd="0" parTransId="{50875FC7-46DD-4C67-A40C-5D1FA00428B1}" sibTransId="{7EAC3CB1-E626-4608-B4C8-47B0451D5649}"/>
    <dgm:cxn modelId="{AEE52382-F896-42DD-ABC9-55A454E1B8D9}" type="presOf" srcId="{71160665-4669-4AD3-8807-471421A60AE7}" destId="{0A7DAA08-810B-478A-BEDD-E1D491CE53BF}" srcOrd="0" destOrd="3" presId="urn:microsoft.com/office/officeart/2005/8/layout/hList1"/>
    <dgm:cxn modelId="{6EC1F494-DD3A-4297-ABD2-8470F0E0E4B0}" type="presOf" srcId="{71892F7E-9AC9-495C-8AC7-C740380ADE1F}" destId="{F38B0440-8790-42CA-B459-15742A1CD6DE}" srcOrd="0" destOrd="0" presId="urn:microsoft.com/office/officeart/2005/8/layout/hList1"/>
    <dgm:cxn modelId="{911D95D2-041F-42D8-B318-8313961C7FEB}" srcId="{7C9E39B8-7010-4F6E-A366-671B69D6A070}" destId="{71892F7E-9AC9-495C-8AC7-C740380ADE1F}" srcOrd="0" destOrd="0" parTransId="{3E05F532-8A3D-41D7-9C42-BB6FA14C77AC}" sibTransId="{6E92DA51-96D0-4759-96F7-8E10BAE04005}"/>
    <dgm:cxn modelId="{55255F62-1C1C-4E20-9901-DC31020ADCDC}" srcId="{71892F7E-9AC9-495C-8AC7-C740380ADE1F}" destId="{665076A6-DC45-4755-B2B6-607842278462}" srcOrd="2" destOrd="0" parTransId="{E8B96BB7-1BC8-4320-B938-FF0FF41FAD64}" sibTransId="{67FEAAF4-1525-4003-8869-E6F72E983A07}"/>
    <dgm:cxn modelId="{AA7A86C5-8F8F-422C-871E-6A2B6319D354}" type="presOf" srcId="{A04F1023-0F35-4661-B089-EC0361194296}" destId="{0A7DAA08-810B-478A-BEDD-E1D491CE53BF}" srcOrd="0" destOrd="4" presId="urn:microsoft.com/office/officeart/2005/8/layout/hList1"/>
    <dgm:cxn modelId="{AA3460C3-977E-4EA6-8084-F1105237037F}" srcId="{7C9E39B8-7010-4F6E-A366-671B69D6A070}" destId="{C29CDB83-1552-4B13-A797-ED3602FA8791}" srcOrd="1" destOrd="0" parTransId="{D016B23D-0217-4983-83B8-EA9F36B6E3F7}" sibTransId="{F62E94CE-92BD-4C44-BE39-0BBB92BEF19D}"/>
    <dgm:cxn modelId="{2DE62CBC-7326-4D45-A0AD-7385B1CB3F6B}" type="presParOf" srcId="{551539C2-2779-4B46-A010-CD60D2FE5535}" destId="{CD38FC01-4F1C-4AEF-8162-6353576DF15D}" srcOrd="0" destOrd="0" presId="urn:microsoft.com/office/officeart/2005/8/layout/hList1"/>
    <dgm:cxn modelId="{A2C74EF2-4972-4942-A314-91F2B5387FFF}" type="presParOf" srcId="{CD38FC01-4F1C-4AEF-8162-6353576DF15D}" destId="{F38B0440-8790-42CA-B459-15742A1CD6DE}" srcOrd="0" destOrd="0" presId="urn:microsoft.com/office/officeart/2005/8/layout/hList1"/>
    <dgm:cxn modelId="{1D03B03B-0A12-4DD3-9186-9FE50B909007}" type="presParOf" srcId="{CD38FC01-4F1C-4AEF-8162-6353576DF15D}" destId="{2341F131-C2C1-464B-9B06-9BCE1AA1E13C}" srcOrd="1" destOrd="0" presId="urn:microsoft.com/office/officeart/2005/8/layout/hList1"/>
    <dgm:cxn modelId="{0B3C4802-AE25-4885-B25C-60405AAAC835}" type="presParOf" srcId="{551539C2-2779-4B46-A010-CD60D2FE5535}" destId="{70B5F10A-382E-4DBF-860E-09C117F49DEB}" srcOrd="1" destOrd="0" presId="urn:microsoft.com/office/officeart/2005/8/layout/hList1"/>
    <dgm:cxn modelId="{786DC937-F9D9-42D3-8BF6-1FE38F66B8D9}" type="presParOf" srcId="{551539C2-2779-4B46-A010-CD60D2FE5535}" destId="{CED3A452-A774-49E3-8D69-5FB7940A42EA}" srcOrd="2" destOrd="0" presId="urn:microsoft.com/office/officeart/2005/8/layout/hList1"/>
    <dgm:cxn modelId="{87444B33-23C7-4013-ACFF-58B8C188DE79}" type="presParOf" srcId="{CED3A452-A774-49E3-8D69-5FB7940A42EA}" destId="{CAC77E59-8BBE-4A9F-AA9C-81172F29B115}" srcOrd="0" destOrd="0" presId="urn:microsoft.com/office/officeart/2005/8/layout/hList1"/>
    <dgm:cxn modelId="{7A6F06BF-2039-4E83-9A71-377E9DE7AEA9}" type="presParOf" srcId="{CED3A452-A774-49E3-8D69-5FB7940A42EA}" destId="{0A7DAA08-810B-478A-BEDD-E1D491CE53BF}" srcOrd="1" destOrd="0" presId="urn:microsoft.com/office/officeart/2005/8/layout/hList1"/>
    <dgm:cxn modelId="{0BEB0430-99DA-4171-976E-69638CB31103}" type="presParOf" srcId="{551539C2-2779-4B46-A010-CD60D2FE5535}" destId="{D173ACF5-09AD-4E1D-9203-85DC15083C95}" srcOrd="3" destOrd="0" presId="urn:microsoft.com/office/officeart/2005/8/layout/hList1"/>
    <dgm:cxn modelId="{1AE46048-6623-4F8E-882A-045FC2C4F85D}" type="presParOf" srcId="{551539C2-2779-4B46-A010-CD60D2FE5535}" destId="{F18E1439-BB8B-4251-BFB6-DA7EBC35CE22}" srcOrd="4" destOrd="0" presId="urn:microsoft.com/office/officeart/2005/8/layout/hList1"/>
    <dgm:cxn modelId="{1BC8A08D-6FD8-4C2F-8BFF-262AFF24474F}" type="presParOf" srcId="{F18E1439-BB8B-4251-BFB6-DA7EBC35CE22}" destId="{1F88BEA0-9340-4CE0-B726-B713D2205858}" srcOrd="0" destOrd="0" presId="urn:microsoft.com/office/officeart/2005/8/layout/hList1"/>
    <dgm:cxn modelId="{A19FE498-25F7-4D1E-BB6E-F32169E0699C}" type="presParOf" srcId="{F18E1439-BB8B-4251-BFB6-DA7EBC35CE22}" destId="{74A63B3D-0608-4CAB-B48C-FF1BAF5E76A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9E39B8-7010-4F6E-A366-671B69D6A07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892F7E-9AC9-495C-8AC7-C740380ADE1F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Respectful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3E05F532-8A3D-41D7-9C42-BB6FA14C77AC}" type="par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6E92DA51-96D0-4759-96F7-8E10BAE04005}" type="sib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0C1F4EBC-2F66-4825-952C-BFD7465D101C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Knock before entering bathroom stall</a:t>
          </a:r>
          <a:endParaRPr lang="en-US" sz="2000" dirty="0">
            <a:latin typeface="Tw Cen MT" panose="020B0602020104020603" pitchFamily="34" charset="0"/>
          </a:endParaRPr>
        </a:p>
      </dgm:t>
    </dgm:pt>
    <dgm:pt modelId="{DE4D5500-1837-4F57-B10D-6B653ADBEF8C}" type="par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9638205E-ABFE-45E3-A95E-FEF7445621F7}" type="sib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C29CDB83-1552-4B13-A797-ED3602FA8791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Responsible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D016B23D-0217-4983-83B8-EA9F36B6E3F7}" type="par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F62E94CE-92BD-4C44-BE39-0BBB92BEF19D}" type="sib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15B05B48-F0F4-4E2C-99DA-057355641861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Hands to yourself</a:t>
          </a:r>
          <a:endParaRPr lang="en-US" sz="2000" dirty="0">
            <a:latin typeface="Tw Cen MT" panose="020B0602020104020603" pitchFamily="34" charset="0"/>
          </a:endParaRPr>
        </a:p>
      </dgm:t>
    </dgm:pt>
    <dgm:pt modelId="{9AE492FB-9549-48B1-8F4F-1220353BE56D}" type="par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F4B9AFE8-38A9-49EC-B0D2-749725634FB4}" type="sib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5B6652DE-C4F5-42E8-A230-4952BD1F2BBE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</a:rPr>
            <a:t>Reliable</a:t>
          </a:r>
          <a:endParaRPr lang="en-US" sz="2900" b="1" dirty="0">
            <a:latin typeface="Tw Cen MT" panose="020B0602020104020603" pitchFamily="34" charset="0"/>
          </a:endParaRPr>
        </a:p>
      </dgm:t>
    </dgm:pt>
    <dgm:pt modelId="{84BA287F-CB7E-49CF-97E3-F57FBE346C04}" type="par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D9874C55-F289-47BA-93DA-5A20631AB34C}" type="sib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96C0FB75-F788-42CD-882F-B90C5C9102EE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Wash your hands with soap and water</a:t>
          </a:r>
          <a:endParaRPr lang="en-US" sz="2000" dirty="0">
            <a:latin typeface="Tw Cen MT" panose="020B0602020104020603" pitchFamily="34" charset="0"/>
          </a:endParaRPr>
        </a:p>
      </dgm:t>
    </dgm:pt>
    <dgm:pt modelId="{EF8B17A4-B529-4C9C-A38B-E337E84DAEBE}" type="par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E9EB4AE8-8F78-4151-A750-B426AB2A075A}" type="sib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1B660F0D-C320-4C1D-A61C-53A5956CC575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86C9223D-B1F9-4249-A6E3-7C35A74DEB86}" type="parTrans" cxnId="{C2979F07-87F2-4A84-8154-20CC49DAB88F}">
      <dgm:prSet/>
      <dgm:spPr/>
      <dgm:t>
        <a:bodyPr/>
        <a:lstStyle/>
        <a:p>
          <a:endParaRPr lang="en-US"/>
        </a:p>
      </dgm:t>
    </dgm:pt>
    <dgm:pt modelId="{20EF39A9-0C6F-40F5-8C0C-4EDD279D56B4}" type="sibTrans" cxnId="{C2979F07-87F2-4A84-8154-20CC49DAB88F}">
      <dgm:prSet/>
      <dgm:spPr/>
      <dgm:t>
        <a:bodyPr/>
        <a:lstStyle/>
        <a:p>
          <a:endParaRPr lang="en-US"/>
        </a:p>
      </dgm:t>
    </dgm:pt>
    <dgm:pt modelId="{7CAC7264-B2E8-471A-B7CF-9DA982CBDE1F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DCD75596-1D91-49E8-B2FE-D088F9523AB2}" type="parTrans" cxnId="{03E6ACA6-577C-4D3F-8D70-9CCCCF4BD9E7}">
      <dgm:prSet/>
      <dgm:spPr/>
      <dgm:t>
        <a:bodyPr/>
        <a:lstStyle/>
        <a:p>
          <a:endParaRPr lang="en-US"/>
        </a:p>
      </dgm:t>
    </dgm:pt>
    <dgm:pt modelId="{518BBE0F-40E2-4181-BB98-AFCE74D6DC0E}" type="sibTrans" cxnId="{03E6ACA6-577C-4D3F-8D70-9CCCCF4BD9E7}">
      <dgm:prSet/>
      <dgm:spPr/>
      <dgm:t>
        <a:bodyPr/>
        <a:lstStyle/>
        <a:p>
          <a:endParaRPr lang="en-US"/>
        </a:p>
      </dgm:t>
    </dgm:pt>
    <dgm:pt modelId="{64CA58BF-6CE8-49C6-8D59-143BF54DE8EF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83E708B4-8690-4D4D-B903-033E8122FAB2}" type="parTrans" cxnId="{397A9B19-E636-44E0-A69E-4219EC0B09F6}">
      <dgm:prSet/>
      <dgm:spPr/>
      <dgm:t>
        <a:bodyPr/>
        <a:lstStyle/>
        <a:p>
          <a:endParaRPr lang="en-US"/>
        </a:p>
      </dgm:t>
    </dgm:pt>
    <dgm:pt modelId="{13F081FF-C998-4799-81B1-5EB2165DB8BE}" type="sibTrans" cxnId="{397A9B19-E636-44E0-A69E-4219EC0B09F6}">
      <dgm:prSet/>
      <dgm:spPr/>
      <dgm:t>
        <a:bodyPr/>
        <a:lstStyle/>
        <a:p>
          <a:endParaRPr lang="en-US"/>
        </a:p>
      </dgm:t>
    </dgm:pt>
    <dgm:pt modelId="{CEEB0257-A0E7-426C-8A21-D3561CBC640A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52C1F9C8-7D0D-4CE4-92A8-A91CE4774E57}" type="parTrans" cxnId="{BFF36AC3-667E-4399-97EF-C06F71459308}">
      <dgm:prSet/>
      <dgm:spPr/>
      <dgm:t>
        <a:bodyPr/>
        <a:lstStyle/>
        <a:p>
          <a:endParaRPr lang="en-US"/>
        </a:p>
      </dgm:t>
    </dgm:pt>
    <dgm:pt modelId="{1B92F4CE-A590-4957-86E4-94B1E9599C75}" type="sibTrans" cxnId="{BFF36AC3-667E-4399-97EF-C06F71459308}">
      <dgm:prSet/>
      <dgm:spPr/>
      <dgm:t>
        <a:bodyPr/>
        <a:lstStyle/>
        <a:p>
          <a:endParaRPr lang="en-US"/>
        </a:p>
      </dgm:t>
    </dgm:pt>
    <dgm:pt modelId="{9DAC7DCE-6DEA-42D6-9FF3-746154707637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BB60F29C-AD6C-4420-91E3-8E45F7C24E45}" type="parTrans" cxnId="{CAFFE5BA-2316-4B1D-A740-B859E79C6886}">
      <dgm:prSet/>
      <dgm:spPr/>
      <dgm:t>
        <a:bodyPr/>
        <a:lstStyle/>
        <a:p>
          <a:endParaRPr lang="en-US"/>
        </a:p>
      </dgm:t>
    </dgm:pt>
    <dgm:pt modelId="{EA0FD0C5-ECD4-47C8-81E9-AE1E76B62085}" type="sibTrans" cxnId="{CAFFE5BA-2316-4B1D-A740-B859E79C6886}">
      <dgm:prSet/>
      <dgm:spPr/>
      <dgm:t>
        <a:bodyPr/>
        <a:lstStyle/>
        <a:p>
          <a:endParaRPr lang="en-US"/>
        </a:p>
      </dgm:t>
    </dgm:pt>
    <dgm:pt modelId="{98A56D5D-166D-4BC4-8383-A21713ECDEF0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Honor privacy </a:t>
          </a:r>
        </a:p>
      </dgm:t>
    </dgm:pt>
    <dgm:pt modelId="{68FA0791-321D-41D7-A725-89A21C2C98C5}" type="parTrans" cxnId="{40430F11-5221-494B-8C2E-ED7F8FB93377}">
      <dgm:prSet/>
      <dgm:spPr/>
      <dgm:t>
        <a:bodyPr/>
        <a:lstStyle/>
        <a:p>
          <a:endParaRPr lang="en-US"/>
        </a:p>
      </dgm:t>
    </dgm:pt>
    <dgm:pt modelId="{66399257-435C-4F5F-9E38-BB9282A4595E}" type="sibTrans" cxnId="{40430F11-5221-494B-8C2E-ED7F8FB93377}">
      <dgm:prSet/>
      <dgm:spPr/>
      <dgm:t>
        <a:bodyPr/>
        <a:lstStyle/>
        <a:p>
          <a:endParaRPr lang="en-US"/>
        </a:p>
      </dgm:t>
    </dgm:pt>
    <dgm:pt modelId="{DB2190A2-2265-45A1-A287-9AFB2ED3875B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Flush </a:t>
          </a:r>
        </a:p>
      </dgm:t>
    </dgm:pt>
    <dgm:pt modelId="{5EDAD4DC-4057-4388-B7F2-0FB5899F427D}" type="parTrans" cxnId="{C70C5FBD-F648-4066-8950-B0CD0DF24D5B}">
      <dgm:prSet/>
      <dgm:spPr/>
      <dgm:t>
        <a:bodyPr/>
        <a:lstStyle/>
        <a:p>
          <a:endParaRPr lang="en-US"/>
        </a:p>
      </dgm:t>
    </dgm:pt>
    <dgm:pt modelId="{80D5A152-AD3C-4A6A-B3DD-846848D7E76E}" type="sibTrans" cxnId="{C70C5FBD-F648-4066-8950-B0CD0DF24D5B}">
      <dgm:prSet/>
      <dgm:spPr/>
      <dgm:t>
        <a:bodyPr/>
        <a:lstStyle/>
        <a:p>
          <a:endParaRPr lang="en-US"/>
        </a:p>
      </dgm:t>
    </dgm:pt>
    <dgm:pt modelId="{F7BE6B61-EB7F-49FD-8629-0832BB9705FB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5BE0B8E0-2FBB-4DB6-B924-21C161D1C46E}" type="parTrans" cxnId="{9C949B8C-0ECB-41DD-9C7C-AC450B912E9E}">
      <dgm:prSet/>
      <dgm:spPr/>
      <dgm:t>
        <a:bodyPr/>
        <a:lstStyle/>
        <a:p>
          <a:endParaRPr lang="en-US"/>
        </a:p>
      </dgm:t>
    </dgm:pt>
    <dgm:pt modelId="{5C717234-1BFB-4323-8C41-652182BB3119}" type="sibTrans" cxnId="{9C949B8C-0ECB-41DD-9C7C-AC450B912E9E}">
      <dgm:prSet/>
      <dgm:spPr/>
      <dgm:t>
        <a:bodyPr/>
        <a:lstStyle/>
        <a:p>
          <a:endParaRPr lang="en-US"/>
        </a:p>
      </dgm:t>
    </dgm:pt>
    <dgm:pt modelId="{1B906172-760B-46D1-A1D6-3C46240EB10D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Keep the restroom clean and dry</a:t>
          </a:r>
        </a:p>
      </dgm:t>
    </dgm:pt>
    <dgm:pt modelId="{3733A6E9-36E7-4D09-8AEE-59C1AB220B42}" type="parTrans" cxnId="{D0F63026-EA57-4253-9F05-A43D203165C3}">
      <dgm:prSet/>
      <dgm:spPr/>
      <dgm:t>
        <a:bodyPr/>
        <a:lstStyle/>
        <a:p>
          <a:endParaRPr lang="en-US"/>
        </a:p>
      </dgm:t>
    </dgm:pt>
    <dgm:pt modelId="{131D1C40-FA97-4775-A79A-15B600431C34}" type="sibTrans" cxnId="{D0F63026-EA57-4253-9F05-A43D203165C3}">
      <dgm:prSet/>
      <dgm:spPr/>
      <dgm:t>
        <a:bodyPr/>
        <a:lstStyle/>
        <a:p>
          <a:endParaRPr lang="en-US"/>
        </a:p>
      </dgm:t>
    </dgm:pt>
    <dgm:pt modelId="{F0679E86-9EE6-4A34-8D9F-B9B122CC45B3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Conserve toilet paper, paper towels, and water</a:t>
          </a:r>
        </a:p>
      </dgm:t>
    </dgm:pt>
    <dgm:pt modelId="{B8CB90D7-1D84-4C7D-86F8-53C4C0E0A75C}" type="parTrans" cxnId="{12B31108-2E10-40BD-8488-CC9E3D527EF0}">
      <dgm:prSet/>
      <dgm:spPr/>
      <dgm:t>
        <a:bodyPr/>
        <a:lstStyle/>
        <a:p>
          <a:endParaRPr lang="en-US"/>
        </a:p>
      </dgm:t>
    </dgm:pt>
    <dgm:pt modelId="{C3FD8DC4-9EB7-4AA3-8A0E-A8A28FC25627}" type="sibTrans" cxnId="{12B31108-2E10-40BD-8488-CC9E3D527EF0}">
      <dgm:prSet/>
      <dgm:spPr/>
      <dgm:t>
        <a:bodyPr/>
        <a:lstStyle/>
        <a:p>
          <a:endParaRPr lang="en-US"/>
        </a:p>
      </dgm:t>
    </dgm:pt>
    <dgm:pt modelId="{D65AB76C-8938-48FC-9F53-96E82EDEA8F4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Dry your hands</a:t>
          </a:r>
        </a:p>
      </dgm:t>
    </dgm:pt>
    <dgm:pt modelId="{0810C438-5FA0-470C-8196-9AD8D28054F0}" type="parTrans" cxnId="{116FE3CE-0E11-4DA1-970D-D65F792B26BE}">
      <dgm:prSet/>
      <dgm:spPr/>
      <dgm:t>
        <a:bodyPr/>
        <a:lstStyle/>
        <a:p>
          <a:endParaRPr lang="en-US"/>
        </a:p>
      </dgm:t>
    </dgm:pt>
    <dgm:pt modelId="{5B8DC397-A44F-4F06-A9A1-95979DDF565E}" type="sibTrans" cxnId="{116FE3CE-0E11-4DA1-970D-D65F792B26BE}">
      <dgm:prSet/>
      <dgm:spPr/>
      <dgm:t>
        <a:bodyPr/>
        <a:lstStyle/>
        <a:p>
          <a:endParaRPr lang="en-US"/>
        </a:p>
      </dgm:t>
    </dgm:pt>
    <dgm:pt modelId="{97785366-4DC3-4B77-96B2-146D46EE98EE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Throw away paper towels</a:t>
          </a:r>
        </a:p>
      </dgm:t>
    </dgm:pt>
    <dgm:pt modelId="{403A1570-3C26-4D4B-B425-EDDFF546FA84}" type="parTrans" cxnId="{A94EBE5B-A730-415D-9D13-52754DE592C1}">
      <dgm:prSet/>
      <dgm:spPr/>
      <dgm:t>
        <a:bodyPr/>
        <a:lstStyle/>
        <a:p>
          <a:endParaRPr lang="en-US"/>
        </a:p>
      </dgm:t>
    </dgm:pt>
    <dgm:pt modelId="{B5579A15-346C-477B-985D-82AA16EF99AD}" type="sibTrans" cxnId="{A94EBE5B-A730-415D-9D13-52754DE592C1}">
      <dgm:prSet/>
      <dgm:spPr/>
      <dgm:t>
        <a:bodyPr/>
        <a:lstStyle/>
        <a:p>
          <a:endParaRPr lang="en-US"/>
        </a:p>
      </dgm:t>
    </dgm:pt>
    <dgm:pt modelId="{F1CFB25C-34A0-44FC-9CDA-66ADE6BC7AC6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Use facilities quickly then leave</a:t>
          </a:r>
        </a:p>
      </dgm:t>
    </dgm:pt>
    <dgm:pt modelId="{D0A15858-BEFB-4D24-B023-DF73C54734C2}" type="parTrans" cxnId="{8B0D0DAC-E88A-4247-BB8C-22275F4FD154}">
      <dgm:prSet/>
      <dgm:spPr/>
      <dgm:t>
        <a:bodyPr/>
        <a:lstStyle/>
        <a:p>
          <a:endParaRPr lang="en-US"/>
        </a:p>
      </dgm:t>
    </dgm:pt>
    <dgm:pt modelId="{53C59C83-BAA7-4171-940B-A04B3F2D31A9}" type="sibTrans" cxnId="{8B0D0DAC-E88A-4247-BB8C-22275F4FD154}">
      <dgm:prSet/>
      <dgm:spPr/>
      <dgm:t>
        <a:bodyPr/>
        <a:lstStyle/>
        <a:p>
          <a:endParaRPr lang="en-US"/>
        </a:p>
      </dgm:t>
    </dgm:pt>
    <dgm:pt modelId="{59939647-82C1-4276-962E-E4E4CD4B7176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58F941CB-07B9-4C14-810F-D27A8C757B55}" type="parTrans" cxnId="{165796C8-55FD-4800-B37C-C376FCD65B3C}">
      <dgm:prSet/>
      <dgm:spPr/>
      <dgm:t>
        <a:bodyPr/>
        <a:lstStyle/>
        <a:p>
          <a:endParaRPr lang="en-US"/>
        </a:p>
      </dgm:t>
    </dgm:pt>
    <dgm:pt modelId="{F61F2A51-1D33-478E-9951-8E45DEB21147}" type="sibTrans" cxnId="{165796C8-55FD-4800-B37C-C376FCD65B3C}">
      <dgm:prSet/>
      <dgm:spPr/>
      <dgm:t>
        <a:bodyPr/>
        <a:lstStyle/>
        <a:p>
          <a:endParaRPr lang="en-US"/>
        </a:p>
      </dgm:t>
    </dgm:pt>
    <dgm:pt modelId="{6D4A53AB-9D06-4217-AA4B-1736FB717830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 smtClean="0">
              <a:latin typeface="Tw Cen MT" panose="020B0602020104020603" pitchFamily="34" charset="0"/>
            </a:rPr>
            <a:t>Report problems to teacher</a:t>
          </a:r>
          <a:endParaRPr lang="en-US" sz="2000" dirty="0">
            <a:latin typeface="Tw Cen MT" panose="020B0602020104020603" pitchFamily="34" charset="0"/>
          </a:endParaRPr>
        </a:p>
      </dgm:t>
    </dgm:pt>
    <dgm:pt modelId="{4ED16D39-C8E3-4E28-98CE-DA3651F71642}" type="parTrans" cxnId="{C4F95501-A6D6-4C04-99CE-9291284BBA7A}">
      <dgm:prSet/>
      <dgm:spPr/>
      <dgm:t>
        <a:bodyPr/>
        <a:lstStyle/>
        <a:p>
          <a:endParaRPr lang="en-US"/>
        </a:p>
      </dgm:t>
    </dgm:pt>
    <dgm:pt modelId="{902172CE-7C41-4AB8-A325-D72636D72FE4}" type="sibTrans" cxnId="{C4F95501-A6D6-4C04-99CE-9291284BBA7A}">
      <dgm:prSet/>
      <dgm:spPr/>
      <dgm:t>
        <a:bodyPr/>
        <a:lstStyle/>
        <a:p>
          <a:endParaRPr lang="en-US"/>
        </a:p>
      </dgm:t>
    </dgm:pt>
    <dgm:pt modelId="{551539C2-2779-4B46-A010-CD60D2FE5535}" type="pres">
      <dgm:prSet presAssocID="{7C9E39B8-7010-4F6E-A366-671B69D6A0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38FC01-4F1C-4AEF-8162-6353576DF15D}" type="pres">
      <dgm:prSet presAssocID="{71892F7E-9AC9-495C-8AC7-C740380ADE1F}" presName="composite" presStyleCnt="0"/>
      <dgm:spPr/>
    </dgm:pt>
    <dgm:pt modelId="{F38B0440-8790-42CA-B459-15742A1CD6DE}" type="pres">
      <dgm:prSet presAssocID="{71892F7E-9AC9-495C-8AC7-C740380ADE1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1F131-C2C1-464B-9B06-9BCE1AA1E13C}" type="pres">
      <dgm:prSet presAssocID="{71892F7E-9AC9-495C-8AC7-C740380ADE1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5F10A-382E-4DBF-860E-09C117F49DEB}" type="pres">
      <dgm:prSet presAssocID="{6E92DA51-96D0-4759-96F7-8E10BAE04005}" presName="space" presStyleCnt="0"/>
      <dgm:spPr/>
    </dgm:pt>
    <dgm:pt modelId="{CED3A452-A774-49E3-8D69-5FB7940A42EA}" type="pres">
      <dgm:prSet presAssocID="{C29CDB83-1552-4B13-A797-ED3602FA8791}" presName="composite" presStyleCnt="0"/>
      <dgm:spPr/>
    </dgm:pt>
    <dgm:pt modelId="{CAC77E59-8BBE-4A9F-AA9C-81172F29B115}" type="pres">
      <dgm:prSet presAssocID="{C29CDB83-1552-4B13-A797-ED3602FA8791}" presName="parTx" presStyleLbl="alignNode1" presStyleIdx="1" presStyleCnt="3" custScaleY="102559" custLinFactNeighborX="-634" custLinFactNeighborY="4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DAA08-810B-478A-BEDD-E1D491CE53BF}" type="pres">
      <dgm:prSet presAssocID="{C29CDB83-1552-4B13-A797-ED3602FA8791}" presName="desTx" presStyleLbl="alignAccFollowNode1" presStyleIdx="1" presStyleCnt="3" custLinFactNeighborX="-578" custLinFactNeighborY="4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3ACF5-09AD-4E1D-9203-85DC15083C95}" type="pres">
      <dgm:prSet presAssocID="{F62E94CE-92BD-4C44-BE39-0BBB92BEF19D}" presName="space" presStyleCnt="0"/>
      <dgm:spPr/>
    </dgm:pt>
    <dgm:pt modelId="{F18E1439-BB8B-4251-BFB6-DA7EBC35CE22}" type="pres">
      <dgm:prSet presAssocID="{5B6652DE-C4F5-42E8-A230-4952BD1F2BBE}" presName="composite" presStyleCnt="0"/>
      <dgm:spPr/>
    </dgm:pt>
    <dgm:pt modelId="{1F88BEA0-9340-4CE0-B726-B713D2205858}" type="pres">
      <dgm:prSet presAssocID="{5B6652DE-C4F5-42E8-A230-4952BD1F2BB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63B3D-0608-4CAB-B48C-FF1BAF5E76A9}" type="pres">
      <dgm:prSet presAssocID="{5B6652DE-C4F5-42E8-A230-4952BD1F2BB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F2CEEB-3D7B-4304-9022-AA3E8C55A46F}" type="presOf" srcId="{71892F7E-9AC9-495C-8AC7-C740380ADE1F}" destId="{F38B0440-8790-42CA-B459-15742A1CD6DE}" srcOrd="0" destOrd="0" presId="urn:microsoft.com/office/officeart/2005/8/layout/hList1"/>
    <dgm:cxn modelId="{7BB404FE-4C58-43A9-8225-BD3D6E64DDDA}" type="presOf" srcId="{15B05B48-F0F4-4E2C-99DA-057355641861}" destId="{0A7DAA08-810B-478A-BEDD-E1D491CE53BF}" srcOrd="0" destOrd="0" presId="urn:microsoft.com/office/officeart/2005/8/layout/hList1"/>
    <dgm:cxn modelId="{CAFFE5BA-2316-4B1D-A740-B859E79C6886}" srcId="{5B6652DE-C4F5-42E8-A230-4952BD1F2BBE}" destId="{9DAC7DCE-6DEA-42D6-9FF3-746154707637}" srcOrd="5" destOrd="0" parTransId="{BB60F29C-AD6C-4420-91E3-8E45F7C24E45}" sibTransId="{EA0FD0C5-ECD4-47C8-81E9-AE1E76B62085}"/>
    <dgm:cxn modelId="{C4F95501-A6D6-4C04-99CE-9291284BBA7A}" srcId="{C29CDB83-1552-4B13-A797-ED3602FA8791}" destId="{6D4A53AB-9D06-4217-AA4B-1736FB717830}" srcOrd="3" destOrd="0" parTransId="{4ED16D39-C8E3-4E28-98CE-DA3651F71642}" sibTransId="{902172CE-7C41-4AB8-A325-D72636D72FE4}"/>
    <dgm:cxn modelId="{CFC7F821-AC0F-4183-AD00-C0DC16ABD9D3}" type="presOf" srcId="{97785366-4DC3-4B77-96B2-146D46EE98EE}" destId="{74A63B3D-0608-4CAB-B48C-FF1BAF5E76A9}" srcOrd="0" destOrd="2" presId="urn:microsoft.com/office/officeart/2005/8/layout/hList1"/>
    <dgm:cxn modelId="{408FE246-C7C2-42B3-B1BD-6D0EA7A99D8C}" type="presOf" srcId="{98A56D5D-166D-4BC4-8383-A21713ECDEF0}" destId="{2341F131-C2C1-464B-9B06-9BCE1AA1E13C}" srcOrd="0" destOrd="1" presId="urn:microsoft.com/office/officeart/2005/8/layout/hList1"/>
    <dgm:cxn modelId="{BFF36AC3-667E-4399-97EF-C06F71459308}" srcId="{C29CDB83-1552-4B13-A797-ED3602FA8791}" destId="{CEEB0257-A0E7-426C-8A21-D3561CBC640A}" srcOrd="4" destOrd="0" parTransId="{52C1F9C8-7D0D-4CE4-92A8-A91CE4774E57}" sibTransId="{1B92F4CE-A590-4957-86E4-94B1E9599C75}"/>
    <dgm:cxn modelId="{C2979F07-87F2-4A84-8154-20CC49DAB88F}" srcId="{C29CDB83-1552-4B13-A797-ED3602FA8791}" destId="{1B660F0D-C320-4C1D-A61C-53A5956CC575}" srcOrd="5" destOrd="0" parTransId="{86C9223D-B1F9-4249-A6E3-7C35A74DEB86}" sibTransId="{20EF39A9-0C6F-40F5-8C0C-4EDD279D56B4}"/>
    <dgm:cxn modelId="{C70C5FBD-F648-4066-8950-B0CD0DF24D5B}" srcId="{71892F7E-9AC9-495C-8AC7-C740380ADE1F}" destId="{DB2190A2-2265-45A1-A287-9AFB2ED3875B}" srcOrd="2" destOrd="0" parTransId="{5EDAD4DC-4057-4388-B7F2-0FB5899F427D}" sibTransId="{80D5A152-AD3C-4A6A-B3DD-846848D7E76E}"/>
    <dgm:cxn modelId="{87F7A6D7-2E8C-447E-A247-73CC4655DC49}" type="presOf" srcId="{9DAC7DCE-6DEA-42D6-9FF3-746154707637}" destId="{74A63B3D-0608-4CAB-B48C-FF1BAF5E76A9}" srcOrd="0" destOrd="5" presId="urn:microsoft.com/office/officeart/2005/8/layout/hList1"/>
    <dgm:cxn modelId="{165796C8-55FD-4800-B37C-C376FCD65B3C}" srcId="{5B6652DE-C4F5-42E8-A230-4952BD1F2BBE}" destId="{59939647-82C1-4276-962E-E4E4CD4B7176}" srcOrd="4" destOrd="0" parTransId="{58F941CB-07B9-4C14-810F-D27A8C757B55}" sibTransId="{F61F2A51-1D33-478E-9951-8E45DEB21147}"/>
    <dgm:cxn modelId="{BA5D6631-4984-4D5F-9BD8-65AA13565BE4}" type="presOf" srcId="{F7BE6B61-EB7F-49FD-8629-0832BB9705FB}" destId="{2341F131-C2C1-464B-9B06-9BCE1AA1E13C}" srcOrd="0" destOrd="3" presId="urn:microsoft.com/office/officeart/2005/8/layout/hList1"/>
    <dgm:cxn modelId="{8B0D0DAC-E88A-4247-BB8C-22275F4FD154}" srcId="{5B6652DE-C4F5-42E8-A230-4952BD1F2BBE}" destId="{F1CFB25C-34A0-44FC-9CDA-66ADE6BC7AC6}" srcOrd="3" destOrd="0" parTransId="{D0A15858-BEFB-4D24-B023-DF73C54734C2}" sibTransId="{53C59C83-BAA7-4171-940B-A04B3F2D31A9}"/>
    <dgm:cxn modelId="{755AD503-26A3-4373-B6B9-61A22DEC91E1}" srcId="{71892F7E-9AC9-495C-8AC7-C740380ADE1F}" destId="{0C1F4EBC-2F66-4825-952C-BFD7465D101C}" srcOrd="0" destOrd="0" parTransId="{DE4D5500-1837-4F57-B10D-6B653ADBEF8C}" sibTransId="{9638205E-ABFE-45E3-A95E-FEF7445621F7}"/>
    <dgm:cxn modelId="{40430F11-5221-494B-8C2E-ED7F8FB93377}" srcId="{71892F7E-9AC9-495C-8AC7-C740380ADE1F}" destId="{98A56D5D-166D-4BC4-8383-A21713ECDEF0}" srcOrd="1" destOrd="0" parTransId="{68FA0791-321D-41D7-A725-89A21C2C98C5}" sibTransId="{66399257-435C-4F5F-9E38-BB9282A4595E}"/>
    <dgm:cxn modelId="{37BF2FD3-5BB6-42E3-8748-FA288E499485}" type="presOf" srcId="{F0679E86-9EE6-4A34-8D9F-B9B122CC45B3}" destId="{0A7DAA08-810B-478A-BEDD-E1D491CE53BF}" srcOrd="0" destOrd="2" presId="urn:microsoft.com/office/officeart/2005/8/layout/hList1"/>
    <dgm:cxn modelId="{11CF0CB5-C21A-427B-BB2F-0C69B819A24E}" srcId="{5B6652DE-C4F5-42E8-A230-4952BD1F2BBE}" destId="{96C0FB75-F788-42CD-882F-B90C5C9102EE}" srcOrd="0" destOrd="0" parTransId="{EF8B17A4-B529-4C9C-A38B-E337E84DAEBE}" sibTransId="{E9EB4AE8-8F78-4151-A750-B426AB2A075A}"/>
    <dgm:cxn modelId="{ED4E403A-B66D-4B58-8CF3-B98BFEB64669}" type="presOf" srcId="{D65AB76C-8938-48FC-9F53-96E82EDEA8F4}" destId="{74A63B3D-0608-4CAB-B48C-FF1BAF5E76A9}" srcOrd="0" destOrd="1" presId="urn:microsoft.com/office/officeart/2005/8/layout/hList1"/>
    <dgm:cxn modelId="{01C6E0BC-F5E7-4001-8489-70A44FA86251}" type="presOf" srcId="{C29CDB83-1552-4B13-A797-ED3602FA8791}" destId="{CAC77E59-8BBE-4A9F-AA9C-81172F29B115}" srcOrd="0" destOrd="0" presId="urn:microsoft.com/office/officeart/2005/8/layout/hList1"/>
    <dgm:cxn modelId="{C3342600-D568-4819-A889-4443F084DA69}" type="presOf" srcId="{7CAC7264-B2E8-471A-B7CF-9DA982CBDE1F}" destId="{74A63B3D-0608-4CAB-B48C-FF1BAF5E76A9}" srcOrd="0" destOrd="6" presId="urn:microsoft.com/office/officeart/2005/8/layout/hList1"/>
    <dgm:cxn modelId="{9C949B8C-0ECB-41DD-9C7C-AC450B912E9E}" srcId="{71892F7E-9AC9-495C-8AC7-C740380ADE1F}" destId="{F7BE6B61-EB7F-49FD-8629-0832BB9705FB}" srcOrd="3" destOrd="0" parTransId="{5BE0B8E0-2FBB-4DB6-B924-21C161D1C46E}" sibTransId="{5C717234-1BFB-4323-8C41-652182BB3119}"/>
    <dgm:cxn modelId="{07A84B18-C603-449B-B288-93561644B6D6}" srcId="{7C9E39B8-7010-4F6E-A366-671B69D6A070}" destId="{5B6652DE-C4F5-42E8-A230-4952BD1F2BBE}" srcOrd="2" destOrd="0" parTransId="{84BA287F-CB7E-49CF-97E3-F57FBE346C04}" sibTransId="{D9874C55-F289-47BA-93DA-5A20631AB34C}"/>
    <dgm:cxn modelId="{2E01910D-7F1F-4C67-997F-248123EB0562}" type="presOf" srcId="{96C0FB75-F788-42CD-882F-B90C5C9102EE}" destId="{74A63B3D-0608-4CAB-B48C-FF1BAF5E76A9}" srcOrd="0" destOrd="0" presId="urn:microsoft.com/office/officeart/2005/8/layout/hList1"/>
    <dgm:cxn modelId="{1F0A7005-4536-46A9-BB8D-E3F03487F3DB}" type="presOf" srcId="{64CA58BF-6CE8-49C6-8D59-143BF54DE8EF}" destId="{2341F131-C2C1-464B-9B06-9BCE1AA1E13C}" srcOrd="0" destOrd="4" presId="urn:microsoft.com/office/officeart/2005/8/layout/hList1"/>
    <dgm:cxn modelId="{39FA7A2E-BF8B-4AAC-8BB4-82697FE11E03}" type="presOf" srcId="{6D4A53AB-9D06-4217-AA4B-1736FB717830}" destId="{0A7DAA08-810B-478A-BEDD-E1D491CE53BF}" srcOrd="0" destOrd="3" presId="urn:microsoft.com/office/officeart/2005/8/layout/hList1"/>
    <dgm:cxn modelId="{03E6ACA6-577C-4D3F-8D70-9CCCCF4BD9E7}" srcId="{5B6652DE-C4F5-42E8-A230-4952BD1F2BBE}" destId="{7CAC7264-B2E8-471A-B7CF-9DA982CBDE1F}" srcOrd="6" destOrd="0" parTransId="{DCD75596-1D91-49E8-B2FE-D088F9523AB2}" sibTransId="{518BBE0F-40E2-4181-BB98-AFCE74D6DC0E}"/>
    <dgm:cxn modelId="{6287159C-FDDF-4776-8B69-5729B7605339}" type="presOf" srcId="{5B6652DE-C4F5-42E8-A230-4952BD1F2BBE}" destId="{1F88BEA0-9340-4CE0-B726-B713D2205858}" srcOrd="0" destOrd="0" presId="urn:microsoft.com/office/officeart/2005/8/layout/hList1"/>
    <dgm:cxn modelId="{12B31108-2E10-40BD-8488-CC9E3D527EF0}" srcId="{C29CDB83-1552-4B13-A797-ED3602FA8791}" destId="{F0679E86-9EE6-4A34-8D9F-B9B122CC45B3}" srcOrd="2" destOrd="0" parTransId="{B8CB90D7-1D84-4C7D-86F8-53C4C0E0A75C}" sibTransId="{C3FD8DC4-9EB7-4AA3-8A0E-A8A28FC25627}"/>
    <dgm:cxn modelId="{A94EBE5B-A730-415D-9D13-52754DE592C1}" srcId="{5B6652DE-C4F5-42E8-A230-4952BD1F2BBE}" destId="{97785366-4DC3-4B77-96B2-146D46EE98EE}" srcOrd="2" destOrd="0" parTransId="{403A1570-3C26-4D4B-B425-EDDFF546FA84}" sibTransId="{B5579A15-346C-477B-985D-82AA16EF99AD}"/>
    <dgm:cxn modelId="{87A9E073-76AA-4C0B-8FD9-B28F8C7761E4}" type="presOf" srcId="{CEEB0257-A0E7-426C-8A21-D3561CBC640A}" destId="{0A7DAA08-810B-478A-BEDD-E1D491CE53BF}" srcOrd="0" destOrd="4" presId="urn:microsoft.com/office/officeart/2005/8/layout/hList1"/>
    <dgm:cxn modelId="{6BB0D114-0914-4D98-B7A4-4B2847BB516E}" srcId="{C29CDB83-1552-4B13-A797-ED3602FA8791}" destId="{15B05B48-F0F4-4E2C-99DA-057355641861}" srcOrd="0" destOrd="0" parTransId="{9AE492FB-9549-48B1-8F4F-1220353BE56D}" sibTransId="{F4B9AFE8-38A9-49EC-B0D2-749725634FB4}"/>
    <dgm:cxn modelId="{9C966348-3261-422B-9487-C45E453949D5}" type="presOf" srcId="{DB2190A2-2265-45A1-A287-9AFB2ED3875B}" destId="{2341F131-C2C1-464B-9B06-9BCE1AA1E13C}" srcOrd="0" destOrd="2" presId="urn:microsoft.com/office/officeart/2005/8/layout/hList1"/>
    <dgm:cxn modelId="{B387AA41-FE23-4C17-8F65-F513DAA0FACF}" type="presOf" srcId="{F1CFB25C-34A0-44FC-9CDA-66ADE6BC7AC6}" destId="{74A63B3D-0608-4CAB-B48C-FF1BAF5E76A9}" srcOrd="0" destOrd="3" presId="urn:microsoft.com/office/officeart/2005/8/layout/hList1"/>
    <dgm:cxn modelId="{EFE1AADF-D387-4ED2-8445-C87036C29327}" type="presOf" srcId="{59939647-82C1-4276-962E-E4E4CD4B7176}" destId="{74A63B3D-0608-4CAB-B48C-FF1BAF5E76A9}" srcOrd="0" destOrd="4" presId="urn:microsoft.com/office/officeart/2005/8/layout/hList1"/>
    <dgm:cxn modelId="{E1646B90-D2FC-4FAD-80DF-A6809CE695B2}" type="presOf" srcId="{1B660F0D-C320-4C1D-A61C-53A5956CC575}" destId="{0A7DAA08-810B-478A-BEDD-E1D491CE53BF}" srcOrd="0" destOrd="5" presId="urn:microsoft.com/office/officeart/2005/8/layout/hList1"/>
    <dgm:cxn modelId="{911D95D2-041F-42D8-B318-8313961C7FEB}" srcId="{7C9E39B8-7010-4F6E-A366-671B69D6A070}" destId="{71892F7E-9AC9-495C-8AC7-C740380ADE1F}" srcOrd="0" destOrd="0" parTransId="{3E05F532-8A3D-41D7-9C42-BB6FA14C77AC}" sibTransId="{6E92DA51-96D0-4759-96F7-8E10BAE04005}"/>
    <dgm:cxn modelId="{A1D1FA09-0F0A-4F6E-9BB3-D35DF08F6857}" type="presOf" srcId="{1B906172-760B-46D1-A1D6-3C46240EB10D}" destId="{0A7DAA08-810B-478A-BEDD-E1D491CE53BF}" srcOrd="0" destOrd="1" presId="urn:microsoft.com/office/officeart/2005/8/layout/hList1"/>
    <dgm:cxn modelId="{73127BC1-364C-481A-9052-8D945BC6049F}" type="presOf" srcId="{0C1F4EBC-2F66-4825-952C-BFD7465D101C}" destId="{2341F131-C2C1-464B-9B06-9BCE1AA1E13C}" srcOrd="0" destOrd="0" presId="urn:microsoft.com/office/officeart/2005/8/layout/hList1"/>
    <dgm:cxn modelId="{D0F63026-EA57-4253-9F05-A43D203165C3}" srcId="{C29CDB83-1552-4B13-A797-ED3602FA8791}" destId="{1B906172-760B-46D1-A1D6-3C46240EB10D}" srcOrd="1" destOrd="0" parTransId="{3733A6E9-36E7-4D09-8AEE-59C1AB220B42}" sibTransId="{131D1C40-FA97-4775-A79A-15B600431C34}"/>
    <dgm:cxn modelId="{AAD4EC0B-FB77-4F0B-B278-17878BD8D9F1}" type="presOf" srcId="{7C9E39B8-7010-4F6E-A366-671B69D6A070}" destId="{551539C2-2779-4B46-A010-CD60D2FE5535}" srcOrd="0" destOrd="0" presId="urn:microsoft.com/office/officeart/2005/8/layout/hList1"/>
    <dgm:cxn modelId="{397A9B19-E636-44E0-A69E-4219EC0B09F6}" srcId="{71892F7E-9AC9-495C-8AC7-C740380ADE1F}" destId="{64CA58BF-6CE8-49C6-8D59-143BF54DE8EF}" srcOrd="4" destOrd="0" parTransId="{83E708B4-8690-4D4D-B903-033E8122FAB2}" sibTransId="{13F081FF-C998-4799-81B1-5EB2165DB8BE}"/>
    <dgm:cxn modelId="{AA3460C3-977E-4EA6-8084-F1105237037F}" srcId="{7C9E39B8-7010-4F6E-A366-671B69D6A070}" destId="{C29CDB83-1552-4B13-A797-ED3602FA8791}" srcOrd="1" destOrd="0" parTransId="{D016B23D-0217-4983-83B8-EA9F36B6E3F7}" sibTransId="{F62E94CE-92BD-4C44-BE39-0BBB92BEF19D}"/>
    <dgm:cxn modelId="{116FE3CE-0E11-4DA1-970D-D65F792B26BE}" srcId="{5B6652DE-C4F5-42E8-A230-4952BD1F2BBE}" destId="{D65AB76C-8938-48FC-9F53-96E82EDEA8F4}" srcOrd="1" destOrd="0" parTransId="{0810C438-5FA0-470C-8196-9AD8D28054F0}" sibTransId="{5B8DC397-A44F-4F06-A9A1-95979DDF565E}"/>
    <dgm:cxn modelId="{D13536BE-A782-47B0-A81A-AFE2FCD529F8}" type="presParOf" srcId="{551539C2-2779-4B46-A010-CD60D2FE5535}" destId="{CD38FC01-4F1C-4AEF-8162-6353576DF15D}" srcOrd="0" destOrd="0" presId="urn:microsoft.com/office/officeart/2005/8/layout/hList1"/>
    <dgm:cxn modelId="{7D65F22B-4662-47CC-BB7B-6847D7724564}" type="presParOf" srcId="{CD38FC01-4F1C-4AEF-8162-6353576DF15D}" destId="{F38B0440-8790-42CA-B459-15742A1CD6DE}" srcOrd="0" destOrd="0" presId="urn:microsoft.com/office/officeart/2005/8/layout/hList1"/>
    <dgm:cxn modelId="{8262D8EC-15DC-4981-BA16-D916B24F8DFF}" type="presParOf" srcId="{CD38FC01-4F1C-4AEF-8162-6353576DF15D}" destId="{2341F131-C2C1-464B-9B06-9BCE1AA1E13C}" srcOrd="1" destOrd="0" presId="urn:microsoft.com/office/officeart/2005/8/layout/hList1"/>
    <dgm:cxn modelId="{4E5D8F7D-A8B2-48FF-A0BA-967E5A35DB1B}" type="presParOf" srcId="{551539C2-2779-4B46-A010-CD60D2FE5535}" destId="{70B5F10A-382E-4DBF-860E-09C117F49DEB}" srcOrd="1" destOrd="0" presId="urn:microsoft.com/office/officeart/2005/8/layout/hList1"/>
    <dgm:cxn modelId="{98DD9887-CAB7-42E1-A2F1-4AFBE37F348E}" type="presParOf" srcId="{551539C2-2779-4B46-A010-CD60D2FE5535}" destId="{CED3A452-A774-49E3-8D69-5FB7940A42EA}" srcOrd="2" destOrd="0" presId="urn:microsoft.com/office/officeart/2005/8/layout/hList1"/>
    <dgm:cxn modelId="{E881B7EB-3842-43AC-A07C-B6EBBD855557}" type="presParOf" srcId="{CED3A452-A774-49E3-8D69-5FB7940A42EA}" destId="{CAC77E59-8BBE-4A9F-AA9C-81172F29B115}" srcOrd="0" destOrd="0" presId="urn:microsoft.com/office/officeart/2005/8/layout/hList1"/>
    <dgm:cxn modelId="{7B90DDC1-5735-4ADA-B1A7-A9C372BA54AC}" type="presParOf" srcId="{CED3A452-A774-49E3-8D69-5FB7940A42EA}" destId="{0A7DAA08-810B-478A-BEDD-E1D491CE53BF}" srcOrd="1" destOrd="0" presId="urn:microsoft.com/office/officeart/2005/8/layout/hList1"/>
    <dgm:cxn modelId="{25C7721E-A47A-46A2-B5D9-46EEB17497A2}" type="presParOf" srcId="{551539C2-2779-4B46-A010-CD60D2FE5535}" destId="{D173ACF5-09AD-4E1D-9203-85DC15083C95}" srcOrd="3" destOrd="0" presId="urn:microsoft.com/office/officeart/2005/8/layout/hList1"/>
    <dgm:cxn modelId="{00BB3CB4-9959-41A6-A66E-16A76E48EA8F}" type="presParOf" srcId="{551539C2-2779-4B46-A010-CD60D2FE5535}" destId="{F18E1439-BB8B-4251-BFB6-DA7EBC35CE22}" srcOrd="4" destOrd="0" presId="urn:microsoft.com/office/officeart/2005/8/layout/hList1"/>
    <dgm:cxn modelId="{30DBA9EB-6C6E-4098-B9B5-CD939483541D}" type="presParOf" srcId="{F18E1439-BB8B-4251-BFB6-DA7EBC35CE22}" destId="{1F88BEA0-9340-4CE0-B726-B713D2205858}" srcOrd="0" destOrd="0" presId="urn:microsoft.com/office/officeart/2005/8/layout/hList1"/>
    <dgm:cxn modelId="{D148A217-BBAA-48C1-A3A8-09746D0B4B29}" type="presParOf" srcId="{F18E1439-BB8B-4251-BFB6-DA7EBC35CE22}" destId="{74A63B3D-0608-4CAB-B48C-FF1BAF5E76A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9E39B8-7010-4F6E-A366-671B69D6A07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892F7E-9AC9-495C-8AC7-C740380ADE1F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Respectful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3E05F532-8A3D-41D7-9C42-BB6FA14C77AC}" type="par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6E92DA51-96D0-4759-96F7-8E10BAE04005}" type="sibTrans" cxnId="{911D95D2-041F-42D8-B318-8313961C7FEB}">
      <dgm:prSet/>
      <dgm:spPr/>
      <dgm:t>
        <a:bodyPr/>
        <a:lstStyle/>
        <a:p>
          <a:pPr algn="ctr"/>
          <a:endParaRPr lang="en-US"/>
        </a:p>
      </dgm:t>
    </dgm:pt>
    <dgm:pt modelId="{0C1F4EBC-2F66-4825-952C-BFD7465D101C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Look at speaker or performer</a:t>
          </a:r>
          <a:endParaRPr lang="en-US" sz="2000" dirty="0">
            <a:latin typeface="Tw Cen MT" panose="020B0602020104020603" pitchFamily="34" charset="0"/>
          </a:endParaRPr>
        </a:p>
      </dgm:t>
    </dgm:pt>
    <dgm:pt modelId="{DE4D5500-1837-4F57-B10D-6B653ADBEF8C}" type="par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9638205E-ABFE-45E3-A95E-FEF7445621F7}" type="sibTrans" cxnId="{755AD503-26A3-4373-B6B9-61A22DEC91E1}">
      <dgm:prSet/>
      <dgm:spPr/>
      <dgm:t>
        <a:bodyPr/>
        <a:lstStyle/>
        <a:p>
          <a:pPr algn="ctr"/>
          <a:endParaRPr lang="en-US"/>
        </a:p>
      </dgm:t>
    </dgm:pt>
    <dgm:pt modelId="{C29CDB83-1552-4B13-A797-ED3602FA8791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Responsible</a:t>
          </a:r>
          <a:endParaRPr lang="en-US" sz="2900" b="1" dirty="0">
            <a:latin typeface="Tw Cen MT" panose="020B0602020104020603" pitchFamily="34" charset="0"/>
            <a:cs typeface="Times New Roman" panose="02020603050405020304" pitchFamily="18" charset="0"/>
          </a:endParaRPr>
        </a:p>
      </dgm:t>
    </dgm:pt>
    <dgm:pt modelId="{D016B23D-0217-4983-83B8-EA9F36B6E3F7}" type="par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F62E94CE-92BD-4C44-BE39-0BBB92BEF19D}" type="sibTrans" cxnId="{AA3460C3-977E-4EA6-8084-F1105237037F}">
      <dgm:prSet/>
      <dgm:spPr/>
      <dgm:t>
        <a:bodyPr/>
        <a:lstStyle/>
        <a:p>
          <a:pPr algn="ctr"/>
          <a:endParaRPr lang="en-US"/>
        </a:p>
      </dgm:t>
    </dgm:pt>
    <dgm:pt modelId="{15B05B48-F0F4-4E2C-99DA-057355641861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In the bleachers remain seated with quiet feet</a:t>
          </a:r>
          <a:endParaRPr lang="en-US" sz="2000" dirty="0">
            <a:latin typeface="Tw Cen MT" panose="020B0602020104020603" pitchFamily="34" charset="0"/>
          </a:endParaRPr>
        </a:p>
      </dgm:t>
    </dgm:pt>
    <dgm:pt modelId="{9AE492FB-9549-48B1-8F4F-1220353BE56D}" type="par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F4B9AFE8-38A9-49EC-B0D2-749725634FB4}" type="sibTrans" cxnId="{6BB0D114-0914-4D98-B7A4-4B2847BB516E}">
      <dgm:prSet/>
      <dgm:spPr/>
      <dgm:t>
        <a:bodyPr/>
        <a:lstStyle/>
        <a:p>
          <a:pPr algn="ctr"/>
          <a:endParaRPr lang="en-US"/>
        </a:p>
      </dgm:t>
    </dgm:pt>
    <dgm:pt modelId="{5B6652DE-C4F5-42E8-A230-4952BD1F2BBE}">
      <dgm:prSet phldrT="[Text]" custT="1"/>
      <dgm:spPr>
        <a:solidFill>
          <a:srgbClr val="8A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2900" b="1" dirty="0" smtClean="0">
              <a:latin typeface="Tw Cen MT" panose="020B0602020104020603" pitchFamily="34" charset="0"/>
            </a:rPr>
            <a:t>Reliable</a:t>
          </a:r>
          <a:endParaRPr lang="en-US" sz="2900" b="1" dirty="0">
            <a:latin typeface="Tw Cen MT" panose="020B0602020104020603" pitchFamily="34" charset="0"/>
          </a:endParaRPr>
        </a:p>
      </dgm:t>
    </dgm:pt>
    <dgm:pt modelId="{84BA287F-CB7E-49CF-97E3-F57FBE346C04}" type="par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D9874C55-F289-47BA-93DA-5A20631AB34C}" type="sibTrans" cxnId="{07A84B18-C603-449B-B288-93561644B6D6}">
      <dgm:prSet/>
      <dgm:spPr/>
      <dgm:t>
        <a:bodyPr/>
        <a:lstStyle/>
        <a:p>
          <a:pPr algn="ctr"/>
          <a:endParaRPr lang="en-US"/>
        </a:p>
      </dgm:t>
    </dgm:pt>
    <dgm:pt modelId="{96C0FB75-F788-42CD-882F-B90C5C9102EE}">
      <dgm:prSet phldrT="[Text]" custT="1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algn="l"/>
          <a:r>
            <a:rPr lang="en-US" sz="2000" dirty="0" smtClean="0">
              <a:latin typeface="Tw Cen MT" panose="020B0602020104020603" pitchFamily="34" charset="0"/>
            </a:rPr>
            <a:t>Enter and exit quietly </a:t>
          </a:r>
          <a:endParaRPr lang="en-US" sz="2000" dirty="0">
            <a:latin typeface="Tw Cen MT" panose="020B0602020104020603" pitchFamily="34" charset="0"/>
          </a:endParaRPr>
        </a:p>
      </dgm:t>
    </dgm:pt>
    <dgm:pt modelId="{EF8B17A4-B529-4C9C-A38B-E337E84DAEBE}" type="par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E9EB4AE8-8F78-4151-A750-B426AB2A075A}" type="sibTrans" cxnId="{11CF0CB5-C21A-427B-BB2F-0C69B819A24E}">
      <dgm:prSet/>
      <dgm:spPr/>
      <dgm:t>
        <a:bodyPr/>
        <a:lstStyle/>
        <a:p>
          <a:pPr algn="ctr"/>
          <a:endParaRPr lang="en-US"/>
        </a:p>
      </dgm:t>
    </dgm:pt>
    <dgm:pt modelId="{1B660F0D-C320-4C1D-A61C-53A5956CC575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86C9223D-B1F9-4249-A6E3-7C35A74DEB86}" type="parTrans" cxnId="{C2979F07-87F2-4A84-8154-20CC49DAB88F}">
      <dgm:prSet/>
      <dgm:spPr/>
      <dgm:t>
        <a:bodyPr/>
        <a:lstStyle/>
        <a:p>
          <a:endParaRPr lang="en-US"/>
        </a:p>
      </dgm:t>
    </dgm:pt>
    <dgm:pt modelId="{20EF39A9-0C6F-40F5-8C0C-4EDD279D56B4}" type="sibTrans" cxnId="{C2979F07-87F2-4A84-8154-20CC49DAB88F}">
      <dgm:prSet/>
      <dgm:spPr/>
      <dgm:t>
        <a:bodyPr/>
        <a:lstStyle/>
        <a:p>
          <a:endParaRPr lang="en-US"/>
        </a:p>
      </dgm:t>
    </dgm:pt>
    <dgm:pt modelId="{7CAC7264-B2E8-471A-B7CF-9DA982CBDE1F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DCD75596-1D91-49E8-B2FE-D088F9523AB2}" type="parTrans" cxnId="{03E6ACA6-577C-4D3F-8D70-9CCCCF4BD9E7}">
      <dgm:prSet/>
      <dgm:spPr/>
      <dgm:t>
        <a:bodyPr/>
        <a:lstStyle/>
        <a:p>
          <a:endParaRPr lang="en-US"/>
        </a:p>
      </dgm:t>
    </dgm:pt>
    <dgm:pt modelId="{518BBE0F-40E2-4181-BB98-AFCE74D6DC0E}" type="sibTrans" cxnId="{03E6ACA6-577C-4D3F-8D70-9CCCCF4BD9E7}">
      <dgm:prSet/>
      <dgm:spPr/>
      <dgm:t>
        <a:bodyPr/>
        <a:lstStyle/>
        <a:p>
          <a:endParaRPr lang="en-US"/>
        </a:p>
      </dgm:t>
    </dgm:pt>
    <dgm:pt modelId="{64CA58BF-6CE8-49C6-8D59-143BF54DE8EF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83E708B4-8690-4D4D-B903-033E8122FAB2}" type="parTrans" cxnId="{397A9B19-E636-44E0-A69E-4219EC0B09F6}">
      <dgm:prSet/>
      <dgm:spPr/>
      <dgm:t>
        <a:bodyPr/>
        <a:lstStyle/>
        <a:p>
          <a:endParaRPr lang="en-US"/>
        </a:p>
      </dgm:t>
    </dgm:pt>
    <dgm:pt modelId="{13F081FF-C998-4799-81B1-5EB2165DB8BE}" type="sibTrans" cxnId="{397A9B19-E636-44E0-A69E-4219EC0B09F6}">
      <dgm:prSet/>
      <dgm:spPr/>
      <dgm:t>
        <a:bodyPr/>
        <a:lstStyle/>
        <a:p>
          <a:endParaRPr lang="en-US"/>
        </a:p>
      </dgm:t>
    </dgm:pt>
    <dgm:pt modelId="{CEEB0257-A0E7-426C-8A21-D3561CBC640A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52C1F9C8-7D0D-4CE4-92A8-A91CE4774E57}" type="parTrans" cxnId="{BFF36AC3-667E-4399-97EF-C06F71459308}">
      <dgm:prSet/>
      <dgm:spPr/>
      <dgm:t>
        <a:bodyPr/>
        <a:lstStyle/>
        <a:p>
          <a:endParaRPr lang="en-US"/>
        </a:p>
      </dgm:t>
    </dgm:pt>
    <dgm:pt modelId="{1B92F4CE-A590-4957-86E4-94B1E9599C75}" type="sibTrans" cxnId="{BFF36AC3-667E-4399-97EF-C06F71459308}">
      <dgm:prSet/>
      <dgm:spPr/>
      <dgm:t>
        <a:bodyPr/>
        <a:lstStyle/>
        <a:p>
          <a:endParaRPr lang="en-US"/>
        </a:p>
      </dgm:t>
    </dgm:pt>
    <dgm:pt modelId="{9DAC7DCE-6DEA-42D6-9FF3-746154707637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BB60F29C-AD6C-4420-91E3-8E45F7C24E45}" type="parTrans" cxnId="{CAFFE5BA-2316-4B1D-A740-B859E79C6886}">
      <dgm:prSet/>
      <dgm:spPr/>
      <dgm:t>
        <a:bodyPr/>
        <a:lstStyle/>
        <a:p>
          <a:endParaRPr lang="en-US"/>
        </a:p>
      </dgm:t>
    </dgm:pt>
    <dgm:pt modelId="{EA0FD0C5-ECD4-47C8-81E9-AE1E76B62085}" type="sibTrans" cxnId="{CAFFE5BA-2316-4B1D-A740-B859E79C6886}">
      <dgm:prSet/>
      <dgm:spPr/>
      <dgm:t>
        <a:bodyPr/>
        <a:lstStyle/>
        <a:p>
          <a:endParaRPr lang="en-US"/>
        </a:p>
      </dgm:t>
    </dgm:pt>
    <dgm:pt modelId="{F7BE6B61-EB7F-49FD-8629-0832BB9705FB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5BE0B8E0-2FBB-4DB6-B924-21C161D1C46E}" type="parTrans" cxnId="{9C949B8C-0ECB-41DD-9C7C-AC450B912E9E}">
      <dgm:prSet/>
      <dgm:spPr/>
      <dgm:t>
        <a:bodyPr/>
        <a:lstStyle/>
        <a:p>
          <a:endParaRPr lang="en-US"/>
        </a:p>
      </dgm:t>
    </dgm:pt>
    <dgm:pt modelId="{5C717234-1BFB-4323-8C41-652182BB3119}" type="sibTrans" cxnId="{9C949B8C-0ECB-41DD-9C7C-AC450B912E9E}">
      <dgm:prSet/>
      <dgm:spPr/>
      <dgm:t>
        <a:bodyPr/>
        <a:lstStyle/>
        <a:p>
          <a:endParaRPr lang="en-US"/>
        </a:p>
      </dgm:t>
    </dgm:pt>
    <dgm:pt modelId="{59D8AA30-93DB-453D-8E69-BA2B02645A5C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E0499493-6740-4A86-92D1-AABD3808427A}" type="parTrans" cxnId="{BC75353F-942F-4683-AC59-5182F2384C40}">
      <dgm:prSet/>
      <dgm:spPr/>
      <dgm:t>
        <a:bodyPr/>
        <a:lstStyle/>
        <a:p>
          <a:endParaRPr lang="en-US"/>
        </a:p>
      </dgm:t>
    </dgm:pt>
    <dgm:pt modelId="{F5844688-49F3-41C9-942D-319AC0EBA72A}" type="sibTrans" cxnId="{BC75353F-942F-4683-AC59-5182F2384C40}">
      <dgm:prSet/>
      <dgm:spPr/>
      <dgm:t>
        <a:bodyPr/>
        <a:lstStyle/>
        <a:p>
          <a:endParaRPr lang="en-US"/>
        </a:p>
      </dgm:t>
    </dgm:pt>
    <dgm:pt modelId="{59939647-82C1-4276-962E-E4E4CD4B7176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58F941CB-07B9-4C14-810F-D27A8C757B55}" type="parTrans" cxnId="{165796C8-55FD-4800-B37C-C376FCD65B3C}">
      <dgm:prSet/>
      <dgm:spPr/>
      <dgm:t>
        <a:bodyPr/>
        <a:lstStyle/>
        <a:p>
          <a:endParaRPr lang="en-US"/>
        </a:p>
      </dgm:t>
    </dgm:pt>
    <dgm:pt modelId="{F61F2A51-1D33-478E-9951-8E45DEB21147}" type="sibTrans" cxnId="{165796C8-55FD-4800-B37C-C376FCD65B3C}">
      <dgm:prSet/>
      <dgm:spPr/>
      <dgm:t>
        <a:bodyPr/>
        <a:lstStyle/>
        <a:p>
          <a:endParaRPr lang="en-US"/>
        </a:p>
      </dgm:t>
    </dgm:pt>
    <dgm:pt modelId="{0FC949A5-D502-4B4D-B422-D0AF0ED63F6A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Keep hands and feet to self</a:t>
          </a:r>
        </a:p>
      </dgm:t>
    </dgm:pt>
    <dgm:pt modelId="{37677BC8-7F9A-44E1-A71F-A2232C5E17BA}" type="parTrans" cxnId="{ADAFFCDC-09A7-49DD-A7BE-9D4CC93C0C09}">
      <dgm:prSet/>
      <dgm:spPr/>
      <dgm:t>
        <a:bodyPr/>
        <a:lstStyle/>
        <a:p>
          <a:endParaRPr lang="en-US"/>
        </a:p>
      </dgm:t>
    </dgm:pt>
    <dgm:pt modelId="{95C5AC14-BFA1-49F0-A7BB-F02A90705F14}" type="sibTrans" cxnId="{ADAFFCDC-09A7-49DD-A7BE-9D4CC93C0C09}">
      <dgm:prSet/>
      <dgm:spPr/>
      <dgm:t>
        <a:bodyPr/>
        <a:lstStyle/>
        <a:p>
          <a:endParaRPr lang="en-US"/>
        </a:p>
      </dgm:t>
    </dgm:pt>
    <dgm:pt modelId="{1D1307C8-7782-43FB-A784-1CCF15B69DAE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 smtClean="0">
              <a:latin typeface="Tw Cen MT" panose="020B0602020104020603" pitchFamily="34" charset="0"/>
            </a:rPr>
            <a:t>Clap at appropriate times</a:t>
          </a:r>
          <a:endParaRPr lang="en-US" sz="2000" dirty="0">
            <a:latin typeface="Tw Cen MT" panose="020B0602020104020603" pitchFamily="34" charset="0"/>
          </a:endParaRPr>
        </a:p>
      </dgm:t>
    </dgm:pt>
    <dgm:pt modelId="{182381BE-41E3-405A-91E9-135C89E57257}" type="parTrans" cxnId="{F5683059-3DB8-4CEF-B877-F8A1AEA058B8}">
      <dgm:prSet/>
      <dgm:spPr/>
      <dgm:t>
        <a:bodyPr/>
        <a:lstStyle/>
        <a:p>
          <a:endParaRPr lang="en-US"/>
        </a:p>
      </dgm:t>
    </dgm:pt>
    <dgm:pt modelId="{94058BF8-A054-40F6-9ECB-F31C5FE86386}" type="sibTrans" cxnId="{F5683059-3DB8-4CEF-B877-F8A1AEA058B8}">
      <dgm:prSet/>
      <dgm:spPr/>
      <dgm:t>
        <a:bodyPr/>
        <a:lstStyle/>
        <a:p>
          <a:endParaRPr lang="en-US"/>
        </a:p>
      </dgm:t>
    </dgm:pt>
    <dgm:pt modelId="{04BEEBD7-6452-4135-A5D2-6CF78479CD38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If sitting on the floor, stay seated</a:t>
          </a:r>
        </a:p>
      </dgm:t>
    </dgm:pt>
    <dgm:pt modelId="{78808D61-4FDB-40BA-AB49-1E7F1534EB22}" type="parTrans" cxnId="{96FA216B-7392-4326-B011-A7A6DDCF9A7F}">
      <dgm:prSet/>
      <dgm:spPr/>
      <dgm:t>
        <a:bodyPr/>
        <a:lstStyle/>
        <a:p>
          <a:endParaRPr lang="en-US"/>
        </a:p>
      </dgm:t>
    </dgm:pt>
    <dgm:pt modelId="{F3BFC1B3-E3D3-47B2-A1D6-A96D2231E9A9}" type="sibTrans" cxnId="{96FA216B-7392-4326-B011-A7A6DDCF9A7F}">
      <dgm:prSet/>
      <dgm:spPr/>
      <dgm:t>
        <a:bodyPr/>
        <a:lstStyle/>
        <a:p>
          <a:endParaRPr lang="en-US"/>
        </a:p>
      </dgm:t>
    </dgm:pt>
    <dgm:pt modelId="{899CE1AF-1F89-4C2B-BBBF-3F8E0BD945E3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Raise hand if you need help</a:t>
          </a:r>
        </a:p>
      </dgm:t>
    </dgm:pt>
    <dgm:pt modelId="{7083A7E4-FBF8-48F3-BEE8-AD84951339E5}" type="parTrans" cxnId="{D96FA918-EEA5-4167-B28E-EB223EDD7996}">
      <dgm:prSet/>
      <dgm:spPr/>
      <dgm:t>
        <a:bodyPr/>
        <a:lstStyle/>
        <a:p>
          <a:endParaRPr lang="en-US"/>
        </a:p>
      </dgm:t>
    </dgm:pt>
    <dgm:pt modelId="{C356E8A2-47CD-4A4C-A79D-4B19180F0D43}" type="sibTrans" cxnId="{D96FA918-EEA5-4167-B28E-EB223EDD7996}">
      <dgm:prSet/>
      <dgm:spPr/>
      <dgm:t>
        <a:bodyPr/>
        <a:lstStyle/>
        <a:p>
          <a:endParaRPr lang="en-US"/>
        </a:p>
      </dgm:t>
    </dgm:pt>
    <dgm:pt modelId="{520F2684-FF9E-4BAF-A9DD-AA34702752D5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2C5BB9E0-B914-4EE9-B7FD-453CD438C1B4}" type="parTrans" cxnId="{F85598DD-FC89-410C-BF1B-08B941F9AB79}">
      <dgm:prSet/>
      <dgm:spPr/>
      <dgm:t>
        <a:bodyPr/>
        <a:lstStyle/>
        <a:p>
          <a:endParaRPr lang="en-US"/>
        </a:p>
      </dgm:t>
    </dgm:pt>
    <dgm:pt modelId="{4ED72273-1ABC-4C08-A1E6-8AF1E9B5B7F6}" type="sibTrans" cxnId="{F85598DD-FC89-410C-BF1B-08B941F9AB79}">
      <dgm:prSet/>
      <dgm:spPr/>
      <dgm:t>
        <a:bodyPr/>
        <a:lstStyle/>
        <a:p>
          <a:endParaRPr lang="en-US"/>
        </a:p>
      </dgm:t>
    </dgm:pt>
    <dgm:pt modelId="{4407FAE0-E2BF-4E7A-81BF-44A31112598C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Listen actively</a:t>
          </a:r>
        </a:p>
      </dgm:t>
    </dgm:pt>
    <dgm:pt modelId="{7D5ECA26-1115-44FB-98A8-EBFEC6129CA4}" type="parTrans" cxnId="{00D39788-A813-429E-A847-6733615C428D}">
      <dgm:prSet/>
      <dgm:spPr/>
      <dgm:t>
        <a:bodyPr/>
        <a:lstStyle/>
        <a:p>
          <a:endParaRPr lang="en-US"/>
        </a:p>
      </dgm:t>
    </dgm:pt>
    <dgm:pt modelId="{61C1F4B5-3B56-4DC9-84A5-422C42FBF766}" type="sibTrans" cxnId="{00D39788-A813-429E-A847-6733615C428D}">
      <dgm:prSet/>
      <dgm:spPr/>
      <dgm:t>
        <a:bodyPr/>
        <a:lstStyle/>
        <a:p>
          <a:endParaRPr lang="en-US"/>
        </a:p>
      </dgm:t>
    </dgm:pt>
    <dgm:pt modelId="{B16AA49B-AF82-4FC7-845F-A40753F222BC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Tw Cen MT" panose="020B0602020104020603" pitchFamily="34" charset="0"/>
            </a:rPr>
            <a:t>Stay with your class</a:t>
          </a:r>
        </a:p>
      </dgm:t>
    </dgm:pt>
    <dgm:pt modelId="{0B1DA6C7-4FB0-492A-BDFF-4153BACCB093}" type="parTrans" cxnId="{4FA6D2A0-D2A4-4571-9341-31E0DA5013F8}">
      <dgm:prSet/>
      <dgm:spPr/>
      <dgm:t>
        <a:bodyPr/>
        <a:lstStyle/>
        <a:p>
          <a:endParaRPr lang="en-US"/>
        </a:p>
      </dgm:t>
    </dgm:pt>
    <dgm:pt modelId="{2E06B3DF-208F-4A41-9197-4D1825144A70}" type="sibTrans" cxnId="{4FA6D2A0-D2A4-4571-9341-31E0DA5013F8}">
      <dgm:prSet/>
      <dgm:spPr/>
      <dgm:t>
        <a:bodyPr/>
        <a:lstStyle/>
        <a:p>
          <a:endParaRPr lang="en-US"/>
        </a:p>
      </dgm:t>
    </dgm:pt>
    <dgm:pt modelId="{D54C2AF8-4714-4FAA-972C-813F9CDD75B3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 sz="2000" dirty="0">
            <a:latin typeface="Tw Cen MT" panose="020B0602020104020603" pitchFamily="34" charset="0"/>
          </a:endParaRPr>
        </a:p>
      </dgm:t>
    </dgm:pt>
    <dgm:pt modelId="{3328946C-CA74-4435-906C-1516DCBA6514}" type="parTrans" cxnId="{966BAC7E-4CA2-4CD8-8DC0-02F3CE569B94}">
      <dgm:prSet/>
      <dgm:spPr/>
      <dgm:t>
        <a:bodyPr/>
        <a:lstStyle/>
        <a:p>
          <a:endParaRPr lang="en-US"/>
        </a:p>
      </dgm:t>
    </dgm:pt>
    <dgm:pt modelId="{65B47C51-E63F-447B-8EB4-9E453755D8AD}" type="sibTrans" cxnId="{966BAC7E-4CA2-4CD8-8DC0-02F3CE569B94}">
      <dgm:prSet/>
      <dgm:spPr/>
      <dgm:t>
        <a:bodyPr/>
        <a:lstStyle/>
        <a:p>
          <a:endParaRPr lang="en-US"/>
        </a:p>
      </dgm:t>
    </dgm:pt>
    <dgm:pt modelId="{551539C2-2779-4B46-A010-CD60D2FE5535}" type="pres">
      <dgm:prSet presAssocID="{7C9E39B8-7010-4F6E-A366-671B69D6A0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38FC01-4F1C-4AEF-8162-6353576DF15D}" type="pres">
      <dgm:prSet presAssocID="{71892F7E-9AC9-495C-8AC7-C740380ADE1F}" presName="composite" presStyleCnt="0"/>
      <dgm:spPr/>
    </dgm:pt>
    <dgm:pt modelId="{F38B0440-8790-42CA-B459-15742A1CD6DE}" type="pres">
      <dgm:prSet presAssocID="{71892F7E-9AC9-495C-8AC7-C740380ADE1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1F131-C2C1-464B-9B06-9BCE1AA1E13C}" type="pres">
      <dgm:prSet presAssocID="{71892F7E-9AC9-495C-8AC7-C740380ADE1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5F10A-382E-4DBF-860E-09C117F49DEB}" type="pres">
      <dgm:prSet presAssocID="{6E92DA51-96D0-4759-96F7-8E10BAE04005}" presName="space" presStyleCnt="0"/>
      <dgm:spPr/>
    </dgm:pt>
    <dgm:pt modelId="{CED3A452-A774-49E3-8D69-5FB7940A42EA}" type="pres">
      <dgm:prSet presAssocID="{C29CDB83-1552-4B13-A797-ED3602FA8791}" presName="composite" presStyleCnt="0"/>
      <dgm:spPr/>
    </dgm:pt>
    <dgm:pt modelId="{CAC77E59-8BBE-4A9F-AA9C-81172F29B115}" type="pres">
      <dgm:prSet presAssocID="{C29CDB83-1552-4B13-A797-ED3602FA8791}" presName="parTx" presStyleLbl="alignNode1" presStyleIdx="1" presStyleCnt="3" custScaleY="110687" custLinFactNeighborX="-634" custLinFactNeighborY="4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DAA08-810B-478A-BEDD-E1D491CE53BF}" type="pres">
      <dgm:prSet presAssocID="{C29CDB83-1552-4B13-A797-ED3602FA8791}" presName="desTx" presStyleLbl="alignAccFollowNode1" presStyleIdx="1" presStyleCnt="3" custLinFactNeighborX="-578" custLinFactNeighborY="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3ACF5-09AD-4E1D-9203-85DC15083C95}" type="pres">
      <dgm:prSet presAssocID="{F62E94CE-92BD-4C44-BE39-0BBB92BEF19D}" presName="space" presStyleCnt="0"/>
      <dgm:spPr/>
    </dgm:pt>
    <dgm:pt modelId="{F18E1439-BB8B-4251-BFB6-DA7EBC35CE22}" type="pres">
      <dgm:prSet presAssocID="{5B6652DE-C4F5-42E8-A230-4952BD1F2BBE}" presName="composite" presStyleCnt="0"/>
      <dgm:spPr/>
    </dgm:pt>
    <dgm:pt modelId="{1F88BEA0-9340-4CE0-B726-B713D2205858}" type="pres">
      <dgm:prSet presAssocID="{5B6652DE-C4F5-42E8-A230-4952BD1F2BB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63B3D-0608-4CAB-B48C-FF1BAF5E76A9}" type="pres">
      <dgm:prSet presAssocID="{5B6652DE-C4F5-42E8-A230-4952BD1F2BB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6BAC7E-4CA2-4CD8-8DC0-02F3CE569B94}" srcId="{5B6652DE-C4F5-42E8-A230-4952BD1F2BBE}" destId="{D54C2AF8-4714-4FAA-972C-813F9CDD75B3}" srcOrd="3" destOrd="0" parTransId="{3328946C-CA74-4435-906C-1516DCBA6514}" sibTransId="{65B47C51-E63F-447B-8EB4-9E453755D8AD}"/>
    <dgm:cxn modelId="{490C704B-1919-4760-86AC-523023B106AA}" type="presOf" srcId="{64CA58BF-6CE8-49C6-8D59-143BF54DE8EF}" destId="{2341F131-C2C1-464B-9B06-9BCE1AA1E13C}" srcOrd="0" destOrd="4" presId="urn:microsoft.com/office/officeart/2005/8/layout/hList1"/>
    <dgm:cxn modelId="{97B9FD32-2F46-4A65-B0B6-5F3A0AA206F4}" type="presOf" srcId="{1D1307C8-7782-43FB-A784-1CCF15B69DAE}" destId="{2341F131-C2C1-464B-9B06-9BCE1AA1E13C}" srcOrd="0" destOrd="2" presId="urn:microsoft.com/office/officeart/2005/8/layout/hList1"/>
    <dgm:cxn modelId="{CAFFE5BA-2316-4B1D-A740-B859E79C6886}" srcId="{5B6652DE-C4F5-42E8-A230-4952BD1F2BBE}" destId="{9DAC7DCE-6DEA-42D6-9FF3-746154707637}" srcOrd="5" destOrd="0" parTransId="{BB60F29C-AD6C-4420-91E3-8E45F7C24E45}" sibTransId="{EA0FD0C5-ECD4-47C8-81E9-AE1E76B62085}"/>
    <dgm:cxn modelId="{984BA53C-BCB8-4045-87DC-8B1B09A12D42}" type="presOf" srcId="{0FC949A5-D502-4B4D-B422-D0AF0ED63F6A}" destId="{2341F131-C2C1-464B-9B06-9BCE1AA1E13C}" srcOrd="0" destOrd="1" presId="urn:microsoft.com/office/officeart/2005/8/layout/hList1"/>
    <dgm:cxn modelId="{1CEF2E5C-98AE-49A8-9BFB-0921B07E9D53}" type="presOf" srcId="{15B05B48-F0F4-4E2C-99DA-057355641861}" destId="{0A7DAA08-810B-478A-BEDD-E1D491CE53BF}" srcOrd="0" destOrd="0" presId="urn:microsoft.com/office/officeart/2005/8/layout/hList1"/>
    <dgm:cxn modelId="{ABCE50EE-592A-4A43-99CE-42041567BC85}" type="presOf" srcId="{C29CDB83-1552-4B13-A797-ED3602FA8791}" destId="{CAC77E59-8BBE-4A9F-AA9C-81172F29B115}" srcOrd="0" destOrd="0" presId="urn:microsoft.com/office/officeart/2005/8/layout/hList1"/>
    <dgm:cxn modelId="{4F39D821-7362-48E2-9A6D-ED5A8DC86C46}" type="presOf" srcId="{1B660F0D-C320-4C1D-A61C-53A5956CC575}" destId="{0A7DAA08-810B-478A-BEDD-E1D491CE53BF}" srcOrd="0" destOrd="6" presId="urn:microsoft.com/office/officeart/2005/8/layout/hList1"/>
    <dgm:cxn modelId="{BFF36AC3-667E-4399-97EF-C06F71459308}" srcId="{C29CDB83-1552-4B13-A797-ED3602FA8791}" destId="{CEEB0257-A0E7-426C-8A21-D3561CBC640A}" srcOrd="5" destOrd="0" parTransId="{52C1F9C8-7D0D-4CE4-92A8-A91CE4774E57}" sibTransId="{1B92F4CE-A590-4957-86E4-94B1E9599C75}"/>
    <dgm:cxn modelId="{AF686534-EA91-41AE-B7BD-7EF1DB7794CC}" type="presOf" srcId="{520F2684-FF9E-4BAF-A9DD-AA34702752D5}" destId="{0A7DAA08-810B-478A-BEDD-E1D491CE53BF}" srcOrd="0" destOrd="3" presId="urn:microsoft.com/office/officeart/2005/8/layout/hList1"/>
    <dgm:cxn modelId="{C2979F07-87F2-4A84-8154-20CC49DAB88F}" srcId="{C29CDB83-1552-4B13-A797-ED3602FA8791}" destId="{1B660F0D-C320-4C1D-A61C-53A5956CC575}" srcOrd="6" destOrd="0" parTransId="{86C9223D-B1F9-4249-A6E3-7C35A74DEB86}" sibTransId="{20EF39A9-0C6F-40F5-8C0C-4EDD279D56B4}"/>
    <dgm:cxn modelId="{00D39788-A813-429E-A847-6733615C428D}" srcId="{5B6652DE-C4F5-42E8-A230-4952BD1F2BBE}" destId="{4407FAE0-E2BF-4E7A-81BF-44A31112598C}" srcOrd="1" destOrd="0" parTransId="{7D5ECA26-1115-44FB-98A8-EBFEC6129CA4}" sibTransId="{61C1F4B5-3B56-4DC9-84A5-422C42FBF766}"/>
    <dgm:cxn modelId="{165796C8-55FD-4800-B37C-C376FCD65B3C}" srcId="{5B6652DE-C4F5-42E8-A230-4952BD1F2BBE}" destId="{59939647-82C1-4276-962E-E4E4CD4B7176}" srcOrd="4" destOrd="0" parTransId="{58F941CB-07B9-4C14-810F-D27A8C757B55}" sibTransId="{F61F2A51-1D33-478E-9951-8E45DEB21147}"/>
    <dgm:cxn modelId="{F85598DD-FC89-410C-BF1B-08B941F9AB79}" srcId="{C29CDB83-1552-4B13-A797-ED3602FA8791}" destId="{520F2684-FF9E-4BAF-A9DD-AA34702752D5}" srcOrd="3" destOrd="0" parTransId="{2C5BB9E0-B914-4EE9-B7FD-453CD438C1B4}" sibTransId="{4ED72273-1ABC-4C08-A1E6-8AF1E9B5B7F6}"/>
    <dgm:cxn modelId="{9F99ED6D-8F83-4A5A-85E6-2FF5EBF68E10}" type="presOf" srcId="{59939647-82C1-4276-962E-E4E4CD4B7176}" destId="{74A63B3D-0608-4CAB-B48C-FF1BAF5E76A9}" srcOrd="0" destOrd="4" presId="urn:microsoft.com/office/officeart/2005/8/layout/hList1"/>
    <dgm:cxn modelId="{755AD503-26A3-4373-B6B9-61A22DEC91E1}" srcId="{71892F7E-9AC9-495C-8AC7-C740380ADE1F}" destId="{0C1F4EBC-2F66-4825-952C-BFD7465D101C}" srcOrd="0" destOrd="0" parTransId="{DE4D5500-1837-4F57-B10D-6B653ADBEF8C}" sibTransId="{9638205E-ABFE-45E3-A95E-FEF7445621F7}"/>
    <dgm:cxn modelId="{ADAFFCDC-09A7-49DD-A7BE-9D4CC93C0C09}" srcId="{71892F7E-9AC9-495C-8AC7-C740380ADE1F}" destId="{0FC949A5-D502-4B4D-B422-D0AF0ED63F6A}" srcOrd="1" destOrd="0" parTransId="{37677BC8-7F9A-44E1-A71F-A2232C5E17BA}" sibTransId="{95C5AC14-BFA1-49F0-A7BB-F02A90705F14}"/>
    <dgm:cxn modelId="{11CF0CB5-C21A-427B-BB2F-0C69B819A24E}" srcId="{5B6652DE-C4F5-42E8-A230-4952BD1F2BBE}" destId="{96C0FB75-F788-42CD-882F-B90C5C9102EE}" srcOrd="0" destOrd="0" parTransId="{EF8B17A4-B529-4C9C-A38B-E337E84DAEBE}" sibTransId="{E9EB4AE8-8F78-4151-A750-B426AB2A075A}"/>
    <dgm:cxn modelId="{BC75353F-942F-4683-AC59-5182F2384C40}" srcId="{C29CDB83-1552-4B13-A797-ED3602FA8791}" destId="{59D8AA30-93DB-453D-8E69-BA2B02645A5C}" srcOrd="4" destOrd="0" parTransId="{E0499493-6740-4A86-92D1-AABD3808427A}" sibTransId="{F5844688-49F3-41C9-942D-319AC0EBA72A}"/>
    <dgm:cxn modelId="{430A4454-02BB-4DEE-BF66-17FF0D425D4D}" type="presOf" srcId="{04BEEBD7-6452-4135-A5D2-6CF78479CD38}" destId="{0A7DAA08-810B-478A-BEDD-E1D491CE53BF}" srcOrd="0" destOrd="1" presId="urn:microsoft.com/office/officeart/2005/8/layout/hList1"/>
    <dgm:cxn modelId="{9C949B8C-0ECB-41DD-9C7C-AC450B912E9E}" srcId="{71892F7E-9AC9-495C-8AC7-C740380ADE1F}" destId="{F7BE6B61-EB7F-49FD-8629-0832BB9705FB}" srcOrd="3" destOrd="0" parTransId="{5BE0B8E0-2FBB-4DB6-B924-21C161D1C46E}" sibTransId="{5C717234-1BFB-4323-8C41-652182BB3119}"/>
    <dgm:cxn modelId="{07A84B18-C603-449B-B288-93561644B6D6}" srcId="{7C9E39B8-7010-4F6E-A366-671B69D6A070}" destId="{5B6652DE-C4F5-42E8-A230-4952BD1F2BBE}" srcOrd="2" destOrd="0" parTransId="{84BA287F-CB7E-49CF-97E3-F57FBE346C04}" sibTransId="{D9874C55-F289-47BA-93DA-5A20631AB34C}"/>
    <dgm:cxn modelId="{96FA216B-7392-4326-B011-A7A6DDCF9A7F}" srcId="{C29CDB83-1552-4B13-A797-ED3602FA8791}" destId="{04BEEBD7-6452-4135-A5D2-6CF78479CD38}" srcOrd="1" destOrd="0" parTransId="{78808D61-4FDB-40BA-AB49-1E7F1534EB22}" sibTransId="{F3BFC1B3-E3D3-47B2-A1D6-A96D2231E9A9}"/>
    <dgm:cxn modelId="{73C98EE1-BAF9-473C-B6B3-804AD7226BC3}" type="presOf" srcId="{71892F7E-9AC9-495C-8AC7-C740380ADE1F}" destId="{F38B0440-8790-42CA-B459-15742A1CD6DE}" srcOrd="0" destOrd="0" presId="urn:microsoft.com/office/officeart/2005/8/layout/hList1"/>
    <dgm:cxn modelId="{D96FA918-EEA5-4167-B28E-EB223EDD7996}" srcId="{C29CDB83-1552-4B13-A797-ED3602FA8791}" destId="{899CE1AF-1F89-4C2B-BBBF-3F8E0BD945E3}" srcOrd="2" destOrd="0" parTransId="{7083A7E4-FBF8-48F3-BEE8-AD84951339E5}" sibTransId="{C356E8A2-47CD-4A4C-A79D-4B19180F0D43}"/>
    <dgm:cxn modelId="{C512CD81-9071-4B08-A426-31D09ED1A427}" type="presOf" srcId="{96C0FB75-F788-42CD-882F-B90C5C9102EE}" destId="{74A63B3D-0608-4CAB-B48C-FF1BAF5E76A9}" srcOrd="0" destOrd="0" presId="urn:microsoft.com/office/officeart/2005/8/layout/hList1"/>
    <dgm:cxn modelId="{CA41D308-9A15-4130-8493-3F96148302C0}" type="presOf" srcId="{B16AA49B-AF82-4FC7-845F-A40753F222BC}" destId="{74A63B3D-0608-4CAB-B48C-FF1BAF5E76A9}" srcOrd="0" destOrd="2" presId="urn:microsoft.com/office/officeart/2005/8/layout/hList1"/>
    <dgm:cxn modelId="{03E6ACA6-577C-4D3F-8D70-9CCCCF4BD9E7}" srcId="{5B6652DE-C4F5-42E8-A230-4952BD1F2BBE}" destId="{7CAC7264-B2E8-471A-B7CF-9DA982CBDE1F}" srcOrd="6" destOrd="0" parTransId="{DCD75596-1D91-49E8-B2FE-D088F9523AB2}" sibTransId="{518BBE0F-40E2-4181-BB98-AFCE74D6DC0E}"/>
    <dgm:cxn modelId="{367294DD-7F66-4B6E-BA54-7CD8BDD483B7}" type="presOf" srcId="{899CE1AF-1F89-4C2B-BBBF-3F8E0BD945E3}" destId="{0A7DAA08-810B-478A-BEDD-E1D491CE53BF}" srcOrd="0" destOrd="2" presId="urn:microsoft.com/office/officeart/2005/8/layout/hList1"/>
    <dgm:cxn modelId="{F4B15FEF-113C-44D5-A7B8-D461C98E1A02}" type="presOf" srcId="{7CAC7264-B2E8-471A-B7CF-9DA982CBDE1F}" destId="{74A63B3D-0608-4CAB-B48C-FF1BAF5E76A9}" srcOrd="0" destOrd="6" presId="urn:microsoft.com/office/officeart/2005/8/layout/hList1"/>
    <dgm:cxn modelId="{6BB0D114-0914-4D98-B7A4-4B2847BB516E}" srcId="{C29CDB83-1552-4B13-A797-ED3602FA8791}" destId="{15B05B48-F0F4-4E2C-99DA-057355641861}" srcOrd="0" destOrd="0" parTransId="{9AE492FB-9549-48B1-8F4F-1220353BE56D}" sibTransId="{F4B9AFE8-38A9-49EC-B0D2-749725634FB4}"/>
    <dgm:cxn modelId="{1A7D187A-6C5C-4E17-83CA-E77248DE5D7C}" type="presOf" srcId="{59D8AA30-93DB-453D-8E69-BA2B02645A5C}" destId="{0A7DAA08-810B-478A-BEDD-E1D491CE53BF}" srcOrd="0" destOrd="4" presId="urn:microsoft.com/office/officeart/2005/8/layout/hList1"/>
    <dgm:cxn modelId="{7FFD305A-44FC-4539-A475-8FC5B14BE7F0}" type="presOf" srcId="{7C9E39B8-7010-4F6E-A366-671B69D6A070}" destId="{551539C2-2779-4B46-A010-CD60D2FE5535}" srcOrd="0" destOrd="0" presId="urn:microsoft.com/office/officeart/2005/8/layout/hList1"/>
    <dgm:cxn modelId="{92260EAE-9DD3-456C-AC53-A563B40C9AAC}" type="presOf" srcId="{F7BE6B61-EB7F-49FD-8629-0832BB9705FB}" destId="{2341F131-C2C1-464B-9B06-9BCE1AA1E13C}" srcOrd="0" destOrd="3" presId="urn:microsoft.com/office/officeart/2005/8/layout/hList1"/>
    <dgm:cxn modelId="{EFECE616-A595-48DD-8ACB-6F9CF4550250}" type="presOf" srcId="{0C1F4EBC-2F66-4825-952C-BFD7465D101C}" destId="{2341F131-C2C1-464B-9B06-9BCE1AA1E13C}" srcOrd="0" destOrd="0" presId="urn:microsoft.com/office/officeart/2005/8/layout/hList1"/>
    <dgm:cxn modelId="{7387D78D-3DA3-4BE5-9651-6BAF0574AC21}" type="presOf" srcId="{5B6652DE-C4F5-42E8-A230-4952BD1F2BBE}" destId="{1F88BEA0-9340-4CE0-B726-B713D2205858}" srcOrd="0" destOrd="0" presId="urn:microsoft.com/office/officeart/2005/8/layout/hList1"/>
    <dgm:cxn modelId="{0156DCE1-0816-4F3B-8261-3CA779DD54BB}" type="presOf" srcId="{D54C2AF8-4714-4FAA-972C-813F9CDD75B3}" destId="{74A63B3D-0608-4CAB-B48C-FF1BAF5E76A9}" srcOrd="0" destOrd="3" presId="urn:microsoft.com/office/officeart/2005/8/layout/hList1"/>
    <dgm:cxn modelId="{F5683059-3DB8-4CEF-B877-F8A1AEA058B8}" srcId="{71892F7E-9AC9-495C-8AC7-C740380ADE1F}" destId="{1D1307C8-7782-43FB-A784-1CCF15B69DAE}" srcOrd="2" destOrd="0" parTransId="{182381BE-41E3-405A-91E9-135C89E57257}" sibTransId="{94058BF8-A054-40F6-9ECB-F31C5FE86386}"/>
    <dgm:cxn modelId="{911D95D2-041F-42D8-B318-8313961C7FEB}" srcId="{7C9E39B8-7010-4F6E-A366-671B69D6A070}" destId="{71892F7E-9AC9-495C-8AC7-C740380ADE1F}" srcOrd="0" destOrd="0" parTransId="{3E05F532-8A3D-41D7-9C42-BB6FA14C77AC}" sibTransId="{6E92DA51-96D0-4759-96F7-8E10BAE04005}"/>
    <dgm:cxn modelId="{E8A83F07-4A18-4973-8DD7-3B2A2F095F3E}" type="presOf" srcId="{9DAC7DCE-6DEA-42D6-9FF3-746154707637}" destId="{74A63B3D-0608-4CAB-B48C-FF1BAF5E76A9}" srcOrd="0" destOrd="5" presId="urn:microsoft.com/office/officeart/2005/8/layout/hList1"/>
    <dgm:cxn modelId="{C46F14D7-E83A-4567-A458-A72DF9C73878}" type="presOf" srcId="{4407FAE0-E2BF-4E7A-81BF-44A31112598C}" destId="{74A63B3D-0608-4CAB-B48C-FF1BAF5E76A9}" srcOrd="0" destOrd="1" presId="urn:microsoft.com/office/officeart/2005/8/layout/hList1"/>
    <dgm:cxn modelId="{397A9B19-E636-44E0-A69E-4219EC0B09F6}" srcId="{71892F7E-9AC9-495C-8AC7-C740380ADE1F}" destId="{64CA58BF-6CE8-49C6-8D59-143BF54DE8EF}" srcOrd="4" destOrd="0" parTransId="{83E708B4-8690-4D4D-B903-033E8122FAB2}" sibTransId="{13F081FF-C998-4799-81B1-5EB2165DB8BE}"/>
    <dgm:cxn modelId="{AA3460C3-977E-4EA6-8084-F1105237037F}" srcId="{7C9E39B8-7010-4F6E-A366-671B69D6A070}" destId="{C29CDB83-1552-4B13-A797-ED3602FA8791}" srcOrd="1" destOrd="0" parTransId="{D016B23D-0217-4983-83B8-EA9F36B6E3F7}" sibTransId="{F62E94CE-92BD-4C44-BE39-0BBB92BEF19D}"/>
    <dgm:cxn modelId="{30523A0C-0299-4F4B-99E1-07DC0AB2C5CE}" type="presOf" srcId="{CEEB0257-A0E7-426C-8A21-D3561CBC640A}" destId="{0A7DAA08-810B-478A-BEDD-E1D491CE53BF}" srcOrd="0" destOrd="5" presId="urn:microsoft.com/office/officeart/2005/8/layout/hList1"/>
    <dgm:cxn modelId="{4FA6D2A0-D2A4-4571-9341-31E0DA5013F8}" srcId="{5B6652DE-C4F5-42E8-A230-4952BD1F2BBE}" destId="{B16AA49B-AF82-4FC7-845F-A40753F222BC}" srcOrd="2" destOrd="0" parTransId="{0B1DA6C7-4FB0-492A-BDFF-4153BACCB093}" sibTransId="{2E06B3DF-208F-4A41-9197-4D1825144A70}"/>
    <dgm:cxn modelId="{1FE94017-9226-431B-ABFF-E3B067E853B8}" type="presParOf" srcId="{551539C2-2779-4B46-A010-CD60D2FE5535}" destId="{CD38FC01-4F1C-4AEF-8162-6353576DF15D}" srcOrd="0" destOrd="0" presId="urn:microsoft.com/office/officeart/2005/8/layout/hList1"/>
    <dgm:cxn modelId="{3D445135-7BB2-49BC-89D7-EFC9F9A1BFA2}" type="presParOf" srcId="{CD38FC01-4F1C-4AEF-8162-6353576DF15D}" destId="{F38B0440-8790-42CA-B459-15742A1CD6DE}" srcOrd="0" destOrd="0" presId="urn:microsoft.com/office/officeart/2005/8/layout/hList1"/>
    <dgm:cxn modelId="{9D0636D4-78CB-4D2E-AC12-70A19139C88F}" type="presParOf" srcId="{CD38FC01-4F1C-4AEF-8162-6353576DF15D}" destId="{2341F131-C2C1-464B-9B06-9BCE1AA1E13C}" srcOrd="1" destOrd="0" presId="urn:microsoft.com/office/officeart/2005/8/layout/hList1"/>
    <dgm:cxn modelId="{6026553A-725B-4502-9662-C1351D748CBE}" type="presParOf" srcId="{551539C2-2779-4B46-A010-CD60D2FE5535}" destId="{70B5F10A-382E-4DBF-860E-09C117F49DEB}" srcOrd="1" destOrd="0" presId="urn:microsoft.com/office/officeart/2005/8/layout/hList1"/>
    <dgm:cxn modelId="{ED221D57-33F7-4839-BAEF-2CC3277BA99D}" type="presParOf" srcId="{551539C2-2779-4B46-A010-CD60D2FE5535}" destId="{CED3A452-A774-49E3-8D69-5FB7940A42EA}" srcOrd="2" destOrd="0" presId="urn:microsoft.com/office/officeart/2005/8/layout/hList1"/>
    <dgm:cxn modelId="{790607B9-99C1-4340-A862-837F1F974232}" type="presParOf" srcId="{CED3A452-A774-49E3-8D69-5FB7940A42EA}" destId="{CAC77E59-8BBE-4A9F-AA9C-81172F29B115}" srcOrd="0" destOrd="0" presId="urn:microsoft.com/office/officeart/2005/8/layout/hList1"/>
    <dgm:cxn modelId="{799B7BBC-F02C-46F6-B4AD-B6D27FBCD266}" type="presParOf" srcId="{CED3A452-A774-49E3-8D69-5FB7940A42EA}" destId="{0A7DAA08-810B-478A-BEDD-E1D491CE53BF}" srcOrd="1" destOrd="0" presId="urn:microsoft.com/office/officeart/2005/8/layout/hList1"/>
    <dgm:cxn modelId="{45CE4BCA-300F-49C3-AFB3-84DF3DBCDA06}" type="presParOf" srcId="{551539C2-2779-4B46-A010-CD60D2FE5535}" destId="{D173ACF5-09AD-4E1D-9203-85DC15083C95}" srcOrd="3" destOrd="0" presId="urn:microsoft.com/office/officeart/2005/8/layout/hList1"/>
    <dgm:cxn modelId="{13254C15-4001-49EA-AFCD-BEC247821BEB}" type="presParOf" srcId="{551539C2-2779-4B46-A010-CD60D2FE5535}" destId="{F18E1439-BB8B-4251-BFB6-DA7EBC35CE22}" srcOrd="4" destOrd="0" presId="urn:microsoft.com/office/officeart/2005/8/layout/hList1"/>
    <dgm:cxn modelId="{DA6628C1-111B-4513-A038-87611E51DAF4}" type="presParOf" srcId="{F18E1439-BB8B-4251-BFB6-DA7EBC35CE22}" destId="{1F88BEA0-9340-4CE0-B726-B713D2205858}" srcOrd="0" destOrd="0" presId="urn:microsoft.com/office/officeart/2005/8/layout/hList1"/>
    <dgm:cxn modelId="{8CE4DF10-D6C2-4666-939A-F9D6443D881F}" type="presParOf" srcId="{F18E1439-BB8B-4251-BFB6-DA7EBC35CE22}" destId="{74A63B3D-0608-4CAB-B48C-FF1BAF5E76A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8B0440-8790-42CA-B459-15742A1CD6DE}">
      <dsp:nvSpPr>
        <dsp:cNvPr id="0" name=""/>
        <dsp:cNvSpPr/>
      </dsp:nvSpPr>
      <dsp:spPr>
        <a:xfrm>
          <a:off x="2384" y="210867"/>
          <a:ext cx="2324701" cy="929880"/>
        </a:xfrm>
        <a:prstGeom prst="rect">
          <a:avLst/>
        </a:prstGeom>
        <a:solidFill>
          <a:srgbClr val="8A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Respectful</a:t>
          </a:r>
          <a:endParaRPr lang="en-US" sz="2900" b="1" kern="1200" dirty="0">
            <a:latin typeface="Tw Cen MT" panose="020B0602020104020603" pitchFamily="34" charset="0"/>
            <a:cs typeface="Times New Roman" panose="02020603050405020304" pitchFamily="18" charset="0"/>
          </a:endParaRPr>
        </a:p>
      </dsp:txBody>
      <dsp:txXfrm>
        <a:off x="2384" y="210867"/>
        <a:ext cx="2324701" cy="929880"/>
      </dsp:txXfrm>
    </dsp:sp>
    <dsp:sp modelId="{2341F131-C2C1-464B-9B06-9BCE1AA1E13C}">
      <dsp:nvSpPr>
        <dsp:cNvPr id="0" name=""/>
        <dsp:cNvSpPr/>
      </dsp:nvSpPr>
      <dsp:spPr>
        <a:xfrm>
          <a:off x="2384" y="1140748"/>
          <a:ext cx="2324701" cy="28548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Keep voices at level zero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Keep hands and objects to self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Do not disturb other classes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Pick up trash if you see it</a:t>
          </a:r>
          <a:endParaRPr lang="en-US" sz="2000" kern="1200" dirty="0">
            <a:latin typeface="Tw Cen MT" panose="020B0602020104020603" pitchFamily="34" charset="0"/>
          </a:endParaRPr>
        </a:p>
      </dsp:txBody>
      <dsp:txXfrm>
        <a:off x="2384" y="1140748"/>
        <a:ext cx="2324701" cy="2854800"/>
      </dsp:txXfrm>
    </dsp:sp>
    <dsp:sp modelId="{CAC77E59-8BBE-4A9F-AA9C-81172F29B115}">
      <dsp:nvSpPr>
        <dsp:cNvPr id="0" name=""/>
        <dsp:cNvSpPr/>
      </dsp:nvSpPr>
      <dsp:spPr>
        <a:xfrm>
          <a:off x="2637805" y="274638"/>
          <a:ext cx="2324701" cy="929880"/>
        </a:xfrm>
        <a:prstGeom prst="rect">
          <a:avLst/>
        </a:prstGeom>
        <a:solidFill>
          <a:srgbClr val="8A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latin typeface="Tw Cen MT" panose="020B0602020104020603" pitchFamily="34" charset="0"/>
              <a:cs typeface="Times New Roman" panose="02020603050405020304" pitchFamily="18" charset="0"/>
            </a:rPr>
            <a:t>Responsible</a:t>
          </a:r>
          <a:endParaRPr lang="en-US" sz="2900" b="1" kern="1200" dirty="0">
            <a:latin typeface="Tw Cen MT" panose="020B0602020104020603" pitchFamily="34" charset="0"/>
            <a:cs typeface="Times New Roman" panose="02020603050405020304" pitchFamily="18" charset="0"/>
          </a:endParaRPr>
        </a:p>
      </dsp:txBody>
      <dsp:txXfrm>
        <a:off x="2637805" y="274638"/>
        <a:ext cx="2324701" cy="929880"/>
      </dsp:txXfrm>
    </dsp:sp>
    <dsp:sp modelId="{0A7DAA08-810B-478A-BEDD-E1D491CE53BF}">
      <dsp:nvSpPr>
        <dsp:cNvPr id="0" name=""/>
        <dsp:cNvSpPr/>
      </dsp:nvSpPr>
      <dsp:spPr>
        <a:xfrm>
          <a:off x="2639107" y="1144839"/>
          <a:ext cx="2324701" cy="28548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Listen and follow directions 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Keep hands off the wall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Pay attention to where you are going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Walk and face forward</a:t>
          </a:r>
          <a:endParaRPr lang="en-US" sz="2000" kern="1200" dirty="0">
            <a:latin typeface="Tw Cen MT" panose="020B0602020104020603" pitchFamily="34" charset="0"/>
          </a:endParaRPr>
        </a:p>
      </dsp:txBody>
      <dsp:txXfrm>
        <a:off x="2639107" y="1144839"/>
        <a:ext cx="2324701" cy="2854800"/>
      </dsp:txXfrm>
    </dsp:sp>
    <dsp:sp modelId="{1F88BEA0-9340-4CE0-B726-B713D2205858}">
      <dsp:nvSpPr>
        <dsp:cNvPr id="0" name=""/>
        <dsp:cNvSpPr/>
      </dsp:nvSpPr>
      <dsp:spPr>
        <a:xfrm>
          <a:off x="5302703" y="210867"/>
          <a:ext cx="2324701" cy="929880"/>
        </a:xfrm>
        <a:prstGeom prst="rect">
          <a:avLst/>
        </a:prstGeom>
        <a:solidFill>
          <a:srgbClr val="8A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latin typeface="Tw Cen MT" panose="020B0602020104020603" pitchFamily="34" charset="0"/>
            </a:rPr>
            <a:t>Reliable</a:t>
          </a:r>
          <a:endParaRPr lang="en-US" sz="2900" b="1" kern="1200" dirty="0">
            <a:latin typeface="Tw Cen MT" panose="020B0602020104020603" pitchFamily="34" charset="0"/>
          </a:endParaRPr>
        </a:p>
      </dsp:txBody>
      <dsp:txXfrm>
        <a:off x="5302703" y="210867"/>
        <a:ext cx="2324701" cy="929880"/>
      </dsp:txXfrm>
    </dsp:sp>
    <dsp:sp modelId="{74A63B3D-0608-4CAB-B48C-FF1BAF5E76A9}">
      <dsp:nvSpPr>
        <dsp:cNvPr id="0" name=""/>
        <dsp:cNvSpPr/>
      </dsp:nvSpPr>
      <dsp:spPr>
        <a:xfrm>
          <a:off x="5302703" y="1140748"/>
          <a:ext cx="2324701" cy="28548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Go straight to assigned area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Stay in line</a:t>
          </a:r>
          <a:endParaRPr lang="en-US" sz="2000" kern="1200" dirty="0">
            <a:latin typeface="Tw Cen MT" panose="020B06020201040206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w Cen MT" panose="020B0602020104020603" pitchFamily="34" charset="0"/>
            </a:rPr>
            <a:t>Walk on the right side of the hall (one foot on red, one foot on white)</a:t>
          </a:r>
          <a:endParaRPr lang="en-US" sz="2000" kern="1200" dirty="0">
            <a:latin typeface="Tw Cen MT" panose="020B0602020104020603" pitchFamily="34" charset="0"/>
          </a:endParaRPr>
        </a:p>
      </dsp:txBody>
      <dsp:txXfrm>
        <a:off x="5302703" y="1140748"/>
        <a:ext cx="2324701" cy="2854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6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89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1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1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6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6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6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0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0557D-4B63-4838-8E07-9D1A66284117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C1ED2-7336-4AA2-B79D-FD9E48F3D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2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9351484"/>
              </p:ext>
            </p:extLst>
          </p:nvPr>
        </p:nvGraphicFramePr>
        <p:xfrm>
          <a:off x="2443340" y="1942221"/>
          <a:ext cx="7629789" cy="420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30" y="0"/>
            <a:ext cx="5460524" cy="1909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53200"/>
            <a:ext cx="12192000" cy="604800"/>
            <a:chOff x="5302703" y="256102"/>
            <a:chExt cx="2324701" cy="604800"/>
          </a:xfrm>
          <a:solidFill>
            <a:srgbClr val="FFCC66"/>
          </a:solidFill>
        </p:grpSpPr>
        <p:sp>
          <p:nvSpPr>
            <p:cNvPr id="6" name="Rectangle 5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latin typeface="Tw Cen MT" panose="020B0602020104020603" pitchFamily="34" charset="0"/>
                </a:rPr>
                <a:t>Hallway Expectations</a:t>
              </a:r>
              <a:endParaRPr lang="en-US" sz="3200" b="1" kern="12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01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22111928"/>
              </p:ext>
            </p:extLst>
          </p:nvPr>
        </p:nvGraphicFramePr>
        <p:xfrm>
          <a:off x="2443340" y="1942221"/>
          <a:ext cx="7629789" cy="420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30" y="0"/>
            <a:ext cx="5460524" cy="1909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53200"/>
            <a:ext cx="12192000" cy="604800"/>
            <a:chOff x="5302703" y="256102"/>
            <a:chExt cx="2324701" cy="604800"/>
          </a:xfrm>
          <a:solidFill>
            <a:srgbClr val="FFCC66"/>
          </a:solidFill>
        </p:grpSpPr>
        <p:sp>
          <p:nvSpPr>
            <p:cNvPr id="6" name="Rectangle 5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latin typeface="Tw Cen MT" panose="020B0602020104020603" pitchFamily="34" charset="0"/>
                </a:rPr>
                <a:t>Classroom Expectations</a:t>
              </a:r>
              <a:endParaRPr lang="en-US" sz="3200" b="1" kern="12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02889" y="1690422"/>
            <a:ext cx="7610135" cy="4451842"/>
            <a:chOff x="2453166" y="1942221"/>
            <a:chExt cx="7610135" cy="4451842"/>
          </a:xfrm>
        </p:grpSpPr>
        <p:sp>
          <p:nvSpPr>
            <p:cNvPr id="3" name="Freeform 2"/>
            <p:cNvSpPr/>
            <p:nvPr/>
          </p:nvSpPr>
          <p:spPr>
            <a:xfrm>
              <a:off x="2453166" y="1942221"/>
              <a:ext cx="2320163" cy="610616"/>
            </a:xfrm>
            <a:custGeom>
              <a:avLst/>
              <a:gdLst>
                <a:gd name="connsiteX0" fmla="*/ 0 w 2320163"/>
                <a:gd name="connsiteY0" fmla="*/ 0 h 610616"/>
                <a:gd name="connsiteX1" fmla="*/ 2320163 w 2320163"/>
                <a:gd name="connsiteY1" fmla="*/ 0 h 610616"/>
                <a:gd name="connsiteX2" fmla="*/ 2320163 w 2320163"/>
                <a:gd name="connsiteY2" fmla="*/ 610616 h 610616"/>
                <a:gd name="connsiteX3" fmla="*/ 0 w 2320163"/>
                <a:gd name="connsiteY3" fmla="*/ 610616 h 610616"/>
                <a:gd name="connsiteX4" fmla="*/ 0 w 2320163"/>
                <a:gd name="connsiteY4" fmla="*/ 0 h 61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163" h="610616">
                  <a:moveTo>
                    <a:pt x="0" y="0"/>
                  </a:moveTo>
                  <a:lnTo>
                    <a:pt x="2320163" y="0"/>
                  </a:lnTo>
                  <a:lnTo>
                    <a:pt x="2320163" y="610616"/>
                  </a:lnTo>
                  <a:lnTo>
                    <a:pt x="0" y="610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6248" tIns="117856" rIns="206248" bIns="117856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b="1" kern="1200" dirty="0" smtClean="0">
                  <a:latin typeface="Tw Cen MT" panose="020B0602020104020603" pitchFamily="34" charset="0"/>
                  <a:cs typeface="Times New Roman" panose="02020603050405020304" pitchFamily="18" charset="0"/>
                </a:rPr>
                <a:t>Respectful</a:t>
              </a:r>
              <a:endParaRPr lang="en-US" sz="2900" b="1" kern="1200" dirty="0">
                <a:latin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2453166" y="2552837"/>
              <a:ext cx="2320163" cy="3811398"/>
            </a:xfrm>
            <a:custGeom>
              <a:avLst/>
              <a:gdLst>
                <a:gd name="connsiteX0" fmla="*/ 0 w 2320163"/>
                <a:gd name="connsiteY0" fmla="*/ 0 h 1901175"/>
                <a:gd name="connsiteX1" fmla="*/ 2320163 w 2320163"/>
                <a:gd name="connsiteY1" fmla="*/ 0 h 1901175"/>
                <a:gd name="connsiteX2" fmla="*/ 2320163 w 2320163"/>
                <a:gd name="connsiteY2" fmla="*/ 1901175 h 1901175"/>
                <a:gd name="connsiteX3" fmla="*/ 0 w 2320163"/>
                <a:gd name="connsiteY3" fmla="*/ 1901175 h 1901175"/>
                <a:gd name="connsiteX4" fmla="*/ 0 w 2320163"/>
                <a:gd name="connsiteY4" fmla="*/ 0 h 190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163" h="1901175">
                  <a:moveTo>
                    <a:pt x="0" y="0"/>
                  </a:moveTo>
                  <a:lnTo>
                    <a:pt x="2320163" y="0"/>
                  </a:lnTo>
                  <a:lnTo>
                    <a:pt x="2320163" y="1901175"/>
                  </a:lnTo>
                  <a:lnTo>
                    <a:pt x="0" y="1901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Use Manners:       -Chew with your mouth closed       -Use your utensils -Use kind words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Only talk to others close to you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Follow directions first time given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Raise hand if you have a question or need help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5083443" y="1942221"/>
              <a:ext cx="2320163" cy="640444"/>
            </a:xfrm>
            <a:custGeom>
              <a:avLst/>
              <a:gdLst>
                <a:gd name="connsiteX0" fmla="*/ 0 w 2320163"/>
                <a:gd name="connsiteY0" fmla="*/ 0 h 610616"/>
                <a:gd name="connsiteX1" fmla="*/ 2320163 w 2320163"/>
                <a:gd name="connsiteY1" fmla="*/ 0 h 610616"/>
                <a:gd name="connsiteX2" fmla="*/ 2320163 w 2320163"/>
                <a:gd name="connsiteY2" fmla="*/ 610616 h 610616"/>
                <a:gd name="connsiteX3" fmla="*/ 0 w 2320163"/>
                <a:gd name="connsiteY3" fmla="*/ 610616 h 610616"/>
                <a:gd name="connsiteX4" fmla="*/ 0 w 2320163"/>
                <a:gd name="connsiteY4" fmla="*/ 0 h 61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163" h="610616">
                  <a:moveTo>
                    <a:pt x="0" y="0"/>
                  </a:moveTo>
                  <a:lnTo>
                    <a:pt x="2320163" y="0"/>
                  </a:lnTo>
                  <a:lnTo>
                    <a:pt x="2320163" y="610616"/>
                  </a:lnTo>
                  <a:lnTo>
                    <a:pt x="0" y="610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6248" tIns="117856" rIns="206248" bIns="117856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b="1" kern="1200" dirty="0" smtClean="0">
                  <a:latin typeface="Tw Cen MT" panose="020B0602020104020603" pitchFamily="34" charset="0"/>
                  <a:cs typeface="Times New Roman" panose="02020603050405020304" pitchFamily="18" charset="0"/>
                </a:rPr>
                <a:t>Responsible</a:t>
              </a:r>
              <a:endParaRPr lang="en-US" sz="2900" b="1" kern="1200" dirty="0">
                <a:latin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083443" y="2582665"/>
              <a:ext cx="2320163" cy="3811398"/>
            </a:xfrm>
            <a:custGeom>
              <a:avLst/>
              <a:gdLst>
                <a:gd name="connsiteX0" fmla="*/ 0 w 2320163"/>
                <a:gd name="connsiteY0" fmla="*/ 0 h 1901175"/>
                <a:gd name="connsiteX1" fmla="*/ 2320163 w 2320163"/>
                <a:gd name="connsiteY1" fmla="*/ 0 h 1901175"/>
                <a:gd name="connsiteX2" fmla="*/ 2320163 w 2320163"/>
                <a:gd name="connsiteY2" fmla="*/ 1901175 h 1901175"/>
                <a:gd name="connsiteX3" fmla="*/ 0 w 2320163"/>
                <a:gd name="connsiteY3" fmla="*/ 1901175 h 1901175"/>
                <a:gd name="connsiteX4" fmla="*/ 0 w 2320163"/>
                <a:gd name="connsiteY4" fmla="*/ 0 h 190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163" h="1901175">
                  <a:moveTo>
                    <a:pt x="0" y="0"/>
                  </a:moveTo>
                  <a:lnTo>
                    <a:pt x="2320163" y="0"/>
                  </a:lnTo>
                  <a:lnTo>
                    <a:pt x="2320163" y="1901175"/>
                  </a:lnTo>
                  <a:lnTo>
                    <a:pt x="0" y="1901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Get tray and utensils then go to assigned seat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Hold tray with both hands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Keep food to self without sharing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When standing in line, voices are at a </a:t>
              </a:r>
              <a:r>
                <a:rPr lang="en-US" sz="2000" kern="1200" dirty="0" smtClean="0">
                  <a:latin typeface="Tw Cen MT" panose="020B0602020104020603" pitchFamily="34" charset="0"/>
                </a:rPr>
                <a:t>level zero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Walking feet at all times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7743138" y="1942221"/>
              <a:ext cx="2320163" cy="610616"/>
            </a:xfrm>
            <a:custGeom>
              <a:avLst/>
              <a:gdLst>
                <a:gd name="connsiteX0" fmla="*/ 0 w 2320163"/>
                <a:gd name="connsiteY0" fmla="*/ 0 h 610616"/>
                <a:gd name="connsiteX1" fmla="*/ 2320163 w 2320163"/>
                <a:gd name="connsiteY1" fmla="*/ 0 h 610616"/>
                <a:gd name="connsiteX2" fmla="*/ 2320163 w 2320163"/>
                <a:gd name="connsiteY2" fmla="*/ 610616 h 610616"/>
                <a:gd name="connsiteX3" fmla="*/ 0 w 2320163"/>
                <a:gd name="connsiteY3" fmla="*/ 610616 h 610616"/>
                <a:gd name="connsiteX4" fmla="*/ 0 w 2320163"/>
                <a:gd name="connsiteY4" fmla="*/ 0 h 61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163" h="610616">
                  <a:moveTo>
                    <a:pt x="0" y="0"/>
                  </a:moveTo>
                  <a:lnTo>
                    <a:pt x="2320163" y="0"/>
                  </a:lnTo>
                  <a:lnTo>
                    <a:pt x="2320163" y="610616"/>
                  </a:lnTo>
                  <a:lnTo>
                    <a:pt x="0" y="610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6248" tIns="117856" rIns="206248" bIns="117856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b="1" kern="1200" dirty="0" smtClean="0">
                  <a:latin typeface="Tw Cen MT" panose="020B0602020104020603" pitchFamily="34" charset="0"/>
                </a:rPr>
                <a:t>Reliable</a:t>
              </a:r>
              <a:endParaRPr lang="en-US" sz="2900" b="1" kern="1200" dirty="0">
                <a:latin typeface="Tw Cen MT" panose="020B0602020104020603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743138" y="2552837"/>
              <a:ext cx="2320163" cy="3811398"/>
            </a:xfrm>
            <a:custGeom>
              <a:avLst/>
              <a:gdLst>
                <a:gd name="connsiteX0" fmla="*/ 0 w 2320163"/>
                <a:gd name="connsiteY0" fmla="*/ 0 h 1901175"/>
                <a:gd name="connsiteX1" fmla="*/ 2320163 w 2320163"/>
                <a:gd name="connsiteY1" fmla="*/ 0 h 1901175"/>
                <a:gd name="connsiteX2" fmla="*/ 2320163 w 2320163"/>
                <a:gd name="connsiteY2" fmla="*/ 1901175 h 1901175"/>
                <a:gd name="connsiteX3" fmla="*/ 0 w 2320163"/>
                <a:gd name="connsiteY3" fmla="*/ 1901175 h 1901175"/>
                <a:gd name="connsiteX4" fmla="*/ 0 w 2320163"/>
                <a:gd name="connsiteY4" fmla="*/ 0 h 190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0163" h="1901175">
                  <a:moveTo>
                    <a:pt x="0" y="0"/>
                  </a:moveTo>
                  <a:lnTo>
                    <a:pt x="2320163" y="0"/>
                  </a:lnTo>
                  <a:lnTo>
                    <a:pt x="2320163" y="1901175"/>
                  </a:lnTo>
                  <a:lnTo>
                    <a:pt x="0" y="1901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Know your lunch number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Be aware of voice level according to cup color on table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>
                  <a:latin typeface="Tw Cen MT" panose="020B0602020104020603" pitchFamily="34" charset="0"/>
                </a:rPr>
                <a:t>Clean up after yourself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695" y="-244581"/>
            <a:ext cx="5460524" cy="193500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53200"/>
            <a:ext cx="12192000" cy="604800"/>
            <a:chOff x="5302703" y="256102"/>
            <a:chExt cx="2324701" cy="604800"/>
          </a:xfrm>
          <a:solidFill>
            <a:srgbClr val="FFCC66"/>
          </a:solidFill>
        </p:grpSpPr>
        <p:sp>
          <p:nvSpPr>
            <p:cNvPr id="6" name="Rectangle 5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latin typeface="Tw Cen MT" panose="020B0602020104020603" pitchFamily="34" charset="0"/>
                </a:rPr>
                <a:t>Cafeteria Expectations</a:t>
              </a:r>
              <a:endParaRPr lang="en-US" sz="3200" b="1" kern="12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180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59370410"/>
              </p:ext>
            </p:extLst>
          </p:nvPr>
        </p:nvGraphicFramePr>
        <p:xfrm>
          <a:off x="2443340" y="1942221"/>
          <a:ext cx="7629789" cy="420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30" y="0"/>
            <a:ext cx="5460524" cy="1909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53200"/>
            <a:ext cx="12192000" cy="604800"/>
            <a:chOff x="5302703" y="256102"/>
            <a:chExt cx="2324701" cy="604800"/>
          </a:xfrm>
          <a:solidFill>
            <a:srgbClr val="FFCC66"/>
          </a:solidFill>
        </p:grpSpPr>
        <p:sp>
          <p:nvSpPr>
            <p:cNvPr id="6" name="Rectangle 5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latin typeface="Tw Cen MT" panose="020B0602020104020603" pitchFamily="34" charset="0"/>
                </a:rPr>
                <a:t>Restroom Expectations</a:t>
              </a:r>
              <a:endParaRPr lang="en-US" sz="3200" b="1" kern="12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3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1550785"/>
              </p:ext>
            </p:extLst>
          </p:nvPr>
        </p:nvGraphicFramePr>
        <p:xfrm>
          <a:off x="2443340" y="1909363"/>
          <a:ext cx="7629789" cy="4239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30" y="0"/>
            <a:ext cx="5460524" cy="1909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53200"/>
            <a:ext cx="12192000" cy="604800"/>
            <a:chOff x="5302703" y="256102"/>
            <a:chExt cx="2324701" cy="604800"/>
          </a:xfrm>
          <a:solidFill>
            <a:srgbClr val="FFCC66"/>
          </a:solidFill>
        </p:grpSpPr>
        <p:sp>
          <p:nvSpPr>
            <p:cNvPr id="6" name="Rectangle 5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latin typeface="Tw Cen MT" panose="020B0602020104020603" pitchFamily="34" charset="0"/>
                </a:rPr>
                <a:t>Assembly Expectations</a:t>
              </a:r>
              <a:endParaRPr lang="en-US" sz="3200" b="1" kern="12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58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2277" y="2007921"/>
            <a:ext cx="7625020" cy="3612950"/>
            <a:chOff x="2445724" y="1954132"/>
            <a:chExt cx="7625020" cy="4165792"/>
          </a:xfrm>
        </p:grpSpPr>
        <p:sp>
          <p:nvSpPr>
            <p:cNvPr id="3" name="Freeform 2"/>
            <p:cNvSpPr/>
            <p:nvPr/>
          </p:nvSpPr>
          <p:spPr>
            <a:xfrm>
              <a:off x="2445724" y="1961221"/>
              <a:ext cx="2324701" cy="604800"/>
            </a:xfrm>
            <a:custGeom>
              <a:avLst/>
              <a:gdLst>
                <a:gd name="connsiteX0" fmla="*/ 0 w 2324701"/>
                <a:gd name="connsiteY0" fmla="*/ 0 h 604800"/>
                <a:gd name="connsiteX1" fmla="*/ 2324701 w 2324701"/>
                <a:gd name="connsiteY1" fmla="*/ 0 h 604800"/>
                <a:gd name="connsiteX2" fmla="*/ 2324701 w 2324701"/>
                <a:gd name="connsiteY2" fmla="*/ 604800 h 604800"/>
                <a:gd name="connsiteX3" fmla="*/ 0 w 2324701"/>
                <a:gd name="connsiteY3" fmla="*/ 604800 h 604800"/>
                <a:gd name="connsiteX4" fmla="*/ 0 w 2324701"/>
                <a:gd name="connsiteY4" fmla="*/ 0 h 6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701" h="604800">
                  <a:moveTo>
                    <a:pt x="0" y="0"/>
                  </a:moveTo>
                  <a:lnTo>
                    <a:pt x="2324701" y="0"/>
                  </a:lnTo>
                  <a:lnTo>
                    <a:pt x="2324701" y="604800"/>
                  </a:lnTo>
                  <a:lnTo>
                    <a:pt x="0" y="60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6248" tIns="117856" rIns="206248" bIns="117856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b="1" kern="1200" dirty="0" smtClean="0">
                  <a:latin typeface="Tw Cen MT" panose="020B0602020104020603" pitchFamily="34" charset="0"/>
                  <a:cs typeface="Times New Roman" panose="02020603050405020304" pitchFamily="18" charset="0"/>
                </a:rPr>
                <a:t>Respectful</a:t>
              </a:r>
              <a:endParaRPr lang="en-US" sz="2900" b="1" kern="1200" dirty="0">
                <a:latin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2445724" y="2566021"/>
              <a:ext cx="2324701" cy="3530756"/>
            </a:xfrm>
            <a:custGeom>
              <a:avLst/>
              <a:gdLst>
                <a:gd name="connsiteX0" fmla="*/ 0 w 2324701"/>
                <a:gd name="connsiteY0" fmla="*/ 0 h 3530756"/>
                <a:gd name="connsiteX1" fmla="*/ 2324701 w 2324701"/>
                <a:gd name="connsiteY1" fmla="*/ 0 h 3530756"/>
                <a:gd name="connsiteX2" fmla="*/ 2324701 w 2324701"/>
                <a:gd name="connsiteY2" fmla="*/ 3530756 h 3530756"/>
                <a:gd name="connsiteX3" fmla="*/ 0 w 2324701"/>
                <a:gd name="connsiteY3" fmla="*/ 3530756 h 3530756"/>
                <a:gd name="connsiteX4" fmla="*/ 0 w 2324701"/>
                <a:gd name="connsiteY4" fmla="*/ 0 h 353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701" h="3530756">
                  <a:moveTo>
                    <a:pt x="0" y="0"/>
                  </a:moveTo>
                  <a:lnTo>
                    <a:pt x="2324701" y="0"/>
                  </a:lnTo>
                  <a:lnTo>
                    <a:pt x="2324701" y="3530756"/>
                  </a:lnTo>
                  <a:lnTo>
                    <a:pt x="0" y="3530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Play fairly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Keep your hands and feet to yourself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Use kind words and actions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Line up when signaled by teacher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5081145" y="1954132"/>
              <a:ext cx="2324701" cy="751336"/>
            </a:xfrm>
            <a:custGeom>
              <a:avLst/>
              <a:gdLst>
                <a:gd name="connsiteX0" fmla="*/ 0 w 2324701"/>
                <a:gd name="connsiteY0" fmla="*/ 0 h 751336"/>
                <a:gd name="connsiteX1" fmla="*/ 2324701 w 2324701"/>
                <a:gd name="connsiteY1" fmla="*/ 0 h 751336"/>
                <a:gd name="connsiteX2" fmla="*/ 2324701 w 2324701"/>
                <a:gd name="connsiteY2" fmla="*/ 751336 h 751336"/>
                <a:gd name="connsiteX3" fmla="*/ 0 w 2324701"/>
                <a:gd name="connsiteY3" fmla="*/ 751336 h 751336"/>
                <a:gd name="connsiteX4" fmla="*/ 0 w 2324701"/>
                <a:gd name="connsiteY4" fmla="*/ 0 h 75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701" h="751336">
                  <a:moveTo>
                    <a:pt x="0" y="0"/>
                  </a:moveTo>
                  <a:lnTo>
                    <a:pt x="2324701" y="0"/>
                  </a:lnTo>
                  <a:lnTo>
                    <a:pt x="2324701" y="751336"/>
                  </a:lnTo>
                  <a:lnTo>
                    <a:pt x="0" y="75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6248" tIns="117856" rIns="206248" bIns="117856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b="1" kern="1200" dirty="0" smtClean="0">
                  <a:latin typeface="Tw Cen MT" panose="020B0602020104020603" pitchFamily="34" charset="0"/>
                  <a:cs typeface="Times New Roman" panose="02020603050405020304" pitchFamily="18" charset="0"/>
                </a:rPr>
                <a:t>Responsible</a:t>
              </a:r>
              <a:endParaRPr lang="en-US" sz="2900" b="1" kern="1200" dirty="0">
                <a:latin typeface="Tw Cen MT" panose="020B0602020104020603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082447" y="2589168"/>
              <a:ext cx="2324701" cy="3530756"/>
            </a:xfrm>
            <a:custGeom>
              <a:avLst/>
              <a:gdLst>
                <a:gd name="connsiteX0" fmla="*/ 0 w 2324701"/>
                <a:gd name="connsiteY0" fmla="*/ 0 h 3530756"/>
                <a:gd name="connsiteX1" fmla="*/ 2324701 w 2324701"/>
                <a:gd name="connsiteY1" fmla="*/ 0 h 3530756"/>
                <a:gd name="connsiteX2" fmla="*/ 2324701 w 2324701"/>
                <a:gd name="connsiteY2" fmla="*/ 3530756 h 3530756"/>
                <a:gd name="connsiteX3" fmla="*/ 0 w 2324701"/>
                <a:gd name="connsiteY3" fmla="*/ 3530756 h 3530756"/>
                <a:gd name="connsiteX4" fmla="*/ 0 w 2324701"/>
                <a:gd name="connsiteY4" fmla="*/ 0 h 353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701" h="3530756">
                  <a:moveTo>
                    <a:pt x="0" y="0"/>
                  </a:moveTo>
                  <a:lnTo>
                    <a:pt x="2324701" y="0"/>
                  </a:lnTo>
                  <a:lnTo>
                    <a:pt x="2324701" y="3530756"/>
                  </a:lnTo>
                  <a:lnTo>
                    <a:pt x="0" y="3530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Use equipment as intended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Stay in assigned area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Throw away trash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7746043" y="1961221"/>
              <a:ext cx="2324701" cy="604800"/>
            </a:xfrm>
            <a:custGeom>
              <a:avLst/>
              <a:gdLst>
                <a:gd name="connsiteX0" fmla="*/ 0 w 2324701"/>
                <a:gd name="connsiteY0" fmla="*/ 0 h 604800"/>
                <a:gd name="connsiteX1" fmla="*/ 2324701 w 2324701"/>
                <a:gd name="connsiteY1" fmla="*/ 0 h 604800"/>
                <a:gd name="connsiteX2" fmla="*/ 2324701 w 2324701"/>
                <a:gd name="connsiteY2" fmla="*/ 604800 h 604800"/>
                <a:gd name="connsiteX3" fmla="*/ 0 w 2324701"/>
                <a:gd name="connsiteY3" fmla="*/ 604800 h 604800"/>
                <a:gd name="connsiteX4" fmla="*/ 0 w 2324701"/>
                <a:gd name="connsiteY4" fmla="*/ 0 h 6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701" h="604800">
                  <a:moveTo>
                    <a:pt x="0" y="0"/>
                  </a:moveTo>
                  <a:lnTo>
                    <a:pt x="2324701" y="0"/>
                  </a:lnTo>
                  <a:lnTo>
                    <a:pt x="2324701" y="604800"/>
                  </a:lnTo>
                  <a:lnTo>
                    <a:pt x="0" y="60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6248" tIns="117856" rIns="206248" bIns="117856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b="1" kern="1200" dirty="0" smtClean="0">
                  <a:latin typeface="Tw Cen MT" panose="020B0602020104020603" pitchFamily="34" charset="0"/>
                </a:rPr>
                <a:t>Reliable</a:t>
              </a:r>
              <a:endParaRPr lang="en-US" sz="2900" b="1" kern="1200" dirty="0">
                <a:latin typeface="Tw Cen MT" panose="020B0602020104020603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746043" y="2566021"/>
              <a:ext cx="2324701" cy="3530756"/>
            </a:xfrm>
            <a:custGeom>
              <a:avLst/>
              <a:gdLst>
                <a:gd name="connsiteX0" fmla="*/ 0 w 2324701"/>
                <a:gd name="connsiteY0" fmla="*/ 0 h 3530756"/>
                <a:gd name="connsiteX1" fmla="*/ 2324701 w 2324701"/>
                <a:gd name="connsiteY1" fmla="*/ 0 h 3530756"/>
                <a:gd name="connsiteX2" fmla="*/ 2324701 w 2324701"/>
                <a:gd name="connsiteY2" fmla="*/ 3530756 h 3530756"/>
                <a:gd name="connsiteX3" fmla="*/ 0 w 2324701"/>
                <a:gd name="connsiteY3" fmla="*/ 3530756 h 3530756"/>
                <a:gd name="connsiteX4" fmla="*/ 0 w 2324701"/>
                <a:gd name="connsiteY4" fmla="*/ 0 h 353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701" h="3530756">
                  <a:moveTo>
                    <a:pt x="0" y="0"/>
                  </a:moveTo>
                  <a:lnTo>
                    <a:pt x="2324701" y="0"/>
                  </a:lnTo>
                  <a:lnTo>
                    <a:pt x="2324701" y="3530756"/>
                  </a:lnTo>
                  <a:lnTo>
                    <a:pt x="0" y="3530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Take turns with equipment 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Bring in all items taken out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latin typeface="Tw Cen MT" panose="020B0602020104020603" pitchFamily="34" charset="0"/>
                </a:rPr>
                <a:t>Report problems or unsafe behavior to teacher</a:t>
              </a: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latin typeface="Tw Cen MT" panose="020B0602020104020603" pitchFamily="34" charset="0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30" y="0"/>
            <a:ext cx="5460524" cy="1909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53200"/>
            <a:ext cx="12192000" cy="604800"/>
            <a:chOff x="5302703" y="256102"/>
            <a:chExt cx="2324701" cy="604800"/>
          </a:xfrm>
          <a:solidFill>
            <a:srgbClr val="FFCC66"/>
          </a:solidFill>
        </p:grpSpPr>
        <p:sp>
          <p:nvSpPr>
            <p:cNvPr id="6" name="Rectangle 5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302703" y="256102"/>
              <a:ext cx="2324701" cy="604800"/>
            </a:xfrm>
            <a:prstGeom prst="rect">
              <a:avLst/>
            </a:prstGeom>
            <a:solidFill>
              <a:srgbClr val="8A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latin typeface="Tw Cen MT" panose="020B0602020104020603" pitchFamily="34" charset="0"/>
                </a:rPr>
                <a:t>Playground Expectations</a:t>
              </a:r>
              <a:endParaRPr lang="en-US" sz="3200" b="1" kern="1200" dirty="0">
                <a:latin typeface="Tw Cen MT" panose="020B06020201040206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15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390</Words>
  <Application>Microsoft Office PowerPoint</Application>
  <PresentationFormat>Widescreen</PresentationFormat>
  <Paragraphs>95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Charger Expectations Hallway</dc:title>
  <dc:creator>Nicollette Sanders</dc:creator>
  <cp:lastModifiedBy>Kristy Timberlake</cp:lastModifiedBy>
  <cp:revision>29</cp:revision>
  <cp:lastPrinted>2016-04-21T17:47:13Z</cp:lastPrinted>
  <dcterms:created xsi:type="dcterms:W3CDTF">2016-04-21T17:16:56Z</dcterms:created>
  <dcterms:modified xsi:type="dcterms:W3CDTF">2016-08-05T13:51:13Z</dcterms:modified>
</cp:coreProperties>
</file>