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ink/ink2.xml" ContentType="application/inkml+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ink/ink3.xml" ContentType="application/inkml+xml"/>
  <Override PartName="/ppt/ink/ink4.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4"/>
  </p:sldMasterIdLst>
  <p:sldIdLst>
    <p:sldId id="256" r:id="rId5"/>
    <p:sldId id="269" r:id="rId6"/>
    <p:sldId id="275" r:id="rId7"/>
    <p:sldId id="258" r:id="rId8"/>
    <p:sldId id="257" r:id="rId9"/>
    <p:sldId id="270" r:id="rId10"/>
    <p:sldId id="267" r:id="rId11"/>
    <p:sldId id="271" r:id="rId12"/>
    <p:sldId id="272" r:id="rId13"/>
    <p:sldId id="263" r:id="rId14"/>
    <p:sldId id="265" r:id="rId15"/>
    <p:sldId id="259" r:id="rId16"/>
    <p:sldId id="264" r:id="rId17"/>
    <p:sldId id="260" r:id="rId18"/>
    <p:sldId id="261" r:id="rId19"/>
    <p:sldId id="266" r:id="rId20"/>
    <p:sldId id="262" r:id="rId21"/>
    <p:sldId id="274" r:id="rId22"/>
    <p:sldId id="27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p:restoredTop sz="94690"/>
  </p:normalViewPr>
  <p:slideViewPr>
    <p:cSldViewPr snapToGrid="0">
      <p:cViewPr varScale="1">
        <p:scale>
          <a:sx n="83" d="100"/>
          <a:sy n="83" d="100"/>
        </p:scale>
        <p:origin x="658" y="67"/>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15BDB7-FC1B-4E7A-B2D4-17F519ED9851}" type="doc">
      <dgm:prSet loTypeId="urn:microsoft.com/office/officeart/2005/8/layout/hierarchy1" loCatId="hierarchy" qsTypeId="urn:microsoft.com/office/officeart/2005/8/quickstyle/simple1" qsCatId="simple" csTypeId="urn:microsoft.com/office/officeart/2005/8/colors/accent6_2" csCatId="accent6"/>
      <dgm:spPr/>
      <dgm:t>
        <a:bodyPr/>
        <a:lstStyle/>
        <a:p>
          <a:endParaRPr lang="en-US"/>
        </a:p>
      </dgm:t>
    </dgm:pt>
    <dgm:pt modelId="{53916F0F-325F-48CA-ACE9-59B300864301}">
      <dgm:prSet/>
      <dgm:spPr/>
      <dgm:t>
        <a:bodyPr/>
        <a:lstStyle/>
        <a:p>
          <a:pPr rtl="0"/>
          <a:r>
            <a:rPr lang="en-US"/>
            <a:t>Mrs.</a:t>
          </a:r>
          <a:r>
            <a:rPr lang="en-US">
              <a:latin typeface="The Serif Hand Black"/>
            </a:rPr>
            <a:t> </a:t>
          </a:r>
          <a:r>
            <a:rPr lang="en-US"/>
            <a:t>Gueits:</a:t>
          </a:r>
          <a:r>
            <a:rPr lang="en-US">
              <a:latin typeface="The Serif Hand Black"/>
            </a:rPr>
            <a:t> </a:t>
          </a:r>
          <a:endParaRPr lang="en-US"/>
        </a:p>
      </dgm:t>
    </dgm:pt>
    <dgm:pt modelId="{BB7C0514-2F44-4EF2-9392-8CCAFF679BAD}" type="parTrans" cxnId="{5887375B-8FE2-4EF4-98F1-27D321F19C58}">
      <dgm:prSet/>
      <dgm:spPr/>
      <dgm:t>
        <a:bodyPr/>
        <a:lstStyle/>
        <a:p>
          <a:endParaRPr lang="en-US"/>
        </a:p>
      </dgm:t>
    </dgm:pt>
    <dgm:pt modelId="{8D31ADDC-2896-4290-8E70-AD1BF1C8D70E}" type="sibTrans" cxnId="{5887375B-8FE2-4EF4-98F1-27D321F19C58}">
      <dgm:prSet/>
      <dgm:spPr/>
      <dgm:t>
        <a:bodyPr/>
        <a:lstStyle/>
        <a:p>
          <a:endParaRPr lang="en-US"/>
        </a:p>
      </dgm:t>
    </dgm:pt>
    <dgm:pt modelId="{C42C4384-A75C-40EC-990D-DD6665C48BA7}">
      <dgm:prSet/>
      <dgm:spPr/>
      <dgm:t>
        <a:bodyPr/>
        <a:lstStyle/>
        <a:p>
          <a:pPr rtl="0"/>
          <a:r>
            <a:rPr lang="en-US" dirty="0">
              <a:latin typeface="The Serif Hand Black"/>
            </a:rPr>
            <a:t>Mon.-Tues. </a:t>
          </a:r>
          <a:r>
            <a:rPr lang="en-US" dirty="0"/>
            <a:t>631-434-2361</a:t>
          </a:r>
          <a:r>
            <a:rPr lang="en-US" dirty="0">
              <a:latin typeface="The Serif Hand Black"/>
            </a:rPr>
            <a:t> </a:t>
          </a:r>
          <a:endParaRPr lang="en-US" dirty="0"/>
        </a:p>
      </dgm:t>
    </dgm:pt>
    <dgm:pt modelId="{2EC089B7-5F27-40F1-A99F-BBD1B9DE898B}" type="parTrans" cxnId="{A71130CF-2869-4997-BEFD-6B9086ADA770}">
      <dgm:prSet/>
      <dgm:spPr/>
      <dgm:t>
        <a:bodyPr/>
        <a:lstStyle/>
        <a:p>
          <a:endParaRPr lang="en-US"/>
        </a:p>
      </dgm:t>
    </dgm:pt>
    <dgm:pt modelId="{EB8EDF99-62AB-4DAB-B5F8-4836146598C3}" type="sibTrans" cxnId="{A71130CF-2869-4997-BEFD-6B9086ADA770}">
      <dgm:prSet/>
      <dgm:spPr/>
      <dgm:t>
        <a:bodyPr/>
        <a:lstStyle/>
        <a:p>
          <a:endParaRPr lang="en-US"/>
        </a:p>
      </dgm:t>
    </dgm:pt>
    <dgm:pt modelId="{ACD914DF-0E19-4CAE-AE72-DA4DC9305B0F}">
      <dgm:prSet/>
      <dgm:spPr/>
      <dgm:t>
        <a:bodyPr/>
        <a:lstStyle/>
        <a:p>
          <a:pPr rtl="0"/>
          <a:r>
            <a:rPr lang="en-US" dirty="0">
              <a:latin typeface="The Serif Hand Black"/>
            </a:rPr>
            <a:t>Wed.-Fri. </a:t>
          </a:r>
          <a:r>
            <a:rPr lang="en-US" dirty="0"/>
            <a:t>631-434-2255</a:t>
          </a:r>
        </a:p>
      </dgm:t>
    </dgm:pt>
    <dgm:pt modelId="{14CACB52-87D6-4FCA-B42C-A340E727934F}" type="parTrans" cxnId="{372D1554-1FF0-4456-95E5-695FAF97DA2B}">
      <dgm:prSet/>
      <dgm:spPr/>
      <dgm:t>
        <a:bodyPr/>
        <a:lstStyle/>
        <a:p>
          <a:endParaRPr lang="en-US"/>
        </a:p>
      </dgm:t>
    </dgm:pt>
    <dgm:pt modelId="{76181BC5-20E5-446A-9D70-404AFDBAEE76}" type="sibTrans" cxnId="{372D1554-1FF0-4456-95E5-695FAF97DA2B}">
      <dgm:prSet/>
      <dgm:spPr/>
      <dgm:t>
        <a:bodyPr/>
        <a:lstStyle/>
        <a:p>
          <a:endParaRPr lang="en-US"/>
        </a:p>
      </dgm:t>
    </dgm:pt>
    <dgm:pt modelId="{3391EE21-440E-489D-A3B9-A5C004806ADE}" type="pres">
      <dgm:prSet presAssocID="{2A15BDB7-FC1B-4E7A-B2D4-17F519ED9851}" presName="hierChild1" presStyleCnt="0">
        <dgm:presLayoutVars>
          <dgm:chPref val="1"/>
          <dgm:dir/>
          <dgm:animOne val="branch"/>
          <dgm:animLvl val="lvl"/>
          <dgm:resizeHandles/>
        </dgm:presLayoutVars>
      </dgm:prSet>
      <dgm:spPr/>
      <dgm:t>
        <a:bodyPr/>
        <a:lstStyle/>
        <a:p>
          <a:endParaRPr lang="en-US"/>
        </a:p>
      </dgm:t>
    </dgm:pt>
    <dgm:pt modelId="{75F75A33-F96E-4881-BB39-302A6175A17D}" type="pres">
      <dgm:prSet presAssocID="{53916F0F-325F-48CA-ACE9-59B300864301}" presName="hierRoot1" presStyleCnt="0"/>
      <dgm:spPr/>
    </dgm:pt>
    <dgm:pt modelId="{69A038CF-CB0F-4195-BDA9-367C1AC39353}" type="pres">
      <dgm:prSet presAssocID="{53916F0F-325F-48CA-ACE9-59B300864301}" presName="composite" presStyleCnt="0"/>
      <dgm:spPr/>
    </dgm:pt>
    <dgm:pt modelId="{42C8DD3B-16DD-4F20-8C8F-8BE801387181}" type="pres">
      <dgm:prSet presAssocID="{53916F0F-325F-48CA-ACE9-59B300864301}" presName="background" presStyleLbl="node0" presStyleIdx="0" presStyleCnt="3"/>
      <dgm:spPr/>
    </dgm:pt>
    <dgm:pt modelId="{DB75C118-3CAC-496A-89AB-99FE42836AF5}" type="pres">
      <dgm:prSet presAssocID="{53916F0F-325F-48CA-ACE9-59B300864301}" presName="text" presStyleLbl="fgAcc0" presStyleIdx="0" presStyleCnt="3">
        <dgm:presLayoutVars>
          <dgm:chPref val="3"/>
        </dgm:presLayoutVars>
      </dgm:prSet>
      <dgm:spPr/>
      <dgm:t>
        <a:bodyPr/>
        <a:lstStyle/>
        <a:p>
          <a:endParaRPr lang="en-US"/>
        </a:p>
      </dgm:t>
    </dgm:pt>
    <dgm:pt modelId="{E2FDA251-647A-4DB3-A0A2-6B6239578811}" type="pres">
      <dgm:prSet presAssocID="{53916F0F-325F-48CA-ACE9-59B300864301}" presName="hierChild2" presStyleCnt="0"/>
      <dgm:spPr/>
    </dgm:pt>
    <dgm:pt modelId="{235E5FD8-4057-4581-A410-CBD4980C5605}" type="pres">
      <dgm:prSet presAssocID="{C42C4384-A75C-40EC-990D-DD6665C48BA7}" presName="hierRoot1" presStyleCnt="0"/>
      <dgm:spPr/>
    </dgm:pt>
    <dgm:pt modelId="{B5862C82-23FF-4543-92E7-D09377A8F49D}" type="pres">
      <dgm:prSet presAssocID="{C42C4384-A75C-40EC-990D-DD6665C48BA7}" presName="composite" presStyleCnt="0"/>
      <dgm:spPr/>
    </dgm:pt>
    <dgm:pt modelId="{4A66D994-3537-47C9-A3A6-6E623E3F2005}" type="pres">
      <dgm:prSet presAssocID="{C42C4384-A75C-40EC-990D-DD6665C48BA7}" presName="background" presStyleLbl="node0" presStyleIdx="1" presStyleCnt="3"/>
      <dgm:spPr/>
    </dgm:pt>
    <dgm:pt modelId="{A96E976C-F81B-4AF9-BB54-E4AE0ED74AC9}" type="pres">
      <dgm:prSet presAssocID="{C42C4384-A75C-40EC-990D-DD6665C48BA7}" presName="text" presStyleLbl="fgAcc0" presStyleIdx="1" presStyleCnt="3">
        <dgm:presLayoutVars>
          <dgm:chPref val="3"/>
        </dgm:presLayoutVars>
      </dgm:prSet>
      <dgm:spPr/>
      <dgm:t>
        <a:bodyPr/>
        <a:lstStyle/>
        <a:p>
          <a:endParaRPr lang="en-US"/>
        </a:p>
      </dgm:t>
    </dgm:pt>
    <dgm:pt modelId="{BCE8372C-3C81-4174-BD90-8BE5082FCA7D}" type="pres">
      <dgm:prSet presAssocID="{C42C4384-A75C-40EC-990D-DD6665C48BA7}" presName="hierChild2" presStyleCnt="0"/>
      <dgm:spPr/>
    </dgm:pt>
    <dgm:pt modelId="{3C7F4CB0-BBF5-49AF-A15E-20FB77E206B6}" type="pres">
      <dgm:prSet presAssocID="{ACD914DF-0E19-4CAE-AE72-DA4DC9305B0F}" presName="hierRoot1" presStyleCnt="0"/>
      <dgm:spPr/>
    </dgm:pt>
    <dgm:pt modelId="{4A2AD027-C25A-4934-B2A1-25CDB7D981C8}" type="pres">
      <dgm:prSet presAssocID="{ACD914DF-0E19-4CAE-AE72-DA4DC9305B0F}" presName="composite" presStyleCnt="0"/>
      <dgm:spPr/>
    </dgm:pt>
    <dgm:pt modelId="{BFC791AF-0313-4F15-B4C4-123F41E783CC}" type="pres">
      <dgm:prSet presAssocID="{ACD914DF-0E19-4CAE-AE72-DA4DC9305B0F}" presName="background" presStyleLbl="node0" presStyleIdx="2" presStyleCnt="3"/>
      <dgm:spPr/>
    </dgm:pt>
    <dgm:pt modelId="{4529AEAC-DD43-4989-9581-881B86755C7E}" type="pres">
      <dgm:prSet presAssocID="{ACD914DF-0E19-4CAE-AE72-DA4DC9305B0F}" presName="text" presStyleLbl="fgAcc0" presStyleIdx="2" presStyleCnt="3">
        <dgm:presLayoutVars>
          <dgm:chPref val="3"/>
        </dgm:presLayoutVars>
      </dgm:prSet>
      <dgm:spPr/>
      <dgm:t>
        <a:bodyPr/>
        <a:lstStyle/>
        <a:p>
          <a:endParaRPr lang="en-US"/>
        </a:p>
      </dgm:t>
    </dgm:pt>
    <dgm:pt modelId="{A3BAA220-2C74-4F81-A3A2-2E939E51A338}" type="pres">
      <dgm:prSet presAssocID="{ACD914DF-0E19-4CAE-AE72-DA4DC9305B0F}" presName="hierChild2" presStyleCnt="0"/>
      <dgm:spPr/>
    </dgm:pt>
  </dgm:ptLst>
  <dgm:cxnLst>
    <dgm:cxn modelId="{B2145FA2-9BAC-41C2-AF0E-20F51F729987}" type="presOf" srcId="{53916F0F-325F-48CA-ACE9-59B300864301}" destId="{DB75C118-3CAC-496A-89AB-99FE42836AF5}" srcOrd="0" destOrd="0" presId="urn:microsoft.com/office/officeart/2005/8/layout/hierarchy1"/>
    <dgm:cxn modelId="{A71130CF-2869-4997-BEFD-6B9086ADA770}" srcId="{2A15BDB7-FC1B-4E7A-B2D4-17F519ED9851}" destId="{C42C4384-A75C-40EC-990D-DD6665C48BA7}" srcOrd="1" destOrd="0" parTransId="{2EC089B7-5F27-40F1-A99F-BBD1B9DE898B}" sibTransId="{EB8EDF99-62AB-4DAB-B5F8-4836146598C3}"/>
    <dgm:cxn modelId="{E50E2E4E-3FFB-472F-9016-B70441B5A4E0}" type="presOf" srcId="{C42C4384-A75C-40EC-990D-DD6665C48BA7}" destId="{A96E976C-F81B-4AF9-BB54-E4AE0ED74AC9}" srcOrd="0" destOrd="0" presId="urn:microsoft.com/office/officeart/2005/8/layout/hierarchy1"/>
    <dgm:cxn modelId="{8B952336-2B44-4569-B085-3A697B4B3DC8}" type="presOf" srcId="{ACD914DF-0E19-4CAE-AE72-DA4DC9305B0F}" destId="{4529AEAC-DD43-4989-9581-881B86755C7E}" srcOrd="0" destOrd="0" presId="urn:microsoft.com/office/officeart/2005/8/layout/hierarchy1"/>
    <dgm:cxn modelId="{5887375B-8FE2-4EF4-98F1-27D321F19C58}" srcId="{2A15BDB7-FC1B-4E7A-B2D4-17F519ED9851}" destId="{53916F0F-325F-48CA-ACE9-59B300864301}" srcOrd="0" destOrd="0" parTransId="{BB7C0514-2F44-4EF2-9392-8CCAFF679BAD}" sibTransId="{8D31ADDC-2896-4290-8E70-AD1BF1C8D70E}"/>
    <dgm:cxn modelId="{372D1554-1FF0-4456-95E5-695FAF97DA2B}" srcId="{2A15BDB7-FC1B-4E7A-B2D4-17F519ED9851}" destId="{ACD914DF-0E19-4CAE-AE72-DA4DC9305B0F}" srcOrd="2" destOrd="0" parTransId="{14CACB52-87D6-4FCA-B42C-A340E727934F}" sibTransId="{76181BC5-20E5-446A-9D70-404AFDBAEE76}"/>
    <dgm:cxn modelId="{492BDBF6-4010-430A-9708-883CE907EB69}" type="presOf" srcId="{2A15BDB7-FC1B-4E7A-B2D4-17F519ED9851}" destId="{3391EE21-440E-489D-A3B9-A5C004806ADE}" srcOrd="0" destOrd="0" presId="urn:microsoft.com/office/officeart/2005/8/layout/hierarchy1"/>
    <dgm:cxn modelId="{355EA7D2-4000-459A-B3D0-615DECABB43E}" type="presParOf" srcId="{3391EE21-440E-489D-A3B9-A5C004806ADE}" destId="{75F75A33-F96E-4881-BB39-302A6175A17D}" srcOrd="0" destOrd="0" presId="urn:microsoft.com/office/officeart/2005/8/layout/hierarchy1"/>
    <dgm:cxn modelId="{F65D0CEE-AEB3-4CDB-8E1E-12F22E48E8AA}" type="presParOf" srcId="{75F75A33-F96E-4881-BB39-302A6175A17D}" destId="{69A038CF-CB0F-4195-BDA9-367C1AC39353}" srcOrd="0" destOrd="0" presId="urn:microsoft.com/office/officeart/2005/8/layout/hierarchy1"/>
    <dgm:cxn modelId="{5F25A2DA-E938-4300-9D20-EEE8A0B0B9FD}" type="presParOf" srcId="{69A038CF-CB0F-4195-BDA9-367C1AC39353}" destId="{42C8DD3B-16DD-4F20-8C8F-8BE801387181}" srcOrd="0" destOrd="0" presId="urn:microsoft.com/office/officeart/2005/8/layout/hierarchy1"/>
    <dgm:cxn modelId="{D4CD3B86-FE52-49EB-AD4A-8F1031F30BF9}" type="presParOf" srcId="{69A038CF-CB0F-4195-BDA9-367C1AC39353}" destId="{DB75C118-3CAC-496A-89AB-99FE42836AF5}" srcOrd="1" destOrd="0" presId="urn:microsoft.com/office/officeart/2005/8/layout/hierarchy1"/>
    <dgm:cxn modelId="{1CA5AD43-A5B2-47AF-BDDC-E8D351D230D0}" type="presParOf" srcId="{75F75A33-F96E-4881-BB39-302A6175A17D}" destId="{E2FDA251-647A-4DB3-A0A2-6B6239578811}" srcOrd="1" destOrd="0" presId="urn:microsoft.com/office/officeart/2005/8/layout/hierarchy1"/>
    <dgm:cxn modelId="{98E9FA01-7C04-46FA-945D-A61ED22658FC}" type="presParOf" srcId="{3391EE21-440E-489D-A3B9-A5C004806ADE}" destId="{235E5FD8-4057-4581-A410-CBD4980C5605}" srcOrd="1" destOrd="0" presId="urn:microsoft.com/office/officeart/2005/8/layout/hierarchy1"/>
    <dgm:cxn modelId="{36EFB552-6763-4371-B450-0BADA615B06B}" type="presParOf" srcId="{235E5FD8-4057-4581-A410-CBD4980C5605}" destId="{B5862C82-23FF-4543-92E7-D09377A8F49D}" srcOrd="0" destOrd="0" presId="urn:microsoft.com/office/officeart/2005/8/layout/hierarchy1"/>
    <dgm:cxn modelId="{AB5CB5BC-3F93-4315-9B5C-D9AF5651E444}" type="presParOf" srcId="{B5862C82-23FF-4543-92E7-D09377A8F49D}" destId="{4A66D994-3537-47C9-A3A6-6E623E3F2005}" srcOrd="0" destOrd="0" presId="urn:microsoft.com/office/officeart/2005/8/layout/hierarchy1"/>
    <dgm:cxn modelId="{5494A782-245C-464D-971F-02A0DCB5F71C}" type="presParOf" srcId="{B5862C82-23FF-4543-92E7-D09377A8F49D}" destId="{A96E976C-F81B-4AF9-BB54-E4AE0ED74AC9}" srcOrd="1" destOrd="0" presId="urn:microsoft.com/office/officeart/2005/8/layout/hierarchy1"/>
    <dgm:cxn modelId="{528938C0-2872-4798-AA99-A58BF734ECD4}" type="presParOf" srcId="{235E5FD8-4057-4581-A410-CBD4980C5605}" destId="{BCE8372C-3C81-4174-BD90-8BE5082FCA7D}" srcOrd="1" destOrd="0" presId="urn:microsoft.com/office/officeart/2005/8/layout/hierarchy1"/>
    <dgm:cxn modelId="{AFCB18A8-0563-40BB-A3F1-594A69A9AD20}" type="presParOf" srcId="{3391EE21-440E-489D-A3B9-A5C004806ADE}" destId="{3C7F4CB0-BBF5-49AF-A15E-20FB77E206B6}" srcOrd="2" destOrd="0" presId="urn:microsoft.com/office/officeart/2005/8/layout/hierarchy1"/>
    <dgm:cxn modelId="{F3E76074-8904-4FFB-B568-0E17E1D41506}" type="presParOf" srcId="{3C7F4CB0-BBF5-49AF-A15E-20FB77E206B6}" destId="{4A2AD027-C25A-4934-B2A1-25CDB7D981C8}" srcOrd="0" destOrd="0" presId="urn:microsoft.com/office/officeart/2005/8/layout/hierarchy1"/>
    <dgm:cxn modelId="{5AF25C97-F00F-4008-AEF3-F1A824091592}" type="presParOf" srcId="{4A2AD027-C25A-4934-B2A1-25CDB7D981C8}" destId="{BFC791AF-0313-4F15-B4C4-123F41E783CC}" srcOrd="0" destOrd="0" presId="urn:microsoft.com/office/officeart/2005/8/layout/hierarchy1"/>
    <dgm:cxn modelId="{D8A21960-257A-4532-92E0-F10619C92251}" type="presParOf" srcId="{4A2AD027-C25A-4934-B2A1-25CDB7D981C8}" destId="{4529AEAC-DD43-4989-9581-881B86755C7E}" srcOrd="1" destOrd="0" presId="urn:microsoft.com/office/officeart/2005/8/layout/hierarchy1"/>
    <dgm:cxn modelId="{68CCA971-2B9F-43C6-9F6A-258AB8B305B1}" type="presParOf" srcId="{3C7F4CB0-BBF5-49AF-A15E-20FB77E206B6}" destId="{A3BAA220-2C74-4F81-A3A2-2E939E51A33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15BDB7-FC1B-4E7A-B2D4-17F519ED9851}" type="doc">
      <dgm:prSet loTypeId="urn:microsoft.com/office/officeart/2005/8/layout/hierarchy1" loCatId="hierarchy" qsTypeId="urn:microsoft.com/office/officeart/2005/8/quickstyle/simple1" qsCatId="simple" csTypeId="urn:microsoft.com/office/officeart/2005/8/colors/accent5_2" csCatId="accent5" phldr="1"/>
      <dgm:spPr/>
      <dgm:t>
        <a:bodyPr/>
        <a:lstStyle/>
        <a:p>
          <a:endParaRPr lang="en-US"/>
        </a:p>
      </dgm:t>
    </dgm:pt>
    <dgm:pt modelId="{53916F0F-325F-48CA-ACE9-59B300864301}">
      <dgm:prSet phldr="0"/>
      <dgm:spPr/>
      <dgm:t>
        <a:bodyPr/>
        <a:lstStyle/>
        <a:p>
          <a:pPr rtl="0"/>
          <a:r>
            <a:rPr lang="en-US">
              <a:latin typeface="The Serif Hand Black"/>
            </a:rPr>
            <a:t>Dr. Tully</a:t>
          </a:r>
          <a:endParaRPr lang="en-US"/>
        </a:p>
      </dgm:t>
    </dgm:pt>
    <dgm:pt modelId="{BB7C0514-2F44-4EF2-9392-8CCAFF679BAD}" type="parTrans" cxnId="{5887375B-8FE2-4EF4-98F1-27D321F19C58}">
      <dgm:prSet/>
      <dgm:spPr/>
      <dgm:t>
        <a:bodyPr/>
        <a:lstStyle/>
        <a:p>
          <a:endParaRPr lang="en-US"/>
        </a:p>
      </dgm:t>
    </dgm:pt>
    <dgm:pt modelId="{8D31ADDC-2896-4290-8E70-AD1BF1C8D70E}" type="sibTrans" cxnId="{5887375B-8FE2-4EF4-98F1-27D321F19C58}">
      <dgm:prSet/>
      <dgm:spPr/>
      <dgm:t>
        <a:bodyPr/>
        <a:lstStyle/>
        <a:p>
          <a:endParaRPr lang="en-US"/>
        </a:p>
      </dgm:t>
    </dgm:pt>
    <dgm:pt modelId="{C42C4384-A75C-40EC-990D-DD6665C48BA7}">
      <dgm:prSet/>
      <dgm:spPr/>
      <dgm:t>
        <a:bodyPr/>
        <a:lstStyle/>
        <a:p>
          <a:pPr rtl="0"/>
          <a:r>
            <a:rPr lang="en-US">
              <a:latin typeface="The Serif Hand Black"/>
            </a:rPr>
            <a:t>Monday-Friday</a:t>
          </a:r>
        </a:p>
      </dgm:t>
    </dgm:pt>
    <dgm:pt modelId="{2EC089B7-5F27-40F1-A99F-BBD1B9DE898B}" type="parTrans" cxnId="{A71130CF-2869-4997-BEFD-6B9086ADA770}">
      <dgm:prSet/>
      <dgm:spPr/>
      <dgm:t>
        <a:bodyPr/>
        <a:lstStyle/>
        <a:p>
          <a:endParaRPr lang="en-US"/>
        </a:p>
      </dgm:t>
    </dgm:pt>
    <dgm:pt modelId="{EB8EDF99-62AB-4DAB-B5F8-4836146598C3}" type="sibTrans" cxnId="{A71130CF-2869-4997-BEFD-6B9086ADA770}">
      <dgm:prSet/>
      <dgm:spPr/>
      <dgm:t>
        <a:bodyPr/>
        <a:lstStyle/>
        <a:p>
          <a:endParaRPr lang="en-US"/>
        </a:p>
      </dgm:t>
    </dgm:pt>
    <dgm:pt modelId="{5A764F98-87BA-4FDD-B893-4D8E2B8A74C2}">
      <dgm:prSet phldr="0"/>
      <dgm:spPr/>
      <dgm:t>
        <a:bodyPr/>
        <a:lstStyle/>
        <a:p>
          <a:r>
            <a:rPr lang="en-US">
              <a:latin typeface="The Serif Hand Black"/>
            </a:rPr>
            <a:t> </a:t>
          </a:r>
          <a:r>
            <a:rPr lang="en-US"/>
            <a:t>631-434-2255</a:t>
          </a:r>
        </a:p>
      </dgm:t>
    </dgm:pt>
    <dgm:pt modelId="{F871C73B-DC02-46FE-B23C-F7563D285A59}" type="parTrans" cxnId="{B7C08560-D6C2-4780-A292-498778DD2D4F}">
      <dgm:prSet/>
      <dgm:spPr/>
    </dgm:pt>
    <dgm:pt modelId="{85BECE80-6743-4E80-AD1C-A7CC53E76104}" type="sibTrans" cxnId="{B7C08560-D6C2-4780-A292-498778DD2D4F}">
      <dgm:prSet/>
      <dgm:spPr/>
    </dgm:pt>
    <dgm:pt modelId="{AD1FD1FD-83B1-4277-9FA7-FFA959B0DF13}" type="pres">
      <dgm:prSet presAssocID="{2A15BDB7-FC1B-4E7A-B2D4-17F519ED9851}" presName="hierChild1" presStyleCnt="0">
        <dgm:presLayoutVars>
          <dgm:chPref val="1"/>
          <dgm:dir/>
          <dgm:animOne val="branch"/>
          <dgm:animLvl val="lvl"/>
          <dgm:resizeHandles/>
        </dgm:presLayoutVars>
      </dgm:prSet>
      <dgm:spPr/>
      <dgm:t>
        <a:bodyPr/>
        <a:lstStyle/>
        <a:p>
          <a:endParaRPr lang="en-US"/>
        </a:p>
      </dgm:t>
    </dgm:pt>
    <dgm:pt modelId="{F16261F5-01FC-41B2-B71B-B080F0E0D73E}" type="pres">
      <dgm:prSet presAssocID="{53916F0F-325F-48CA-ACE9-59B300864301}" presName="hierRoot1" presStyleCnt="0"/>
      <dgm:spPr/>
    </dgm:pt>
    <dgm:pt modelId="{70FEABE9-8959-46B8-A6A7-588F6D1E52A0}" type="pres">
      <dgm:prSet presAssocID="{53916F0F-325F-48CA-ACE9-59B300864301}" presName="composite" presStyleCnt="0"/>
      <dgm:spPr/>
    </dgm:pt>
    <dgm:pt modelId="{B69EF58B-B7DB-4CD8-A10A-AB622F4E86C7}" type="pres">
      <dgm:prSet presAssocID="{53916F0F-325F-48CA-ACE9-59B300864301}" presName="background" presStyleLbl="node0" presStyleIdx="0" presStyleCnt="3"/>
      <dgm:spPr/>
    </dgm:pt>
    <dgm:pt modelId="{BF5AD4A8-D056-4D40-9CCD-18AB74AF87A6}" type="pres">
      <dgm:prSet presAssocID="{53916F0F-325F-48CA-ACE9-59B300864301}" presName="text" presStyleLbl="fgAcc0" presStyleIdx="0" presStyleCnt="3">
        <dgm:presLayoutVars>
          <dgm:chPref val="3"/>
        </dgm:presLayoutVars>
      </dgm:prSet>
      <dgm:spPr/>
      <dgm:t>
        <a:bodyPr/>
        <a:lstStyle/>
        <a:p>
          <a:endParaRPr lang="en-US"/>
        </a:p>
      </dgm:t>
    </dgm:pt>
    <dgm:pt modelId="{0D3A6ADA-3957-456E-A9DE-AF3CE2C90996}" type="pres">
      <dgm:prSet presAssocID="{53916F0F-325F-48CA-ACE9-59B300864301}" presName="hierChild2" presStyleCnt="0"/>
      <dgm:spPr/>
    </dgm:pt>
    <dgm:pt modelId="{35AE34CB-A8D6-4893-BA0B-CC613E17BF4B}" type="pres">
      <dgm:prSet presAssocID="{C42C4384-A75C-40EC-990D-DD6665C48BA7}" presName="hierRoot1" presStyleCnt="0"/>
      <dgm:spPr/>
    </dgm:pt>
    <dgm:pt modelId="{910652D3-C783-48DF-AEC6-C0A9F6A03193}" type="pres">
      <dgm:prSet presAssocID="{C42C4384-A75C-40EC-990D-DD6665C48BA7}" presName="composite" presStyleCnt="0"/>
      <dgm:spPr/>
    </dgm:pt>
    <dgm:pt modelId="{1DE9D8A7-284E-43EA-951D-6862FE78FDBC}" type="pres">
      <dgm:prSet presAssocID="{C42C4384-A75C-40EC-990D-DD6665C48BA7}" presName="background" presStyleLbl="node0" presStyleIdx="1" presStyleCnt="3"/>
      <dgm:spPr/>
    </dgm:pt>
    <dgm:pt modelId="{19D86684-0087-4595-B14F-45E0CCB1DEAD}" type="pres">
      <dgm:prSet presAssocID="{C42C4384-A75C-40EC-990D-DD6665C48BA7}" presName="text" presStyleLbl="fgAcc0" presStyleIdx="1" presStyleCnt="3">
        <dgm:presLayoutVars>
          <dgm:chPref val="3"/>
        </dgm:presLayoutVars>
      </dgm:prSet>
      <dgm:spPr/>
      <dgm:t>
        <a:bodyPr/>
        <a:lstStyle/>
        <a:p>
          <a:endParaRPr lang="en-US"/>
        </a:p>
      </dgm:t>
    </dgm:pt>
    <dgm:pt modelId="{A1CEE9DE-D8E4-4628-AA72-B7533EE90BEB}" type="pres">
      <dgm:prSet presAssocID="{C42C4384-A75C-40EC-990D-DD6665C48BA7}" presName="hierChild2" presStyleCnt="0"/>
      <dgm:spPr/>
    </dgm:pt>
    <dgm:pt modelId="{82CBDA91-8147-4598-997E-8267CF2DD7F8}" type="pres">
      <dgm:prSet presAssocID="{5A764F98-87BA-4FDD-B893-4D8E2B8A74C2}" presName="hierRoot1" presStyleCnt="0"/>
      <dgm:spPr/>
    </dgm:pt>
    <dgm:pt modelId="{3816CDA3-8FC5-400F-9D47-832A2B5CA0ED}" type="pres">
      <dgm:prSet presAssocID="{5A764F98-87BA-4FDD-B893-4D8E2B8A74C2}" presName="composite" presStyleCnt="0"/>
      <dgm:spPr/>
    </dgm:pt>
    <dgm:pt modelId="{847323A4-A051-4004-80F6-10E28491ECF3}" type="pres">
      <dgm:prSet presAssocID="{5A764F98-87BA-4FDD-B893-4D8E2B8A74C2}" presName="background" presStyleLbl="node0" presStyleIdx="2" presStyleCnt="3"/>
      <dgm:spPr/>
    </dgm:pt>
    <dgm:pt modelId="{44A0EA76-4676-462E-A084-0C5EC3BFE41E}" type="pres">
      <dgm:prSet presAssocID="{5A764F98-87BA-4FDD-B893-4D8E2B8A74C2}" presName="text" presStyleLbl="fgAcc0" presStyleIdx="2" presStyleCnt="3">
        <dgm:presLayoutVars>
          <dgm:chPref val="3"/>
        </dgm:presLayoutVars>
      </dgm:prSet>
      <dgm:spPr/>
      <dgm:t>
        <a:bodyPr/>
        <a:lstStyle/>
        <a:p>
          <a:endParaRPr lang="en-US"/>
        </a:p>
      </dgm:t>
    </dgm:pt>
    <dgm:pt modelId="{06DE5B9B-CA18-4B1C-AAFB-A0AE8ED4632D}" type="pres">
      <dgm:prSet presAssocID="{5A764F98-87BA-4FDD-B893-4D8E2B8A74C2}" presName="hierChild2" presStyleCnt="0"/>
      <dgm:spPr/>
    </dgm:pt>
  </dgm:ptLst>
  <dgm:cxnLst>
    <dgm:cxn modelId="{A1E7C21D-5C25-40FE-BBAC-9295E7851055}" type="presOf" srcId="{2A15BDB7-FC1B-4E7A-B2D4-17F519ED9851}" destId="{AD1FD1FD-83B1-4277-9FA7-FFA959B0DF13}" srcOrd="0" destOrd="0" presId="urn:microsoft.com/office/officeart/2005/8/layout/hierarchy1"/>
    <dgm:cxn modelId="{5887375B-8FE2-4EF4-98F1-27D321F19C58}" srcId="{2A15BDB7-FC1B-4E7A-B2D4-17F519ED9851}" destId="{53916F0F-325F-48CA-ACE9-59B300864301}" srcOrd="0" destOrd="0" parTransId="{BB7C0514-2F44-4EF2-9392-8CCAFF679BAD}" sibTransId="{8D31ADDC-2896-4290-8E70-AD1BF1C8D70E}"/>
    <dgm:cxn modelId="{B7C08560-D6C2-4780-A292-498778DD2D4F}" srcId="{2A15BDB7-FC1B-4E7A-B2D4-17F519ED9851}" destId="{5A764F98-87BA-4FDD-B893-4D8E2B8A74C2}" srcOrd="2" destOrd="0" parTransId="{F871C73B-DC02-46FE-B23C-F7563D285A59}" sibTransId="{85BECE80-6743-4E80-AD1C-A7CC53E76104}"/>
    <dgm:cxn modelId="{A71130CF-2869-4997-BEFD-6B9086ADA770}" srcId="{2A15BDB7-FC1B-4E7A-B2D4-17F519ED9851}" destId="{C42C4384-A75C-40EC-990D-DD6665C48BA7}" srcOrd="1" destOrd="0" parTransId="{2EC089B7-5F27-40F1-A99F-BBD1B9DE898B}" sibTransId="{EB8EDF99-62AB-4DAB-B5F8-4836146598C3}"/>
    <dgm:cxn modelId="{59B87ABA-F065-47C6-A5B7-6F62C937850E}" type="presOf" srcId="{5A764F98-87BA-4FDD-B893-4D8E2B8A74C2}" destId="{44A0EA76-4676-462E-A084-0C5EC3BFE41E}" srcOrd="0" destOrd="0" presId="urn:microsoft.com/office/officeart/2005/8/layout/hierarchy1"/>
    <dgm:cxn modelId="{8BF11924-8543-404A-B4DD-8911019CFDE9}" type="presOf" srcId="{53916F0F-325F-48CA-ACE9-59B300864301}" destId="{BF5AD4A8-D056-4D40-9CCD-18AB74AF87A6}" srcOrd="0" destOrd="0" presId="urn:microsoft.com/office/officeart/2005/8/layout/hierarchy1"/>
    <dgm:cxn modelId="{6B9C95BD-15EF-4562-A316-94A9F5EA6AAA}" type="presOf" srcId="{C42C4384-A75C-40EC-990D-DD6665C48BA7}" destId="{19D86684-0087-4595-B14F-45E0CCB1DEAD}" srcOrd="0" destOrd="0" presId="urn:microsoft.com/office/officeart/2005/8/layout/hierarchy1"/>
    <dgm:cxn modelId="{3CB4BDCA-EAF8-4D8B-B9B8-9823D4EE6C4A}" type="presParOf" srcId="{AD1FD1FD-83B1-4277-9FA7-FFA959B0DF13}" destId="{F16261F5-01FC-41B2-B71B-B080F0E0D73E}" srcOrd="0" destOrd="0" presId="urn:microsoft.com/office/officeart/2005/8/layout/hierarchy1"/>
    <dgm:cxn modelId="{C27D1DCB-50BC-40E1-910F-AE8142E53720}" type="presParOf" srcId="{F16261F5-01FC-41B2-B71B-B080F0E0D73E}" destId="{70FEABE9-8959-46B8-A6A7-588F6D1E52A0}" srcOrd="0" destOrd="0" presId="urn:microsoft.com/office/officeart/2005/8/layout/hierarchy1"/>
    <dgm:cxn modelId="{87583603-414F-4532-81E6-0B74747D88F5}" type="presParOf" srcId="{70FEABE9-8959-46B8-A6A7-588F6D1E52A0}" destId="{B69EF58B-B7DB-4CD8-A10A-AB622F4E86C7}" srcOrd="0" destOrd="0" presId="urn:microsoft.com/office/officeart/2005/8/layout/hierarchy1"/>
    <dgm:cxn modelId="{C489A0D2-6DB0-4BD5-B5EB-DEFDC26A4FE2}" type="presParOf" srcId="{70FEABE9-8959-46B8-A6A7-588F6D1E52A0}" destId="{BF5AD4A8-D056-4D40-9CCD-18AB74AF87A6}" srcOrd="1" destOrd="0" presId="urn:microsoft.com/office/officeart/2005/8/layout/hierarchy1"/>
    <dgm:cxn modelId="{6CE8A228-8058-48B3-9AA6-353EFF1B6658}" type="presParOf" srcId="{F16261F5-01FC-41B2-B71B-B080F0E0D73E}" destId="{0D3A6ADA-3957-456E-A9DE-AF3CE2C90996}" srcOrd="1" destOrd="0" presId="urn:microsoft.com/office/officeart/2005/8/layout/hierarchy1"/>
    <dgm:cxn modelId="{DC97728E-411E-4097-91FE-043DF5F66A1E}" type="presParOf" srcId="{AD1FD1FD-83B1-4277-9FA7-FFA959B0DF13}" destId="{35AE34CB-A8D6-4893-BA0B-CC613E17BF4B}" srcOrd="1" destOrd="0" presId="urn:microsoft.com/office/officeart/2005/8/layout/hierarchy1"/>
    <dgm:cxn modelId="{FCA6CAEB-4C35-40BE-A6A8-19298D4A3EB4}" type="presParOf" srcId="{35AE34CB-A8D6-4893-BA0B-CC613E17BF4B}" destId="{910652D3-C783-48DF-AEC6-C0A9F6A03193}" srcOrd="0" destOrd="0" presId="urn:microsoft.com/office/officeart/2005/8/layout/hierarchy1"/>
    <dgm:cxn modelId="{2D854852-F843-42FA-AA3D-56E3E7814A29}" type="presParOf" srcId="{910652D3-C783-48DF-AEC6-C0A9F6A03193}" destId="{1DE9D8A7-284E-43EA-951D-6862FE78FDBC}" srcOrd="0" destOrd="0" presId="urn:microsoft.com/office/officeart/2005/8/layout/hierarchy1"/>
    <dgm:cxn modelId="{1A8BBE7C-0D43-4D6F-A197-AC7DBD2D2164}" type="presParOf" srcId="{910652D3-C783-48DF-AEC6-C0A9F6A03193}" destId="{19D86684-0087-4595-B14F-45E0CCB1DEAD}" srcOrd="1" destOrd="0" presId="urn:microsoft.com/office/officeart/2005/8/layout/hierarchy1"/>
    <dgm:cxn modelId="{7027955C-CA24-44B5-A6CB-E9D025F2F76E}" type="presParOf" srcId="{35AE34CB-A8D6-4893-BA0B-CC613E17BF4B}" destId="{A1CEE9DE-D8E4-4628-AA72-B7533EE90BEB}" srcOrd="1" destOrd="0" presId="urn:microsoft.com/office/officeart/2005/8/layout/hierarchy1"/>
    <dgm:cxn modelId="{A9005279-D915-40E0-8D1A-7F32FC692CC4}" type="presParOf" srcId="{AD1FD1FD-83B1-4277-9FA7-FFA959B0DF13}" destId="{82CBDA91-8147-4598-997E-8267CF2DD7F8}" srcOrd="2" destOrd="0" presId="urn:microsoft.com/office/officeart/2005/8/layout/hierarchy1"/>
    <dgm:cxn modelId="{B64E4A03-5C94-48C5-AF19-4714170B9F39}" type="presParOf" srcId="{82CBDA91-8147-4598-997E-8267CF2DD7F8}" destId="{3816CDA3-8FC5-400F-9D47-832A2B5CA0ED}" srcOrd="0" destOrd="0" presId="urn:microsoft.com/office/officeart/2005/8/layout/hierarchy1"/>
    <dgm:cxn modelId="{A557A65D-7666-4645-B595-19D12E2C9DE4}" type="presParOf" srcId="{3816CDA3-8FC5-400F-9D47-832A2B5CA0ED}" destId="{847323A4-A051-4004-80F6-10E28491ECF3}" srcOrd="0" destOrd="0" presId="urn:microsoft.com/office/officeart/2005/8/layout/hierarchy1"/>
    <dgm:cxn modelId="{0A222D55-8498-4AF3-8D28-6D36BF9B93B6}" type="presParOf" srcId="{3816CDA3-8FC5-400F-9D47-832A2B5CA0ED}" destId="{44A0EA76-4676-462E-A084-0C5EC3BFE41E}" srcOrd="1" destOrd="0" presId="urn:microsoft.com/office/officeart/2005/8/layout/hierarchy1"/>
    <dgm:cxn modelId="{86316396-2325-40AA-80DD-4FB1D7B586CE}" type="presParOf" srcId="{82CBDA91-8147-4598-997E-8267CF2DD7F8}" destId="{06DE5B9B-CA18-4B1C-AAFB-A0AE8ED4632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15BDB7-FC1B-4E7A-B2D4-17F519ED9851}" type="doc">
      <dgm:prSet loTypeId="urn:microsoft.com/office/officeart/2005/8/layout/hierarchy1" loCatId="hierarchy" qsTypeId="urn:microsoft.com/office/officeart/2005/8/quickstyle/simple1" qsCatId="simple" csTypeId="urn:microsoft.com/office/officeart/2005/8/colors/accent5_2" csCatId="accent5" phldr="1"/>
      <dgm:spPr/>
      <dgm:t>
        <a:bodyPr/>
        <a:lstStyle/>
        <a:p>
          <a:endParaRPr lang="en-US"/>
        </a:p>
      </dgm:t>
    </dgm:pt>
    <dgm:pt modelId="{53916F0F-325F-48CA-ACE9-59B300864301}">
      <dgm:prSet phldr="0"/>
      <dgm:spPr/>
      <dgm:t>
        <a:bodyPr/>
        <a:lstStyle/>
        <a:p>
          <a:pPr rtl="0"/>
          <a:r>
            <a:rPr lang="en-US" b="0" i="0" u="none" strike="noStrike" cap="none" baseline="0" noProof="0">
              <a:solidFill>
                <a:srgbClr val="010000"/>
              </a:solidFill>
              <a:latin typeface="The Serif Hand Black"/>
            </a:rPr>
            <a:t>Mrs. Price</a:t>
          </a:r>
        </a:p>
      </dgm:t>
    </dgm:pt>
    <dgm:pt modelId="{BB7C0514-2F44-4EF2-9392-8CCAFF679BAD}" type="parTrans" cxnId="{5887375B-8FE2-4EF4-98F1-27D321F19C58}">
      <dgm:prSet/>
      <dgm:spPr/>
      <dgm:t>
        <a:bodyPr/>
        <a:lstStyle/>
        <a:p>
          <a:endParaRPr lang="en-US"/>
        </a:p>
      </dgm:t>
    </dgm:pt>
    <dgm:pt modelId="{8D31ADDC-2896-4290-8E70-AD1BF1C8D70E}" type="sibTrans" cxnId="{5887375B-8FE2-4EF4-98F1-27D321F19C58}">
      <dgm:prSet/>
      <dgm:spPr/>
      <dgm:t>
        <a:bodyPr/>
        <a:lstStyle/>
        <a:p>
          <a:endParaRPr lang="en-US"/>
        </a:p>
      </dgm:t>
    </dgm:pt>
    <dgm:pt modelId="{C42C4384-A75C-40EC-990D-DD6665C48BA7}">
      <dgm:prSet/>
      <dgm:spPr/>
      <dgm:t>
        <a:bodyPr/>
        <a:lstStyle/>
        <a:p>
          <a:pPr rtl="0"/>
          <a:r>
            <a:rPr lang="en-US">
              <a:latin typeface="The Serif Hand Black"/>
            </a:rPr>
            <a:t>Monday-Wednesday</a:t>
          </a:r>
        </a:p>
      </dgm:t>
    </dgm:pt>
    <dgm:pt modelId="{2EC089B7-5F27-40F1-A99F-BBD1B9DE898B}" type="parTrans" cxnId="{A71130CF-2869-4997-BEFD-6B9086ADA770}">
      <dgm:prSet/>
      <dgm:spPr/>
      <dgm:t>
        <a:bodyPr/>
        <a:lstStyle/>
        <a:p>
          <a:endParaRPr lang="en-US"/>
        </a:p>
      </dgm:t>
    </dgm:pt>
    <dgm:pt modelId="{EB8EDF99-62AB-4DAB-B5F8-4836146598C3}" type="sibTrans" cxnId="{A71130CF-2869-4997-BEFD-6B9086ADA770}">
      <dgm:prSet/>
      <dgm:spPr/>
      <dgm:t>
        <a:bodyPr/>
        <a:lstStyle/>
        <a:p>
          <a:endParaRPr lang="en-US"/>
        </a:p>
      </dgm:t>
    </dgm:pt>
    <dgm:pt modelId="{5A764F98-87BA-4FDD-B893-4D8E2B8A74C2}">
      <dgm:prSet phldr="0"/>
      <dgm:spPr/>
      <dgm:t>
        <a:bodyPr/>
        <a:lstStyle/>
        <a:p>
          <a:r>
            <a:rPr lang="en-US">
              <a:latin typeface="The Serif Hand Black"/>
            </a:rPr>
            <a:t> </a:t>
          </a:r>
          <a:r>
            <a:rPr lang="en-US"/>
            <a:t>631-434-2255</a:t>
          </a:r>
        </a:p>
      </dgm:t>
    </dgm:pt>
    <dgm:pt modelId="{F871C73B-DC02-46FE-B23C-F7563D285A59}" type="parTrans" cxnId="{B7C08560-D6C2-4780-A292-498778DD2D4F}">
      <dgm:prSet/>
      <dgm:spPr/>
    </dgm:pt>
    <dgm:pt modelId="{85BECE80-6743-4E80-AD1C-A7CC53E76104}" type="sibTrans" cxnId="{B7C08560-D6C2-4780-A292-498778DD2D4F}">
      <dgm:prSet/>
      <dgm:spPr/>
    </dgm:pt>
    <dgm:pt modelId="{AD1FD1FD-83B1-4277-9FA7-FFA959B0DF13}" type="pres">
      <dgm:prSet presAssocID="{2A15BDB7-FC1B-4E7A-B2D4-17F519ED9851}" presName="hierChild1" presStyleCnt="0">
        <dgm:presLayoutVars>
          <dgm:chPref val="1"/>
          <dgm:dir/>
          <dgm:animOne val="branch"/>
          <dgm:animLvl val="lvl"/>
          <dgm:resizeHandles/>
        </dgm:presLayoutVars>
      </dgm:prSet>
      <dgm:spPr/>
      <dgm:t>
        <a:bodyPr/>
        <a:lstStyle/>
        <a:p>
          <a:endParaRPr lang="en-US"/>
        </a:p>
      </dgm:t>
    </dgm:pt>
    <dgm:pt modelId="{F16261F5-01FC-41B2-B71B-B080F0E0D73E}" type="pres">
      <dgm:prSet presAssocID="{53916F0F-325F-48CA-ACE9-59B300864301}" presName="hierRoot1" presStyleCnt="0"/>
      <dgm:spPr/>
    </dgm:pt>
    <dgm:pt modelId="{70FEABE9-8959-46B8-A6A7-588F6D1E52A0}" type="pres">
      <dgm:prSet presAssocID="{53916F0F-325F-48CA-ACE9-59B300864301}" presName="composite" presStyleCnt="0"/>
      <dgm:spPr/>
    </dgm:pt>
    <dgm:pt modelId="{B69EF58B-B7DB-4CD8-A10A-AB622F4E86C7}" type="pres">
      <dgm:prSet presAssocID="{53916F0F-325F-48CA-ACE9-59B300864301}" presName="background" presStyleLbl="node0" presStyleIdx="0" presStyleCnt="3"/>
      <dgm:spPr/>
    </dgm:pt>
    <dgm:pt modelId="{BF5AD4A8-D056-4D40-9CCD-18AB74AF87A6}" type="pres">
      <dgm:prSet presAssocID="{53916F0F-325F-48CA-ACE9-59B300864301}" presName="text" presStyleLbl="fgAcc0" presStyleIdx="0" presStyleCnt="3">
        <dgm:presLayoutVars>
          <dgm:chPref val="3"/>
        </dgm:presLayoutVars>
      </dgm:prSet>
      <dgm:spPr/>
      <dgm:t>
        <a:bodyPr/>
        <a:lstStyle/>
        <a:p>
          <a:endParaRPr lang="en-US"/>
        </a:p>
      </dgm:t>
    </dgm:pt>
    <dgm:pt modelId="{0D3A6ADA-3957-456E-A9DE-AF3CE2C90996}" type="pres">
      <dgm:prSet presAssocID="{53916F0F-325F-48CA-ACE9-59B300864301}" presName="hierChild2" presStyleCnt="0"/>
      <dgm:spPr/>
    </dgm:pt>
    <dgm:pt modelId="{35AE34CB-A8D6-4893-BA0B-CC613E17BF4B}" type="pres">
      <dgm:prSet presAssocID="{C42C4384-A75C-40EC-990D-DD6665C48BA7}" presName="hierRoot1" presStyleCnt="0"/>
      <dgm:spPr/>
    </dgm:pt>
    <dgm:pt modelId="{910652D3-C783-48DF-AEC6-C0A9F6A03193}" type="pres">
      <dgm:prSet presAssocID="{C42C4384-A75C-40EC-990D-DD6665C48BA7}" presName="composite" presStyleCnt="0"/>
      <dgm:spPr/>
    </dgm:pt>
    <dgm:pt modelId="{1DE9D8A7-284E-43EA-951D-6862FE78FDBC}" type="pres">
      <dgm:prSet presAssocID="{C42C4384-A75C-40EC-990D-DD6665C48BA7}" presName="background" presStyleLbl="node0" presStyleIdx="1" presStyleCnt="3"/>
      <dgm:spPr/>
    </dgm:pt>
    <dgm:pt modelId="{19D86684-0087-4595-B14F-45E0CCB1DEAD}" type="pres">
      <dgm:prSet presAssocID="{C42C4384-A75C-40EC-990D-DD6665C48BA7}" presName="text" presStyleLbl="fgAcc0" presStyleIdx="1" presStyleCnt="3">
        <dgm:presLayoutVars>
          <dgm:chPref val="3"/>
        </dgm:presLayoutVars>
      </dgm:prSet>
      <dgm:spPr/>
      <dgm:t>
        <a:bodyPr/>
        <a:lstStyle/>
        <a:p>
          <a:endParaRPr lang="en-US"/>
        </a:p>
      </dgm:t>
    </dgm:pt>
    <dgm:pt modelId="{A1CEE9DE-D8E4-4628-AA72-B7533EE90BEB}" type="pres">
      <dgm:prSet presAssocID="{C42C4384-A75C-40EC-990D-DD6665C48BA7}" presName="hierChild2" presStyleCnt="0"/>
      <dgm:spPr/>
    </dgm:pt>
    <dgm:pt modelId="{82CBDA91-8147-4598-997E-8267CF2DD7F8}" type="pres">
      <dgm:prSet presAssocID="{5A764F98-87BA-4FDD-B893-4D8E2B8A74C2}" presName="hierRoot1" presStyleCnt="0"/>
      <dgm:spPr/>
    </dgm:pt>
    <dgm:pt modelId="{3816CDA3-8FC5-400F-9D47-832A2B5CA0ED}" type="pres">
      <dgm:prSet presAssocID="{5A764F98-87BA-4FDD-B893-4D8E2B8A74C2}" presName="composite" presStyleCnt="0"/>
      <dgm:spPr/>
    </dgm:pt>
    <dgm:pt modelId="{847323A4-A051-4004-80F6-10E28491ECF3}" type="pres">
      <dgm:prSet presAssocID="{5A764F98-87BA-4FDD-B893-4D8E2B8A74C2}" presName="background" presStyleLbl="node0" presStyleIdx="2" presStyleCnt="3"/>
      <dgm:spPr/>
    </dgm:pt>
    <dgm:pt modelId="{44A0EA76-4676-462E-A084-0C5EC3BFE41E}" type="pres">
      <dgm:prSet presAssocID="{5A764F98-87BA-4FDD-B893-4D8E2B8A74C2}" presName="text" presStyleLbl="fgAcc0" presStyleIdx="2" presStyleCnt="3">
        <dgm:presLayoutVars>
          <dgm:chPref val="3"/>
        </dgm:presLayoutVars>
      </dgm:prSet>
      <dgm:spPr/>
      <dgm:t>
        <a:bodyPr/>
        <a:lstStyle/>
        <a:p>
          <a:endParaRPr lang="en-US"/>
        </a:p>
      </dgm:t>
    </dgm:pt>
    <dgm:pt modelId="{06DE5B9B-CA18-4B1C-AAFB-A0AE8ED4632D}" type="pres">
      <dgm:prSet presAssocID="{5A764F98-87BA-4FDD-B893-4D8E2B8A74C2}" presName="hierChild2" presStyleCnt="0"/>
      <dgm:spPr/>
    </dgm:pt>
  </dgm:ptLst>
  <dgm:cxnLst>
    <dgm:cxn modelId="{A1E7C21D-5C25-40FE-BBAC-9295E7851055}" type="presOf" srcId="{2A15BDB7-FC1B-4E7A-B2D4-17F519ED9851}" destId="{AD1FD1FD-83B1-4277-9FA7-FFA959B0DF13}" srcOrd="0" destOrd="0" presId="urn:microsoft.com/office/officeart/2005/8/layout/hierarchy1"/>
    <dgm:cxn modelId="{5887375B-8FE2-4EF4-98F1-27D321F19C58}" srcId="{2A15BDB7-FC1B-4E7A-B2D4-17F519ED9851}" destId="{53916F0F-325F-48CA-ACE9-59B300864301}" srcOrd="0" destOrd="0" parTransId="{BB7C0514-2F44-4EF2-9392-8CCAFF679BAD}" sibTransId="{8D31ADDC-2896-4290-8E70-AD1BF1C8D70E}"/>
    <dgm:cxn modelId="{B7C08560-D6C2-4780-A292-498778DD2D4F}" srcId="{2A15BDB7-FC1B-4E7A-B2D4-17F519ED9851}" destId="{5A764F98-87BA-4FDD-B893-4D8E2B8A74C2}" srcOrd="2" destOrd="0" parTransId="{F871C73B-DC02-46FE-B23C-F7563D285A59}" sibTransId="{85BECE80-6743-4E80-AD1C-A7CC53E76104}"/>
    <dgm:cxn modelId="{A71130CF-2869-4997-BEFD-6B9086ADA770}" srcId="{2A15BDB7-FC1B-4E7A-B2D4-17F519ED9851}" destId="{C42C4384-A75C-40EC-990D-DD6665C48BA7}" srcOrd="1" destOrd="0" parTransId="{2EC089B7-5F27-40F1-A99F-BBD1B9DE898B}" sibTransId="{EB8EDF99-62AB-4DAB-B5F8-4836146598C3}"/>
    <dgm:cxn modelId="{59B87ABA-F065-47C6-A5B7-6F62C937850E}" type="presOf" srcId="{5A764F98-87BA-4FDD-B893-4D8E2B8A74C2}" destId="{44A0EA76-4676-462E-A084-0C5EC3BFE41E}" srcOrd="0" destOrd="0" presId="urn:microsoft.com/office/officeart/2005/8/layout/hierarchy1"/>
    <dgm:cxn modelId="{8BF11924-8543-404A-B4DD-8911019CFDE9}" type="presOf" srcId="{53916F0F-325F-48CA-ACE9-59B300864301}" destId="{BF5AD4A8-D056-4D40-9CCD-18AB74AF87A6}" srcOrd="0" destOrd="0" presId="urn:microsoft.com/office/officeart/2005/8/layout/hierarchy1"/>
    <dgm:cxn modelId="{6B9C95BD-15EF-4562-A316-94A9F5EA6AAA}" type="presOf" srcId="{C42C4384-A75C-40EC-990D-DD6665C48BA7}" destId="{19D86684-0087-4595-B14F-45E0CCB1DEAD}" srcOrd="0" destOrd="0" presId="urn:microsoft.com/office/officeart/2005/8/layout/hierarchy1"/>
    <dgm:cxn modelId="{3CB4BDCA-EAF8-4D8B-B9B8-9823D4EE6C4A}" type="presParOf" srcId="{AD1FD1FD-83B1-4277-9FA7-FFA959B0DF13}" destId="{F16261F5-01FC-41B2-B71B-B080F0E0D73E}" srcOrd="0" destOrd="0" presId="urn:microsoft.com/office/officeart/2005/8/layout/hierarchy1"/>
    <dgm:cxn modelId="{C27D1DCB-50BC-40E1-910F-AE8142E53720}" type="presParOf" srcId="{F16261F5-01FC-41B2-B71B-B080F0E0D73E}" destId="{70FEABE9-8959-46B8-A6A7-588F6D1E52A0}" srcOrd="0" destOrd="0" presId="urn:microsoft.com/office/officeart/2005/8/layout/hierarchy1"/>
    <dgm:cxn modelId="{87583603-414F-4532-81E6-0B74747D88F5}" type="presParOf" srcId="{70FEABE9-8959-46B8-A6A7-588F6D1E52A0}" destId="{B69EF58B-B7DB-4CD8-A10A-AB622F4E86C7}" srcOrd="0" destOrd="0" presId="urn:microsoft.com/office/officeart/2005/8/layout/hierarchy1"/>
    <dgm:cxn modelId="{C489A0D2-6DB0-4BD5-B5EB-DEFDC26A4FE2}" type="presParOf" srcId="{70FEABE9-8959-46B8-A6A7-588F6D1E52A0}" destId="{BF5AD4A8-D056-4D40-9CCD-18AB74AF87A6}" srcOrd="1" destOrd="0" presId="urn:microsoft.com/office/officeart/2005/8/layout/hierarchy1"/>
    <dgm:cxn modelId="{6CE8A228-8058-48B3-9AA6-353EFF1B6658}" type="presParOf" srcId="{F16261F5-01FC-41B2-B71B-B080F0E0D73E}" destId="{0D3A6ADA-3957-456E-A9DE-AF3CE2C90996}" srcOrd="1" destOrd="0" presId="urn:microsoft.com/office/officeart/2005/8/layout/hierarchy1"/>
    <dgm:cxn modelId="{DC97728E-411E-4097-91FE-043DF5F66A1E}" type="presParOf" srcId="{AD1FD1FD-83B1-4277-9FA7-FFA959B0DF13}" destId="{35AE34CB-A8D6-4893-BA0B-CC613E17BF4B}" srcOrd="1" destOrd="0" presId="urn:microsoft.com/office/officeart/2005/8/layout/hierarchy1"/>
    <dgm:cxn modelId="{FCA6CAEB-4C35-40BE-A6A8-19298D4A3EB4}" type="presParOf" srcId="{35AE34CB-A8D6-4893-BA0B-CC613E17BF4B}" destId="{910652D3-C783-48DF-AEC6-C0A9F6A03193}" srcOrd="0" destOrd="0" presId="urn:microsoft.com/office/officeart/2005/8/layout/hierarchy1"/>
    <dgm:cxn modelId="{2D854852-F843-42FA-AA3D-56E3E7814A29}" type="presParOf" srcId="{910652D3-C783-48DF-AEC6-C0A9F6A03193}" destId="{1DE9D8A7-284E-43EA-951D-6862FE78FDBC}" srcOrd="0" destOrd="0" presId="urn:microsoft.com/office/officeart/2005/8/layout/hierarchy1"/>
    <dgm:cxn modelId="{1A8BBE7C-0D43-4D6F-A197-AC7DBD2D2164}" type="presParOf" srcId="{910652D3-C783-48DF-AEC6-C0A9F6A03193}" destId="{19D86684-0087-4595-B14F-45E0CCB1DEAD}" srcOrd="1" destOrd="0" presId="urn:microsoft.com/office/officeart/2005/8/layout/hierarchy1"/>
    <dgm:cxn modelId="{7027955C-CA24-44B5-A6CB-E9D025F2F76E}" type="presParOf" srcId="{35AE34CB-A8D6-4893-BA0B-CC613E17BF4B}" destId="{A1CEE9DE-D8E4-4628-AA72-B7533EE90BEB}" srcOrd="1" destOrd="0" presId="urn:microsoft.com/office/officeart/2005/8/layout/hierarchy1"/>
    <dgm:cxn modelId="{A9005279-D915-40E0-8D1A-7F32FC692CC4}" type="presParOf" srcId="{AD1FD1FD-83B1-4277-9FA7-FFA959B0DF13}" destId="{82CBDA91-8147-4598-997E-8267CF2DD7F8}" srcOrd="2" destOrd="0" presId="urn:microsoft.com/office/officeart/2005/8/layout/hierarchy1"/>
    <dgm:cxn modelId="{B64E4A03-5C94-48C5-AF19-4714170B9F39}" type="presParOf" srcId="{82CBDA91-8147-4598-997E-8267CF2DD7F8}" destId="{3816CDA3-8FC5-400F-9D47-832A2B5CA0ED}" srcOrd="0" destOrd="0" presId="urn:microsoft.com/office/officeart/2005/8/layout/hierarchy1"/>
    <dgm:cxn modelId="{A557A65D-7666-4645-B595-19D12E2C9DE4}" type="presParOf" srcId="{3816CDA3-8FC5-400F-9D47-832A2B5CA0ED}" destId="{847323A4-A051-4004-80F6-10E28491ECF3}" srcOrd="0" destOrd="0" presId="urn:microsoft.com/office/officeart/2005/8/layout/hierarchy1"/>
    <dgm:cxn modelId="{0A222D55-8498-4AF3-8D28-6D36BF9B93B6}" type="presParOf" srcId="{3816CDA3-8FC5-400F-9D47-832A2B5CA0ED}" destId="{44A0EA76-4676-462E-A084-0C5EC3BFE41E}" srcOrd="1" destOrd="0" presId="urn:microsoft.com/office/officeart/2005/8/layout/hierarchy1"/>
    <dgm:cxn modelId="{86316396-2325-40AA-80DD-4FB1D7B586CE}" type="presParOf" srcId="{82CBDA91-8147-4598-997E-8267CF2DD7F8}" destId="{06DE5B9B-CA18-4B1C-AAFB-A0AE8ED4632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BFB957C-4386-413B-AC66-CB9F605927D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8A20A68-3696-434C-9DDC-36FA6F559FA2}">
      <dgm:prSet/>
      <dgm:spPr/>
      <dgm:t>
        <a:bodyPr/>
        <a:lstStyle/>
        <a:p>
          <a:r>
            <a:rPr lang="en-US"/>
            <a:t>Pronto of Long Island provides food to families in the community in need. </a:t>
          </a:r>
        </a:p>
      </dgm:t>
    </dgm:pt>
    <dgm:pt modelId="{3A174B64-6906-42A5-AC5C-F3694D72A0EC}" type="parTrans" cxnId="{7D4B18F0-9EF6-4B66-8395-1DE56EE1BD15}">
      <dgm:prSet/>
      <dgm:spPr/>
      <dgm:t>
        <a:bodyPr/>
        <a:lstStyle/>
        <a:p>
          <a:endParaRPr lang="en-US"/>
        </a:p>
      </dgm:t>
    </dgm:pt>
    <dgm:pt modelId="{D5DD2DA6-3BFA-45EF-987C-1407613CF98C}" type="sibTrans" cxnId="{7D4B18F0-9EF6-4B66-8395-1DE56EE1BD15}">
      <dgm:prSet/>
      <dgm:spPr/>
      <dgm:t>
        <a:bodyPr/>
        <a:lstStyle/>
        <a:p>
          <a:endParaRPr lang="en-US"/>
        </a:p>
      </dgm:t>
    </dgm:pt>
    <dgm:pt modelId="{106D8A04-4F34-4141-9602-F89B462608D8}">
      <dgm:prSet/>
      <dgm:spPr/>
      <dgm:t>
        <a:bodyPr/>
        <a:lstStyle/>
        <a:p>
          <a:r>
            <a:rPr lang="en-US" b="1" dirty="0"/>
            <a:t>Location:</a:t>
          </a:r>
          <a:r>
            <a:rPr lang="en-US" b="1" u="sng" dirty="0"/>
            <a:t> 128 Pine Aire Drive Bay Shore, NY 11706</a:t>
          </a:r>
          <a:endParaRPr lang="en-US" b="1" dirty="0"/>
        </a:p>
      </dgm:t>
    </dgm:pt>
    <dgm:pt modelId="{D5524696-BD96-47FC-BA75-2407FBBFE0F1}" type="parTrans" cxnId="{4B3B677A-6274-480E-86F7-FC7E2C2964F0}">
      <dgm:prSet/>
      <dgm:spPr/>
      <dgm:t>
        <a:bodyPr/>
        <a:lstStyle/>
        <a:p>
          <a:endParaRPr lang="en-US"/>
        </a:p>
      </dgm:t>
    </dgm:pt>
    <dgm:pt modelId="{BBB8C11C-1CAD-4054-827E-BCDBCAE40DA1}" type="sibTrans" cxnId="{4B3B677A-6274-480E-86F7-FC7E2C2964F0}">
      <dgm:prSet/>
      <dgm:spPr/>
      <dgm:t>
        <a:bodyPr/>
        <a:lstStyle/>
        <a:p>
          <a:endParaRPr lang="en-US"/>
        </a:p>
      </dgm:t>
    </dgm:pt>
    <dgm:pt modelId="{822BBA38-13E5-4BF5-9581-79DA05446BB4}">
      <dgm:prSet/>
      <dgm:spPr/>
      <dgm:t>
        <a:bodyPr/>
        <a:lstStyle/>
        <a:p>
          <a:r>
            <a:rPr lang="en-US" b="1" dirty="0"/>
            <a:t>Phone: </a:t>
          </a:r>
          <a:r>
            <a:rPr lang="en-US" b="1" u="sng" dirty="0"/>
            <a:t>(631) 231-8290</a:t>
          </a:r>
          <a:endParaRPr lang="en-US" b="1" dirty="0"/>
        </a:p>
      </dgm:t>
    </dgm:pt>
    <dgm:pt modelId="{6EBD4047-C44D-445B-A76F-81401CAE3937}" type="parTrans" cxnId="{3A8A2E6D-720C-4FF1-ADD8-430F79D45BA3}">
      <dgm:prSet/>
      <dgm:spPr/>
      <dgm:t>
        <a:bodyPr/>
        <a:lstStyle/>
        <a:p>
          <a:endParaRPr lang="en-US"/>
        </a:p>
      </dgm:t>
    </dgm:pt>
    <dgm:pt modelId="{E644F882-5FD2-466C-9FB5-F609D6428D77}" type="sibTrans" cxnId="{3A8A2E6D-720C-4FF1-ADD8-430F79D45BA3}">
      <dgm:prSet/>
      <dgm:spPr/>
      <dgm:t>
        <a:bodyPr/>
        <a:lstStyle/>
        <a:p>
          <a:endParaRPr lang="en-US"/>
        </a:p>
      </dgm:t>
    </dgm:pt>
    <dgm:pt modelId="{21EF4B8D-F030-4EA0-A64D-EFC6212A0C05}">
      <dgm:prSet/>
      <dgm:spPr/>
      <dgm:t>
        <a:bodyPr/>
        <a:lstStyle/>
        <a:p>
          <a:pPr rtl="0"/>
          <a:r>
            <a:rPr lang="en-US" b="1" dirty="0"/>
            <a:t>Monday-Wednesday</a:t>
          </a:r>
          <a:r>
            <a:rPr lang="en-US" b="0" dirty="0"/>
            <a:t>: </a:t>
          </a:r>
          <a:r>
            <a:rPr lang="en-US" b="0" dirty="0">
              <a:latin typeface="The Serif Hand Black"/>
            </a:rPr>
            <a:t>9-2p</a:t>
          </a:r>
          <a:r>
            <a:rPr lang="en-US" b="0" dirty="0"/>
            <a:t> </a:t>
          </a:r>
        </a:p>
      </dgm:t>
    </dgm:pt>
    <dgm:pt modelId="{0F69B44B-0E2D-4DA3-99EE-07D178A6F187}" type="parTrans" cxnId="{4989ED9C-B5C2-4913-B7CD-79C8C93CAD6B}">
      <dgm:prSet/>
      <dgm:spPr/>
      <dgm:t>
        <a:bodyPr/>
        <a:lstStyle/>
        <a:p>
          <a:endParaRPr lang="en-US"/>
        </a:p>
      </dgm:t>
    </dgm:pt>
    <dgm:pt modelId="{18FC06A0-D29B-444A-A8CB-733381E8AD59}" type="sibTrans" cxnId="{4989ED9C-B5C2-4913-B7CD-79C8C93CAD6B}">
      <dgm:prSet/>
      <dgm:spPr/>
      <dgm:t>
        <a:bodyPr/>
        <a:lstStyle/>
        <a:p>
          <a:endParaRPr lang="en-US"/>
        </a:p>
      </dgm:t>
    </dgm:pt>
    <dgm:pt modelId="{E4E81141-92CB-4879-83E6-41F73F5223A6}">
      <dgm:prSet/>
      <dgm:spPr/>
      <dgm:t>
        <a:bodyPr/>
        <a:lstStyle/>
        <a:p>
          <a:r>
            <a:rPr lang="en-US" b="1" dirty="0"/>
            <a:t>Thursday: 9-2p  and 6-8p</a:t>
          </a:r>
          <a:endParaRPr lang="en-US" dirty="0"/>
        </a:p>
      </dgm:t>
    </dgm:pt>
    <dgm:pt modelId="{1A9CD537-135E-4390-9878-7FAB1555BAE2}" type="parTrans" cxnId="{A6DFC1D9-031E-4433-B1E0-676297C08EAA}">
      <dgm:prSet/>
      <dgm:spPr/>
      <dgm:t>
        <a:bodyPr/>
        <a:lstStyle/>
        <a:p>
          <a:endParaRPr lang="en-US"/>
        </a:p>
      </dgm:t>
    </dgm:pt>
    <dgm:pt modelId="{03279E67-396D-43C0-835C-FC89BFE9E09C}" type="sibTrans" cxnId="{A6DFC1D9-031E-4433-B1E0-676297C08EAA}">
      <dgm:prSet/>
      <dgm:spPr/>
      <dgm:t>
        <a:bodyPr/>
        <a:lstStyle/>
        <a:p>
          <a:endParaRPr lang="en-US"/>
        </a:p>
      </dgm:t>
    </dgm:pt>
    <dgm:pt modelId="{2AB61C71-6596-4320-90EB-0FD6B79EB3D1}">
      <dgm:prSet/>
      <dgm:spPr/>
      <dgm:t>
        <a:bodyPr/>
        <a:lstStyle/>
        <a:p>
          <a:r>
            <a:rPr lang="en-US" b="1"/>
            <a:t>Friday: 9-2p </a:t>
          </a:r>
        </a:p>
      </dgm:t>
    </dgm:pt>
    <dgm:pt modelId="{AE1BEAA8-DE02-4E7A-B8C9-48B3BC606BC1}" type="parTrans" cxnId="{17903968-1C24-43FF-8573-2F13F90D77C9}">
      <dgm:prSet/>
      <dgm:spPr/>
      <dgm:t>
        <a:bodyPr/>
        <a:lstStyle/>
        <a:p>
          <a:endParaRPr lang="en-US"/>
        </a:p>
      </dgm:t>
    </dgm:pt>
    <dgm:pt modelId="{B9F3A346-6551-4A23-84A7-694B97C9FD51}" type="sibTrans" cxnId="{17903968-1C24-43FF-8573-2F13F90D77C9}">
      <dgm:prSet/>
      <dgm:spPr/>
      <dgm:t>
        <a:bodyPr/>
        <a:lstStyle/>
        <a:p>
          <a:endParaRPr lang="en-US"/>
        </a:p>
      </dgm:t>
    </dgm:pt>
    <dgm:pt modelId="{A7566C9C-C380-4207-835E-12AA7503ABD4}">
      <dgm:prSet/>
      <dgm:spPr/>
      <dgm:t>
        <a:bodyPr/>
        <a:lstStyle/>
        <a:p>
          <a:r>
            <a:rPr lang="en-US" b="1"/>
            <a:t>Saturday: 9-12:30p </a:t>
          </a:r>
        </a:p>
      </dgm:t>
    </dgm:pt>
    <dgm:pt modelId="{4BBD42E6-8327-4D84-AD97-42D72DDBACF2}" type="parTrans" cxnId="{D432A4C3-F5D5-4471-8030-FA94A2209837}">
      <dgm:prSet/>
      <dgm:spPr/>
      <dgm:t>
        <a:bodyPr/>
        <a:lstStyle/>
        <a:p>
          <a:endParaRPr lang="en-US"/>
        </a:p>
      </dgm:t>
    </dgm:pt>
    <dgm:pt modelId="{DC133C0E-8E49-4BCB-929E-EFF1042AF954}" type="sibTrans" cxnId="{D432A4C3-F5D5-4471-8030-FA94A2209837}">
      <dgm:prSet/>
      <dgm:spPr/>
      <dgm:t>
        <a:bodyPr/>
        <a:lstStyle/>
        <a:p>
          <a:endParaRPr lang="en-US"/>
        </a:p>
      </dgm:t>
    </dgm:pt>
    <dgm:pt modelId="{AECD8A14-0E0A-4240-9028-5D89537219A8}">
      <dgm:prSet/>
      <dgm:spPr/>
      <dgm:t>
        <a:bodyPr/>
        <a:lstStyle/>
        <a:p>
          <a:r>
            <a:rPr lang="en-US"/>
            <a:t>Must bring a form of ID and birth certificates for all minors. </a:t>
          </a:r>
        </a:p>
      </dgm:t>
    </dgm:pt>
    <dgm:pt modelId="{ADEF2477-3D98-4882-9CE4-8DA2EE97CE64}" type="parTrans" cxnId="{56D76943-31DF-4AE5-AF5F-C5F98FB1826A}">
      <dgm:prSet/>
      <dgm:spPr/>
      <dgm:t>
        <a:bodyPr/>
        <a:lstStyle/>
        <a:p>
          <a:endParaRPr lang="en-US"/>
        </a:p>
      </dgm:t>
    </dgm:pt>
    <dgm:pt modelId="{97DBBED7-E7A7-4D52-9019-A2677F2B8958}" type="sibTrans" cxnId="{56D76943-31DF-4AE5-AF5F-C5F98FB1826A}">
      <dgm:prSet/>
      <dgm:spPr/>
      <dgm:t>
        <a:bodyPr/>
        <a:lstStyle/>
        <a:p>
          <a:endParaRPr lang="en-US"/>
        </a:p>
      </dgm:t>
    </dgm:pt>
    <dgm:pt modelId="{1E1D5A02-1228-4BFE-832C-F3CC85A0BB1F}" type="pres">
      <dgm:prSet presAssocID="{5BFB957C-4386-413B-AC66-CB9F605927D3}" presName="linear" presStyleCnt="0">
        <dgm:presLayoutVars>
          <dgm:animLvl val="lvl"/>
          <dgm:resizeHandles val="exact"/>
        </dgm:presLayoutVars>
      </dgm:prSet>
      <dgm:spPr/>
      <dgm:t>
        <a:bodyPr/>
        <a:lstStyle/>
        <a:p>
          <a:endParaRPr lang="en-US"/>
        </a:p>
      </dgm:t>
    </dgm:pt>
    <dgm:pt modelId="{FFCBCB42-0164-4856-8B18-A75C7FE694C5}" type="pres">
      <dgm:prSet presAssocID="{18A20A68-3696-434C-9DDC-36FA6F559FA2}" presName="parentText" presStyleLbl="node1" presStyleIdx="0" presStyleCnt="2">
        <dgm:presLayoutVars>
          <dgm:chMax val="0"/>
          <dgm:bulletEnabled val="1"/>
        </dgm:presLayoutVars>
      </dgm:prSet>
      <dgm:spPr/>
      <dgm:t>
        <a:bodyPr/>
        <a:lstStyle/>
        <a:p>
          <a:endParaRPr lang="en-US"/>
        </a:p>
      </dgm:t>
    </dgm:pt>
    <dgm:pt modelId="{BE3BA45E-AE2E-4E3E-B927-35D9EF9230DD}" type="pres">
      <dgm:prSet presAssocID="{18A20A68-3696-434C-9DDC-36FA6F559FA2}" presName="childText" presStyleLbl="revTx" presStyleIdx="0" presStyleCnt="1">
        <dgm:presLayoutVars>
          <dgm:bulletEnabled val="1"/>
        </dgm:presLayoutVars>
      </dgm:prSet>
      <dgm:spPr/>
      <dgm:t>
        <a:bodyPr/>
        <a:lstStyle/>
        <a:p>
          <a:endParaRPr lang="en-US"/>
        </a:p>
      </dgm:t>
    </dgm:pt>
    <dgm:pt modelId="{96FC2DF2-FAB5-4A7B-AF38-F3B0FEB336D6}" type="pres">
      <dgm:prSet presAssocID="{AECD8A14-0E0A-4240-9028-5D89537219A8}" presName="parentText" presStyleLbl="node1" presStyleIdx="1" presStyleCnt="2">
        <dgm:presLayoutVars>
          <dgm:chMax val="0"/>
          <dgm:bulletEnabled val="1"/>
        </dgm:presLayoutVars>
      </dgm:prSet>
      <dgm:spPr/>
      <dgm:t>
        <a:bodyPr/>
        <a:lstStyle/>
        <a:p>
          <a:endParaRPr lang="en-US"/>
        </a:p>
      </dgm:t>
    </dgm:pt>
  </dgm:ptLst>
  <dgm:cxnLst>
    <dgm:cxn modelId="{D432A4C3-F5D5-4471-8030-FA94A2209837}" srcId="{18A20A68-3696-434C-9DDC-36FA6F559FA2}" destId="{A7566C9C-C380-4207-835E-12AA7503ABD4}" srcOrd="5" destOrd="0" parTransId="{4BBD42E6-8327-4D84-AD97-42D72DDBACF2}" sibTransId="{DC133C0E-8E49-4BCB-929E-EFF1042AF954}"/>
    <dgm:cxn modelId="{7D4B18F0-9EF6-4B66-8395-1DE56EE1BD15}" srcId="{5BFB957C-4386-413B-AC66-CB9F605927D3}" destId="{18A20A68-3696-434C-9DDC-36FA6F559FA2}" srcOrd="0" destOrd="0" parTransId="{3A174B64-6906-42A5-AC5C-F3694D72A0EC}" sibTransId="{D5DD2DA6-3BFA-45EF-987C-1407613CF98C}"/>
    <dgm:cxn modelId="{9D9182B1-1339-4970-9DE8-63F45CFB6D10}" type="presOf" srcId="{A7566C9C-C380-4207-835E-12AA7503ABD4}" destId="{BE3BA45E-AE2E-4E3E-B927-35D9EF9230DD}" srcOrd="0" destOrd="5" presId="urn:microsoft.com/office/officeart/2005/8/layout/vList2"/>
    <dgm:cxn modelId="{30D96A83-4522-47C9-B83F-EC65E2FFB627}" type="presOf" srcId="{AECD8A14-0E0A-4240-9028-5D89537219A8}" destId="{96FC2DF2-FAB5-4A7B-AF38-F3B0FEB336D6}" srcOrd="0" destOrd="0" presId="urn:microsoft.com/office/officeart/2005/8/layout/vList2"/>
    <dgm:cxn modelId="{3A8A2E6D-720C-4FF1-ADD8-430F79D45BA3}" srcId="{18A20A68-3696-434C-9DDC-36FA6F559FA2}" destId="{822BBA38-13E5-4BF5-9581-79DA05446BB4}" srcOrd="1" destOrd="0" parTransId="{6EBD4047-C44D-445B-A76F-81401CAE3937}" sibTransId="{E644F882-5FD2-466C-9FB5-F609D6428D77}"/>
    <dgm:cxn modelId="{3074DACF-3133-4422-A207-84E0E7602733}" type="presOf" srcId="{18A20A68-3696-434C-9DDC-36FA6F559FA2}" destId="{FFCBCB42-0164-4856-8B18-A75C7FE694C5}" srcOrd="0" destOrd="0" presId="urn:microsoft.com/office/officeart/2005/8/layout/vList2"/>
    <dgm:cxn modelId="{8C51267A-650D-49D5-B327-EF3C3649D88F}" type="presOf" srcId="{106D8A04-4F34-4141-9602-F89B462608D8}" destId="{BE3BA45E-AE2E-4E3E-B927-35D9EF9230DD}" srcOrd="0" destOrd="0" presId="urn:microsoft.com/office/officeart/2005/8/layout/vList2"/>
    <dgm:cxn modelId="{59199AAA-CF54-4038-A258-3BFF4EF85A61}" type="presOf" srcId="{E4E81141-92CB-4879-83E6-41F73F5223A6}" destId="{BE3BA45E-AE2E-4E3E-B927-35D9EF9230DD}" srcOrd="0" destOrd="3" presId="urn:microsoft.com/office/officeart/2005/8/layout/vList2"/>
    <dgm:cxn modelId="{4B3B677A-6274-480E-86F7-FC7E2C2964F0}" srcId="{18A20A68-3696-434C-9DDC-36FA6F559FA2}" destId="{106D8A04-4F34-4141-9602-F89B462608D8}" srcOrd="0" destOrd="0" parTransId="{D5524696-BD96-47FC-BA75-2407FBBFE0F1}" sibTransId="{BBB8C11C-1CAD-4054-827E-BCDBCAE40DA1}"/>
    <dgm:cxn modelId="{56D76943-31DF-4AE5-AF5F-C5F98FB1826A}" srcId="{5BFB957C-4386-413B-AC66-CB9F605927D3}" destId="{AECD8A14-0E0A-4240-9028-5D89537219A8}" srcOrd="1" destOrd="0" parTransId="{ADEF2477-3D98-4882-9CE4-8DA2EE97CE64}" sibTransId="{97DBBED7-E7A7-4D52-9019-A2677F2B8958}"/>
    <dgm:cxn modelId="{4989ED9C-B5C2-4913-B7CD-79C8C93CAD6B}" srcId="{18A20A68-3696-434C-9DDC-36FA6F559FA2}" destId="{21EF4B8D-F030-4EA0-A64D-EFC6212A0C05}" srcOrd="2" destOrd="0" parTransId="{0F69B44B-0E2D-4DA3-99EE-07D178A6F187}" sibTransId="{18FC06A0-D29B-444A-A8CB-733381E8AD59}"/>
    <dgm:cxn modelId="{5C4F3DBD-C456-4FDF-B896-7B59C6FFECE5}" type="presOf" srcId="{822BBA38-13E5-4BF5-9581-79DA05446BB4}" destId="{BE3BA45E-AE2E-4E3E-B927-35D9EF9230DD}" srcOrd="0" destOrd="1" presId="urn:microsoft.com/office/officeart/2005/8/layout/vList2"/>
    <dgm:cxn modelId="{77B3B2EF-FA76-461E-BC3F-49BEDE664B39}" type="presOf" srcId="{21EF4B8D-F030-4EA0-A64D-EFC6212A0C05}" destId="{BE3BA45E-AE2E-4E3E-B927-35D9EF9230DD}" srcOrd="0" destOrd="2" presId="urn:microsoft.com/office/officeart/2005/8/layout/vList2"/>
    <dgm:cxn modelId="{CAAB0F33-FDE9-4B08-B92C-3DD5E3C99FB1}" type="presOf" srcId="{2AB61C71-6596-4320-90EB-0FD6B79EB3D1}" destId="{BE3BA45E-AE2E-4E3E-B927-35D9EF9230DD}" srcOrd="0" destOrd="4" presId="urn:microsoft.com/office/officeart/2005/8/layout/vList2"/>
    <dgm:cxn modelId="{17903968-1C24-43FF-8573-2F13F90D77C9}" srcId="{18A20A68-3696-434C-9DDC-36FA6F559FA2}" destId="{2AB61C71-6596-4320-90EB-0FD6B79EB3D1}" srcOrd="4" destOrd="0" parTransId="{AE1BEAA8-DE02-4E7A-B8C9-48B3BC606BC1}" sibTransId="{B9F3A346-6551-4A23-84A7-694B97C9FD51}"/>
    <dgm:cxn modelId="{B8D3BB5F-0170-47F4-9116-5CBD144E59D9}" type="presOf" srcId="{5BFB957C-4386-413B-AC66-CB9F605927D3}" destId="{1E1D5A02-1228-4BFE-832C-F3CC85A0BB1F}" srcOrd="0" destOrd="0" presId="urn:microsoft.com/office/officeart/2005/8/layout/vList2"/>
    <dgm:cxn modelId="{A6DFC1D9-031E-4433-B1E0-676297C08EAA}" srcId="{18A20A68-3696-434C-9DDC-36FA6F559FA2}" destId="{E4E81141-92CB-4879-83E6-41F73F5223A6}" srcOrd="3" destOrd="0" parTransId="{1A9CD537-135E-4390-9878-7FAB1555BAE2}" sibTransId="{03279E67-396D-43C0-835C-FC89BFE9E09C}"/>
    <dgm:cxn modelId="{C2431DCE-AB18-4043-9C51-1EEA583D2892}" type="presParOf" srcId="{1E1D5A02-1228-4BFE-832C-F3CC85A0BB1F}" destId="{FFCBCB42-0164-4856-8B18-A75C7FE694C5}" srcOrd="0" destOrd="0" presId="urn:microsoft.com/office/officeart/2005/8/layout/vList2"/>
    <dgm:cxn modelId="{8980B976-2E7F-47D3-BCD6-DD262F8E7774}" type="presParOf" srcId="{1E1D5A02-1228-4BFE-832C-F3CC85A0BB1F}" destId="{BE3BA45E-AE2E-4E3E-B927-35D9EF9230DD}" srcOrd="1" destOrd="0" presId="urn:microsoft.com/office/officeart/2005/8/layout/vList2"/>
    <dgm:cxn modelId="{09F001CC-AB20-416A-850E-48EB2D266CAC}" type="presParOf" srcId="{1E1D5A02-1228-4BFE-832C-F3CC85A0BB1F}" destId="{96FC2DF2-FAB5-4A7B-AF38-F3B0FEB336D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649FD8-6063-4CF2-87E6-FAA54A3994B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8302A35-7DBC-4CAF-9CD4-54AF998F84CF}">
      <dgm:prSet/>
      <dgm:spPr/>
      <dgm:t>
        <a:bodyPr/>
        <a:lstStyle/>
        <a:p>
          <a:r>
            <a:rPr lang="en-US"/>
            <a:t>Bufsd.org</a:t>
          </a:r>
        </a:p>
      </dgm:t>
    </dgm:pt>
    <dgm:pt modelId="{E7F936BF-0AA0-413F-8EF3-77EBFA216CDD}" type="parTrans" cxnId="{03635B8C-7FCC-4A35-A10E-2B6ED2801DE1}">
      <dgm:prSet/>
      <dgm:spPr/>
      <dgm:t>
        <a:bodyPr/>
        <a:lstStyle/>
        <a:p>
          <a:endParaRPr lang="en-US"/>
        </a:p>
      </dgm:t>
    </dgm:pt>
    <dgm:pt modelId="{6AC14693-CB14-4D17-95F8-9981BBDFF35C}" type="sibTrans" cxnId="{03635B8C-7FCC-4A35-A10E-2B6ED2801DE1}">
      <dgm:prSet/>
      <dgm:spPr/>
      <dgm:t>
        <a:bodyPr/>
        <a:lstStyle/>
        <a:p>
          <a:endParaRPr lang="en-US"/>
        </a:p>
      </dgm:t>
    </dgm:pt>
    <dgm:pt modelId="{18C30459-C891-4921-A0B6-F32C0A42C41F}">
      <dgm:prSet/>
      <dgm:spPr/>
      <dgm:t>
        <a:bodyPr/>
        <a:lstStyle/>
        <a:p>
          <a:r>
            <a:rPr lang="en-US"/>
            <a:t>Click on Parent/ Guardian</a:t>
          </a:r>
        </a:p>
      </dgm:t>
    </dgm:pt>
    <dgm:pt modelId="{AD44C77B-BF7A-49CC-9C19-24B3531FF383}" type="parTrans" cxnId="{761162A0-62F8-4A39-9FB6-5630FC5A65B6}">
      <dgm:prSet/>
      <dgm:spPr/>
      <dgm:t>
        <a:bodyPr/>
        <a:lstStyle/>
        <a:p>
          <a:endParaRPr lang="en-US"/>
        </a:p>
      </dgm:t>
    </dgm:pt>
    <dgm:pt modelId="{477E476D-8592-4C0A-91FA-0EF6229E488F}" type="sibTrans" cxnId="{761162A0-62F8-4A39-9FB6-5630FC5A65B6}">
      <dgm:prSet/>
      <dgm:spPr/>
      <dgm:t>
        <a:bodyPr/>
        <a:lstStyle/>
        <a:p>
          <a:endParaRPr lang="en-US"/>
        </a:p>
      </dgm:t>
    </dgm:pt>
    <dgm:pt modelId="{D0C971AE-D98E-4247-B96F-FDD52A6CCEAA}">
      <dgm:prSet/>
      <dgm:spPr/>
      <dgm:t>
        <a:bodyPr/>
        <a:lstStyle/>
        <a:p>
          <a:r>
            <a:rPr lang="en-US"/>
            <a:t>Click on Parent and Family Resources </a:t>
          </a:r>
        </a:p>
      </dgm:t>
    </dgm:pt>
    <dgm:pt modelId="{6264FB8F-7E86-4D4E-8858-9746084CC37B}" type="parTrans" cxnId="{62885C1C-100B-4CBF-90F6-712C665B877E}">
      <dgm:prSet/>
      <dgm:spPr/>
      <dgm:t>
        <a:bodyPr/>
        <a:lstStyle/>
        <a:p>
          <a:endParaRPr lang="en-US"/>
        </a:p>
      </dgm:t>
    </dgm:pt>
    <dgm:pt modelId="{AF8BCFE9-8FA0-4C5F-BE4E-777B1B1EFD86}" type="sibTrans" cxnId="{62885C1C-100B-4CBF-90F6-712C665B877E}">
      <dgm:prSet/>
      <dgm:spPr/>
      <dgm:t>
        <a:bodyPr/>
        <a:lstStyle/>
        <a:p>
          <a:endParaRPr lang="en-US"/>
        </a:p>
      </dgm:t>
    </dgm:pt>
    <dgm:pt modelId="{EDDD2E16-EC2D-40F7-AD96-7B021E4A8C5E}" type="pres">
      <dgm:prSet presAssocID="{34649FD8-6063-4CF2-87E6-FAA54A3994B9}" presName="linear" presStyleCnt="0">
        <dgm:presLayoutVars>
          <dgm:animLvl val="lvl"/>
          <dgm:resizeHandles val="exact"/>
        </dgm:presLayoutVars>
      </dgm:prSet>
      <dgm:spPr/>
      <dgm:t>
        <a:bodyPr/>
        <a:lstStyle/>
        <a:p>
          <a:endParaRPr lang="en-US"/>
        </a:p>
      </dgm:t>
    </dgm:pt>
    <dgm:pt modelId="{1AF6C51B-9679-4A9A-9E6C-1083F94C5F20}" type="pres">
      <dgm:prSet presAssocID="{68302A35-7DBC-4CAF-9CD4-54AF998F84CF}" presName="parentText" presStyleLbl="node1" presStyleIdx="0" presStyleCnt="3">
        <dgm:presLayoutVars>
          <dgm:chMax val="0"/>
          <dgm:bulletEnabled val="1"/>
        </dgm:presLayoutVars>
      </dgm:prSet>
      <dgm:spPr/>
      <dgm:t>
        <a:bodyPr/>
        <a:lstStyle/>
        <a:p>
          <a:endParaRPr lang="en-US"/>
        </a:p>
      </dgm:t>
    </dgm:pt>
    <dgm:pt modelId="{3AB6E681-61C0-46AB-93AB-D6A80B1A8269}" type="pres">
      <dgm:prSet presAssocID="{6AC14693-CB14-4D17-95F8-9981BBDFF35C}" presName="spacer" presStyleCnt="0"/>
      <dgm:spPr/>
    </dgm:pt>
    <dgm:pt modelId="{DA3CE367-C335-4ED0-B4B9-97230C2B9EE1}" type="pres">
      <dgm:prSet presAssocID="{18C30459-C891-4921-A0B6-F32C0A42C41F}" presName="parentText" presStyleLbl="node1" presStyleIdx="1" presStyleCnt="3">
        <dgm:presLayoutVars>
          <dgm:chMax val="0"/>
          <dgm:bulletEnabled val="1"/>
        </dgm:presLayoutVars>
      </dgm:prSet>
      <dgm:spPr/>
      <dgm:t>
        <a:bodyPr/>
        <a:lstStyle/>
        <a:p>
          <a:endParaRPr lang="en-US"/>
        </a:p>
      </dgm:t>
    </dgm:pt>
    <dgm:pt modelId="{C26DC001-9378-4FE2-8CDB-719F1D69B484}" type="pres">
      <dgm:prSet presAssocID="{477E476D-8592-4C0A-91FA-0EF6229E488F}" presName="spacer" presStyleCnt="0"/>
      <dgm:spPr/>
    </dgm:pt>
    <dgm:pt modelId="{88C13021-A5C9-4565-9627-62964968D16D}" type="pres">
      <dgm:prSet presAssocID="{D0C971AE-D98E-4247-B96F-FDD52A6CCEAA}" presName="parentText" presStyleLbl="node1" presStyleIdx="2" presStyleCnt="3">
        <dgm:presLayoutVars>
          <dgm:chMax val="0"/>
          <dgm:bulletEnabled val="1"/>
        </dgm:presLayoutVars>
      </dgm:prSet>
      <dgm:spPr/>
      <dgm:t>
        <a:bodyPr/>
        <a:lstStyle/>
        <a:p>
          <a:endParaRPr lang="en-US"/>
        </a:p>
      </dgm:t>
    </dgm:pt>
  </dgm:ptLst>
  <dgm:cxnLst>
    <dgm:cxn modelId="{14D85692-6190-449A-AC07-78DC3C079D26}" type="presOf" srcId="{D0C971AE-D98E-4247-B96F-FDD52A6CCEAA}" destId="{88C13021-A5C9-4565-9627-62964968D16D}" srcOrd="0" destOrd="0" presId="urn:microsoft.com/office/officeart/2005/8/layout/vList2"/>
    <dgm:cxn modelId="{27F4A754-EDB7-495C-B6C1-89719CB47F6A}" type="presOf" srcId="{18C30459-C891-4921-A0B6-F32C0A42C41F}" destId="{DA3CE367-C335-4ED0-B4B9-97230C2B9EE1}" srcOrd="0" destOrd="0" presId="urn:microsoft.com/office/officeart/2005/8/layout/vList2"/>
    <dgm:cxn modelId="{03635B8C-7FCC-4A35-A10E-2B6ED2801DE1}" srcId="{34649FD8-6063-4CF2-87E6-FAA54A3994B9}" destId="{68302A35-7DBC-4CAF-9CD4-54AF998F84CF}" srcOrd="0" destOrd="0" parTransId="{E7F936BF-0AA0-413F-8EF3-77EBFA216CDD}" sibTransId="{6AC14693-CB14-4D17-95F8-9981BBDFF35C}"/>
    <dgm:cxn modelId="{D6EAF04E-01B8-4B17-B6A9-AEF08F73C9C9}" type="presOf" srcId="{68302A35-7DBC-4CAF-9CD4-54AF998F84CF}" destId="{1AF6C51B-9679-4A9A-9E6C-1083F94C5F20}" srcOrd="0" destOrd="0" presId="urn:microsoft.com/office/officeart/2005/8/layout/vList2"/>
    <dgm:cxn modelId="{761162A0-62F8-4A39-9FB6-5630FC5A65B6}" srcId="{34649FD8-6063-4CF2-87E6-FAA54A3994B9}" destId="{18C30459-C891-4921-A0B6-F32C0A42C41F}" srcOrd="1" destOrd="0" parTransId="{AD44C77B-BF7A-49CC-9C19-24B3531FF383}" sibTransId="{477E476D-8592-4C0A-91FA-0EF6229E488F}"/>
    <dgm:cxn modelId="{C237A9DE-2165-43EB-BCD4-028A8DF75D2E}" type="presOf" srcId="{34649FD8-6063-4CF2-87E6-FAA54A3994B9}" destId="{EDDD2E16-EC2D-40F7-AD96-7B021E4A8C5E}" srcOrd="0" destOrd="0" presId="urn:microsoft.com/office/officeart/2005/8/layout/vList2"/>
    <dgm:cxn modelId="{62885C1C-100B-4CBF-90F6-712C665B877E}" srcId="{34649FD8-6063-4CF2-87E6-FAA54A3994B9}" destId="{D0C971AE-D98E-4247-B96F-FDD52A6CCEAA}" srcOrd="2" destOrd="0" parTransId="{6264FB8F-7E86-4D4E-8858-9746084CC37B}" sibTransId="{AF8BCFE9-8FA0-4C5F-BE4E-777B1B1EFD86}"/>
    <dgm:cxn modelId="{E3587C24-3C24-4DB1-A428-3D51068B1059}" type="presParOf" srcId="{EDDD2E16-EC2D-40F7-AD96-7B021E4A8C5E}" destId="{1AF6C51B-9679-4A9A-9E6C-1083F94C5F20}" srcOrd="0" destOrd="0" presId="urn:microsoft.com/office/officeart/2005/8/layout/vList2"/>
    <dgm:cxn modelId="{AAC8D4F9-2F21-43FE-BC36-27FF0754BDB9}" type="presParOf" srcId="{EDDD2E16-EC2D-40F7-AD96-7B021E4A8C5E}" destId="{3AB6E681-61C0-46AB-93AB-D6A80B1A8269}" srcOrd="1" destOrd="0" presId="urn:microsoft.com/office/officeart/2005/8/layout/vList2"/>
    <dgm:cxn modelId="{745B8644-2893-43CE-99E6-7F696411CEE0}" type="presParOf" srcId="{EDDD2E16-EC2D-40F7-AD96-7B021E4A8C5E}" destId="{DA3CE367-C335-4ED0-B4B9-97230C2B9EE1}" srcOrd="2" destOrd="0" presId="urn:microsoft.com/office/officeart/2005/8/layout/vList2"/>
    <dgm:cxn modelId="{938AB38D-27C4-45AE-BC3C-5A5FBFA9E116}" type="presParOf" srcId="{EDDD2E16-EC2D-40F7-AD96-7B021E4A8C5E}" destId="{C26DC001-9378-4FE2-8CDB-719F1D69B484}" srcOrd="3" destOrd="0" presId="urn:microsoft.com/office/officeart/2005/8/layout/vList2"/>
    <dgm:cxn modelId="{5FFBBE8B-146C-44CC-A2AB-86BE76AA03C8}" type="presParOf" srcId="{EDDD2E16-EC2D-40F7-AD96-7B021E4A8C5E}" destId="{88C13021-A5C9-4565-9627-62964968D16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8DD3B-16DD-4F20-8C8F-8BE801387181}">
      <dsp:nvSpPr>
        <dsp:cNvPr id="0" name=""/>
        <dsp:cNvSpPr/>
      </dsp:nvSpPr>
      <dsp:spPr>
        <a:xfrm>
          <a:off x="0" y="602684"/>
          <a:ext cx="3070088" cy="194950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75C118-3CAC-496A-89AB-99FE42836AF5}">
      <dsp:nvSpPr>
        <dsp:cNvPr id="0" name=""/>
        <dsp:cNvSpPr/>
      </dsp:nvSpPr>
      <dsp:spPr>
        <a:xfrm>
          <a:off x="34112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US" sz="3900" kern="1200"/>
            <a:t>Mrs.</a:t>
          </a:r>
          <a:r>
            <a:rPr lang="en-US" sz="3900" kern="1200">
              <a:latin typeface="The Serif Hand Black"/>
            </a:rPr>
            <a:t> </a:t>
          </a:r>
          <a:r>
            <a:rPr lang="en-US" sz="3900" kern="1200"/>
            <a:t>Gueits:</a:t>
          </a:r>
          <a:r>
            <a:rPr lang="en-US" sz="3900" kern="1200">
              <a:latin typeface="The Serif Hand Black"/>
            </a:rPr>
            <a:t> </a:t>
          </a:r>
          <a:endParaRPr lang="en-US" sz="3900" kern="1200"/>
        </a:p>
      </dsp:txBody>
      <dsp:txXfrm>
        <a:off x="398219" y="983848"/>
        <a:ext cx="2955890" cy="1835307"/>
      </dsp:txXfrm>
    </dsp:sp>
    <dsp:sp modelId="{4A66D994-3537-47C9-A3A6-6E623E3F2005}">
      <dsp:nvSpPr>
        <dsp:cNvPr id="0" name=""/>
        <dsp:cNvSpPr/>
      </dsp:nvSpPr>
      <dsp:spPr>
        <a:xfrm>
          <a:off x="3752329" y="602684"/>
          <a:ext cx="3070088" cy="194950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6E976C-F81B-4AF9-BB54-E4AE0ED74AC9}">
      <dsp:nvSpPr>
        <dsp:cNvPr id="0" name=""/>
        <dsp:cNvSpPr/>
      </dsp:nvSpPr>
      <dsp:spPr>
        <a:xfrm>
          <a:off x="409345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US" sz="3900" kern="1200" dirty="0">
              <a:latin typeface="The Serif Hand Black"/>
            </a:rPr>
            <a:t>Mon.-Tues. </a:t>
          </a:r>
          <a:r>
            <a:rPr lang="en-US" sz="3900" kern="1200" dirty="0"/>
            <a:t>631-434-2361</a:t>
          </a:r>
          <a:r>
            <a:rPr lang="en-US" sz="3900" kern="1200" dirty="0">
              <a:latin typeface="The Serif Hand Black"/>
            </a:rPr>
            <a:t> </a:t>
          </a:r>
          <a:endParaRPr lang="en-US" sz="3900" kern="1200" dirty="0"/>
        </a:p>
      </dsp:txBody>
      <dsp:txXfrm>
        <a:off x="4150549" y="983848"/>
        <a:ext cx="2955890" cy="1835307"/>
      </dsp:txXfrm>
    </dsp:sp>
    <dsp:sp modelId="{BFC791AF-0313-4F15-B4C4-123F41E783CC}">
      <dsp:nvSpPr>
        <dsp:cNvPr id="0" name=""/>
        <dsp:cNvSpPr/>
      </dsp:nvSpPr>
      <dsp:spPr>
        <a:xfrm>
          <a:off x="7504659" y="602684"/>
          <a:ext cx="3070088" cy="1949505"/>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29AEAC-DD43-4989-9581-881B86755C7E}">
      <dsp:nvSpPr>
        <dsp:cNvPr id="0" name=""/>
        <dsp:cNvSpPr/>
      </dsp:nvSpPr>
      <dsp:spPr>
        <a:xfrm>
          <a:off x="784578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US" sz="3900" kern="1200" dirty="0">
              <a:latin typeface="The Serif Hand Black"/>
            </a:rPr>
            <a:t>Wed.-Fri. </a:t>
          </a:r>
          <a:r>
            <a:rPr lang="en-US" sz="3900" kern="1200" dirty="0"/>
            <a:t>631-434-2255</a:t>
          </a:r>
        </a:p>
      </dsp:txBody>
      <dsp:txXfrm>
        <a:off x="7902879" y="983848"/>
        <a:ext cx="2955890" cy="18353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F58B-B7DB-4CD8-A10A-AB622F4E86C7}">
      <dsp:nvSpPr>
        <dsp:cNvPr id="0" name=""/>
        <dsp:cNvSpPr/>
      </dsp:nvSpPr>
      <dsp:spPr>
        <a:xfrm>
          <a:off x="0" y="602684"/>
          <a:ext cx="3070088" cy="194950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5AD4A8-D056-4D40-9CCD-18AB74AF87A6}">
      <dsp:nvSpPr>
        <dsp:cNvPr id="0" name=""/>
        <dsp:cNvSpPr/>
      </dsp:nvSpPr>
      <dsp:spPr>
        <a:xfrm>
          <a:off x="34112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kern="1200">
              <a:latin typeface="The Serif Hand Black"/>
            </a:rPr>
            <a:t>Dr. Tully</a:t>
          </a:r>
          <a:endParaRPr lang="en-US" sz="4800" kern="1200"/>
        </a:p>
      </dsp:txBody>
      <dsp:txXfrm>
        <a:off x="398219" y="983848"/>
        <a:ext cx="2955890" cy="1835307"/>
      </dsp:txXfrm>
    </dsp:sp>
    <dsp:sp modelId="{1DE9D8A7-284E-43EA-951D-6862FE78FDBC}">
      <dsp:nvSpPr>
        <dsp:cNvPr id="0" name=""/>
        <dsp:cNvSpPr/>
      </dsp:nvSpPr>
      <dsp:spPr>
        <a:xfrm>
          <a:off x="3752329" y="602684"/>
          <a:ext cx="3070088" cy="194950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D86684-0087-4595-B14F-45E0CCB1DEAD}">
      <dsp:nvSpPr>
        <dsp:cNvPr id="0" name=""/>
        <dsp:cNvSpPr/>
      </dsp:nvSpPr>
      <dsp:spPr>
        <a:xfrm>
          <a:off x="409345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rtl="0">
            <a:lnSpc>
              <a:spcPct val="90000"/>
            </a:lnSpc>
            <a:spcBef>
              <a:spcPct val="0"/>
            </a:spcBef>
            <a:spcAft>
              <a:spcPct val="35000"/>
            </a:spcAft>
          </a:pPr>
          <a:r>
            <a:rPr lang="en-US" sz="4800" kern="1200">
              <a:latin typeface="The Serif Hand Black"/>
            </a:rPr>
            <a:t>Monday-Friday</a:t>
          </a:r>
        </a:p>
      </dsp:txBody>
      <dsp:txXfrm>
        <a:off x="4150549" y="983848"/>
        <a:ext cx="2955890" cy="1835307"/>
      </dsp:txXfrm>
    </dsp:sp>
    <dsp:sp modelId="{847323A4-A051-4004-80F6-10E28491ECF3}">
      <dsp:nvSpPr>
        <dsp:cNvPr id="0" name=""/>
        <dsp:cNvSpPr/>
      </dsp:nvSpPr>
      <dsp:spPr>
        <a:xfrm>
          <a:off x="7504659" y="602684"/>
          <a:ext cx="3070088" cy="194950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A0EA76-4676-462E-A084-0C5EC3BFE41E}">
      <dsp:nvSpPr>
        <dsp:cNvPr id="0" name=""/>
        <dsp:cNvSpPr/>
      </dsp:nvSpPr>
      <dsp:spPr>
        <a:xfrm>
          <a:off x="784578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kern="1200">
              <a:latin typeface="The Serif Hand Black"/>
            </a:rPr>
            <a:t> </a:t>
          </a:r>
          <a:r>
            <a:rPr lang="en-US" sz="4800" kern="1200"/>
            <a:t>631-434-2255</a:t>
          </a:r>
        </a:p>
      </dsp:txBody>
      <dsp:txXfrm>
        <a:off x="7902879" y="983848"/>
        <a:ext cx="2955890" cy="18353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9EF58B-B7DB-4CD8-A10A-AB622F4E86C7}">
      <dsp:nvSpPr>
        <dsp:cNvPr id="0" name=""/>
        <dsp:cNvSpPr/>
      </dsp:nvSpPr>
      <dsp:spPr>
        <a:xfrm>
          <a:off x="0" y="602684"/>
          <a:ext cx="3070088" cy="194950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5AD4A8-D056-4D40-9CCD-18AB74AF87A6}">
      <dsp:nvSpPr>
        <dsp:cNvPr id="0" name=""/>
        <dsp:cNvSpPr/>
      </dsp:nvSpPr>
      <dsp:spPr>
        <a:xfrm>
          <a:off x="34112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US" sz="3900" b="0" i="0" u="none" strike="noStrike" kern="1200" cap="none" baseline="0" noProof="0">
              <a:solidFill>
                <a:srgbClr val="010000"/>
              </a:solidFill>
              <a:latin typeface="The Serif Hand Black"/>
            </a:rPr>
            <a:t>Mrs. Price</a:t>
          </a:r>
        </a:p>
      </dsp:txBody>
      <dsp:txXfrm>
        <a:off x="398219" y="983848"/>
        <a:ext cx="2955890" cy="1835307"/>
      </dsp:txXfrm>
    </dsp:sp>
    <dsp:sp modelId="{1DE9D8A7-284E-43EA-951D-6862FE78FDBC}">
      <dsp:nvSpPr>
        <dsp:cNvPr id="0" name=""/>
        <dsp:cNvSpPr/>
      </dsp:nvSpPr>
      <dsp:spPr>
        <a:xfrm>
          <a:off x="3752329" y="602684"/>
          <a:ext cx="3070088" cy="194950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D86684-0087-4595-B14F-45E0CCB1DEAD}">
      <dsp:nvSpPr>
        <dsp:cNvPr id="0" name=""/>
        <dsp:cNvSpPr/>
      </dsp:nvSpPr>
      <dsp:spPr>
        <a:xfrm>
          <a:off x="409345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rtl="0">
            <a:lnSpc>
              <a:spcPct val="90000"/>
            </a:lnSpc>
            <a:spcBef>
              <a:spcPct val="0"/>
            </a:spcBef>
            <a:spcAft>
              <a:spcPct val="35000"/>
            </a:spcAft>
          </a:pPr>
          <a:r>
            <a:rPr lang="en-US" sz="3900" kern="1200">
              <a:latin typeface="The Serif Hand Black"/>
            </a:rPr>
            <a:t>Monday-Wednesday</a:t>
          </a:r>
        </a:p>
      </dsp:txBody>
      <dsp:txXfrm>
        <a:off x="4150549" y="983848"/>
        <a:ext cx="2955890" cy="1835307"/>
      </dsp:txXfrm>
    </dsp:sp>
    <dsp:sp modelId="{847323A4-A051-4004-80F6-10E28491ECF3}">
      <dsp:nvSpPr>
        <dsp:cNvPr id="0" name=""/>
        <dsp:cNvSpPr/>
      </dsp:nvSpPr>
      <dsp:spPr>
        <a:xfrm>
          <a:off x="7504659" y="602684"/>
          <a:ext cx="3070088" cy="194950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A0EA76-4676-462E-A084-0C5EC3BFE41E}">
      <dsp:nvSpPr>
        <dsp:cNvPr id="0" name=""/>
        <dsp:cNvSpPr/>
      </dsp:nvSpPr>
      <dsp:spPr>
        <a:xfrm>
          <a:off x="7845780" y="926749"/>
          <a:ext cx="3070088" cy="1949505"/>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r>
            <a:rPr lang="en-US" sz="3900" kern="1200">
              <a:latin typeface="The Serif Hand Black"/>
            </a:rPr>
            <a:t> </a:t>
          </a:r>
          <a:r>
            <a:rPr lang="en-US" sz="3900" kern="1200"/>
            <a:t>631-434-2255</a:t>
          </a:r>
        </a:p>
      </dsp:txBody>
      <dsp:txXfrm>
        <a:off x="7902879" y="983848"/>
        <a:ext cx="2955890" cy="18353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CBCB42-0164-4856-8B18-A75C7FE694C5}">
      <dsp:nvSpPr>
        <dsp:cNvPr id="0" name=""/>
        <dsp:cNvSpPr/>
      </dsp:nvSpPr>
      <dsp:spPr>
        <a:xfrm>
          <a:off x="0" y="49545"/>
          <a:ext cx="10515600" cy="10424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a:t>Pronto of Long Island provides food to families in the community in need. </a:t>
          </a:r>
        </a:p>
      </dsp:txBody>
      <dsp:txXfrm>
        <a:off x="50889" y="100434"/>
        <a:ext cx="10413822" cy="940692"/>
      </dsp:txXfrm>
    </dsp:sp>
    <dsp:sp modelId="{BE3BA45E-AE2E-4E3E-B927-35D9EF9230DD}">
      <dsp:nvSpPr>
        <dsp:cNvPr id="0" name=""/>
        <dsp:cNvSpPr/>
      </dsp:nvSpPr>
      <dsp:spPr>
        <a:xfrm>
          <a:off x="0" y="1092015"/>
          <a:ext cx="10515600" cy="2067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b="1" kern="1200" dirty="0"/>
            <a:t>Location:</a:t>
          </a:r>
          <a:r>
            <a:rPr lang="en-US" sz="2100" b="1" u="sng" kern="1200" dirty="0"/>
            <a:t> 128 Pine Aire Drive Bay Shore, NY 11706</a:t>
          </a:r>
          <a:endParaRPr lang="en-US" sz="2100" b="1" kern="1200" dirty="0"/>
        </a:p>
        <a:p>
          <a:pPr marL="228600" lvl="1" indent="-228600" algn="l" defTabSz="933450">
            <a:lnSpc>
              <a:spcPct val="90000"/>
            </a:lnSpc>
            <a:spcBef>
              <a:spcPct val="0"/>
            </a:spcBef>
            <a:spcAft>
              <a:spcPct val="20000"/>
            </a:spcAft>
            <a:buChar char="••"/>
          </a:pPr>
          <a:r>
            <a:rPr lang="en-US" sz="2100" b="1" kern="1200" dirty="0"/>
            <a:t>Phone: </a:t>
          </a:r>
          <a:r>
            <a:rPr lang="en-US" sz="2100" b="1" u="sng" kern="1200" dirty="0"/>
            <a:t>(631) 231-8290</a:t>
          </a:r>
          <a:endParaRPr lang="en-US" sz="2100" b="1" kern="1200" dirty="0"/>
        </a:p>
        <a:p>
          <a:pPr marL="228600" lvl="1" indent="-228600" algn="l" defTabSz="933450" rtl="0">
            <a:lnSpc>
              <a:spcPct val="90000"/>
            </a:lnSpc>
            <a:spcBef>
              <a:spcPct val="0"/>
            </a:spcBef>
            <a:spcAft>
              <a:spcPct val="20000"/>
            </a:spcAft>
            <a:buChar char="••"/>
          </a:pPr>
          <a:r>
            <a:rPr lang="en-US" sz="2100" b="1" kern="1200" dirty="0"/>
            <a:t>Monday-Wednesday</a:t>
          </a:r>
          <a:r>
            <a:rPr lang="en-US" sz="2100" b="0" kern="1200" dirty="0"/>
            <a:t>: </a:t>
          </a:r>
          <a:r>
            <a:rPr lang="en-US" sz="2100" b="0" kern="1200" dirty="0">
              <a:latin typeface="The Serif Hand Black"/>
            </a:rPr>
            <a:t>9-2p</a:t>
          </a:r>
          <a:r>
            <a:rPr lang="en-US" sz="2100" b="0" kern="1200" dirty="0"/>
            <a:t> </a:t>
          </a:r>
        </a:p>
        <a:p>
          <a:pPr marL="228600" lvl="1" indent="-228600" algn="l" defTabSz="933450">
            <a:lnSpc>
              <a:spcPct val="90000"/>
            </a:lnSpc>
            <a:spcBef>
              <a:spcPct val="0"/>
            </a:spcBef>
            <a:spcAft>
              <a:spcPct val="20000"/>
            </a:spcAft>
            <a:buChar char="••"/>
          </a:pPr>
          <a:r>
            <a:rPr lang="en-US" sz="2100" b="1" kern="1200" dirty="0"/>
            <a:t>Thursday: 9-2p  and 6-8p</a:t>
          </a:r>
          <a:endParaRPr lang="en-US" sz="2100" kern="1200" dirty="0"/>
        </a:p>
        <a:p>
          <a:pPr marL="228600" lvl="1" indent="-228600" algn="l" defTabSz="933450">
            <a:lnSpc>
              <a:spcPct val="90000"/>
            </a:lnSpc>
            <a:spcBef>
              <a:spcPct val="0"/>
            </a:spcBef>
            <a:spcAft>
              <a:spcPct val="20000"/>
            </a:spcAft>
            <a:buChar char="••"/>
          </a:pPr>
          <a:r>
            <a:rPr lang="en-US" sz="2100" b="1" kern="1200"/>
            <a:t>Friday: 9-2p </a:t>
          </a:r>
        </a:p>
        <a:p>
          <a:pPr marL="228600" lvl="1" indent="-228600" algn="l" defTabSz="933450">
            <a:lnSpc>
              <a:spcPct val="90000"/>
            </a:lnSpc>
            <a:spcBef>
              <a:spcPct val="0"/>
            </a:spcBef>
            <a:spcAft>
              <a:spcPct val="20000"/>
            </a:spcAft>
            <a:buChar char="••"/>
          </a:pPr>
          <a:r>
            <a:rPr lang="en-US" sz="2100" b="1" kern="1200"/>
            <a:t>Saturday: 9-12:30p </a:t>
          </a:r>
        </a:p>
      </dsp:txBody>
      <dsp:txXfrm>
        <a:off x="0" y="1092015"/>
        <a:ext cx="10515600" cy="2067929"/>
      </dsp:txXfrm>
    </dsp:sp>
    <dsp:sp modelId="{96FC2DF2-FAB5-4A7B-AF38-F3B0FEB336D6}">
      <dsp:nvSpPr>
        <dsp:cNvPr id="0" name=""/>
        <dsp:cNvSpPr/>
      </dsp:nvSpPr>
      <dsp:spPr>
        <a:xfrm>
          <a:off x="0" y="3159945"/>
          <a:ext cx="10515600" cy="10424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a:t>Must bring a form of ID and birth certificates for all minors. </a:t>
          </a:r>
        </a:p>
      </dsp:txBody>
      <dsp:txXfrm>
        <a:off x="50889" y="3210834"/>
        <a:ext cx="10413822" cy="9406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F6C51B-9679-4A9A-9E6C-1083F94C5F20}">
      <dsp:nvSpPr>
        <dsp:cNvPr id="0" name=""/>
        <dsp:cNvSpPr/>
      </dsp:nvSpPr>
      <dsp:spPr>
        <a:xfrm>
          <a:off x="0" y="11865"/>
          <a:ext cx="6900512" cy="17491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en-US" sz="4600" kern="1200"/>
            <a:t>Bufsd.org</a:t>
          </a:r>
        </a:p>
      </dsp:txBody>
      <dsp:txXfrm>
        <a:off x="85386" y="97251"/>
        <a:ext cx="6729740" cy="1578378"/>
      </dsp:txXfrm>
    </dsp:sp>
    <dsp:sp modelId="{DA3CE367-C335-4ED0-B4B9-97230C2B9EE1}">
      <dsp:nvSpPr>
        <dsp:cNvPr id="0" name=""/>
        <dsp:cNvSpPr/>
      </dsp:nvSpPr>
      <dsp:spPr>
        <a:xfrm>
          <a:off x="0" y="1893495"/>
          <a:ext cx="6900512" cy="1749150"/>
        </a:xfrm>
        <a:prstGeom prst="roundRect">
          <a:avLst/>
        </a:prstGeom>
        <a:solidFill>
          <a:schemeClr val="accent2">
            <a:hueOff val="-9312398"/>
            <a:satOff val="65"/>
            <a:lumOff val="-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en-US" sz="4600" kern="1200"/>
            <a:t>Click on Parent/ Guardian</a:t>
          </a:r>
        </a:p>
      </dsp:txBody>
      <dsp:txXfrm>
        <a:off x="85386" y="1978881"/>
        <a:ext cx="6729740" cy="1578378"/>
      </dsp:txXfrm>
    </dsp:sp>
    <dsp:sp modelId="{88C13021-A5C9-4565-9627-62964968D16D}">
      <dsp:nvSpPr>
        <dsp:cNvPr id="0" name=""/>
        <dsp:cNvSpPr/>
      </dsp:nvSpPr>
      <dsp:spPr>
        <a:xfrm>
          <a:off x="0" y="3775125"/>
          <a:ext cx="6900512" cy="1749150"/>
        </a:xfrm>
        <a:prstGeom prst="roundRect">
          <a:avLst/>
        </a:prstGeom>
        <a:solidFill>
          <a:schemeClr val="accent2">
            <a:hueOff val="-18624796"/>
            <a:satOff val="130"/>
            <a:lumOff val="-17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lvl="0" algn="l" defTabSz="2044700">
            <a:lnSpc>
              <a:spcPct val="90000"/>
            </a:lnSpc>
            <a:spcBef>
              <a:spcPct val="0"/>
            </a:spcBef>
            <a:spcAft>
              <a:spcPct val="35000"/>
            </a:spcAft>
          </a:pPr>
          <a:r>
            <a:rPr lang="en-US" sz="4600" kern="1200"/>
            <a:t>Click on Parent and Family Resources </a:t>
          </a:r>
        </a:p>
      </dsp:txBody>
      <dsp:txXfrm>
        <a:off x="85386" y="3860511"/>
        <a:ext cx="6729740" cy="15783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6T13:32:19.841"/>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0T15:13:27.427"/>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0T15:14:25.867"/>
    </inkml:context>
    <inkml:brush xml:id="br0">
      <inkml:brushProperty name="width" value="0.1" units="cm"/>
      <inkml:brushProperty name="height" value="0.1" units="cm"/>
      <inkml:brushProperty name="color" value="#FFFFFF"/>
    </inkml:brush>
  </inkml:definitions>
  <inkml:trace contextRef="#ctx0" brushRef="#br0">1 0 128,'0'6'0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2T17:31:43.924"/>
    </inkml:context>
    <inkml:brush xml:id="br0">
      <inkml:brushProperty name="width" value="0.1" units="cm"/>
      <inkml:brushProperty name="height" value="0.1" units="cm"/>
      <inkml:brushProperty name="color" value="#FFFFFF"/>
    </inkml:brush>
  </inkml:definitions>
  <inkml:trace contextRef="#ctx0" brushRef="#br0">1 0 128,'0'6'0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118862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1323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338332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006697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066528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612894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45592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75974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0021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9299504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10/27/2020</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4099467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10/27/2020</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a:p>
        </p:txBody>
      </p:sp>
    </p:spTree>
    <p:extLst>
      <p:ext uri="{BB962C8B-B14F-4D97-AF65-F5344CB8AC3E}">
        <p14:creationId xmlns:p14="http://schemas.microsoft.com/office/powerpoint/2010/main" val="3109822406"/>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23" r:id="rId5"/>
    <p:sldLayoutId id="2147483717" r:id="rId6"/>
    <p:sldLayoutId id="2147483718" r:id="rId7"/>
    <p:sldLayoutId id="2147483719" r:id="rId8"/>
    <p:sldLayoutId id="2147483722" r:id="rId9"/>
    <p:sldLayoutId id="2147483720" r:id="rId10"/>
    <p:sldLayoutId id="2147483721"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tel:631-434-3481" TargetMode="External"/><Relationship Id="rId2" Type="http://schemas.openxmlformats.org/officeDocument/2006/relationships/hyperlink" Target="http://maps.google.com/?q=10%20Third%20Avenue%20Brentwood,%20NY%2011717-4640"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7.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hyperlink" Target="mailto:Jennifer.Herzog@CHSLI.org" TargetMode="External"/><Relationship Id="rId2"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hyperlink" Target="mailto:Keara.Lincoln@CHSLI.org" TargetMode="External"/><Relationship Id="rId5" Type="http://schemas.openxmlformats.org/officeDocument/2006/relationships/hyperlink" Target="mailto:Yamith.soacha@chsli.org-" TargetMode="External"/><Relationship Id="rId4" Type="http://schemas.openxmlformats.org/officeDocument/2006/relationships/hyperlink" Target="mailto:Keara.Lincoln@CHSLI.org-"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brentwoodnylibrary.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90337" y="640080"/>
            <a:ext cx="4614535" cy="3566160"/>
          </a:xfrm>
        </p:spPr>
        <p:txBody>
          <a:bodyPr anchor="b">
            <a:normAutofit/>
          </a:bodyPr>
          <a:lstStyle/>
          <a:p>
            <a:pPr>
              <a:lnSpc>
                <a:spcPct val="90000"/>
              </a:lnSpc>
            </a:pPr>
            <a:r>
              <a:rPr lang="en-US" sz="8000" dirty="0"/>
              <a:t>Social emotional support</a:t>
            </a:r>
          </a:p>
        </p:txBody>
      </p:sp>
      <p:sp>
        <p:nvSpPr>
          <p:cNvPr id="3" name="Subtitle 2"/>
          <p:cNvSpPr>
            <a:spLocks noGrp="1"/>
          </p:cNvSpPr>
          <p:nvPr>
            <p:ph type="subTitle" idx="1"/>
          </p:nvPr>
        </p:nvSpPr>
        <p:spPr>
          <a:xfrm>
            <a:off x="890339" y="4636008"/>
            <a:ext cx="4882388" cy="1572768"/>
          </a:xfrm>
        </p:spPr>
        <p:txBody>
          <a:bodyPr vert="horz" lIns="91440" tIns="45720" rIns="91440" bIns="45720" rtlCol="0" anchor="t">
            <a:normAutofit fontScale="92500"/>
          </a:bodyPr>
          <a:lstStyle/>
          <a:p>
            <a:pPr>
              <a:lnSpc>
                <a:spcPct val="100000"/>
              </a:lnSpc>
            </a:pPr>
            <a:r>
              <a:rPr lang="en-US" sz="2600" dirty="0"/>
              <a:t>School Psychologist, Dr. Tully</a:t>
            </a:r>
          </a:p>
          <a:p>
            <a:pPr>
              <a:lnSpc>
                <a:spcPct val="100000"/>
              </a:lnSpc>
            </a:pPr>
            <a:r>
              <a:rPr lang="en-US" sz="2600" dirty="0"/>
              <a:t>Guidance Counselor, Mrs. Price</a:t>
            </a:r>
          </a:p>
          <a:p>
            <a:pPr>
              <a:lnSpc>
                <a:spcPct val="100000"/>
              </a:lnSpc>
            </a:pPr>
            <a:r>
              <a:rPr lang="en-US" sz="2600" dirty="0"/>
              <a:t>Social Worker, Mrs. Gueits, LCSW</a:t>
            </a:r>
          </a:p>
        </p:txBody>
      </p:sp>
      <p:sp>
        <p:nvSpPr>
          <p:cNvPr id="16" name="Rectangle 6">
            <a:extLst>
              <a:ext uri="{FF2B5EF4-FFF2-40B4-BE49-F238E27FC236}">
                <a16:creationId xmlns:a16="http://schemas.microsoft.com/office/drawing/2014/main" id="{F49775AF-8896-43EE-92C6-83497D6DC5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0D2913A-ED34-4569-B9AC-7440D3367941}"/>
              </a:ext>
            </a:extLst>
          </p:cNvPr>
          <p:cNvPicPr>
            <a:picLocks noChangeAspect="1"/>
          </p:cNvPicPr>
          <p:nvPr/>
        </p:nvPicPr>
        <p:blipFill rotWithShape="1">
          <a:blip r:embed="rId2"/>
          <a:srcRect l="11067" r="2198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43AA782-23D1-4521-8CAD-47662984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51833A-0C2C-44D8-8A75-2386144879C3}"/>
              </a:ext>
            </a:extLst>
          </p:cNvPr>
          <p:cNvSpPr>
            <a:spLocks noGrp="1"/>
          </p:cNvSpPr>
          <p:nvPr>
            <p:ph type="title"/>
          </p:nvPr>
        </p:nvSpPr>
        <p:spPr>
          <a:xfrm>
            <a:off x="646176" y="169026"/>
            <a:ext cx="4818888" cy="1481328"/>
          </a:xfrm>
        </p:spPr>
        <p:txBody>
          <a:bodyPr anchor="b">
            <a:normAutofit/>
          </a:bodyPr>
          <a:lstStyle/>
          <a:p>
            <a:r>
              <a:rPr lang="en-US" sz="5600" dirty="0"/>
              <a:t>Welcome!</a:t>
            </a:r>
          </a:p>
        </p:txBody>
      </p:sp>
      <p:sp>
        <p:nvSpPr>
          <p:cNvPr id="19"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59D7EF-EFA3-4DF4-9DA9-6F5476C64607}"/>
              </a:ext>
            </a:extLst>
          </p:cNvPr>
          <p:cNvSpPr>
            <a:spLocks noGrp="1"/>
          </p:cNvSpPr>
          <p:nvPr>
            <p:ph idx="1"/>
          </p:nvPr>
        </p:nvSpPr>
        <p:spPr>
          <a:xfrm>
            <a:off x="630936" y="2660904"/>
            <a:ext cx="4818888" cy="3547872"/>
          </a:xfrm>
        </p:spPr>
        <p:txBody>
          <a:bodyPr anchor="t">
            <a:normAutofit fontScale="77500" lnSpcReduction="20000"/>
          </a:bodyPr>
          <a:lstStyle/>
          <a:p>
            <a:pPr marL="0" indent="0">
              <a:buNone/>
            </a:pPr>
            <a:r>
              <a:rPr lang="en-US" dirty="0">
                <a:ea typeface="+mn-lt"/>
                <a:cs typeface="+mn-lt"/>
              </a:rPr>
              <a:t>We are looking forward to a positive and productive year and are here to provide help to our Oak Park students and families with social emotional needs. This school year brings us many changes that forces us to adapt to meet our new demands. As a school and community, we can come together and help one another. </a:t>
            </a:r>
            <a:endParaRPr lang="en-US" dirty="0"/>
          </a:p>
        </p:txBody>
      </p:sp>
      <mc:AlternateContent xmlns:mc="http://schemas.openxmlformats.org/markup-compatibility/2006" xmlns:p14="http://schemas.microsoft.com/office/powerpoint/2010/main">
        <mc:Choice Requires="p14">
          <p:contentPart p14:bwMode="auto" r:id="rId2">
            <p14:nvContentPartPr>
              <p14:cNvPr id="21" name="Ink 20">
                <a:extLst>
                  <a:ext uri="{FF2B5EF4-FFF2-40B4-BE49-F238E27FC236}">
                    <a16:creationId xmlns:a16="http://schemas.microsoft.com/office/drawing/2014/main"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21" name="Ink 20">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14" name="Graphic 13" descr="Park scene">
            <a:extLst>
              <a:ext uri="{FF2B5EF4-FFF2-40B4-BE49-F238E27FC236}">
                <a16:creationId xmlns:a16="http://schemas.microsoft.com/office/drawing/2014/main" id="{4D24FEFD-EB65-45B7-AB07-CFE1153A29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6099048" y="699516"/>
            <a:ext cx="5458968" cy="5458968"/>
          </a:xfrm>
          <a:prstGeom prst="rect">
            <a:avLst/>
          </a:prstGeom>
        </p:spPr>
      </p:pic>
    </p:spTree>
    <p:extLst>
      <p:ext uri="{BB962C8B-B14F-4D97-AF65-F5344CB8AC3E}">
        <p14:creationId xmlns:p14="http://schemas.microsoft.com/office/powerpoint/2010/main" val="35905672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35" name="Rectangle 34">
            <a:extLst>
              <a:ext uri="{FF2B5EF4-FFF2-40B4-BE49-F238E27FC236}">
                <a16:creationId xmlns:a16="http://schemas.microsoft.com/office/drawing/2014/main" id="{32D45EE4-C4F0-4F72-B1C6-39F596D138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7">
            <a:extLst>
              <a:ext uri="{FF2B5EF4-FFF2-40B4-BE49-F238E27FC236}">
                <a16:creationId xmlns:a16="http://schemas.microsoft.com/office/drawing/2014/main" id="{8C459BAD-4279-4A9D-B0C5-662C5F5ED2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onnsiteX0" fmla="*/ 0 w 5649003"/>
              <a:gd name="connsiteY0" fmla="*/ 5325836 h 10651671"/>
              <a:gd name="connsiteX1" fmla="*/ 2824502 w 5649003"/>
              <a:gd name="connsiteY1" fmla="*/ 0 h 10651671"/>
              <a:gd name="connsiteX2" fmla="*/ 5649004 w 5649003"/>
              <a:gd name="connsiteY2" fmla="*/ 5325836 h 10651671"/>
              <a:gd name="connsiteX3" fmla="*/ 2824502 w 5649003"/>
              <a:gd name="connsiteY3" fmla="*/ 10651672 h 10651671"/>
              <a:gd name="connsiteX4" fmla="*/ 0 w 5649003"/>
              <a:gd name="connsiteY4" fmla="*/ 5325836 h 10651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rgbClr val="BB7E89"/>
          </a:solidFill>
          <a:ln w="57150">
            <a:solidFill>
              <a:srgbClr val="BB7E89"/>
            </a:solidFill>
            <a:extLst>
              <a:ext uri="{C807C97D-BFC1-408E-A445-0C87EB9F89A2}">
                <ask:lineSketchStyleProps xmlns:ask="http://schemas.microsoft.com/office/drawing/2018/sketchyshapes" xmln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74230-12BC-465A-89B0-62F443C61F4A}"/>
              </a:ext>
            </a:extLst>
          </p:cNvPr>
          <p:cNvSpPr>
            <a:spLocks noGrp="1"/>
          </p:cNvSpPr>
          <p:nvPr>
            <p:ph type="title"/>
          </p:nvPr>
        </p:nvSpPr>
        <p:spPr>
          <a:xfrm>
            <a:off x="2066544" y="1911096"/>
            <a:ext cx="8055864" cy="2076651"/>
          </a:xfrm>
        </p:spPr>
        <p:txBody>
          <a:bodyPr vert="horz" lIns="91440" tIns="45720" rIns="91440" bIns="45720" rtlCol="0" anchor="b">
            <a:normAutofit fontScale="90000"/>
          </a:bodyPr>
          <a:lstStyle/>
          <a:p>
            <a:pPr>
              <a:lnSpc>
                <a:spcPct val="90000"/>
              </a:lnSpc>
            </a:pPr>
            <a:endParaRPr lang="en-US" sz="3200" dirty="0">
              <a:solidFill>
                <a:srgbClr val="FFFFFF"/>
              </a:solidFill>
            </a:endParaRPr>
          </a:p>
          <a:p>
            <a:pPr>
              <a:lnSpc>
                <a:spcPct val="90000"/>
              </a:lnSpc>
            </a:pPr>
            <a:r>
              <a:rPr lang="en-US" sz="4400" dirty="0">
                <a:solidFill>
                  <a:srgbClr val="FFFFFF"/>
                </a:solidFill>
              </a:rPr>
              <a:t>"Be the change that you wish to see in the world.” </a:t>
            </a:r>
            <a:br>
              <a:rPr lang="en-US" sz="4400" dirty="0">
                <a:solidFill>
                  <a:srgbClr val="FFFFFF"/>
                </a:solidFill>
              </a:rPr>
            </a:br>
            <a:r>
              <a:rPr lang="en-US" sz="4400" dirty="0">
                <a:solidFill>
                  <a:srgbClr val="FFFFFF"/>
                </a:solidFill>
              </a:rPr>
              <a:t/>
            </a:r>
            <a:br>
              <a:rPr lang="en-US" sz="4400" dirty="0">
                <a:solidFill>
                  <a:srgbClr val="FFFFFF"/>
                </a:solidFill>
              </a:rPr>
            </a:br>
            <a:r>
              <a:rPr lang="en-US" sz="4400" dirty="0">
                <a:solidFill>
                  <a:srgbClr val="FFFFFF"/>
                </a:solidFill>
              </a:rPr>
              <a:t>― </a:t>
            </a:r>
            <a:r>
              <a:rPr lang="en-US" sz="4400" b="1" dirty="0">
                <a:solidFill>
                  <a:srgbClr val="FFFFFF"/>
                </a:solidFill>
              </a:rPr>
              <a:t>Mahatma Gandhi</a:t>
            </a:r>
            <a:endParaRPr lang="en-US" sz="4400" dirty="0">
              <a:solidFill>
                <a:srgbClr val="FFFFFF"/>
              </a:solidFill>
            </a:endParaRPr>
          </a:p>
        </p:txBody>
      </p:sp>
      <p:sp>
        <p:nvSpPr>
          <p:cNvPr id="39" name="Rectangle 6">
            <a:extLst>
              <a:ext uri="{FF2B5EF4-FFF2-40B4-BE49-F238E27FC236}">
                <a16:creationId xmlns:a16="http://schemas.microsoft.com/office/drawing/2014/main" id="{0953BC39-9D68-40BE-BF3C-5C4EB782AF9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FFFFFF"/>
          </a:solidFill>
          <a:ln w="38100" cap="rnd">
            <a:solidFill>
              <a:srgbClr val="FFFFFF"/>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57552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E14E47-237A-4708-B9C4-72291B86E09B}"/>
              </a:ext>
            </a:extLst>
          </p:cNvPr>
          <p:cNvSpPr>
            <a:spLocks noGrp="1"/>
          </p:cNvSpPr>
          <p:nvPr>
            <p:ph type="title"/>
          </p:nvPr>
        </p:nvSpPr>
        <p:spPr>
          <a:xfrm>
            <a:off x="838200" y="365125"/>
            <a:ext cx="10515600" cy="1325563"/>
          </a:xfrm>
        </p:spPr>
        <p:txBody>
          <a:bodyPr>
            <a:normAutofit/>
          </a:bodyPr>
          <a:lstStyle/>
          <a:p>
            <a:r>
              <a:rPr lang="en-US" sz="6600" dirty="0"/>
              <a:t>S</a:t>
            </a:r>
            <a:r>
              <a:rPr lang="en-US" sz="6600" dirty="0" smtClean="0"/>
              <a:t>ocial </a:t>
            </a:r>
            <a:r>
              <a:rPr lang="en-US" sz="6600" dirty="0"/>
              <a:t>Worker services</a:t>
            </a:r>
          </a:p>
        </p:txBody>
      </p:sp>
      <p:sp>
        <p:nvSpPr>
          <p:cNvPr id="3" name="Content Placeholder 2">
            <a:extLst>
              <a:ext uri="{FF2B5EF4-FFF2-40B4-BE49-F238E27FC236}">
                <a16:creationId xmlns:a16="http://schemas.microsoft.com/office/drawing/2014/main" id="{CE4FC3B9-D998-4078-92EB-E68FA6D18399}"/>
              </a:ext>
            </a:extLst>
          </p:cNvPr>
          <p:cNvSpPr>
            <a:spLocks noGrp="1"/>
          </p:cNvSpPr>
          <p:nvPr>
            <p:ph idx="1"/>
          </p:nvPr>
        </p:nvSpPr>
        <p:spPr>
          <a:xfrm>
            <a:off x="838200" y="1929384"/>
            <a:ext cx="10515600" cy="4251960"/>
          </a:xfrm>
        </p:spPr>
        <p:txBody>
          <a:bodyPr vert="horz" lIns="91440" tIns="45720" rIns="91440" bIns="45720" rtlCol="0" anchor="t">
            <a:normAutofit fontScale="70000" lnSpcReduction="20000"/>
          </a:bodyPr>
          <a:lstStyle/>
          <a:p>
            <a:pPr marL="0" indent="0">
              <a:buNone/>
            </a:pPr>
            <a:r>
              <a:rPr lang="en-US">
                <a:ea typeface="+mn-lt"/>
                <a:cs typeface="+mn-lt"/>
              </a:rPr>
              <a:t>School social worker support students with personal, behavioral, and psychological situations that adversely affect school performance, behavior and socialization. </a:t>
            </a:r>
          </a:p>
          <a:p>
            <a:pPr marL="457200" indent="-457200">
              <a:buFont typeface="Wingdings" panose="020B0604020202020204" pitchFamily="34" charset="0"/>
              <a:buChar char="v"/>
            </a:pPr>
            <a:r>
              <a:rPr lang="en-US">
                <a:ea typeface="+mn-lt"/>
                <a:cs typeface="+mn-lt"/>
              </a:rPr>
              <a:t>Assess the function of student’s behavior, make recommendations for building-based Behavior Intervention Plans.</a:t>
            </a:r>
          </a:p>
          <a:p>
            <a:pPr marL="457200" indent="-457200">
              <a:buFont typeface="Wingdings" panose="020B0604020202020204" pitchFamily="34" charset="0"/>
              <a:buChar char="v"/>
            </a:pPr>
            <a:r>
              <a:rPr lang="en-US">
                <a:ea typeface="+mn-lt"/>
                <a:cs typeface="+mn-lt"/>
              </a:rPr>
              <a:t>Collaborate with community agencies to help students cope with economic, behavioral, emotional, physical, or academic challenges. </a:t>
            </a:r>
          </a:p>
          <a:p>
            <a:pPr marL="457200" indent="-457200">
              <a:buFont typeface="Wingdings" panose="020B0604020202020204" pitchFamily="34" charset="0"/>
              <a:buChar char="v"/>
            </a:pPr>
            <a:r>
              <a:rPr lang="en-US">
                <a:ea typeface="+mn-lt"/>
                <a:cs typeface="+mn-lt"/>
              </a:rPr>
              <a:t>Support crisis preparedness, response and recovery.</a:t>
            </a:r>
          </a:p>
          <a:p>
            <a:pPr marL="457200" indent="-457200">
              <a:buFont typeface="Wingdings" panose="020B0604020202020204" pitchFamily="34" charset="0"/>
              <a:buChar char="v"/>
            </a:pPr>
            <a:r>
              <a:rPr lang="en-US">
                <a:ea typeface="+mn-lt"/>
                <a:cs typeface="+mn-lt"/>
              </a:rPr>
              <a:t>Provide mandated IEP school-based counseling.</a:t>
            </a:r>
          </a:p>
          <a:p>
            <a:pPr marL="457200" indent="-457200">
              <a:buFont typeface="Wingdings" panose="020B0604020202020204" pitchFamily="34" charset="0"/>
              <a:buChar char="v"/>
            </a:pPr>
            <a:r>
              <a:rPr lang="en-US">
                <a:ea typeface="+mn-lt"/>
                <a:cs typeface="+mn-lt"/>
              </a:rPr>
              <a:t>Provide consultations and referral to appropriate outside services. </a:t>
            </a:r>
          </a:p>
          <a:p>
            <a:pPr marL="457200" indent="-457200">
              <a:buFont typeface="Wingdings" panose="020B0604020202020204" pitchFamily="34" charset="0"/>
              <a:buChar char="v"/>
            </a:pPr>
            <a:r>
              <a:rPr lang="en-US">
                <a:ea typeface="+mn-lt"/>
                <a:cs typeface="+mn-lt"/>
              </a:rPr>
              <a:t>Conduct mental health interventions.</a:t>
            </a:r>
          </a:p>
          <a:p>
            <a:pPr marL="457200" indent="-457200">
              <a:buFont typeface="Wingdings" panose="020B0604020202020204" pitchFamily="34" charset="0"/>
              <a:buChar char="v"/>
            </a:pPr>
            <a:r>
              <a:rPr lang="en-US">
                <a:ea typeface="+mn-lt"/>
                <a:cs typeface="+mn-lt"/>
              </a:rPr>
              <a:t>Provide support and connect McKinney-Vento students to services.</a:t>
            </a:r>
          </a:p>
          <a:p>
            <a:pPr marL="0" indent="0">
              <a:buNone/>
            </a:pPr>
            <a:endParaRPr lang="en-US">
              <a:ea typeface="+mn-lt"/>
              <a:cs typeface="+mn-lt"/>
            </a:endParaRPr>
          </a:p>
        </p:txBody>
      </p:sp>
    </p:spTree>
    <p:extLst>
      <p:ext uri="{BB962C8B-B14F-4D97-AF65-F5344CB8AC3E}">
        <p14:creationId xmlns:p14="http://schemas.microsoft.com/office/powerpoint/2010/main" val="22744583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247B6BBF-09F2-4A29-AE4E-3771E2924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01C53A-5CBA-4F64-8743-F2B84AD0CDC7}"/>
              </a:ext>
            </a:extLst>
          </p:cNvPr>
          <p:cNvSpPr>
            <a:spLocks noGrp="1"/>
          </p:cNvSpPr>
          <p:nvPr>
            <p:ph type="title"/>
          </p:nvPr>
        </p:nvSpPr>
        <p:spPr>
          <a:xfrm>
            <a:off x="635000" y="634029"/>
            <a:ext cx="10921640" cy="1314698"/>
          </a:xfrm>
        </p:spPr>
        <p:txBody>
          <a:bodyPr anchor="ctr">
            <a:normAutofit/>
          </a:bodyPr>
          <a:lstStyle/>
          <a:p>
            <a:pPr algn="ctr"/>
            <a:r>
              <a:rPr lang="en-US" sz="7200"/>
              <a:t>School Social Worker </a:t>
            </a:r>
          </a:p>
        </p:txBody>
      </p:sp>
      <p:sp>
        <p:nvSpPr>
          <p:cNvPr id="23" name="Rectangle 22">
            <a:extLst>
              <a:ext uri="{FF2B5EF4-FFF2-40B4-BE49-F238E27FC236}">
                <a16:creationId xmlns:a16="http://schemas.microsoft.com/office/drawing/2014/main"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48305" y="2241737"/>
            <a:ext cx="10900219" cy="18288"/>
          </a:xfrm>
          <a:custGeom>
            <a:avLst/>
            <a:gdLst>
              <a:gd name="connsiteX0" fmla="*/ 0 w 10900219"/>
              <a:gd name="connsiteY0" fmla="*/ 0 h 18288"/>
              <a:gd name="connsiteX1" fmla="*/ 463259 w 10900219"/>
              <a:gd name="connsiteY1" fmla="*/ 0 h 18288"/>
              <a:gd name="connsiteX2" fmla="*/ 1144523 w 10900219"/>
              <a:gd name="connsiteY2" fmla="*/ 0 h 18288"/>
              <a:gd name="connsiteX3" fmla="*/ 1934789 w 10900219"/>
              <a:gd name="connsiteY3" fmla="*/ 0 h 18288"/>
              <a:gd name="connsiteX4" fmla="*/ 2289046 w 10900219"/>
              <a:gd name="connsiteY4" fmla="*/ 0 h 18288"/>
              <a:gd name="connsiteX5" fmla="*/ 2643303 w 10900219"/>
              <a:gd name="connsiteY5" fmla="*/ 0 h 18288"/>
              <a:gd name="connsiteX6" fmla="*/ 3542571 w 10900219"/>
              <a:gd name="connsiteY6" fmla="*/ 0 h 18288"/>
              <a:gd name="connsiteX7" fmla="*/ 4223835 w 10900219"/>
              <a:gd name="connsiteY7" fmla="*/ 0 h 18288"/>
              <a:gd name="connsiteX8" fmla="*/ 4578092 w 10900219"/>
              <a:gd name="connsiteY8" fmla="*/ 0 h 18288"/>
              <a:gd name="connsiteX9" fmla="*/ 5259356 w 10900219"/>
              <a:gd name="connsiteY9" fmla="*/ 0 h 18288"/>
              <a:gd name="connsiteX10" fmla="*/ 6158624 w 10900219"/>
              <a:gd name="connsiteY10" fmla="*/ 0 h 18288"/>
              <a:gd name="connsiteX11" fmla="*/ 6730885 w 10900219"/>
              <a:gd name="connsiteY11" fmla="*/ 0 h 18288"/>
              <a:gd name="connsiteX12" fmla="*/ 7303147 w 10900219"/>
              <a:gd name="connsiteY12" fmla="*/ 0 h 18288"/>
              <a:gd name="connsiteX13" fmla="*/ 7984410 w 10900219"/>
              <a:gd name="connsiteY13" fmla="*/ 0 h 18288"/>
              <a:gd name="connsiteX14" fmla="*/ 8774676 w 10900219"/>
              <a:gd name="connsiteY14" fmla="*/ 0 h 18288"/>
              <a:gd name="connsiteX15" fmla="*/ 9564942 w 10900219"/>
              <a:gd name="connsiteY15" fmla="*/ 0 h 18288"/>
              <a:gd name="connsiteX16" fmla="*/ 10900219 w 10900219"/>
              <a:gd name="connsiteY16" fmla="*/ 0 h 18288"/>
              <a:gd name="connsiteX17" fmla="*/ 10900219 w 10900219"/>
              <a:gd name="connsiteY17" fmla="*/ 18288 h 18288"/>
              <a:gd name="connsiteX18" fmla="*/ 10436960 w 10900219"/>
              <a:gd name="connsiteY18" fmla="*/ 18288 h 18288"/>
              <a:gd name="connsiteX19" fmla="*/ 9537692 w 10900219"/>
              <a:gd name="connsiteY19" fmla="*/ 18288 h 18288"/>
              <a:gd name="connsiteX20" fmla="*/ 8856428 w 10900219"/>
              <a:gd name="connsiteY20" fmla="*/ 18288 h 18288"/>
              <a:gd name="connsiteX21" fmla="*/ 8502171 w 10900219"/>
              <a:gd name="connsiteY21" fmla="*/ 18288 h 18288"/>
              <a:gd name="connsiteX22" fmla="*/ 7820907 w 10900219"/>
              <a:gd name="connsiteY22" fmla="*/ 18288 h 18288"/>
              <a:gd name="connsiteX23" fmla="*/ 7248646 w 10900219"/>
              <a:gd name="connsiteY23" fmla="*/ 18288 h 18288"/>
              <a:gd name="connsiteX24" fmla="*/ 6676384 w 10900219"/>
              <a:gd name="connsiteY24" fmla="*/ 18288 h 18288"/>
              <a:gd name="connsiteX25" fmla="*/ 6104123 w 10900219"/>
              <a:gd name="connsiteY25" fmla="*/ 18288 h 18288"/>
              <a:gd name="connsiteX26" fmla="*/ 5531861 w 10900219"/>
              <a:gd name="connsiteY26" fmla="*/ 18288 h 18288"/>
              <a:gd name="connsiteX27" fmla="*/ 4741595 w 10900219"/>
              <a:gd name="connsiteY27" fmla="*/ 18288 h 18288"/>
              <a:gd name="connsiteX28" fmla="*/ 4060332 w 10900219"/>
              <a:gd name="connsiteY28" fmla="*/ 18288 h 18288"/>
              <a:gd name="connsiteX29" fmla="*/ 3706074 w 10900219"/>
              <a:gd name="connsiteY29" fmla="*/ 18288 h 18288"/>
              <a:gd name="connsiteX30" fmla="*/ 3133813 w 10900219"/>
              <a:gd name="connsiteY30" fmla="*/ 18288 h 18288"/>
              <a:gd name="connsiteX31" fmla="*/ 2343547 w 10900219"/>
              <a:gd name="connsiteY31" fmla="*/ 18288 h 18288"/>
              <a:gd name="connsiteX32" fmla="*/ 1880288 w 10900219"/>
              <a:gd name="connsiteY32" fmla="*/ 18288 h 18288"/>
              <a:gd name="connsiteX33" fmla="*/ 981020 w 10900219"/>
              <a:gd name="connsiteY33" fmla="*/ 18288 h 18288"/>
              <a:gd name="connsiteX34" fmla="*/ 0 w 10900219"/>
              <a:gd name="connsiteY34" fmla="*/ 18288 h 18288"/>
              <a:gd name="connsiteX35" fmla="*/ 0 w 10900219"/>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rgbClr val="BB7E89"/>
          </a:solidFill>
          <a:ln w="34925">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2">
            <a:extLst>
              <a:ext uri="{FF2B5EF4-FFF2-40B4-BE49-F238E27FC236}">
                <a16:creationId xmlns:a16="http://schemas.microsoft.com/office/drawing/2014/main" id="{5C1F8154-3D7F-472F-91FD-AD0E9249BE42}"/>
              </a:ext>
            </a:extLst>
          </p:cNvPr>
          <p:cNvGraphicFramePr>
            <a:graphicFrameLocks noGrp="1"/>
          </p:cNvGraphicFramePr>
          <p:nvPr>
            <p:ph idx="1"/>
            <p:extLst>
              <p:ext uri="{D42A27DB-BD31-4B8C-83A1-F6EECF244321}">
                <p14:modId xmlns:p14="http://schemas.microsoft.com/office/powerpoint/2010/main" val="3842048618"/>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0096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C6CAC0-2D97-4B05-AA00-70A209BBE9A2}"/>
              </a:ext>
            </a:extLst>
          </p:cNvPr>
          <p:cNvSpPr>
            <a:spLocks noGrp="1"/>
          </p:cNvSpPr>
          <p:nvPr>
            <p:ph type="title"/>
          </p:nvPr>
        </p:nvSpPr>
        <p:spPr>
          <a:xfrm>
            <a:off x="838200" y="365125"/>
            <a:ext cx="10515600" cy="1325563"/>
          </a:xfrm>
        </p:spPr>
        <p:txBody>
          <a:bodyPr>
            <a:normAutofit fontScale="90000"/>
          </a:bodyPr>
          <a:lstStyle/>
          <a:p>
            <a:r>
              <a:rPr lang="en-US" sz="6600"/>
              <a:t>School Psychology Services</a:t>
            </a:r>
          </a:p>
        </p:txBody>
      </p:sp>
      <p:sp>
        <p:nvSpPr>
          <p:cNvPr id="3" name="Content Placeholder 2">
            <a:extLst>
              <a:ext uri="{FF2B5EF4-FFF2-40B4-BE49-F238E27FC236}">
                <a16:creationId xmlns:a16="http://schemas.microsoft.com/office/drawing/2014/main" id="{1E5835A0-3BA2-4158-B1F5-E779918538FA}"/>
              </a:ext>
            </a:extLst>
          </p:cNvPr>
          <p:cNvSpPr>
            <a:spLocks noGrp="1"/>
          </p:cNvSpPr>
          <p:nvPr>
            <p:ph idx="1"/>
          </p:nvPr>
        </p:nvSpPr>
        <p:spPr>
          <a:xfrm>
            <a:off x="838200" y="1929384"/>
            <a:ext cx="10515600" cy="4251960"/>
          </a:xfrm>
        </p:spPr>
        <p:txBody>
          <a:bodyPr vert="horz" lIns="91440" tIns="45720" rIns="91440" bIns="45720" rtlCol="0" anchor="t">
            <a:normAutofit fontScale="92500" lnSpcReduction="20000"/>
          </a:bodyPr>
          <a:lstStyle/>
          <a:p>
            <a:pPr marL="0" indent="0">
              <a:buNone/>
            </a:pPr>
            <a:r>
              <a:rPr lang="en-US"/>
              <a:t>A School Psychologist provides educational, emotional and behavioral support to increase a student's success in the classroom.  </a:t>
            </a:r>
          </a:p>
          <a:p>
            <a:pPr>
              <a:buFont typeface="Wingdings" panose="020B0604020202020204" pitchFamily="34" charset="0"/>
              <a:buChar char="v"/>
            </a:pPr>
            <a:r>
              <a:rPr lang="en-US"/>
              <a:t>Provides individual psychological assessments</a:t>
            </a:r>
          </a:p>
          <a:p>
            <a:pPr>
              <a:buFont typeface="Wingdings" panose="020B0604020202020204" pitchFamily="34" charset="0"/>
              <a:buChar char="v"/>
            </a:pPr>
            <a:r>
              <a:rPr lang="en-US"/>
              <a:t>Provides mandated IEP counseling</a:t>
            </a:r>
          </a:p>
          <a:p>
            <a:pPr>
              <a:buFont typeface="Wingdings" panose="020B0604020202020204" pitchFamily="34" charset="0"/>
              <a:buChar char="v"/>
            </a:pPr>
            <a:r>
              <a:rPr lang="en-US"/>
              <a:t>Provides consultation within the classroom</a:t>
            </a:r>
          </a:p>
          <a:p>
            <a:pPr>
              <a:buFont typeface="Wingdings" panose="020B0604020202020204" pitchFamily="34" charset="0"/>
              <a:buChar char="v"/>
            </a:pPr>
            <a:r>
              <a:rPr lang="en-US"/>
              <a:t>Provides recommendations for academic intervention to the RTI team</a:t>
            </a:r>
          </a:p>
          <a:p>
            <a:pPr>
              <a:buFont typeface="Wingdings" panose="020B0604020202020204" pitchFamily="34" charset="0"/>
              <a:buChar char="v"/>
            </a:pPr>
            <a:r>
              <a:rPr lang="en-US"/>
              <a:t>Provides mental health interventions and appropriate referrals to outside agencies</a:t>
            </a:r>
          </a:p>
        </p:txBody>
      </p:sp>
    </p:spTree>
    <p:extLst>
      <p:ext uri="{BB962C8B-B14F-4D97-AF65-F5344CB8AC3E}">
        <p14:creationId xmlns:p14="http://schemas.microsoft.com/office/powerpoint/2010/main" val="1423475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4C9DC-A4BB-4787-84CD-2780C8799BAB}"/>
              </a:ext>
            </a:extLst>
          </p:cNvPr>
          <p:cNvSpPr>
            <a:spLocks noGrp="1"/>
          </p:cNvSpPr>
          <p:nvPr>
            <p:ph type="title"/>
          </p:nvPr>
        </p:nvSpPr>
        <p:spPr/>
        <p:txBody>
          <a:bodyPr/>
          <a:lstStyle/>
          <a:p>
            <a:r>
              <a:rPr lang="en-US"/>
              <a:t>School Psychologist</a:t>
            </a:r>
          </a:p>
        </p:txBody>
      </p:sp>
      <p:sp>
        <p:nvSpPr>
          <p:cNvPr id="3" name="Content Placeholder 2">
            <a:extLst>
              <a:ext uri="{FF2B5EF4-FFF2-40B4-BE49-F238E27FC236}">
                <a16:creationId xmlns:a16="http://schemas.microsoft.com/office/drawing/2014/main" id="{9384D400-8EBC-4807-B893-ECCD024A708F}"/>
              </a:ext>
            </a:extLst>
          </p:cNvPr>
          <p:cNvSpPr>
            <a:spLocks noGrp="1"/>
          </p:cNvSpPr>
          <p:nvPr>
            <p:ph idx="1"/>
          </p:nvPr>
        </p:nvSpPr>
        <p:spPr/>
        <p:txBody>
          <a:bodyPr vert="horz" lIns="91440" tIns="45720" rIns="91440" bIns="45720" rtlCol="0" anchor="t">
            <a:normAutofit/>
          </a:bodyPr>
          <a:lstStyle/>
          <a:p>
            <a:pPr marL="0" indent="0">
              <a:buNone/>
            </a:pPr>
            <a:endParaRPr lang="en-US"/>
          </a:p>
        </p:txBody>
      </p:sp>
      <p:graphicFrame>
        <p:nvGraphicFramePr>
          <p:cNvPr id="5" name="Content Placeholder 2">
            <a:extLst>
              <a:ext uri="{FF2B5EF4-FFF2-40B4-BE49-F238E27FC236}">
                <a16:creationId xmlns:a16="http://schemas.microsoft.com/office/drawing/2014/main" id="{C0FC1786-74AD-42B8-8C87-A86CC1B870A6}"/>
              </a:ext>
            </a:extLst>
          </p:cNvPr>
          <p:cNvGraphicFramePr>
            <a:graphicFrameLocks/>
          </p:cNvGraphicFramePr>
          <p:nvPr>
            <p:extLst>
              <p:ext uri="{D42A27DB-BD31-4B8C-83A1-F6EECF244321}">
                <p14:modId xmlns:p14="http://schemas.microsoft.com/office/powerpoint/2010/main" val="1319118255"/>
              </p:ext>
            </p:extLst>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1888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4C9DC-A4BB-4787-84CD-2780C8799BAB}"/>
              </a:ext>
            </a:extLst>
          </p:cNvPr>
          <p:cNvSpPr>
            <a:spLocks noGrp="1"/>
          </p:cNvSpPr>
          <p:nvPr>
            <p:ph type="title"/>
          </p:nvPr>
        </p:nvSpPr>
        <p:spPr/>
        <p:txBody>
          <a:bodyPr/>
          <a:lstStyle/>
          <a:p>
            <a:r>
              <a:rPr lang="en-US"/>
              <a:t>Guidance Counselor </a:t>
            </a:r>
          </a:p>
        </p:txBody>
      </p:sp>
      <p:sp>
        <p:nvSpPr>
          <p:cNvPr id="3" name="Content Placeholder 2">
            <a:extLst>
              <a:ext uri="{FF2B5EF4-FFF2-40B4-BE49-F238E27FC236}">
                <a16:creationId xmlns:a16="http://schemas.microsoft.com/office/drawing/2014/main" id="{9384D400-8EBC-4807-B893-ECCD024A708F}"/>
              </a:ext>
            </a:extLst>
          </p:cNvPr>
          <p:cNvSpPr>
            <a:spLocks noGrp="1"/>
          </p:cNvSpPr>
          <p:nvPr>
            <p:ph idx="1"/>
          </p:nvPr>
        </p:nvSpPr>
        <p:spPr/>
        <p:txBody>
          <a:bodyPr vert="horz" lIns="91440" tIns="45720" rIns="91440" bIns="45720" rtlCol="0" anchor="t">
            <a:normAutofit/>
          </a:bodyPr>
          <a:lstStyle/>
          <a:p>
            <a:pPr marL="0" indent="0">
              <a:buNone/>
            </a:pPr>
            <a:endParaRPr lang="en-US"/>
          </a:p>
        </p:txBody>
      </p:sp>
      <p:graphicFrame>
        <p:nvGraphicFramePr>
          <p:cNvPr id="5" name="Content Placeholder 2">
            <a:extLst>
              <a:ext uri="{FF2B5EF4-FFF2-40B4-BE49-F238E27FC236}">
                <a16:creationId xmlns:a16="http://schemas.microsoft.com/office/drawing/2014/main" id="{C0FC1786-74AD-42B8-8C87-A86CC1B870A6}"/>
              </a:ext>
            </a:extLst>
          </p:cNvPr>
          <p:cNvGraphicFramePr>
            <a:graphicFrameLocks/>
          </p:cNvGraphicFramePr>
          <p:nvPr/>
        </p:nvGraphicFramePr>
        <p:xfrm>
          <a:off x="632647" y="2805098"/>
          <a:ext cx="10915869" cy="3478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47716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2F4251-8AE0-40EE-9696-97F3A62708D4}"/>
              </a:ext>
            </a:extLst>
          </p:cNvPr>
          <p:cNvSpPr>
            <a:spLocks noGrp="1"/>
          </p:cNvSpPr>
          <p:nvPr>
            <p:ph type="title"/>
          </p:nvPr>
        </p:nvSpPr>
        <p:spPr>
          <a:xfrm>
            <a:off x="841248" y="548640"/>
            <a:ext cx="3419540" cy="5431536"/>
          </a:xfrm>
        </p:spPr>
        <p:txBody>
          <a:bodyPr>
            <a:normAutofit/>
          </a:bodyPr>
          <a:lstStyle/>
          <a:p>
            <a:r>
              <a:rPr lang="en-US" sz="4200" b="1">
                <a:ea typeface="+mj-lt"/>
                <a:cs typeface="+mj-lt"/>
              </a:rPr>
              <a:t>Grab-n-Go Breakfast/Lunch </a:t>
            </a:r>
            <a:endParaRPr lang="en-US" sz="4200"/>
          </a:p>
        </p:txBody>
      </p:sp>
      <p:sp>
        <p:nvSpPr>
          <p:cNvPr id="24" name="Rectangle 6">
            <a:extLst>
              <a:ext uri="{FF2B5EF4-FFF2-40B4-BE49-F238E27FC236}">
                <a16:creationId xmlns:a16="http://schemas.microsoft.com/office/drawing/2014/main"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39411"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rgbClr val="BB7E89"/>
          </a:solidFill>
          <a:ln w="41275"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657238-31BF-407E-B552-6DEB916DCC04}"/>
              </a:ext>
            </a:extLst>
          </p:cNvPr>
          <p:cNvSpPr>
            <a:spLocks noGrp="1"/>
          </p:cNvSpPr>
          <p:nvPr>
            <p:ph idx="1"/>
          </p:nvPr>
        </p:nvSpPr>
        <p:spPr>
          <a:xfrm>
            <a:off x="5298595" y="552091"/>
            <a:ext cx="6052158" cy="5431536"/>
          </a:xfrm>
        </p:spPr>
        <p:txBody>
          <a:bodyPr vert="horz" lIns="91440" tIns="45720" rIns="91440" bIns="45720" rtlCol="0" anchor="ctr">
            <a:normAutofit/>
          </a:bodyPr>
          <a:lstStyle/>
          <a:p>
            <a:r>
              <a:rPr lang="en-US">
                <a:ea typeface="+mn-lt"/>
                <a:cs typeface="+mn-lt"/>
              </a:rPr>
              <a:t> Monday through Friday </a:t>
            </a:r>
          </a:p>
          <a:p>
            <a:r>
              <a:rPr lang="en-US">
                <a:ea typeface="+mn-lt"/>
                <a:cs typeface="+mn-lt"/>
              </a:rPr>
              <a:t>11:30 -12:30</a:t>
            </a:r>
          </a:p>
          <a:p>
            <a:r>
              <a:rPr lang="en-US">
                <a:ea typeface="+mn-lt"/>
                <a:cs typeface="+mn-lt"/>
              </a:rPr>
              <a:t>Any student that is home can stop by any school, except the kindergarten centers, and pick up a breakfast and lunch  combination.</a:t>
            </a:r>
            <a:endParaRPr lang="en-US"/>
          </a:p>
        </p:txBody>
      </p:sp>
    </p:spTree>
    <p:extLst>
      <p:ext uri="{BB962C8B-B14F-4D97-AF65-F5344CB8AC3E}">
        <p14:creationId xmlns:p14="http://schemas.microsoft.com/office/powerpoint/2010/main" val="39229818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D358-25E0-48C4-83AC-291E513AD78E}"/>
              </a:ext>
            </a:extLst>
          </p:cNvPr>
          <p:cNvSpPr>
            <a:spLocks noGrp="1"/>
          </p:cNvSpPr>
          <p:nvPr>
            <p:ph type="title"/>
          </p:nvPr>
        </p:nvSpPr>
        <p:spPr/>
        <p:txBody>
          <a:bodyPr>
            <a:normAutofit fontScale="90000"/>
          </a:bodyPr>
          <a:lstStyle/>
          <a:p>
            <a:r>
              <a:rPr lang="en-US" b="1">
                <a:ea typeface="+mj-lt"/>
                <a:cs typeface="+mj-lt"/>
              </a:rPr>
              <a:t>Mobile School Pantry 2020-2021 </a:t>
            </a:r>
            <a:endParaRPr lang="en-US">
              <a:ea typeface="+mj-lt"/>
              <a:cs typeface="+mj-lt"/>
            </a:endParaRPr>
          </a:p>
        </p:txBody>
      </p:sp>
      <p:graphicFrame>
        <p:nvGraphicFramePr>
          <p:cNvPr id="5" name="Content Placeholder 4">
            <a:extLst>
              <a:ext uri="{FF2B5EF4-FFF2-40B4-BE49-F238E27FC236}">
                <a16:creationId xmlns:a16="http://schemas.microsoft.com/office/drawing/2014/main" id="{150D24A8-73B1-4BA5-9A3C-FA982B731815}"/>
              </a:ext>
            </a:extLst>
          </p:cNvPr>
          <p:cNvGraphicFramePr>
            <a:graphicFrameLocks noGrp="1"/>
          </p:cNvGraphicFramePr>
          <p:nvPr>
            <p:ph idx="1"/>
            <p:extLst>
              <p:ext uri="{D42A27DB-BD31-4B8C-83A1-F6EECF244321}">
                <p14:modId xmlns:p14="http://schemas.microsoft.com/office/powerpoint/2010/main" val="150028317"/>
              </p:ext>
            </p:extLst>
          </p:nvPr>
        </p:nvGraphicFramePr>
        <p:xfrm>
          <a:off x="838200" y="1928813"/>
          <a:ext cx="10515600" cy="4516243"/>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756570457"/>
                    </a:ext>
                  </a:extLst>
                </a:gridCol>
                <a:gridCol w="5257800">
                  <a:extLst>
                    <a:ext uri="{9D8B030D-6E8A-4147-A177-3AD203B41FA5}">
                      <a16:colId xmlns:a16="http://schemas.microsoft.com/office/drawing/2014/main" val="2448944968"/>
                    </a:ext>
                  </a:extLst>
                </a:gridCol>
              </a:tblGrid>
              <a:tr h="1756317">
                <a:tc gridSpan="2">
                  <a:txBody>
                    <a:bodyPr/>
                    <a:lstStyle/>
                    <a:p>
                      <a:pPr algn="ctr" rtl="0" fontAlgn="base"/>
                      <a:r>
                        <a:rPr lang="en-US" sz="2800">
                          <a:effectLst/>
                        </a:rPr>
                        <a:t>Oak Park Elementary School </a:t>
                      </a:r>
                    </a:p>
                    <a:p>
                      <a:pPr algn="ctr" rtl="0" fontAlgn="base"/>
                      <a:r>
                        <a:rPr lang="en-US" sz="2800">
                          <a:effectLst/>
                        </a:rPr>
                        <a:t>775 Wisconsin Avenue, Bay Shore, NY 11706 </a:t>
                      </a:r>
                    </a:p>
                    <a:p>
                      <a:pPr algn="ctr" rtl="0" fontAlgn="base"/>
                      <a:r>
                        <a:rPr lang="en-US" sz="2800">
                          <a:effectLst/>
                        </a:rPr>
                        <a:t>  Friday / Viernes  5pm – 5:45pm </a:t>
                      </a:r>
                      <a:endParaRPr lang="en-US" sz="2800" b="0" i="0">
                        <a:effectLst/>
                      </a:endParaRPr>
                    </a:p>
                  </a:txBody>
                  <a:tcPr/>
                </a:tc>
                <a:tc hMerge="1">
                  <a:txBody>
                    <a:bodyPr/>
                    <a:lstStyle/>
                    <a:p>
                      <a:endParaRPr lang="en-US"/>
                    </a:p>
                  </a:txBody>
                  <a:tcPr/>
                </a:tc>
                <a:extLst>
                  <a:ext uri="{0D108BD9-81ED-4DB2-BD59-A6C34878D82A}">
                    <a16:rowId xmlns:a16="http://schemas.microsoft.com/office/drawing/2014/main" val="2794974874"/>
                  </a:ext>
                </a:extLst>
              </a:tr>
              <a:tr h="2759926">
                <a:tc>
                  <a:txBody>
                    <a:bodyPr/>
                    <a:lstStyle/>
                    <a:p>
                      <a:pPr algn="ctr" rtl="0" fontAlgn="base"/>
                      <a:r>
                        <a:rPr lang="es-PR" sz="2400" err="1">
                          <a:effectLst/>
                        </a:rPr>
                        <a:t>October</a:t>
                      </a:r>
                      <a:r>
                        <a:rPr lang="es-PR" sz="2400">
                          <a:effectLst/>
                        </a:rPr>
                        <a:t> 2nd –  el 2 de Octubre </a:t>
                      </a:r>
                    </a:p>
                    <a:p>
                      <a:pPr algn="ctr" rtl="0" fontAlgn="base"/>
                      <a:r>
                        <a:rPr lang="es-PR" sz="2400" err="1">
                          <a:effectLst/>
                        </a:rPr>
                        <a:t>October</a:t>
                      </a:r>
                      <a:r>
                        <a:rPr lang="es-PR" sz="2400">
                          <a:effectLst/>
                        </a:rPr>
                        <a:t> 30th – el 30 de Octubre </a:t>
                      </a:r>
                    </a:p>
                    <a:p>
                      <a:pPr algn="ctr" rtl="0" fontAlgn="base"/>
                      <a:r>
                        <a:rPr lang="es-PR" sz="2400" err="1">
                          <a:effectLst/>
                        </a:rPr>
                        <a:t>November</a:t>
                      </a:r>
                      <a:r>
                        <a:rPr lang="es-PR" sz="2400">
                          <a:effectLst/>
                        </a:rPr>
                        <a:t> 20th – el 20 de Noviembre </a:t>
                      </a:r>
                    </a:p>
                    <a:p>
                      <a:pPr algn="ctr" rtl="0" fontAlgn="base"/>
                      <a:r>
                        <a:rPr lang="es-PR" sz="2400" err="1">
                          <a:effectLst/>
                        </a:rPr>
                        <a:t>December</a:t>
                      </a:r>
                      <a:r>
                        <a:rPr lang="es-PR" sz="2400">
                          <a:effectLst/>
                        </a:rPr>
                        <a:t> 18th –  el 18 de Diciembre </a:t>
                      </a:r>
                    </a:p>
                    <a:p>
                      <a:pPr algn="ctr" rtl="0" fontAlgn="base"/>
                      <a:r>
                        <a:rPr lang="es-PR" sz="2400" err="1">
                          <a:effectLst/>
                        </a:rPr>
                        <a:t>January</a:t>
                      </a:r>
                      <a:r>
                        <a:rPr lang="es-PR" sz="2400">
                          <a:effectLst/>
                        </a:rPr>
                        <a:t> 29th – el 29 de Enero</a:t>
                      </a:r>
                      <a:r>
                        <a:rPr lang="es-PR" sz="1200">
                          <a:effectLst/>
                        </a:rPr>
                        <a:t> </a:t>
                      </a:r>
                      <a:endParaRPr lang="es-PR" b="0" i="0">
                        <a:effectLst/>
                      </a:endParaRPr>
                    </a:p>
                  </a:txBody>
                  <a:tcPr/>
                </a:tc>
                <a:tc>
                  <a:txBody>
                    <a:bodyPr/>
                    <a:lstStyle/>
                    <a:p>
                      <a:pPr algn="ctr" rtl="0" fontAlgn="base"/>
                      <a:r>
                        <a:rPr lang="es-PR" sz="2400" err="1">
                          <a:effectLst/>
                        </a:rPr>
                        <a:t>February</a:t>
                      </a:r>
                      <a:r>
                        <a:rPr lang="es-PR" sz="2400">
                          <a:effectLst/>
                        </a:rPr>
                        <a:t> 26th – el 26 de Febrero </a:t>
                      </a:r>
                    </a:p>
                    <a:p>
                      <a:pPr algn="ctr" rtl="0" fontAlgn="base"/>
                      <a:r>
                        <a:rPr lang="es-PR" sz="2400">
                          <a:effectLst/>
                        </a:rPr>
                        <a:t>March 26th – el 26 de Marzo </a:t>
                      </a:r>
                    </a:p>
                    <a:p>
                      <a:pPr algn="ctr" rtl="0" fontAlgn="base"/>
                      <a:r>
                        <a:rPr lang="es-PR" sz="2400">
                          <a:effectLst/>
                        </a:rPr>
                        <a:t>April 30th – el 30 de Abril </a:t>
                      </a:r>
                    </a:p>
                    <a:p>
                      <a:pPr algn="ctr" rtl="0" fontAlgn="base"/>
                      <a:r>
                        <a:rPr lang="es-PR" sz="2400">
                          <a:effectLst/>
                        </a:rPr>
                        <a:t>May 28th  – el 28 de Mayo </a:t>
                      </a:r>
                    </a:p>
                    <a:p>
                      <a:pPr algn="ctr" rtl="0" fontAlgn="base"/>
                      <a:r>
                        <a:rPr lang="es-PR" sz="2400">
                          <a:effectLst/>
                        </a:rPr>
                        <a:t>June 18th – el 18 de Junio </a:t>
                      </a:r>
                      <a:endParaRPr lang="es-PR" sz="2400" b="0" i="0">
                        <a:effectLst/>
                      </a:endParaRPr>
                    </a:p>
                  </a:txBody>
                  <a:tcPr/>
                </a:tc>
                <a:extLst>
                  <a:ext uri="{0D108BD9-81ED-4DB2-BD59-A6C34878D82A}">
                    <a16:rowId xmlns:a16="http://schemas.microsoft.com/office/drawing/2014/main" val="3950509512"/>
                  </a:ext>
                </a:extLst>
              </a:tr>
            </a:tbl>
          </a:graphicData>
        </a:graphic>
      </p:graphicFrame>
      <p:pic>
        <p:nvPicPr>
          <p:cNvPr id="6" name="Picture 6" descr="Text&#10;&#10;Description automatically generated">
            <a:extLst>
              <a:ext uri="{FF2B5EF4-FFF2-40B4-BE49-F238E27FC236}">
                <a16:creationId xmlns:a16="http://schemas.microsoft.com/office/drawing/2014/main" id="{EDE4B72F-FF15-40A0-A946-37A2EBA85632}"/>
              </a:ext>
            </a:extLst>
          </p:cNvPr>
          <p:cNvPicPr>
            <a:picLocks noChangeAspect="1"/>
          </p:cNvPicPr>
          <p:nvPr/>
        </p:nvPicPr>
        <p:blipFill>
          <a:blip r:embed="rId2"/>
          <a:stretch>
            <a:fillRect/>
          </a:stretch>
        </p:blipFill>
        <p:spPr>
          <a:xfrm>
            <a:off x="10579475" y="544838"/>
            <a:ext cx="1548649" cy="807135"/>
          </a:xfrm>
          <a:prstGeom prst="rect">
            <a:avLst/>
          </a:prstGeom>
        </p:spPr>
      </p:pic>
    </p:spTree>
    <p:extLst>
      <p:ext uri="{BB962C8B-B14F-4D97-AF65-F5344CB8AC3E}">
        <p14:creationId xmlns:p14="http://schemas.microsoft.com/office/powerpoint/2010/main" val="523797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6D3EFC-6418-473B-8160-C68DBF1C4456}"/>
              </a:ext>
            </a:extLst>
          </p:cNvPr>
          <p:cNvSpPr>
            <a:spLocks noGrp="1"/>
          </p:cNvSpPr>
          <p:nvPr>
            <p:ph type="title"/>
          </p:nvPr>
        </p:nvSpPr>
        <p:spPr>
          <a:xfrm>
            <a:off x="345162" y="400946"/>
            <a:ext cx="11939202" cy="1434415"/>
          </a:xfrm>
        </p:spPr>
        <p:txBody>
          <a:bodyPr anchor="b">
            <a:normAutofit fontScale="90000"/>
          </a:bodyPr>
          <a:lstStyle/>
          <a:p>
            <a:r>
              <a:rPr lang="en-US" sz="7200" dirty="0"/>
              <a:t>Social and advocacy services </a:t>
            </a:r>
          </a:p>
        </p:txBody>
      </p:sp>
      <p:sp>
        <p:nvSpPr>
          <p:cNvPr id="28"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tent Placeholder 9">
            <a:extLst>
              <a:ext uri="{FF2B5EF4-FFF2-40B4-BE49-F238E27FC236}">
                <a16:creationId xmlns:a16="http://schemas.microsoft.com/office/drawing/2014/main" id="{755BD9BB-3309-4D3D-B88F-11AA7556085D}"/>
              </a:ext>
            </a:extLst>
          </p:cNvPr>
          <p:cNvSpPr>
            <a:spLocks noGrp="1"/>
          </p:cNvSpPr>
          <p:nvPr>
            <p:ph idx="1"/>
          </p:nvPr>
        </p:nvSpPr>
        <p:spPr>
          <a:xfrm>
            <a:off x="572493" y="2071316"/>
            <a:ext cx="6713552" cy="4119172"/>
          </a:xfrm>
        </p:spPr>
        <p:txBody>
          <a:bodyPr anchor="t">
            <a:normAutofit fontScale="70000" lnSpcReduction="20000"/>
          </a:bodyPr>
          <a:lstStyle/>
          <a:p>
            <a:r>
              <a:rPr lang="en-US">
                <a:solidFill>
                  <a:schemeClr val="accent4">
                    <a:lumMod val="50000"/>
                  </a:schemeClr>
                </a:solidFill>
                <a:ea typeface="+mn-lt"/>
                <a:cs typeface="+mn-lt"/>
                <a:hlinkClick r:id="rId2">
                  <a:extLst>
                    <a:ext uri="{A12FA001-AC4F-418D-AE19-62706E023703}">
                      <ahyp:hlinkClr xmlns:ahyp="http://schemas.microsoft.com/office/drawing/2018/hyperlinkcolor" xmlns="" val="tx"/>
                    </a:ext>
                  </a:extLst>
                </a:hlinkClick>
              </a:rPr>
              <a:t>10 Third Avenue  Brentwood, NY 11717-4640</a:t>
            </a:r>
            <a:endParaRPr lang="en-US">
              <a:solidFill>
                <a:schemeClr val="accent4">
                  <a:lumMod val="50000"/>
                </a:schemeClr>
              </a:solidFill>
            </a:endParaRPr>
          </a:p>
          <a:p>
            <a:r>
              <a:rPr lang="en-US">
                <a:ea typeface="+mn-lt"/>
                <a:cs typeface="+mn-lt"/>
              </a:rPr>
              <a:t>Phone:</a:t>
            </a:r>
            <a:r>
              <a:rPr lang="en-US">
                <a:solidFill>
                  <a:schemeClr val="accent4">
                    <a:lumMod val="50000"/>
                  </a:schemeClr>
                </a:solidFill>
                <a:ea typeface="+mn-lt"/>
                <a:cs typeface="+mn-lt"/>
              </a:rPr>
              <a:t> </a:t>
            </a:r>
            <a:r>
              <a:rPr lang="en-US">
                <a:solidFill>
                  <a:schemeClr val="accent4">
                    <a:lumMod val="50000"/>
                  </a:schemeClr>
                </a:solidFill>
                <a:ea typeface="+mn-lt"/>
                <a:cs typeface="+mn-lt"/>
                <a:hlinkClick r:id="rId3">
                  <a:extLst>
                    <a:ext uri="{A12FA001-AC4F-418D-AE19-62706E023703}">
                      <ahyp:hlinkClr xmlns:ahyp="http://schemas.microsoft.com/office/drawing/2018/hyperlinkcolor" xmlns="" val="tx"/>
                    </a:ext>
                  </a:extLst>
                </a:hlinkClick>
              </a:rPr>
              <a:t>(631) 434-3481</a:t>
            </a:r>
            <a:endParaRPr lang="en-US">
              <a:solidFill>
                <a:schemeClr val="accent4">
                  <a:lumMod val="50000"/>
                </a:schemeClr>
              </a:solidFill>
            </a:endParaRPr>
          </a:p>
          <a:p>
            <a:r>
              <a:rPr lang="en-US"/>
              <a:t>Supported Housing and Case Management </a:t>
            </a:r>
          </a:p>
          <a:p>
            <a:r>
              <a:rPr lang="en-US"/>
              <a:t>Educational, Career Counseling &amp; Youth leadership </a:t>
            </a:r>
          </a:p>
          <a:p>
            <a:r>
              <a:rPr lang="en-US"/>
              <a:t>Housing and Tenant Counseling</a:t>
            </a:r>
          </a:p>
          <a:p>
            <a:r>
              <a:rPr lang="en-US"/>
              <a:t>Family and Youth Services</a:t>
            </a:r>
          </a:p>
          <a:p>
            <a:r>
              <a:rPr lang="en-US"/>
              <a:t>After School Program</a:t>
            </a:r>
          </a:p>
          <a:p>
            <a:r>
              <a:rPr lang="en-US"/>
              <a:t>Nutritional programs </a:t>
            </a:r>
          </a:p>
          <a:p>
            <a:r>
              <a:rPr lang="en-US"/>
              <a:t>Representative and Payee Program </a:t>
            </a:r>
          </a:p>
        </p:txBody>
      </p:sp>
      <p:pic>
        <p:nvPicPr>
          <p:cNvPr id="6" name="Picture 6" descr="Logo, company name&#10;&#10;Description automatically generated">
            <a:extLst>
              <a:ext uri="{FF2B5EF4-FFF2-40B4-BE49-F238E27FC236}">
                <a16:creationId xmlns:a16="http://schemas.microsoft.com/office/drawing/2014/main" id="{9D0676D9-536D-429E-B5D8-2B06850A5BB2}"/>
              </a:ext>
            </a:extLst>
          </p:cNvPr>
          <p:cNvPicPr>
            <a:picLocks noChangeAspect="1"/>
          </p:cNvPicPr>
          <p:nvPr/>
        </p:nvPicPr>
        <p:blipFill rotWithShape="1">
          <a:blip r:embed="rId4"/>
          <a:srcRect l="3245" r="552" b="2"/>
          <a:stretch/>
        </p:blipFill>
        <p:spPr>
          <a:xfrm>
            <a:off x="7675658" y="2093976"/>
            <a:ext cx="3941064" cy="4096512"/>
          </a:xfrm>
          <a:prstGeom prst="rect">
            <a:avLst/>
          </a:prstGeom>
        </p:spPr>
      </p:pic>
    </p:spTree>
    <p:extLst>
      <p:ext uri="{BB962C8B-B14F-4D97-AF65-F5344CB8AC3E}">
        <p14:creationId xmlns:p14="http://schemas.microsoft.com/office/powerpoint/2010/main" val="275473557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908DB7-C3A6-4FCB-9820-CEE02B398C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010E05E-9237-4321-84BB-69C0F22568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999492"/>
            <a:ext cx="4889565" cy="4424065"/>
          </a:xfrm>
          <a:custGeom>
            <a:avLst/>
            <a:gdLst>
              <a:gd name="connsiteX0" fmla="*/ 2612540 w 5531319"/>
              <a:gd name="connsiteY0" fmla="*/ 836 h 4424065"/>
              <a:gd name="connsiteX1" fmla="*/ 2946310 w 5531319"/>
              <a:gd name="connsiteY1" fmla="*/ 35548 h 4424065"/>
              <a:gd name="connsiteX2" fmla="*/ 3961099 w 5531319"/>
              <a:gd name="connsiteY2" fmla="*/ 303581 h 4424065"/>
              <a:gd name="connsiteX3" fmla="*/ 4854587 w 5531319"/>
              <a:gd name="connsiteY3" fmla="*/ 764502 h 4424065"/>
              <a:gd name="connsiteX4" fmla="*/ 5377812 w 5531319"/>
              <a:gd name="connsiteY4" fmla="*/ 1339732 h 4424065"/>
              <a:gd name="connsiteX5" fmla="*/ 5526197 w 5531319"/>
              <a:gd name="connsiteY5" fmla="*/ 1825829 h 4424065"/>
              <a:gd name="connsiteX6" fmla="*/ 5510557 w 5531319"/>
              <a:gd name="connsiteY6" fmla="*/ 2199398 h 4424065"/>
              <a:gd name="connsiteX7" fmla="*/ 5509795 w 5531319"/>
              <a:gd name="connsiteY7" fmla="*/ 2402839 h 4424065"/>
              <a:gd name="connsiteX8" fmla="*/ 5323519 w 5531319"/>
              <a:gd name="connsiteY8" fmla="*/ 3144890 h 4424065"/>
              <a:gd name="connsiteX9" fmla="*/ 4853061 w 5531319"/>
              <a:gd name="connsiteY9" fmla="*/ 3612932 h 4424065"/>
              <a:gd name="connsiteX10" fmla="*/ 4316358 w 5531319"/>
              <a:gd name="connsiteY10" fmla="*/ 3982940 h 4424065"/>
              <a:gd name="connsiteX11" fmla="*/ 3352556 w 5531319"/>
              <a:gd name="connsiteY11" fmla="*/ 4386771 h 4424065"/>
              <a:gd name="connsiteX12" fmla="*/ 2770206 w 5531319"/>
              <a:gd name="connsiteY12" fmla="*/ 4412201 h 4424065"/>
              <a:gd name="connsiteX13" fmla="*/ 2514888 w 5531319"/>
              <a:gd name="connsiteY13" fmla="*/ 4393637 h 4424065"/>
              <a:gd name="connsiteX14" fmla="*/ 1903166 w 5531319"/>
              <a:gd name="connsiteY14" fmla="*/ 4263562 h 4424065"/>
              <a:gd name="connsiteX15" fmla="*/ 948392 w 5531319"/>
              <a:gd name="connsiteY15" fmla="*/ 3794249 h 4424065"/>
              <a:gd name="connsiteX16" fmla="*/ 223633 w 5531319"/>
              <a:gd name="connsiteY16" fmla="*/ 2975526 h 4424065"/>
              <a:gd name="connsiteX17" fmla="*/ 39519 w 5531319"/>
              <a:gd name="connsiteY17" fmla="*/ 2401695 h 4424065"/>
              <a:gd name="connsiteX18" fmla="*/ 16251 w 5531319"/>
              <a:gd name="connsiteY18" fmla="*/ 2300991 h 4424065"/>
              <a:gd name="connsiteX19" fmla="*/ 11800 w 5531319"/>
              <a:gd name="connsiteY19" fmla="*/ 2053556 h 4424065"/>
              <a:gd name="connsiteX20" fmla="*/ 812849 w 5531319"/>
              <a:gd name="connsiteY20" fmla="*/ 651084 h 4424065"/>
              <a:gd name="connsiteX21" fmla="*/ 2066809 w 5531319"/>
              <a:gd name="connsiteY21" fmla="*/ 52586 h 4424065"/>
              <a:gd name="connsiteX22" fmla="*/ 2332045 w 5531319"/>
              <a:gd name="connsiteY22" fmla="*/ 14441 h 4424065"/>
              <a:gd name="connsiteX23" fmla="*/ 2612540 w 5531319"/>
              <a:gd name="connsiteY23" fmla="*/ 836 h 4424065"/>
              <a:gd name="connsiteX24" fmla="*/ 5468597 w 5531319"/>
              <a:gd name="connsiteY24" fmla="*/ 2088522 h 4424065"/>
              <a:gd name="connsiteX25" fmla="*/ 5471140 w 5531319"/>
              <a:gd name="connsiteY25" fmla="*/ 1826083 h 4424065"/>
              <a:gd name="connsiteX26" fmla="*/ 5327079 w 5531319"/>
              <a:gd name="connsiteY26" fmla="*/ 1361348 h 4424065"/>
              <a:gd name="connsiteX27" fmla="*/ 4833353 w 5531319"/>
              <a:gd name="connsiteY27" fmla="*/ 816507 h 4424065"/>
              <a:gd name="connsiteX28" fmla="*/ 4063456 w 5531319"/>
              <a:gd name="connsiteY28" fmla="*/ 400724 h 4424065"/>
              <a:gd name="connsiteX29" fmla="*/ 3972543 w 5531319"/>
              <a:gd name="connsiteY29" fmla="*/ 365631 h 4424065"/>
              <a:gd name="connsiteX30" fmla="*/ 3885571 w 5531319"/>
              <a:gd name="connsiteY30" fmla="*/ 334733 h 4424065"/>
              <a:gd name="connsiteX31" fmla="*/ 4355012 w 5531319"/>
              <a:gd name="connsiteY31" fmla="*/ 579880 h 4424065"/>
              <a:gd name="connsiteX32" fmla="*/ 5144618 w 5531319"/>
              <a:gd name="connsiteY32" fmla="*/ 1290779 h 4424065"/>
              <a:gd name="connsiteX33" fmla="*/ 5468597 w 5531319"/>
              <a:gd name="connsiteY33" fmla="*/ 2088522 h 4424065"/>
              <a:gd name="connsiteX34" fmla="*/ 2219771 w 5531319"/>
              <a:gd name="connsiteY34" fmla="*/ 85645 h 4424065"/>
              <a:gd name="connsiteX35" fmla="*/ 2181626 w 5531319"/>
              <a:gd name="connsiteY35" fmla="*/ 89333 h 4424065"/>
              <a:gd name="connsiteX36" fmla="*/ 1462971 w 5531319"/>
              <a:gd name="connsiteY36" fmla="*/ 303073 h 4424065"/>
              <a:gd name="connsiteX37" fmla="*/ 308697 w 5531319"/>
              <a:gd name="connsiteY37" fmla="*/ 1338461 h 4424065"/>
              <a:gd name="connsiteX38" fmla="*/ 65839 w 5531319"/>
              <a:gd name="connsiteY38" fmla="*/ 2064364 h 4424065"/>
              <a:gd name="connsiteX39" fmla="*/ 82114 w 5531319"/>
              <a:gd name="connsiteY39" fmla="*/ 2022150 h 4424065"/>
              <a:gd name="connsiteX40" fmla="*/ 423260 w 5531319"/>
              <a:gd name="connsiteY40" fmla="*/ 1282260 h 4424065"/>
              <a:gd name="connsiteX41" fmla="*/ 1231811 w 5531319"/>
              <a:gd name="connsiteY41" fmla="*/ 454001 h 4424065"/>
              <a:gd name="connsiteX42" fmla="*/ 2219771 w 5531319"/>
              <a:gd name="connsiteY42" fmla="*/ 85645 h 4424065"/>
              <a:gd name="connsiteX43" fmla="*/ 2855524 w 5531319"/>
              <a:gd name="connsiteY43" fmla="*/ 4364392 h 4424065"/>
              <a:gd name="connsiteX44" fmla="*/ 4292327 w 5531319"/>
              <a:gd name="connsiteY44" fmla="*/ 3931444 h 4424065"/>
              <a:gd name="connsiteX45" fmla="*/ 2855652 w 5531319"/>
              <a:gd name="connsiteY45" fmla="*/ 4364392 h 4424065"/>
              <a:gd name="connsiteX46" fmla="*/ 3869805 w 5531319"/>
              <a:gd name="connsiteY46" fmla="*/ 330156 h 4424065"/>
              <a:gd name="connsiteX47" fmla="*/ 3865736 w 5531319"/>
              <a:gd name="connsiteY47" fmla="*/ 329520 h 4424065"/>
              <a:gd name="connsiteX48" fmla="*/ 3866499 w 5531319"/>
              <a:gd name="connsiteY48" fmla="*/ 330537 h 4424065"/>
              <a:gd name="connsiteX49" fmla="*/ 4302117 w 5531319"/>
              <a:gd name="connsiteY49" fmla="*/ 3923561 h 4424065"/>
              <a:gd name="connsiteX50" fmla="*/ 4301101 w 5531319"/>
              <a:gd name="connsiteY50" fmla="*/ 3924959 h 4424065"/>
              <a:gd name="connsiteX51" fmla="*/ 4302880 w 5531319"/>
              <a:gd name="connsiteY51" fmla="*/ 3924959 h 44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31319" h="4424065">
                <a:moveTo>
                  <a:pt x="2612540" y="836"/>
                </a:moveTo>
                <a:cubicBezTo>
                  <a:pt x="2715913" y="-4250"/>
                  <a:pt x="2831239" y="14695"/>
                  <a:pt x="2946310" y="35548"/>
                </a:cubicBezTo>
                <a:cubicBezTo>
                  <a:pt x="3291651" y="98106"/>
                  <a:pt x="3631143" y="182915"/>
                  <a:pt x="3961099" y="303581"/>
                </a:cubicBezTo>
                <a:cubicBezTo>
                  <a:pt x="4278340" y="419543"/>
                  <a:pt x="4581340" y="563350"/>
                  <a:pt x="4854587" y="764502"/>
                </a:cubicBezTo>
                <a:cubicBezTo>
                  <a:pt x="5067437" y="921152"/>
                  <a:pt x="5250407" y="1105521"/>
                  <a:pt x="5377812" y="1339732"/>
                </a:cubicBezTo>
                <a:cubicBezTo>
                  <a:pt x="5459811" y="1489986"/>
                  <a:pt x="5510303" y="1655396"/>
                  <a:pt x="5526197" y="1825829"/>
                </a:cubicBezTo>
                <a:cubicBezTo>
                  <a:pt x="5538276" y="1951327"/>
                  <a:pt x="5527341" y="2074917"/>
                  <a:pt x="5510557" y="2199398"/>
                </a:cubicBezTo>
                <a:cubicBezTo>
                  <a:pt x="5502966" y="2266991"/>
                  <a:pt x="5502712" y="2335195"/>
                  <a:pt x="5509795" y="2402839"/>
                </a:cubicBezTo>
                <a:cubicBezTo>
                  <a:pt x="5534207" y="2664197"/>
                  <a:pt x="5468471" y="2926051"/>
                  <a:pt x="5323519" y="3144890"/>
                </a:cubicBezTo>
                <a:cubicBezTo>
                  <a:pt x="5201339" y="3332234"/>
                  <a:pt x="5041041" y="3491719"/>
                  <a:pt x="4853061" y="3612932"/>
                </a:cubicBezTo>
                <a:cubicBezTo>
                  <a:pt x="4671109" y="3732072"/>
                  <a:pt x="4498565" y="3864563"/>
                  <a:pt x="4316358" y="3982940"/>
                </a:cubicBezTo>
                <a:cubicBezTo>
                  <a:pt x="4019716" y="4175573"/>
                  <a:pt x="3701076" y="4317347"/>
                  <a:pt x="3352556" y="4386771"/>
                </a:cubicBezTo>
                <a:cubicBezTo>
                  <a:pt x="3160953" y="4425590"/>
                  <a:pt x="2964455" y="4434173"/>
                  <a:pt x="2770206" y="4412201"/>
                </a:cubicBezTo>
                <a:cubicBezTo>
                  <a:pt x="2685524" y="4402537"/>
                  <a:pt x="2599952" y="4402410"/>
                  <a:pt x="2514888" y="4393637"/>
                </a:cubicBezTo>
                <a:cubicBezTo>
                  <a:pt x="2307136" y="4370851"/>
                  <a:pt x="2102208" y="4327277"/>
                  <a:pt x="1903166" y="4263562"/>
                </a:cubicBezTo>
                <a:cubicBezTo>
                  <a:pt x="1560622" y="4156119"/>
                  <a:pt x="1238931" y="4006972"/>
                  <a:pt x="948392" y="3794249"/>
                </a:cubicBezTo>
                <a:cubicBezTo>
                  <a:pt x="647553" y="3573897"/>
                  <a:pt x="396812" y="3308660"/>
                  <a:pt x="223633" y="2975526"/>
                </a:cubicBezTo>
                <a:cubicBezTo>
                  <a:pt x="129453" y="2796370"/>
                  <a:pt x="67149" y="2602198"/>
                  <a:pt x="39519" y="2401695"/>
                </a:cubicBezTo>
                <a:cubicBezTo>
                  <a:pt x="34509" y="2367555"/>
                  <a:pt x="26728" y="2333872"/>
                  <a:pt x="16251" y="2300991"/>
                </a:cubicBezTo>
                <a:cubicBezTo>
                  <a:pt x="-9180" y="2218598"/>
                  <a:pt x="-25" y="2135695"/>
                  <a:pt x="11800" y="2053556"/>
                </a:cubicBezTo>
                <a:cubicBezTo>
                  <a:pt x="93685" y="1480615"/>
                  <a:pt x="377867" y="1021983"/>
                  <a:pt x="812849" y="651084"/>
                </a:cubicBezTo>
                <a:cubicBezTo>
                  <a:pt x="1176754" y="340201"/>
                  <a:pt x="1598259" y="146042"/>
                  <a:pt x="2066809" y="52586"/>
                </a:cubicBezTo>
                <a:cubicBezTo>
                  <a:pt x="2154543" y="35039"/>
                  <a:pt x="2243040" y="23087"/>
                  <a:pt x="2332045" y="14441"/>
                </a:cubicBezTo>
                <a:cubicBezTo>
                  <a:pt x="2421051" y="5794"/>
                  <a:pt x="2508912" y="2107"/>
                  <a:pt x="2612540" y="836"/>
                </a:cubicBezTo>
                <a:close/>
                <a:moveTo>
                  <a:pt x="5468597" y="2088522"/>
                </a:moveTo>
                <a:cubicBezTo>
                  <a:pt x="5479329" y="2001424"/>
                  <a:pt x="5480181" y="1913385"/>
                  <a:pt x="5471140" y="1826083"/>
                </a:cubicBezTo>
                <a:cubicBezTo>
                  <a:pt x="5455336" y="1662962"/>
                  <a:pt x="5406306" y="1504799"/>
                  <a:pt x="5327079" y="1361348"/>
                </a:cubicBezTo>
                <a:cubicBezTo>
                  <a:pt x="5206159" y="1140233"/>
                  <a:pt x="5033361" y="965782"/>
                  <a:pt x="4833353" y="816507"/>
                </a:cubicBezTo>
                <a:cubicBezTo>
                  <a:pt x="4597234" y="640276"/>
                  <a:pt x="4336321" y="509438"/>
                  <a:pt x="4063456" y="400724"/>
                </a:cubicBezTo>
                <a:cubicBezTo>
                  <a:pt x="4033359" y="388607"/>
                  <a:pt x="4003059" y="376909"/>
                  <a:pt x="3972543" y="365631"/>
                </a:cubicBezTo>
                <a:cubicBezTo>
                  <a:pt x="3943679" y="354950"/>
                  <a:pt x="3914562" y="345033"/>
                  <a:pt x="3885571" y="334733"/>
                </a:cubicBezTo>
                <a:cubicBezTo>
                  <a:pt x="4046888" y="406840"/>
                  <a:pt x="4203652" y="488713"/>
                  <a:pt x="4355012" y="579880"/>
                </a:cubicBezTo>
                <a:cubicBezTo>
                  <a:pt x="4662081" y="768063"/>
                  <a:pt x="4933802" y="995790"/>
                  <a:pt x="5144618" y="1290779"/>
                </a:cubicBezTo>
                <a:cubicBezTo>
                  <a:pt x="5314364" y="1528042"/>
                  <a:pt x="5426257" y="1789591"/>
                  <a:pt x="5468597" y="2088522"/>
                </a:cubicBezTo>
                <a:close/>
                <a:moveTo>
                  <a:pt x="2219771" y="85645"/>
                </a:moveTo>
                <a:cubicBezTo>
                  <a:pt x="2206942" y="84005"/>
                  <a:pt x="2193909" y="85264"/>
                  <a:pt x="2181626" y="89333"/>
                </a:cubicBezTo>
                <a:cubicBezTo>
                  <a:pt x="1932919" y="125113"/>
                  <a:pt x="1690799" y="197118"/>
                  <a:pt x="1462971" y="303073"/>
                </a:cubicBezTo>
                <a:cubicBezTo>
                  <a:pt x="971788" y="529528"/>
                  <a:pt x="578129" y="865460"/>
                  <a:pt x="308697" y="1338461"/>
                </a:cubicBezTo>
                <a:cubicBezTo>
                  <a:pt x="180224" y="1561852"/>
                  <a:pt x="97652" y="1808638"/>
                  <a:pt x="65839" y="2064364"/>
                </a:cubicBezTo>
                <a:cubicBezTo>
                  <a:pt x="71942" y="2050505"/>
                  <a:pt x="77283" y="2036391"/>
                  <a:pt x="82114" y="2022150"/>
                </a:cubicBezTo>
                <a:cubicBezTo>
                  <a:pt x="170103" y="1763653"/>
                  <a:pt x="279579" y="1515073"/>
                  <a:pt x="423260" y="1282260"/>
                </a:cubicBezTo>
                <a:cubicBezTo>
                  <a:pt x="630769" y="945565"/>
                  <a:pt x="895370" y="664944"/>
                  <a:pt x="1231811" y="454001"/>
                </a:cubicBezTo>
                <a:cubicBezTo>
                  <a:pt x="1535192" y="263783"/>
                  <a:pt x="1866801" y="149729"/>
                  <a:pt x="2219771" y="85645"/>
                </a:cubicBezTo>
                <a:close/>
                <a:moveTo>
                  <a:pt x="2855524" y="4364392"/>
                </a:moveTo>
                <a:cubicBezTo>
                  <a:pt x="3386633" y="4394018"/>
                  <a:pt x="3853530" y="4210158"/>
                  <a:pt x="4292327" y="3931444"/>
                </a:cubicBezTo>
                <a:cubicBezTo>
                  <a:pt x="3830134" y="4131325"/>
                  <a:pt x="3346707" y="4259111"/>
                  <a:pt x="2855652" y="4364392"/>
                </a:cubicBezTo>
                <a:close/>
                <a:moveTo>
                  <a:pt x="3869805" y="330156"/>
                </a:moveTo>
                <a:lnTo>
                  <a:pt x="3865736" y="329520"/>
                </a:lnTo>
                <a:cubicBezTo>
                  <a:pt x="3865736" y="329520"/>
                  <a:pt x="3865736" y="330410"/>
                  <a:pt x="3866499" y="330537"/>
                </a:cubicBezTo>
                <a:close/>
                <a:moveTo>
                  <a:pt x="4302117" y="3923561"/>
                </a:moveTo>
                <a:lnTo>
                  <a:pt x="4301101" y="3924959"/>
                </a:lnTo>
                <a:lnTo>
                  <a:pt x="4302880" y="3924959"/>
                </a:lnTo>
                <a:close/>
              </a:path>
            </a:pathLst>
          </a:custGeom>
          <a:solidFill>
            <a:srgbClr val="BB7E89"/>
          </a:solidFill>
          <a:ln w="1270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0BB756E7-26C7-4848-A718-481D96CC8DE9}"/>
              </a:ext>
            </a:extLst>
          </p:cNvPr>
          <p:cNvSpPr>
            <a:spLocks noGrp="1"/>
          </p:cNvSpPr>
          <p:nvPr>
            <p:ph type="title"/>
          </p:nvPr>
        </p:nvSpPr>
        <p:spPr>
          <a:xfrm>
            <a:off x="1039163" y="1762169"/>
            <a:ext cx="4073110" cy="3122092"/>
          </a:xfrm>
        </p:spPr>
        <p:txBody>
          <a:bodyPr vert="horz" lIns="91440" tIns="45720" rIns="91440" bIns="45720" rtlCol="0" anchor="ctr">
            <a:normAutofit/>
          </a:bodyPr>
          <a:lstStyle/>
          <a:p>
            <a:pPr algn="ctr"/>
            <a:r>
              <a:rPr lang="en-US" sz="6000">
                <a:solidFill>
                  <a:srgbClr val="FFFFFF"/>
                </a:solidFill>
              </a:rPr>
              <a:t>Food assistance </a:t>
            </a:r>
          </a:p>
        </p:txBody>
      </p:sp>
      <mc:AlternateContent xmlns:mc="http://schemas.openxmlformats.org/markup-compatibility/2006" xmlns:p14="http://schemas.microsoft.com/office/powerpoint/2010/main">
        <mc:Choice Requires="p14">
          <p:contentPart p14:bwMode="auto" r:id="rId2">
            <p14:nvContentPartPr>
              <p14:cNvPr id="13"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4884261"/>
              <a:ext cx="360" cy="2160"/>
            </p14:xfrm>
          </p:contentPart>
        </mc:Choice>
        <mc:Fallback xmlns="">
          <p:pic>
            <p:nvPicPr>
              <p:cNvPr id="13"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4868832"/>
                <a:ext cx="36000" cy="32709"/>
              </a:xfrm>
              <a:prstGeom prst="rect">
                <a:avLst/>
              </a:prstGeom>
            </p:spPr>
          </p:pic>
        </mc:Fallback>
      </mc:AlternateContent>
      <p:sp>
        <p:nvSpPr>
          <p:cNvPr id="3" name="TextBox 2">
            <a:extLst>
              <a:ext uri="{FF2B5EF4-FFF2-40B4-BE49-F238E27FC236}">
                <a16:creationId xmlns:a16="http://schemas.microsoft.com/office/drawing/2014/main" id="{00707940-BD10-47FF-A273-AF8DF136F971}"/>
              </a:ext>
            </a:extLst>
          </p:cNvPr>
          <p:cNvSpPr txBox="1"/>
          <p:nvPr/>
        </p:nvSpPr>
        <p:spPr>
          <a:xfrm>
            <a:off x="6096000" y="2654472"/>
            <a:ext cx="5452872" cy="2876903"/>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lvl="1" indent="-228600">
              <a:spcAft>
                <a:spcPts val="600"/>
              </a:spcAft>
              <a:buFont typeface="Arial" panose="020B0604020202020204" pitchFamily="34" charset="0"/>
              <a:buChar char="•"/>
            </a:pPr>
            <a:r>
              <a:rPr lang="en-US" sz="2800" u="sng" dirty="0"/>
              <a:t>(631) 873-4775</a:t>
            </a:r>
            <a:r>
              <a:rPr lang="en-US" sz="2800" dirty="0"/>
              <a:t> </a:t>
            </a:r>
          </a:p>
          <a:p>
            <a:pPr lvl="1" indent="-228600">
              <a:spcAft>
                <a:spcPts val="600"/>
              </a:spcAft>
              <a:buFont typeface="Arial" panose="020B0604020202020204" pitchFamily="34" charset="0"/>
              <a:buChar char="•"/>
            </a:pPr>
            <a:r>
              <a:rPr lang="en-US" sz="2800" dirty="0"/>
              <a:t>Kids Weekend Backpack Feeding Program  </a:t>
            </a:r>
          </a:p>
          <a:p>
            <a:pPr lvl="1" indent="-228600">
              <a:spcAft>
                <a:spcPts val="600"/>
              </a:spcAft>
              <a:buFont typeface="Arial" panose="020B0604020202020204" pitchFamily="34" charset="0"/>
              <a:buChar char="•"/>
            </a:pPr>
            <a:r>
              <a:rPr lang="en-US" sz="2800" dirty="0"/>
              <a:t>School Pantry Program  </a:t>
            </a:r>
          </a:p>
          <a:p>
            <a:pPr lvl="1" indent="-228600">
              <a:spcAft>
                <a:spcPts val="600"/>
              </a:spcAft>
              <a:buFont typeface="Arial" panose="020B0604020202020204" pitchFamily="34" charset="0"/>
              <a:buChar char="•"/>
            </a:pPr>
            <a:r>
              <a:rPr lang="en-US" sz="2800" dirty="0"/>
              <a:t>Summer Food Program  </a:t>
            </a:r>
          </a:p>
          <a:p>
            <a:pPr lvl="1" indent="-228600">
              <a:spcAft>
                <a:spcPts val="600"/>
              </a:spcAft>
              <a:buFont typeface="Arial" panose="020B0604020202020204" pitchFamily="34" charset="0"/>
              <a:buChar char="•"/>
            </a:pPr>
            <a:r>
              <a:rPr lang="en-US" sz="2800" dirty="0"/>
              <a:t>Youth Produce Program  </a:t>
            </a:r>
          </a:p>
          <a:p>
            <a:pPr lvl="1" indent="-228600">
              <a:spcAft>
                <a:spcPts val="600"/>
              </a:spcAft>
              <a:buFont typeface="Arial" panose="020B0604020202020204" pitchFamily="34" charset="0"/>
              <a:buChar char="•"/>
            </a:pPr>
            <a:r>
              <a:rPr lang="en-US" sz="2800" dirty="0"/>
              <a:t>Cakes for Kids  </a:t>
            </a:r>
          </a:p>
        </p:txBody>
      </p:sp>
      <p:pic>
        <p:nvPicPr>
          <p:cNvPr id="4" name="Picture 4" descr="A close up of a sign&#10;&#10;Description automatically generated">
            <a:extLst>
              <a:ext uri="{FF2B5EF4-FFF2-40B4-BE49-F238E27FC236}">
                <a16:creationId xmlns:a16="http://schemas.microsoft.com/office/drawing/2014/main" id="{3A025936-71EA-4639-A376-10D768011E1A}"/>
              </a:ext>
            </a:extLst>
          </p:cNvPr>
          <p:cNvPicPr>
            <a:picLocks noGrp="1" noChangeAspect="1"/>
          </p:cNvPicPr>
          <p:nvPr>
            <p:ph idx="1"/>
          </p:nvPr>
        </p:nvPicPr>
        <p:blipFill>
          <a:blip r:embed="rId4"/>
          <a:stretch>
            <a:fillRect/>
          </a:stretch>
        </p:blipFill>
        <p:spPr>
          <a:xfrm>
            <a:off x="6003636" y="805706"/>
            <a:ext cx="5452873" cy="1695545"/>
          </a:xfrm>
          <a:prstGeom prst="rect">
            <a:avLst/>
          </a:prstGeom>
        </p:spPr>
      </p:pic>
    </p:spTree>
    <p:extLst>
      <p:ext uri="{BB962C8B-B14F-4D97-AF65-F5344CB8AC3E}">
        <p14:creationId xmlns:p14="http://schemas.microsoft.com/office/powerpoint/2010/main" val="26092752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1DA60-6E1C-4B42-A4B9-C714F9370665}"/>
              </a:ext>
            </a:extLst>
          </p:cNvPr>
          <p:cNvSpPr>
            <a:spLocks noGrp="1"/>
          </p:cNvSpPr>
          <p:nvPr>
            <p:ph type="title"/>
          </p:nvPr>
        </p:nvSpPr>
        <p:spPr/>
        <p:txBody>
          <a:bodyPr/>
          <a:lstStyle/>
          <a:p>
            <a:r>
              <a:rPr lang="en-US"/>
              <a:t>Food assistance </a:t>
            </a:r>
          </a:p>
        </p:txBody>
      </p:sp>
      <p:graphicFrame>
        <p:nvGraphicFramePr>
          <p:cNvPr id="6" name="Content Placeholder 2">
            <a:extLst>
              <a:ext uri="{FF2B5EF4-FFF2-40B4-BE49-F238E27FC236}">
                <a16:creationId xmlns:a16="http://schemas.microsoft.com/office/drawing/2014/main" id="{246743F5-27C5-4E8C-9BAB-5004FBB1C302}"/>
              </a:ext>
            </a:extLst>
          </p:cNvPr>
          <p:cNvGraphicFramePr>
            <a:graphicFrameLocks noGrp="1"/>
          </p:cNvGraphicFramePr>
          <p:nvPr>
            <p:ph idx="1"/>
            <p:extLst>
              <p:ext uri="{D42A27DB-BD31-4B8C-83A1-F6EECF244321}">
                <p14:modId xmlns:p14="http://schemas.microsoft.com/office/powerpoint/2010/main" val="3690917573"/>
              </p:ext>
            </p:extLst>
          </p:nvPr>
        </p:nvGraphicFramePr>
        <p:xfrm>
          <a:off x="838200" y="1929384"/>
          <a:ext cx="10515600" cy="42519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4" descr="A picture containing drawing&#10;&#10;Description automatically generated">
            <a:extLst>
              <a:ext uri="{FF2B5EF4-FFF2-40B4-BE49-F238E27FC236}">
                <a16:creationId xmlns:a16="http://schemas.microsoft.com/office/drawing/2014/main" id="{4465D46B-88A2-4EC0-A881-F1BCA02D11A2}"/>
              </a:ext>
            </a:extLst>
          </p:cNvPr>
          <p:cNvPicPr>
            <a:picLocks noChangeAspect="1"/>
          </p:cNvPicPr>
          <p:nvPr/>
        </p:nvPicPr>
        <p:blipFill>
          <a:blip r:embed="rId7"/>
          <a:stretch>
            <a:fillRect/>
          </a:stretch>
        </p:blipFill>
        <p:spPr>
          <a:xfrm>
            <a:off x="6271490" y="485804"/>
            <a:ext cx="3516964" cy="947741"/>
          </a:xfrm>
          <a:prstGeom prst="rect">
            <a:avLst/>
          </a:prstGeom>
        </p:spPr>
      </p:pic>
    </p:spTree>
    <p:extLst>
      <p:ext uri="{BB962C8B-B14F-4D97-AF65-F5344CB8AC3E}">
        <p14:creationId xmlns:p14="http://schemas.microsoft.com/office/powerpoint/2010/main" val="326637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7">
            <a:extLst>
              <a:ext uri="{FF2B5EF4-FFF2-40B4-BE49-F238E27FC236}">
                <a16:creationId xmlns:a16="http://schemas.microsoft.com/office/drawing/2014/main" id="{8E85DA1B-67EF-4FFA-9A25-F4413DA63C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9">
            <a:extLst>
              <a:ext uri="{FF2B5EF4-FFF2-40B4-BE49-F238E27FC236}">
                <a16:creationId xmlns:a16="http://schemas.microsoft.com/office/drawing/2014/main" id="{13875C79-AB54-449E-990C-6A3157409B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98897" cy="6858000"/>
          </a:xfrm>
          <a:custGeom>
            <a:avLst/>
            <a:gdLst>
              <a:gd name="connsiteX0" fmla="*/ 0 w 5098897"/>
              <a:gd name="connsiteY0" fmla="*/ 0 h 6858000"/>
              <a:gd name="connsiteX1" fmla="*/ 373710 w 5098897"/>
              <a:gd name="connsiteY1" fmla="*/ 0 h 6858000"/>
              <a:gd name="connsiteX2" fmla="*/ 1558456 w 5098897"/>
              <a:gd name="connsiteY2" fmla="*/ 0 h 6858000"/>
              <a:gd name="connsiteX3" fmla="*/ 5080755 w 5098897"/>
              <a:gd name="connsiteY3" fmla="*/ 0 h 6858000"/>
              <a:gd name="connsiteX4" fmla="*/ 5071148 w 5098897"/>
              <a:gd name="connsiteY4" fmla="*/ 94743 h 6858000"/>
              <a:gd name="connsiteX5" fmla="*/ 5076199 w 5098897"/>
              <a:gd name="connsiteY5" fmla="*/ 421478 h 6858000"/>
              <a:gd name="connsiteX6" fmla="*/ 5080133 w 5098897"/>
              <a:gd name="connsiteY6" fmla="*/ 811578 h 6858000"/>
              <a:gd name="connsiteX7" fmla="*/ 5060462 w 5098897"/>
              <a:gd name="connsiteY7" fmla="*/ 1112800 h 6858000"/>
              <a:gd name="connsiteX8" fmla="*/ 5088255 w 5098897"/>
              <a:gd name="connsiteY8" fmla="*/ 1795349 h 6858000"/>
              <a:gd name="connsiteX9" fmla="*/ 5086606 w 5098897"/>
              <a:gd name="connsiteY9" fmla="*/ 2325572 h 6858000"/>
              <a:gd name="connsiteX10" fmla="*/ 5077468 w 5098897"/>
              <a:gd name="connsiteY10" fmla="*/ 2782173 h 6858000"/>
              <a:gd name="connsiteX11" fmla="*/ 5082925 w 5098897"/>
              <a:gd name="connsiteY11" fmla="*/ 2983199 h 6858000"/>
              <a:gd name="connsiteX12" fmla="*/ 5069219 w 5098897"/>
              <a:gd name="connsiteY12" fmla="*/ 3528424 h 6858000"/>
              <a:gd name="connsiteX13" fmla="*/ 5079752 w 5098897"/>
              <a:gd name="connsiteY13" fmla="*/ 4333548 h 6858000"/>
              <a:gd name="connsiteX14" fmla="*/ 5078864 w 5098897"/>
              <a:gd name="connsiteY14" fmla="*/ 5023089 h 6858000"/>
              <a:gd name="connsiteX15" fmla="*/ 5083179 w 5098897"/>
              <a:gd name="connsiteY15" fmla="*/ 5248657 h 6858000"/>
              <a:gd name="connsiteX16" fmla="*/ 5083179 w 5098897"/>
              <a:gd name="connsiteY16" fmla="*/ 5462145 h 6858000"/>
              <a:gd name="connsiteX17" fmla="*/ 5045104 w 5098897"/>
              <a:gd name="connsiteY17" fmla="*/ 6116592 h 6858000"/>
              <a:gd name="connsiteX18" fmla="*/ 5060560 w 5098897"/>
              <a:gd name="connsiteY18" fmla="*/ 6703830 h 6858000"/>
              <a:gd name="connsiteX19" fmla="*/ 5078455 w 5098897"/>
              <a:gd name="connsiteY19" fmla="*/ 6858000 h 6858000"/>
              <a:gd name="connsiteX20" fmla="*/ 1558456 w 5098897"/>
              <a:gd name="connsiteY20" fmla="*/ 6858000 h 6858000"/>
              <a:gd name="connsiteX21" fmla="*/ 373710 w 5098897"/>
              <a:gd name="connsiteY21" fmla="*/ 6858000 h 6858000"/>
              <a:gd name="connsiteX22" fmla="*/ 0 w 5098897"/>
              <a:gd name="connsiteY2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098897" h="6858000">
                <a:moveTo>
                  <a:pt x="0" y="0"/>
                </a:moveTo>
                <a:lnTo>
                  <a:pt x="373710" y="0"/>
                </a:lnTo>
                <a:lnTo>
                  <a:pt x="1558456" y="0"/>
                </a:lnTo>
                <a:lnTo>
                  <a:pt x="5080755" y="0"/>
                </a:lnTo>
                <a:lnTo>
                  <a:pt x="5071148" y="94743"/>
                </a:lnTo>
                <a:cubicBezTo>
                  <a:pt x="5064301" y="203476"/>
                  <a:pt x="5068965" y="312476"/>
                  <a:pt x="5076199" y="421478"/>
                </a:cubicBezTo>
                <a:cubicBezTo>
                  <a:pt x="5087025" y="551239"/>
                  <a:pt x="5088345" y="681629"/>
                  <a:pt x="5080133" y="811578"/>
                </a:cubicBezTo>
                <a:cubicBezTo>
                  <a:pt x="5072138" y="911901"/>
                  <a:pt x="5063127" y="1012222"/>
                  <a:pt x="5060462" y="1112800"/>
                </a:cubicBezTo>
                <a:cubicBezTo>
                  <a:pt x="5054115" y="1341673"/>
                  <a:pt x="5073153" y="1568129"/>
                  <a:pt x="5088255" y="1795349"/>
                </a:cubicBezTo>
                <a:cubicBezTo>
                  <a:pt x="5099932" y="1972217"/>
                  <a:pt x="5105389" y="2148830"/>
                  <a:pt x="5086606" y="2325572"/>
                </a:cubicBezTo>
                <a:cubicBezTo>
                  <a:pt x="5070615" y="2477390"/>
                  <a:pt x="5062238" y="2629462"/>
                  <a:pt x="5077468" y="2782173"/>
                </a:cubicBezTo>
                <a:cubicBezTo>
                  <a:pt x="5084194" y="2848928"/>
                  <a:pt x="5091429" y="2916445"/>
                  <a:pt x="5082925" y="2983199"/>
                </a:cubicBezTo>
                <a:cubicBezTo>
                  <a:pt x="5059953" y="3164643"/>
                  <a:pt x="5063508" y="3346598"/>
                  <a:pt x="5069219" y="3528424"/>
                </a:cubicBezTo>
                <a:cubicBezTo>
                  <a:pt x="5077722" y="3796840"/>
                  <a:pt x="5091809" y="4064876"/>
                  <a:pt x="5079752" y="4333548"/>
                </a:cubicBezTo>
                <a:cubicBezTo>
                  <a:pt x="5069472" y="4563183"/>
                  <a:pt x="5086098" y="4793201"/>
                  <a:pt x="5078864" y="5023089"/>
                </a:cubicBezTo>
                <a:cubicBezTo>
                  <a:pt x="5076427" y="5098301"/>
                  <a:pt x="5077874" y="5173586"/>
                  <a:pt x="5083179" y="5248657"/>
                </a:cubicBezTo>
                <a:cubicBezTo>
                  <a:pt x="5089716" y="5319671"/>
                  <a:pt x="5089716" y="5391131"/>
                  <a:pt x="5083179" y="5462145"/>
                </a:cubicBezTo>
                <a:cubicBezTo>
                  <a:pt x="5058684" y="5679573"/>
                  <a:pt x="5048659" y="5898020"/>
                  <a:pt x="5045104" y="6116592"/>
                </a:cubicBezTo>
                <a:cubicBezTo>
                  <a:pt x="5041868" y="6312661"/>
                  <a:pt x="5043486" y="6508657"/>
                  <a:pt x="5060560" y="6703830"/>
                </a:cubicBezTo>
                <a:lnTo>
                  <a:pt x="5078455" y="6858000"/>
                </a:lnTo>
                <a:lnTo>
                  <a:pt x="1558456" y="6858000"/>
                </a:lnTo>
                <a:lnTo>
                  <a:pt x="373710" y="6858000"/>
                </a:lnTo>
                <a:lnTo>
                  <a:pt x="0" y="6858000"/>
                </a:lnTo>
                <a:close/>
              </a:path>
            </a:pathLst>
          </a:custGeom>
          <a:solidFill>
            <a:srgbClr val="BB7E8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620B794-A8EE-4ABB-8E3C-09DC5F277209}"/>
              </a:ext>
            </a:extLst>
          </p:cNvPr>
          <p:cNvSpPr>
            <a:spLocks noGrp="1"/>
          </p:cNvSpPr>
          <p:nvPr>
            <p:ph type="title"/>
          </p:nvPr>
        </p:nvSpPr>
        <p:spPr>
          <a:xfrm>
            <a:off x="240098" y="621916"/>
            <a:ext cx="4488135" cy="5571066"/>
          </a:xfrm>
        </p:spPr>
        <p:txBody>
          <a:bodyPr anchor="ctr">
            <a:normAutofit/>
          </a:bodyPr>
          <a:lstStyle/>
          <a:p>
            <a:r>
              <a:rPr lang="en-US" sz="6600" dirty="0">
                <a:solidFill>
                  <a:schemeClr val="bg1"/>
                </a:solidFill>
              </a:rPr>
              <a:t>Community Mental Health Services</a:t>
            </a:r>
          </a:p>
        </p:txBody>
      </p:sp>
      <p:sp>
        <p:nvSpPr>
          <p:cNvPr id="3" name="Content Placeholder 2">
            <a:extLst>
              <a:ext uri="{FF2B5EF4-FFF2-40B4-BE49-F238E27FC236}">
                <a16:creationId xmlns:a16="http://schemas.microsoft.com/office/drawing/2014/main" id="{2538F676-C75D-406E-BA84-DE329D2B5A94}"/>
              </a:ext>
            </a:extLst>
          </p:cNvPr>
          <p:cNvSpPr>
            <a:spLocks noGrp="1"/>
          </p:cNvSpPr>
          <p:nvPr>
            <p:ph idx="1"/>
          </p:nvPr>
        </p:nvSpPr>
        <p:spPr>
          <a:xfrm>
            <a:off x="5566434" y="643467"/>
            <a:ext cx="5784317" cy="5571066"/>
          </a:xfrm>
        </p:spPr>
        <p:txBody>
          <a:bodyPr vert="horz" lIns="91440" tIns="45720" rIns="91440" bIns="45720" rtlCol="0" anchor="ctr">
            <a:normAutofit fontScale="92500" lnSpcReduction="20000"/>
          </a:bodyPr>
          <a:lstStyle/>
          <a:p>
            <a:r>
              <a:rPr lang="en-US" u="sng"/>
              <a:t>Family Service League -</a:t>
            </a:r>
            <a:r>
              <a:rPr lang="en-US"/>
              <a:t>1444 5th Ave, Bay Shore 631-647-3100</a:t>
            </a:r>
          </a:p>
          <a:p>
            <a:r>
              <a:rPr lang="en-US" u="sng"/>
              <a:t>Family Service League-</a:t>
            </a:r>
            <a:r>
              <a:rPr lang="en-US"/>
              <a:t> 320 Carleton Ave, Central Islip 631-663-4300</a:t>
            </a:r>
          </a:p>
          <a:p>
            <a:r>
              <a:rPr lang="en-US" u="sng"/>
              <a:t>Brentwood Mental Health Clinic</a:t>
            </a:r>
            <a:r>
              <a:rPr lang="en-US"/>
              <a:t>-1841 Brentwood Rd, Brentwood </a:t>
            </a:r>
          </a:p>
          <a:p>
            <a:pPr marL="0" indent="0">
              <a:buNone/>
            </a:pPr>
            <a:r>
              <a:rPr lang="en-US"/>
              <a:t>   631-853-7300</a:t>
            </a:r>
          </a:p>
          <a:p>
            <a:r>
              <a:rPr lang="en-US" u="sng"/>
              <a:t>Sunrise Counseling-</a:t>
            </a:r>
            <a:r>
              <a:rPr lang="en-US"/>
              <a:t> 107 W. Main St, East Islip/ 2157 Union Blvd. Bay Shore   631-666-1615</a:t>
            </a:r>
          </a:p>
          <a:p>
            <a:r>
              <a:rPr lang="en-US" u="sng"/>
              <a:t>Catholic Charities-</a:t>
            </a:r>
            <a:r>
              <a:rPr lang="en-US"/>
              <a:t> 21 Fourth Ave Bayshore 631-665-6707 </a:t>
            </a:r>
          </a:p>
        </p:txBody>
      </p:sp>
    </p:spTree>
    <p:extLst>
      <p:ext uri="{BB962C8B-B14F-4D97-AF65-F5344CB8AC3E}">
        <p14:creationId xmlns:p14="http://schemas.microsoft.com/office/powerpoint/2010/main" val="26712844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941F76-DFC8-4CF7-AC76-9E3CD512C7A7}"/>
              </a:ext>
            </a:extLst>
          </p:cNvPr>
          <p:cNvSpPr>
            <a:spLocks noGrp="1"/>
          </p:cNvSpPr>
          <p:nvPr>
            <p:ph type="title"/>
          </p:nvPr>
        </p:nvSpPr>
        <p:spPr>
          <a:xfrm>
            <a:off x="630936" y="640080"/>
            <a:ext cx="4818888" cy="1481328"/>
          </a:xfrm>
        </p:spPr>
        <p:txBody>
          <a:bodyPr anchor="b">
            <a:normAutofit fontScale="90000"/>
          </a:bodyPr>
          <a:lstStyle/>
          <a:p>
            <a:pPr>
              <a:lnSpc>
                <a:spcPct val="90000"/>
              </a:lnSpc>
            </a:pPr>
            <a:r>
              <a:rPr lang="en-US" sz="3100" dirty="0" smtClean="0">
                <a:solidFill>
                  <a:srgbClr val="0070C0"/>
                </a:solidFill>
              </a:rPr>
              <a:t>DASH</a:t>
            </a:r>
            <a:r>
              <a:rPr lang="en-US" sz="3100" dirty="0"/>
              <a:t/>
            </a:r>
            <a:br>
              <a:rPr lang="en-US" sz="3100" dirty="0"/>
            </a:br>
            <a:r>
              <a:rPr lang="en-US" sz="3100" dirty="0"/>
              <a:t>Crisis CARE FOR CHILDREN, ADULTS, AND FAMILIES  </a:t>
            </a:r>
          </a:p>
        </p:txBody>
      </p:sp>
      <p:sp>
        <p:nvSpPr>
          <p:cNvPr id="14"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2386584"/>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28B12F7-E99C-49F3-A359-4443941CD8FC}"/>
              </a:ext>
            </a:extLst>
          </p:cNvPr>
          <p:cNvSpPr>
            <a:spLocks noGrp="1"/>
          </p:cNvSpPr>
          <p:nvPr>
            <p:ph idx="1"/>
          </p:nvPr>
        </p:nvSpPr>
        <p:spPr>
          <a:xfrm>
            <a:off x="278892" y="2404872"/>
            <a:ext cx="7239508" cy="3547872"/>
          </a:xfrm>
        </p:spPr>
        <p:txBody>
          <a:bodyPr vert="horz" lIns="91440" tIns="45720" rIns="91440" bIns="45720" rtlCol="0" anchor="t">
            <a:noAutofit/>
          </a:bodyPr>
          <a:lstStyle/>
          <a:p>
            <a:pPr>
              <a:lnSpc>
                <a:spcPct val="100000"/>
              </a:lnSpc>
            </a:pPr>
            <a:r>
              <a:rPr lang="en-US" sz="2400" dirty="0">
                <a:ea typeface="+mn-lt"/>
                <a:cs typeface="+mn-lt"/>
              </a:rPr>
              <a:t>FSL’s Diagnostic, Assessment, and Stabilization Hub (DASH) offers 24-hour, 7 day a week, year-round crisis care at a community-based site. The program is available to Suffolk residents who struggle with mental health and substance use disorders. Assessments, counseling, and care management intervention is available for children 5 years or older, adolescents, and adults.</a:t>
            </a:r>
          </a:p>
          <a:p>
            <a:pPr>
              <a:lnSpc>
                <a:spcPct val="100000"/>
              </a:lnSpc>
            </a:pPr>
            <a:r>
              <a:rPr lang="en-US" sz="2400" dirty="0">
                <a:ea typeface="+mn-lt"/>
                <a:cs typeface="+mn-lt"/>
              </a:rPr>
              <a:t> 631-952-3333 HOTLINE available 24/7/365</a:t>
            </a:r>
          </a:p>
          <a:p>
            <a:pPr>
              <a:lnSpc>
                <a:spcPct val="100000"/>
              </a:lnSpc>
            </a:pPr>
            <a:r>
              <a:rPr lang="en-US" sz="2400" u="sng" dirty="0">
                <a:ea typeface="+mn-lt"/>
                <a:cs typeface="+mn-lt"/>
              </a:rPr>
              <a:t>90 Adams Avenue, Hauppauge, New York 11788</a:t>
            </a:r>
            <a:endParaRPr lang="en-US" sz="2400" u="sng" dirty="0"/>
          </a:p>
        </p:txBody>
      </p:sp>
      <mc:AlternateContent xmlns:mc="http://schemas.openxmlformats.org/markup-compatibility/2006" xmlns:p14="http://schemas.microsoft.com/office/powerpoint/2010/main">
        <mc:Choice Requires="p14">
          <p:contentPart p14:bwMode="auto" r:id="rId2">
            <p14:nvContentPartPr>
              <p14:cNvPr id="15"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1971579"/>
              <a:ext cx="360" cy="2160"/>
            </p14:xfrm>
          </p:contentPart>
        </mc:Choice>
        <mc:Fallback xmlns="">
          <p:pic>
            <p:nvPicPr>
              <p:cNvPr id="15" name="Ink 12">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1956150"/>
                <a:ext cx="36000" cy="32709"/>
              </a:xfrm>
              <a:prstGeom prst="rect">
                <a:avLst/>
              </a:prstGeom>
            </p:spPr>
          </p:pic>
        </mc:Fallback>
      </mc:AlternateContent>
      <p:pic>
        <p:nvPicPr>
          <p:cNvPr id="4" name="Picture 4" descr="Logo, company name&#10;&#10;Description automatically generated">
            <a:extLst>
              <a:ext uri="{FF2B5EF4-FFF2-40B4-BE49-F238E27FC236}">
                <a16:creationId xmlns:a16="http://schemas.microsoft.com/office/drawing/2014/main" id="{E92FAE07-97D0-4E02-8B1D-5D77A03FF716}"/>
              </a:ext>
            </a:extLst>
          </p:cNvPr>
          <p:cNvPicPr>
            <a:picLocks noChangeAspect="1"/>
          </p:cNvPicPr>
          <p:nvPr/>
        </p:nvPicPr>
        <p:blipFill>
          <a:blip r:embed="rId4"/>
          <a:stretch>
            <a:fillRect/>
          </a:stretch>
        </p:blipFill>
        <p:spPr>
          <a:xfrm>
            <a:off x="7370618" y="1520998"/>
            <a:ext cx="4553195" cy="4628802"/>
          </a:xfrm>
          <a:prstGeom prst="rect">
            <a:avLst/>
          </a:prstGeom>
        </p:spPr>
      </p:pic>
    </p:spTree>
    <p:extLst>
      <p:ext uri="{BB962C8B-B14F-4D97-AF65-F5344CB8AC3E}">
        <p14:creationId xmlns:p14="http://schemas.microsoft.com/office/powerpoint/2010/main" val="11291790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3">
            <a:extLst>
              <a:ext uri="{FF2B5EF4-FFF2-40B4-BE49-F238E27FC236}">
                <a16:creationId xmlns:a16="http://schemas.microsoft.com/office/drawing/2014/main" id="{A8908DB7-C3A6-4FCB-9820-CEE02B398C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010E05E-9237-4321-84BB-69C0F22568E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0936" y="999492"/>
            <a:ext cx="4889565" cy="4424065"/>
          </a:xfrm>
          <a:custGeom>
            <a:avLst/>
            <a:gdLst>
              <a:gd name="connsiteX0" fmla="*/ 2612540 w 5531319"/>
              <a:gd name="connsiteY0" fmla="*/ 836 h 4424065"/>
              <a:gd name="connsiteX1" fmla="*/ 2946310 w 5531319"/>
              <a:gd name="connsiteY1" fmla="*/ 35548 h 4424065"/>
              <a:gd name="connsiteX2" fmla="*/ 3961099 w 5531319"/>
              <a:gd name="connsiteY2" fmla="*/ 303581 h 4424065"/>
              <a:gd name="connsiteX3" fmla="*/ 4854587 w 5531319"/>
              <a:gd name="connsiteY3" fmla="*/ 764502 h 4424065"/>
              <a:gd name="connsiteX4" fmla="*/ 5377812 w 5531319"/>
              <a:gd name="connsiteY4" fmla="*/ 1339732 h 4424065"/>
              <a:gd name="connsiteX5" fmla="*/ 5526197 w 5531319"/>
              <a:gd name="connsiteY5" fmla="*/ 1825829 h 4424065"/>
              <a:gd name="connsiteX6" fmla="*/ 5510557 w 5531319"/>
              <a:gd name="connsiteY6" fmla="*/ 2199398 h 4424065"/>
              <a:gd name="connsiteX7" fmla="*/ 5509795 w 5531319"/>
              <a:gd name="connsiteY7" fmla="*/ 2402839 h 4424065"/>
              <a:gd name="connsiteX8" fmla="*/ 5323519 w 5531319"/>
              <a:gd name="connsiteY8" fmla="*/ 3144890 h 4424065"/>
              <a:gd name="connsiteX9" fmla="*/ 4853061 w 5531319"/>
              <a:gd name="connsiteY9" fmla="*/ 3612932 h 4424065"/>
              <a:gd name="connsiteX10" fmla="*/ 4316358 w 5531319"/>
              <a:gd name="connsiteY10" fmla="*/ 3982940 h 4424065"/>
              <a:gd name="connsiteX11" fmla="*/ 3352556 w 5531319"/>
              <a:gd name="connsiteY11" fmla="*/ 4386771 h 4424065"/>
              <a:gd name="connsiteX12" fmla="*/ 2770206 w 5531319"/>
              <a:gd name="connsiteY12" fmla="*/ 4412201 h 4424065"/>
              <a:gd name="connsiteX13" fmla="*/ 2514888 w 5531319"/>
              <a:gd name="connsiteY13" fmla="*/ 4393637 h 4424065"/>
              <a:gd name="connsiteX14" fmla="*/ 1903166 w 5531319"/>
              <a:gd name="connsiteY14" fmla="*/ 4263562 h 4424065"/>
              <a:gd name="connsiteX15" fmla="*/ 948392 w 5531319"/>
              <a:gd name="connsiteY15" fmla="*/ 3794249 h 4424065"/>
              <a:gd name="connsiteX16" fmla="*/ 223633 w 5531319"/>
              <a:gd name="connsiteY16" fmla="*/ 2975526 h 4424065"/>
              <a:gd name="connsiteX17" fmla="*/ 39519 w 5531319"/>
              <a:gd name="connsiteY17" fmla="*/ 2401695 h 4424065"/>
              <a:gd name="connsiteX18" fmla="*/ 16251 w 5531319"/>
              <a:gd name="connsiteY18" fmla="*/ 2300991 h 4424065"/>
              <a:gd name="connsiteX19" fmla="*/ 11800 w 5531319"/>
              <a:gd name="connsiteY19" fmla="*/ 2053556 h 4424065"/>
              <a:gd name="connsiteX20" fmla="*/ 812849 w 5531319"/>
              <a:gd name="connsiteY20" fmla="*/ 651084 h 4424065"/>
              <a:gd name="connsiteX21" fmla="*/ 2066809 w 5531319"/>
              <a:gd name="connsiteY21" fmla="*/ 52586 h 4424065"/>
              <a:gd name="connsiteX22" fmla="*/ 2332045 w 5531319"/>
              <a:gd name="connsiteY22" fmla="*/ 14441 h 4424065"/>
              <a:gd name="connsiteX23" fmla="*/ 2612540 w 5531319"/>
              <a:gd name="connsiteY23" fmla="*/ 836 h 4424065"/>
              <a:gd name="connsiteX24" fmla="*/ 5468597 w 5531319"/>
              <a:gd name="connsiteY24" fmla="*/ 2088522 h 4424065"/>
              <a:gd name="connsiteX25" fmla="*/ 5471140 w 5531319"/>
              <a:gd name="connsiteY25" fmla="*/ 1826083 h 4424065"/>
              <a:gd name="connsiteX26" fmla="*/ 5327079 w 5531319"/>
              <a:gd name="connsiteY26" fmla="*/ 1361348 h 4424065"/>
              <a:gd name="connsiteX27" fmla="*/ 4833353 w 5531319"/>
              <a:gd name="connsiteY27" fmla="*/ 816507 h 4424065"/>
              <a:gd name="connsiteX28" fmla="*/ 4063456 w 5531319"/>
              <a:gd name="connsiteY28" fmla="*/ 400724 h 4424065"/>
              <a:gd name="connsiteX29" fmla="*/ 3972543 w 5531319"/>
              <a:gd name="connsiteY29" fmla="*/ 365631 h 4424065"/>
              <a:gd name="connsiteX30" fmla="*/ 3885571 w 5531319"/>
              <a:gd name="connsiteY30" fmla="*/ 334733 h 4424065"/>
              <a:gd name="connsiteX31" fmla="*/ 4355012 w 5531319"/>
              <a:gd name="connsiteY31" fmla="*/ 579880 h 4424065"/>
              <a:gd name="connsiteX32" fmla="*/ 5144618 w 5531319"/>
              <a:gd name="connsiteY32" fmla="*/ 1290779 h 4424065"/>
              <a:gd name="connsiteX33" fmla="*/ 5468597 w 5531319"/>
              <a:gd name="connsiteY33" fmla="*/ 2088522 h 4424065"/>
              <a:gd name="connsiteX34" fmla="*/ 2219771 w 5531319"/>
              <a:gd name="connsiteY34" fmla="*/ 85645 h 4424065"/>
              <a:gd name="connsiteX35" fmla="*/ 2181626 w 5531319"/>
              <a:gd name="connsiteY35" fmla="*/ 89333 h 4424065"/>
              <a:gd name="connsiteX36" fmla="*/ 1462971 w 5531319"/>
              <a:gd name="connsiteY36" fmla="*/ 303073 h 4424065"/>
              <a:gd name="connsiteX37" fmla="*/ 308697 w 5531319"/>
              <a:gd name="connsiteY37" fmla="*/ 1338461 h 4424065"/>
              <a:gd name="connsiteX38" fmla="*/ 65839 w 5531319"/>
              <a:gd name="connsiteY38" fmla="*/ 2064364 h 4424065"/>
              <a:gd name="connsiteX39" fmla="*/ 82114 w 5531319"/>
              <a:gd name="connsiteY39" fmla="*/ 2022150 h 4424065"/>
              <a:gd name="connsiteX40" fmla="*/ 423260 w 5531319"/>
              <a:gd name="connsiteY40" fmla="*/ 1282260 h 4424065"/>
              <a:gd name="connsiteX41" fmla="*/ 1231811 w 5531319"/>
              <a:gd name="connsiteY41" fmla="*/ 454001 h 4424065"/>
              <a:gd name="connsiteX42" fmla="*/ 2219771 w 5531319"/>
              <a:gd name="connsiteY42" fmla="*/ 85645 h 4424065"/>
              <a:gd name="connsiteX43" fmla="*/ 2855524 w 5531319"/>
              <a:gd name="connsiteY43" fmla="*/ 4364392 h 4424065"/>
              <a:gd name="connsiteX44" fmla="*/ 4292327 w 5531319"/>
              <a:gd name="connsiteY44" fmla="*/ 3931444 h 4424065"/>
              <a:gd name="connsiteX45" fmla="*/ 2855652 w 5531319"/>
              <a:gd name="connsiteY45" fmla="*/ 4364392 h 4424065"/>
              <a:gd name="connsiteX46" fmla="*/ 3869805 w 5531319"/>
              <a:gd name="connsiteY46" fmla="*/ 330156 h 4424065"/>
              <a:gd name="connsiteX47" fmla="*/ 3865736 w 5531319"/>
              <a:gd name="connsiteY47" fmla="*/ 329520 h 4424065"/>
              <a:gd name="connsiteX48" fmla="*/ 3866499 w 5531319"/>
              <a:gd name="connsiteY48" fmla="*/ 330537 h 4424065"/>
              <a:gd name="connsiteX49" fmla="*/ 4302117 w 5531319"/>
              <a:gd name="connsiteY49" fmla="*/ 3923561 h 4424065"/>
              <a:gd name="connsiteX50" fmla="*/ 4301101 w 5531319"/>
              <a:gd name="connsiteY50" fmla="*/ 3924959 h 4424065"/>
              <a:gd name="connsiteX51" fmla="*/ 4302880 w 5531319"/>
              <a:gd name="connsiteY51" fmla="*/ 3924959 h 442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31319" h="4424065">
                <a:moveTo>
                  <a:pt x="2612540" y="836"/>
                </a:moveTo>
                <a:cubicBezTo>
                  <a:pt x="2715913" y="-4250"/>
                  <a:pt x="2831239" y="14695"/>
                  <a:pt x="2946310" y="35548"/>
                </a:cubicBezTo>
                <a:cubicBezTo>
                  <a:pt x="3291651" y="98106"/>
                  <a:pt x="3631143" y="182915"/>
                  <a:pt x="3961099" y="303581"/>
                </a:cubicBezTo>
                <a:cubicBezTo>
                  <a:pt x="4278340" y="419543"/>
                  <a:pt x="4581340" y="563350"/>
                  <a:pt x="4854587" y="764502"/>
                </a:cubicBezTo>
                <a:cubicBezTo>
                  <a:pt x="5067437" y="921152"/>
                  <a:pt x="5250407" y="1105521"/>
                  <a:pt x="5377812" y="1339732"/>
                </a:cubicBezTo>
                <a:cubicBezTo>
                  <a:pt x="5459811" y="1489986"/>
                  <a:pt x="5510303" y="1655396"/>
                  <a:pt x="5526197" y="1825829"/>
                </a:cubicBezTo>
                <a:cubicBezTo>
                  <a:pt x="5538276" y="1951327"/>
                  <a:pt x="5527341" y="2074917"/>
                  <a:pt x="5510557" y="2199398"/>
                </a:cubicBezTo>
                <a:cubicBezTo>
                  <a:pt x="5502966" y="2266991"/>
                  <a:pt x="5502712" y="2335195"/>
                  <a:pt x="5509795" y="2402839"/>
                </a:cubicBezTo>
                <a:cubicBezTo>
                  <a:pt x="5534207" y="2664197"/>
                  <a:pt x="5468471" y="2926051"/>
                  <a:pt x="5323519" y="3144890"/>
                </a:cubicBezTo>
                <a:cubicBezTo>
                  <a:pt x="5201339" y="3332234"/>
                  <a:pt x="5041041" y="3491719"/>
                  <a:pt x="4853061" y="3612932"/>
                </a:cubicBezTo>
                <a:cubicBezTo>
                  <a:pt x="4671109" y="3732072"/>
                  <a:pt x="4498565" y="3864563"/>
                  <a:pt x="4316358" y="3982940"/>
                </a:cubicBezTo>
                <a:cubicBezTo>
                  <a:pt x="4019716" y="4175573"/>
                  <a:pt x="3701076" y="4317347"/>
                  <a:pt x="3352556" y="4386771"/>
                </a:cubicBezTo>
                <a:cubicBezTo>
                  <a:pt x="3160953" y="4425590"/>
                  <a:pt x="2964455" y="4434173"/>
                  <a:pt x="2770206" y="4412201"/>
                </a:cubicBezTo>
                <a:cubicBezTo>
                  <a:pt x="2685524" y="4402537"/>
                  <a:pt x="2599952" y="4402410"/>
                  <a:pt x="2514888" y="4393637"/>
                </a:cubicBezTo>
                <a:cubicBezTo>
                  <a:pt x="2307136" y="4370851"/>
                  <a:pt x="2102208" y="4327277"/>
                  <a:pt x="1903166" y="4263562"/>
                </a:cubicBezTo>
                <a:cubicBezTo>
                  <a:pt x="1560622" y="4156119"/>
                  <a:pt x="1238931" y="4006972"/>
                  <a:pt x="948392" y="3794249"/>
                </a:cubicBezTo>
                <a:cubicBezTo>
                  <a:pt x="647553" y="3573897"/>
                  <a:pt x="396812" y="3308660"/>
                  <a:pt x="223633" y="2975526"/>
                </a:cubicBezTo>
                <a:cubicBezTo>
                  <a:pt x="129453" y="2796370"/>
                  <a:pt x="67149" y="2602198"/>
                  <a:pt x="39519" y="2401695"/>
                </a:cubicBezTo>
                <a:cubicBezTo>
                  <a:pt x="34509" y="2367555"/>
                  <a:pt x="26728" y="2333872"/>
                  <a:pt x="16251" y="2300991"/>
                </a:cubicBezTo>
                <a:cubicBezTo>
                  <a:pt x="-9180" y="2218598"/>
                  <a:pt x="-25" y="2135695"/>
                  <a:pt x="11800" y="2053556"/>
                </a:cubicBezTo>
                <a:cubicBezTo>
                  <a:pt x="93685" y="1480615"/>
                  <a:pt x="377867" y="1021983"/>
                  <a:pt x="812849" y="651084"/>
                </a:cubicBezTo>
                <a:cubicBezTo>
                  <a:pt x="1176754" y="340201"/>
                  <a:pt x="1598259" y="146042"/>
                  <a:pt x="2066809" y="52586"/>
                </a:cubicBezTo>
                <a:cubicBezTo>
                  <a:pt x="2154543" y="35039"/>
                  <a:pt x="2243040" y="23087"/>
                  <a:pt x="2332045" y="14441"/>
                </a:cubicBezTo>
                <a:cubicBezTo>
                  <a:pt x="2421051" y="5794"/>
                  <a:pt x="2508912" y="2107"/>
                  <a:pt x="2612540" y="836"/>
                </a:cubicBezTo>
                <a:close/>
                <a:moveTo>
                  <a:pt x="5468597" y="2088522"/>
                </a:moveTo>
                <a:cubicBezTo>
                  <a:pt x="5479329" y="2001424"/>
                  <a:pt x="5480181" y="1913385"/>
                  <a:pt x="5471140" y="1826083"/>
                </a:cubicBezTo>
                <a:cubicBezTo>
                  <a:pt x="5455336" y="1662962"/>
                  <a:pt x="5406306" y="1504799"/>
                  <a:pt x="5327079" y="1361348"/>
                </a:cubicBezTo>
                <a:cubicBezTo>
                  <a:pt x="5206159" y="1140233"/>
                  <a:pt x="5033361" y="965782"/>
                  <a:pt x="4833353" y="816507"/>
                </a:cubicBezTo>
                <a:cubicBezTo>
                  <a:pt x="4597234" y="640276"/>
                  <a:pt x="4336321" y="509438"/>
                  <a:pt x="4063456" y="400724"/>
                </a:cubicBezTo>
                <a:cubicBezTo>
                  <a:pt x="4033359" y="388607"/>
                  <a:pt x="4003059" y="376909"/>
                  <a:pt x="3972543" y="365631"/>
                </a:cubicBezTo>
                <a:cubicBezTo>
                  <a:pt x="3943679" y="354950"/>
                  <a:pt x="3914562" y="345033"/>
                  <a:pt x="3885571" y="334733"/>
                </a:cubicBezTo>
                <a:cubicBezTo>
                  <a:pt x="4046888" y="406840"/>
                  <a:pt x="4203652" y="488713"/>
                  <a:pt x="4355012" y="579880"/>
                </a:cubicBezTo>
                <a:cubicBezTo>
                  <a:pt x="4662081" y="768063"/>
                  <a:pt x="4933802" y="995790"/>
                  <a:pt x="5144618" y="1290779"/>
                </a:cubicBezTo>
                <a:cubicBezTo>
                  <a:pt x="5314364" y="1528042"/>
                  <a:pt x="5426257" y="1789591"/>
                  <a:pt x="5468597" y="2088522"/>
                </a:cubicBezTo>
                <a:close/>
                <a:moveTo>
                  <a:pt x="2219771" y="85645"/>
                </a:moveTo>
                <a:cubicBezTo>
                  <a:pt x="2206942" y="84005"/>
                  <a:pt x="2193909" y="85264"/>
                  <a:pt x="2181626" y="89333"/>
                </a:cubicBezTo>
                <a:cubicBezTo>
                  <a:pt x="1932919" y="125113"/>
                  <a:pt x="1690799" y="197118"/>
                  <a:pt x="1462971" y="303073"/>
                </a:cubicBezTo>
                <a:cubicBezTo>
                  <a:pt x="971788" y="529528"/>
                  <a:pt x="578129" y="865460"/>
                  <a:pt x="308697" y="1338461"/>
                </a:cubicBezTo>
                <a:cubicBezTo>
                  <a:pt x="180224" y="1561852"/>
                  <a:pt x="97652" y="1808638"/>
                  <a:pt x="65839" y="2064364"/>
                </a:cubicBezTo>
                <a:cubicBezTo>
                  <a:pt x="71942" y="2050505"/>
                  <a:pt x="77283" y="2036391"/>
                  <a:pt x="82114" y="2022150"/>
                </a:cubicBezTo>
                <a:cubicBezTo>
                  <a:pt x="170103" y="1763653"/>
                  <a:pt x="279579" y="1515073"/>
                  <a:pt x="423260" y="1282260"/>
                </a:cubicBezTo>
                <a:cubicBezTo>
                  <a:pt x="630769" y="945565"/>
                  <a:pt x="895370" y="664944"/>
                  <a:pt x="1231811" y="454001"/>
                </a:cubicBezTo>
                <a:cubicBezTo>
                  <a:pt x="1535192" y="263783"/>
                  <a:pt x="1866801" y="149729"/>
                  <a:pt x="2219771" y="85645"/>
                </a:cubicBezTo>
                <a:close/>
                <a:moveTo>
                  <a:pt x="2855524" y="4364392"/>
                </a:moveTo>
                <a:cubicBezTo>
                  <a:pt x="3386633" y="4394018"/>
                  <a:pt x="3853530" y="4210158"/>
                  <a:pt x="4292327" y="3931444"/>
                </a:cubicBezTo>
                <a:cubicBezTo>
                  <a:pt x="3830134" y="4131325"/>
                  <a:pt x="3346707" y="4259111"/>
                  <a:pt x="2855652" y="4364392"/>
                </a:cubicBezTo>
                <a:close/>
                <a:moveTo>
                  <a:pt x="3869805" y="330156"/>
                </a:moveTo>
                <a:lnTo>
                  <a:pt x="3865736" y="329520"/>
                </a:lnTo>
                <a:cubicBezTo>
                  <a:pt x="3865736" y="329520"/>
                  <a:pt x="3865736" y="330410"/>
                  <a:pt x="3866499" y="330537"/>
                </a:cubicBezTo>
                <a:close/>
                <a:moveTo>
                  <a:pt x="4302117" y="3923561"/>
                </a:moveTo>
                <a:lnTo>
                  <a:pt x="4301101" y="3924959"/>
                </a:lnTo>
                <a:lnTo>
                  <a:pt x="4302880" y="3924959"/>
                </a:lnTo>
                <a:close/>
              </a:path>
            </a:pathLst>
          </a:custGeom>
          <a:solidFill>
            <a:srgbClr val="BB7E89"/>
          </a:solidFill>
          <a:ln w="1270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8B446D-CE8B-4FCB-BC02-A4D68E8114A3}"/>
              </a:ext>
            </a:extLst>
          </p:cNvPr>
          <p:cNvSpPr>
            <a:spLocks noGrp="1"/>
          </p:cNvSpPr>
          <p:nvPr>
            <p:ph type="title"/>
          </p:nvPr>
        </p:nvSpPr>
        <p:spPr>
          <a:xfrm>
            <a:off x="859998" y="1652851"/>
            <a:ext cx="4376004" cy="3122092"/>
          </a:xfrm>
        </p:spPr>
        <p:txBody>
          <a:bodyPr vert="horz" lIns="91440" tIns="45720" rIns="91440" bIns="45720" rtlCol="0" anchor="ctr">
            <a:normAutofit fontScale="90000"/>
          </a:bodyPr>
          <a:lstStyle/>
          <a:p>
            <a:pPr algn="ctr"/>
            <a:r>
              <a:rPr lang="en-US" sz="6000" dirty="0">
                <a:solidFill>
                  <a:srgbClr val="FFFFFF"/>
                </a:solidFill>
              </a:rPr>
              <a:t>Virtual Bereavement Support Groups </a:t>
            </a:r>
          </a:p>
        </p:txBody>
      </p:sp>
      <mc:AlternateContent xmlns:mc="http://schemas.openxmlformats.org/markup-compatibility/2006" xmlns:p14="http://schemas.microsoft.com/office/powerpoint/2010/main">
        <mc:Choice Requires="p14">
          <p:contentPart p14:bwMode="auto" r:id="rId2">
            <p14:nvContentPartPr>
              <p14:cNvPr id="18" name="Ink 17">
                <a:extLst>
                  <a:ext uri="{FF2B5EF4-FFF2-40B4-BE49-F238E27FC236}">
                    <a16:creationId xmlns:a16="http://schemas.microsoft.com/office/drawing/2014/main" id="{070477C5-0410-4E4F-97A1-F84C2465C187}"/>
                  </a:ext>
                  <a:ext uri="{C183D7F6-B498-43B3-948B-1728B52AA6E4}">
                    <adec:decorative xmlns:adec="http://schemas.microsoft.com/office/drawing/2017/decorative" xmlns=""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5755403" y="4884261"/>
              <a:ext cx="360" cy="2160"/>
            </p14:xfrm>
          </p:contentPart>
        </mc:Choice>
        <mc:Fallback xmlns="">
          <p:pic>
            <p:nvPicPr>
              <p:cNvPr id="18" name="Ink 17">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5737403" y="4868832"/>
                <a:ext cx="36000" cy="32709"/>
              </a:xfrm>
              <a:prstGeom prst="rect">
                <a:avLst/>
              </a:prstGeom>
            </p:spPr>
          </p:pic>
        </mc:Fallback>
      </mc:AlternateContent>
      <p:sp>
        <p:nvSpPr>
          <p:cNvPr id="5" name="TextBox 4">
            <a:extLst>
              <a:ext uri="{FF2B5EF4-FFF2-40B4-BE49-F238E27FC236}">
                <a16:creationId xmlns:a16="http://schemas.microsoft.com/office/drawing/2014/main" id="{BEE6A403-D8F4-413A-8965-9E8D88E74EE4}"/>
              </a:ext>
            </a:extLst>
          </p:cNvPr>
          <p:cNvSpPr txBox="1"/>
          <p:nvPr/>
        </p:nvSpPr>
        <p:spPr>
          <a:xfrm>
            <a:off x="6095999" y="3322821"/>
            <a:ext cx="5452872" cy="2904244"/>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fontScale="85000" lnSpcReduction="20000"/>
          </a:bodyPr>
          <a:lstStyle/>
          <a:p>
            <a:pPr marL="285750" indent="-228600">
              <a:spcAft>
                <a:spcPts val="600"/>
              </a:spcAft>
              <a:buFont typeface="Arial" panose="020B0604020202020204" pitchFamily="34" charset="0"/>
              <a:buChar char="•"/>
            </a:pPr>
            <a:r>
              <a:rPr lang="en-US" sz="2200" dirty="0"/>
              <a:t>Bereavement Support Group for COVID-19 Related Loss</a:t>
            </a:r>
          </a:p>
          <a:p>
            <a:pPr indent="-228600">
              <a:spcAft>
                <a:spcPts val="600"/>
              </a:spcAft>
              <a:buFont typeface="Arial" panose="020B0604020202020204" pitchFamily="34" charset="0"/>
              <a:buChar char="•"/>
            </a:pPr>
            <a:r>
              <a:rPr lang="en-US" sz="2200" dirty="0"/>
              <a:t>  (631) 828-7631 / </a:t>
            </a:r>
            <a:r>
              <a:rPr lang="en-US" sz="2200" dirty="0">
                <a:hlinkClick r:id="rId4"/>
              </a:rPr>
              <a:t>Keara.Lincoln@CHSLI.org-</a:t>
            </a:r>
            <a:r>
              <a:rPr lang="en-US" sz="2200" dirty="0"/>
              <a:t> English</a:t>
            </a:r>
          </a:p>
          <a:p>
            <a:pPr indent="-228600">
              <a:spcAft>
                <a:spcPts val="600"/>
              </a:spcAft>
              <a:buFont typeface="Arial" panose="020B0604020202020204" pitchFamily="34" charset="0"/>
              <a:buChar char="•"/>
            </a:pPr>
            <a:r>
              <a:rPr lang="en-US" sz="2200" dirty="0"/>
              <a:t>  (631) 655-7569 / </a:t>
            </a:r>
            <a:r>
              <a:rPr lang="en-US" sz="2200" dirty="0">
                <a:hlinkClick r:id="rId5"/>
              </a:rPr>
              <a:t>Yamith.soacha@chsli.org-</a:t>
            </a:r>
            <a:r>
              <a:rPr lang="en-US" sz="2200" dirty="0"/>
              <a:t> Spanish </a:t>
            </a:r>
          </a:p>
          <a:p>
            <a:pPr marL="285750" indent="-228600">
              <a:spcAft>
                <a:spcPts val="600"/>
              </a:spcAft>
              <a:buFont typeface="Arial" panose="020B0604020202020204" pitchFamily="34" charset="0"/>
              <a:buChar char="•"/>
            </a:pPr>
            <a:r>
              <a:rPr lang="en-US" sz="2200" dirty="0"/>
              <a:t>Spousal/Partner Bereavement Support Group</a:t>
            </a:r>
          </a:p>
          <a:p>
            <a:pPr indent="-228600">
              <a:spcAft>
                <a:spcPts val="600"/>
              </a:spcAft>
              <a:buFont typeface="Arial" panose="020B0604020202020204" pitchFamily="34" charset="0"/>
              <a:buChar char="•"/>
            </a:pPr>
            <a:r>
              <a:rPr lang="en-US" sz="2200" dirty="0"/>
              <a:t>  (631) 828-7631 / </a:t>
            </a:r>
            <a:r>
              <a:rPr lang="en-US" sz="2200" dirty="0">
                <a:hlinkClick r:id="rId6"/>
              </a:rPr>
              <a:t>Keara.Lincoln@CHSLI.org</a:t>
            </a:r>
            <a:r>
              <a:rPr lang="en-US" sz="2200" dirty="0"/>
              <a:t> </a:t>
            </a:r>
          </a:p>
          <a:p>
            <a:pPr marL="285750" indent="-228600">
              <a:spcAft>
                <a:spcPts val="600"/>
              </a:spcAft>
              <a:buFont typeface="Arial" panose="020B0604020202020204" pitchFamily="34" charset="0"/>
              <a:buChar char="•"/>
            </a:pPr>
            <a:r>
              <a:rPr lang="en-US" sz="2200" dirty="0"/>
              <a:t>Adult Loss of Parent or Sibling Support Group</a:t>
            </a:r>
          </a:p>
          <a:p>
            <a:pPr indent="-228600">
              <a:spcAft>
                <a:spcPts val="600"/>
              </a:spcAft>
              <a:buFont typeface="Arial" panose="020B0604020202020204" pitchFamily="34" charset="0"/>
              <a:buChar char="•"/>
            </a:pPr>
            <a:r>
              <a:rPr lang="en-US" sz="2200" dirty="0"/>
              <a:t>(631) 828-7636 / </a:t>
            </a:r>
            <a:r>
              <a:rPr lang="en-US" sz="2200" dirty="0">
                <a:hlinkClick r:id="rId7"/>
              </a:rPr>
              <a:t>Jennifer.Herzog@CH</a:t>
            </a:r>
            <a:r>
              <a:rPr lang="en-US" sz="1700" dirty="0">
                <a:hlinkClick r:id="rId7"/>
              </a:rPr>
              <a:t>SLI.org</a:t>
            </a:r>
            <a:r>
              <a:rPr lang="en-US" sz="1700" dirty="0"/>
              <a:t> </a:t>
            </a:r>
          </a:p>
        </p:txBody>
      </p:sp>
      <p:pic>
        <p:nvPicPr>
          <p:cNvPr id="4" name="Picture 4" descr="Graphical user interface, text, application&#10;&#10;Description automatically generated">
            <a:extLst>
              <a:ext uri="{FF2B5EF4-FFF2-40B4-BE49-F238E27FC236}">
                <a16:creationId xmlns:a16="http://schemas.microsoft.com/office/drawing/2014/main" id="{1B4658E0-ACF4-4D1D-8F3E-C3189EF8983B}"/>
              </a:ext>
            </a:extLst>
          </p:cNvPr>
          <p:cNvPicPr>
            <a:picLocks noGrp="1" noChangeAspect="1"/>
          </p:cNvPicPr>
          <p:nvPr>
            <p:ph idx="1"/>
          </p:nvPr>
        </p:nvPicPr>
        <p:blipFill>
          <a:blip r:embed="rId8"/>
          <a:stretch>
            <a:fillRect/>
          </a:stretch>
        </p:blipFill>
        <p:spPr>
          <a:xfrm>
            <a:off x="6095999" y="1541349"/>
            <a:ext cx="5452873" cy="1794440"/>
          </a:xfrm>
          <a:prstGeom prst="rect">
            <a:avLst/>
          </a:prstGeom>
        </p:spPr>
      </p:pic>
    </p:spTree>
    <p:extLst>
      <p:ext uri="{BB962C8B-B14F-4D97-AF65-F5344CB8AC3E}">
        <p14:creationId xmlns:p14="http://schemas.microsoft.com/office/powerpoint/2010/main" val="29772398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8">
            <a:extLst>
              <a:ext uri="{FF2B5EF4-FFF2-40B4-BE49-F238E27FC236}">
                <a16:creationId xmlns:a16="http://schemas.microsoft.com/office/drawing/2014/main" id="{4BCB9E0F-80B4-4BE1-A13D-A796E81860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347617-6F66-47C2-B767-D62692476B74}"/>
              </a:ext>
            </a:extLst>
          </p:cNvPr>
          <p:cNvSpPr>
            <a:spLocks noGrp="1"/>
          </p:cNvSpPr>
          <p:nvPr>
            <p:ph type="title"/>
          </p:nvPr>
        </p:nvSpPr>
        <p:spPr>
          <a:xfrm>
            <a:off x="119912" y="191329"/>
            <a:ext cx="12496961" cy="1434415"/>
          </a:xfrm>
        </p:spPr>
        <p:txBody>
          <a:bodyPr anchor="b">
            <a:normAutofit fontScale="90000"/>
          </a:bodyPr>
          <a:lstStyle/>
          <a:p>
            <a:r>
              <a:rPr lang="en-US" sz="7200" dirty="0"/>
              <a:t>Health care home management </a:t>
            </a:r>
          </a:p>
        </p:txBody>
      </p:sp>
      <p:sp>
        <p:nvSpPr>
          <p:cNvPr id="47"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Logo, company name&#10;&#10;Description automatically generated">
            <a:extLst>
              <a:ext uri="{FF2B5EF4-FFF2-40B4-BE49-F238E27FC236}">
                <a16:creationId xmlns:a16="http://schemas.microsoft.com/office/drawing/2014/main" id="{44AB4AB0-F95D-4A68-AF3C-E616FDD6858E}"/>
              </a:ext>
            </a:extLst>
          </p:cNvPr>
          <p:cNvPicPr>
            <a:picLocks noChangeAspect="1"/>
          </p:cNvPicPr>
          <p:nvPr/>
        </p:nvPicPr>
        <p:blipFill rotWithShape="1">
          <a:blip r:embed="rId2"/>
          <a:srcRect l="7761" r="9155" b="2"/>
          <a:stretch/>
        </p:blipFill>
        <p:spPr>
          <a:xfrm>
            <a:off x="572492" y="2089604"/>
            <a:ext cx="3941064" cy="4096511"/>
          </a:xfrm>
          <a:prstGeom prst="rect">
            <a:avLst/>
          </a:prstGeom>
        </p:spPr>
      </p:pic>
      <p:sp>
        <p:nvSpPr>
          <p:cNvPr id="8" name="Content Placeholder 7">
            <a:extLst>
              <a:ext uri="{FF2B5EF4-FFF2-40B4-BE49-F238E27FC236}">
                <a16:creationId xmlns:a16="http://schemas.microsoft.com/office/drawing/2014/main" id="{6FD18560-DF60-4470-B8D8-FFA2C9E91B72}"/>
              </a:ext>
            </a:extLst>
          </p:cNvPr>
          <p:cNvSpPr>
            <a:spLocks noGrp="1"/>
          </p:cNvSpPr>
          <p:nvPr>
            <p:ph idx="1"/>
          </p:nvPr>
        </p:nvSpPr>
        <p:spPr>
          <a:xfrm>
            <a:off x="4905955" y="2083807"/>
            <a:ext cx="6688569" cy="4533724"/>
          </a:xfrm>
        </p:spPr>
        <p:txBody>
          <a:bodyPr anchor="t">
            <a:normAutofit fontScale="85000" lnSpcReduction="10000"/>
          </a:bodyPr>
          <a:lstStyle/>
          <a:p>
            <a:pPr lvl="1">
              <a:lnSpc>
                <a:spcPct val="100000"/>
              </a:lnSpc>
            </a:pPr>
            <a:r>
              <a:rPr lang="en-US">
                <a:ea typeface="+mn-lt"/>
                <a:cs typeface="+mn-lt"/>
              </a:rPr>
              <a:t>(631) 674-7703</a:t>
            </a:r>
          </a:p>
          <a:p>
            <a:pPr lvl="1">
              <a:lnSpc>
                <a:spcPct val="100000"/>
              </a:lnSpc>
            </a:pPr>
            <a:r>
              <a:rPr lang="en-US">
                <a:ea typeface="+mn-lt"/>
                <a:cs typeface="+mn-lt"/>
              </a:rPr>
              <a:t>Coordination of services: health care, behavioral health, substance abuse services, housing assistance, social services, educational needs, healthy eating, community supports, wellness programs, PCP, social work, medication management, rehabilitation, test &amp; lab results, transportation needs, and more.</a:t>
            </a:r>
          </a:p>
          <a:p>
            <a:pPr lvl="1">
              <a:lnSpc>
                <a:spcPct val="100000"/>
              </a:lnSpc>
            </a:pPr>
            <a:r>
              <a:rPr lang="en-US">
                <a:ea typeface="+mn-lt"/>
                <a:cs typeface="+mn-lt"/>
              </a:rPr>
              <a:t>Eligibility:</a:t>
            </a:r>
          </a:p>
          <a:p>
            <a:pPr lvl="2">
              <a:lnSpc>
                <a:spcPct val="100000"/>
              </a:lnSpc>
            </a:pPr>
            <a:r>
              <a:rPr lang="en-US" sz="2400">
                <a:ea typeface="+mn-lt"/>
                <a:cs typeface="+mn-lt"/>
              </a:rPr>
              <a:t>Children and youth (birth-21yrs old) </a:t>
            </a:r>
          </a:p>
          <a:p>
            <a:pPr lvl="2">
              <a:lnSpc>
                <a:spcPct val="100000"/>
              </a:lnSpc>
            </a:pPr>
            <a:r>
              <a:rPr lang="en-US" sz="2400">
                <a:ea typeface="+mn-lt"/>
                <a:cs typeface="+mn-lt"/>
              </a:rPr>
              <a:t>Receive Medicaid </a:t>
            </a:r>
          </a:p>
          <a:p>
            <a:pPr lvl="2">
              <a:lnSpc>
                <a:spcPct val="100000"/>
              </a:lnSpc>
            </a:pPr>
            <a:r>
              <a:rPr lang="en-US" sz="2400">
                <a:ea typeface="+mn-lt"/>
                <a:cs typeface="+mn-lt"/>
              </a:rPr>
              <a:t>Present medical or behavioral health conditions</a:t>
            </a:r>
          </a:p>
          <a:p>
            <a:pPr lvl="1">
              <a:lnSpc>
                <a:spcPct val="100000"/>
              </a:lnSpc>
            </a:pPr>
            <a:r>
              <a:rPr lang="en-US">
                <a:ea typeface="+mn-lt"/>
                <a:cs typeface="+mn-lt"/>
              </a:rPr>
              <a:t>Contact Social Worker for assistance completing referral.</a:t>
            </a:r>
          </a:p>
          <a:p>
            <a:pPr lvl="1">
              <a:lnSpc>
                <a:spcPct val="100000"/>
              </a:lnSpc>
            </a:pPr>
            <a:endParaRPr lang="en-US" sz="1500"/>
          </a:p>
          <a:p>
            <a:pPr>
              <a:lnSpc>
                <a:spcPct val="100000"/>
              </a:lnSpc>
            </a:pPr>
            <a:endParaRPr lang="en-US" sz="1500"/>
          </a:p>
        </p:txBody>
      </p:sp>
    </p:spTree>
    <p:extLst>
      <p:ext uri="{BB962C8B-B14F-4D97-AF65-F5344CB8AC3E}">
        <p14:creationId xmlns:p14="http://schemas.microsoft.com/office/powerpoint/2010/main" val="2446034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5D37F4E-DDB4-456B-97E0-9937730A03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C4EE15-A10B-4867-B0DF-FE3004B908E1}"/>
              </a:ext>
            </a:extLst>
          </p:cNvPr>
          <p:cNvSpPr>
            <a:spLocks noGrp="1"/>
          </p:cNvSpPr>
          <p:nvPr>
            <p:ph type="title"/>
          </p:nvPr>
        </p:nvSpPr>
        <p:spPr>
          <a:xfrm>
            <a:off x="576072" y="238539"/>
            <a:ext cx="11018520" cy="1434415"/>
          </a:xfrm>
        </p:spPr>
        <p:txBody>
          <a:bodyPr anchor="b">
            <a:normAutofit/>
          </a:bodyPr>
          <a:lstStyle/>
          <a:p>
            <a:r>
              <a:rPr lang="en-US" sz="7200" dirty="0"/>
              <a:t>Brentwood </a:t>
            </a:r>
            <a:r>
              <a:rPr lang="en-US" sz="7200" dirty="0" smtClean="0"/>
              <a:t>Public </a:t>
            </a:r>
            <a:r>
              <a:rPr lang="en-US" sz="7200" dirty="0"/>
              <a:t>Library </a:t>
            </a:r>
          </a:p>
        </p:txBody>
      </p:sp>
      <p:sp>
        <p:nvSpPr>
          <p:cNvPr id="13"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072"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BB7E89"/>
          </a:solidFill>
          <a:ln w="38100" cap="rnd">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BBDF016-7C05-48D5-A028-8959A1BB8B1E}"/>
              </a:ext>
            </a:extLst>
          </p:cNvPr>
          <p:cNvSpPr>
            <a:spLocks noGrp="1"/>
          </p:cNvSpPr>
          <p:nvPr>
            <p:ph idx="1"/>
          </p:nvPr>
        </p:nvSpPr>
        <p:spPr>
          <a:xfrm>
            <a:off x="572493" y="2071316"/>
            <a:ext cx="6713552" cy="4119172"/>
          </a:xfrm>
        </p:spPr>
        <p:txBody>
          <a:bodyPr vert="horz" lIns="91440" tIns="45720" rIns="91440" bIns="45720" rtlCol="0" anchor="t">
            <a:normAutofit fontScale="92500" lnSpcReduction="20000"/>
          </a:bodyPr>
          <a:lstStyle/>
          <a:p>
            <a:r>
              <a:rPr lang="en-US" sz="3000"/>
              <a:t>Stream and download – eBooks/audiobooks, magazines, music, movies  </a:t>
            </a:r>
          </a:p>
          <a:p>
            <a:r>
              <a:rPr lang="en-US" sz="3000"/>
              <a:t>Stay at home </a:t>
            </a:r>
            <a:r>
              <a:rPr lang="en-US" sz="3000" err="1"/>
              <a:t>storytime</a:t>
            </a:r>
            <a:r>
              <a:rPr lang="en-US" sz="3000"/>
              <a:t> </a:t>
            </a:r>
          </a:p>
          <a:p>
            <a:r>
              <a:rPr lang="en-US" sz="3000" err="1"/>
              <a:t>Brainfuse</a:t>
            </a:r>
            <a:r>
              <a:rPr lang="en-US" sz="3000"/>
              <a:t> </a:t>
            </a:r>
            <a:r>
              <a:rPr lang="en-US" sz="3000" i="1"/>
              <a:t>Help</a:t>
            </a:r>
            <a:r>
              <a:rPr lang="en-US" sz="3000" b="1" i="1"/>
              <a:t>Now </a:t>
            </a:r>
            <a:r>
              <a:rPr lang="en-US" sz="3000" b="1"/>
              <a:t>– </a:t>
            </a:r>
            <a:r>
              <a:rPr lang="en-US" sz="3000"/>
              <a:t>Live homework help</a:t>
            </a:r>
            <a:endParaRPr lang="en-US" sz="3000" i="1"/>
          </a:p>
          <a:p>
            <a:r>
              <a:rPr lang="en-US" sz="3000"/>
              <a:t>Visit the website to read their newsletter filled with programs and events! </a:t>
            </a:r>
            <a:r>
              <a:rPr lang="en-US" sz="3000">
                <a:ea typeface="+mn-lt"/>
                <a:cs typeface="+mn-lt"/>
              </a:rPr>
              <a:t>  </a:t>
            </a:r>
            <a:r>
              <a:rPr lang="en-US" sz="3000">
                <a:ea typeface="+mn-lt"/>
                <a:cs typeface="+mn-lt"/>
                <a:hlinkClick r:id="rId2"/>
              </a:rPr>
              <a:t>https://brentwoodnylibrary.org</a:t>
            </a:r>
            <a:r>
              <a:rPr lang="en-US" sz="3000">
                <a:ea typeface="+mn-lt"/>
                <a:cs typeface="+mn-lt"/>
              </a:rPr>
              <a:t> </a:t>
            </a:r>
            <a:endParaRPr lang="en-US" sz="3000"/>
          </a:p>
          <a:p>
            <a:endParaRPr lang="en-US"/>
          </a:p>
          <a:p>
            <a:endParaRPr lang="en-US"/>
          </a:p>
        </p:txBody>
      </p:sp>
      <p:pic>
        <p:nvPicPr>
          <p:cNvPr id="4" name="Picture 6" descr="A picture containing logo&#10;&#10;Description automatically generated">
            <a:extLst>
              <a:ext uri="{FF2B5EF4-FFF2-40B4-BE49-F238E27FC236}">
                <a16:creationId xmlns:a16="http://schemas.microsoft.com/office/drawing/2014/main" id="{811F0EE9-3734-49BC-8161-091E33B5AD78}"/>
              </a:ext>
            </a:extLst>
          </p:cNvPr>
          <p:cNvPicPr>
            <a:picLocks noChangeAspect="1"/>
          </p:cNvPicPr>
          <p:nvPr/>
        </p:nvPicPr>
        <p:blipFill rotWithShape="1">
          <a:blip r:embed="rId3"/>
          <a:srcRect l="271" r="2567" b="1"/>
          <a:stretch/>
        </p:blipFill>
        <p:spPr>
          <a:xfrm>
            <a:off x="7675658" y="2093976"/>
            <a:ext cx="3941064" cy="4096512"/>
          </a:xfrm>
          <a:prstGeom prst="rect">
            <a:avLst/>
          </a:prstGeom>
        </p:spPr>
      </p:pic>
    </p:spTree>
    <p:extLst>
      <p:ext uri="{BB962C8B-B14F-4D97-AF65-F5344CB8AC3E}">
        <p14:creationId xmlns:p14="http://schemas.microsoft.com/office/powerpoint/2010/main" val="15105120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2E442304-DDBD-4F7B-8017-36BCC863FB4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5CEDEA-D059-4E8F-A234-B8BD3AD6C597}"/>
              </a:ext>
            </a:extLst>
          </p:cNvPr>
          <p:cNvSpPr>
            <a:spLocks noGrp="1"/>
          </p:cNvSpPr>
          <p:nvPr>
            <p:ph type="title"/>
          </p:nvPr>
        </p:nvSpPr>
        <p:spPr>
          <a:xfrm>
            <a:off x="635000" y="640823"/>
            <a:ext cx="3418659" cy="5583148"/>
          </a:xfrm>
        </p:spPr>
        <p:txBody>
          <a:bodyPr anchor="ctr">
            <a:normAutofit fontScale="90000"/>
          </a:bodyPr>
          <a:lstStyle/>
          <a:p>
            <a:r>
              <a:rPr lang="en-US" sz="5600"/>
              <a:t>For additional resources please visit our District website! </a:t>
            </a:r>
          </a:p>
        </p:txBody>
      </p:sp>
      <p:sp>
        <p:nvSpPr>
          <p:cNvPr id="14" name="Rectangle 22">
            <a:extLst>
              <a:ext uri="{FF2B5EF4-FFF2-40B4-BE49-F238E27FC236}">
                <a16:creationId xmlns:a16="http://schemas.microsoft.com/office/drawing/2014/main" id="{535742DD-1B16-4E9D-B715-0D74B4574A6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4992" y="1557877"/>
            <a:ext cx="18288" cy="3749040"/>
          </a:xfrm>
          <a:custGeom>
            <a:avLst/>
            <a:gdLst>
              <a:gd name="connsiteX0" fmla="*/ 0 w 18288"/>
              <a:gd name="connsiteY0" fmla="*/ 0 h 3749040"/>
              <a:gd name="connsiteX1" fmla="*/ 18288 w 18288"/>
              <a:gd name="connsiteY1" fmla="*/ 0 h 3749040"/>
              <a:gd name="connsiteX2" fmla="*/ 18288 w 18288"/>
              <a:gd name="connsiteY2" fmla="*/ 662330 h 3749040"/>
              <a:gd name="connsiteX3" fmla="*/ 18288 w 18288"/>
              <a:gd name="connsiteY3" fmla="*/ 1174699 h 3749040"/>
              <a:gd name="connsiteX4" fmla="*/ 18288 w 18288"/>
              <a:gd name="connsiteY4" fmla="*/ 1724558 h 3749040"/>
              <a:gd name="connsiteX5" fmla="*/ 18288 w 18288"/>
              <a:gd name="connsiteY5" fmla="*/ 2424379 h 3749040"/>
              <a:gd name="connsiteX6" fmla="*/ 18288 w 18288"/>
              <a:gd name="connsiteY6" fmla="*/ 3049219 h 3749040"/>
              <a:gd name="connsiteX7" fmla="*/ 18288 w 18288"/>
              <a:gd name="connsiteY7" fmla="*/ 3749040 h 3749040"/>
              <a:gd name="connsiteX8" fmla="*/ 0 w 18288"/>
              <a:gd name="connsiteY8" fmla="*/ 3749040 h 3749040"/>
              <a:gd name="connsiteX9" fmla="*/ 0 w 18288"/>
              <a:gd name="connsiteY9" fmla="*/ 3236671 h 3749040"/>
              <a:gd name="connsiteX10" fmla="*/ 0 w 18288"/>
              <a:gd name="connsiteY10" fmla="*/ 2536850 h 3749040"/>
              <a:gd name="connsiteX11" fmla="*/ 0 w 18288"/>
              <a:gd name="connsiteY11" fmla="*/ 1874520 h 3749040"/>
              <a:gd name="connsiteX12" fmla="*/ 0 w 18288"/>
              <a:gd name="connsiteY12" fmla="*/ 1362151 h 3749040"/>
              <a:gd name="connsiteX13" fmla="*/ 0 w 18288"/>
              <a:gd name="connsiteY13" fmla="*/ 774802 h 3749040"/>
              <a:gd name="connsiteX14" fmla="*/ 0 w 18288"/>
              <a:gd name="connsiteY14" fmla="*/ 0 h 374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 h="3749040" fill="none" extrusionOk="0">
                <a:moveTo>
                  <a:pt x="0" y="0"/>
                </a:moveTo>
                <a:cubicBezTo>
                  <a:pt x="8690" y="407"/>
                  <a:pt x="14141" y="154"/>
                  <a:pt x="18288" y="0"/>
                </a:cubicBezTo>
                <a:cubicBezTo>
                  <a:pt x="34838" y="143586"/>
                  <a:pt x="-11860" y="333097"/>
                  <a:pt x="18288" y="662330"/>
                </a:cubicBezTo>
                <a:cubicBezTo>
                  <a:pt x="48436" y="991563"/>
                  <a:pt x="32813" y="1046681"/>
                  <a:pt x="18288" y="1174699"/>
                </a:cubicBezTo>
                <a:cubicBezTo>
                  <a:pt x="3763" y="1302717"/>
                  <a:pt x="40974" y="1467838"/>
                  <a:pt x="18288" y="1724558"/>
                </a:cubicBezTo>
                <a:cubicBezTo>
                  <a:pt x="-4398" y="1981278"/>
                  <a:pt x="36650" y="2215729"/>
                  <a:pt x="18288" y="2424379"/>
                </a:cubicBezTo>
                <a:cubicBezTo>
                  <a:pt x="-74" y="2633029"/>
                  <a:pt x="-9881" y="2874703"/>
                  <a:pt x="18288" y="3049219"/>
                </a:cubicBezTo>
                <a:cubicBezTo>
                  <a:pt x="46457" y="3223735"/>
                  <a:pt x="4078" y="3453850"/>
                  <a:pt x="18288" y="3749040"/>
                </a:cubicBezTo>
                <a:cubicBezTo>
                  <a:pt x="14465" y="3749751"/>
                  <a:pt x="7675" y="3748271"/>
                  <a:pt x="0" y="3749040"/>
                </a:cubicBezTo>
                <a:cubicBezTo>
                  <a:pt x="19669" y="3507959"/>
                  <a:pt x="-9883" y="3339386"/>
                  <a:pt x="0" y="3236671"/>
                </a:cubicBezTo>
                <a:cubicBezTo>
                  <a:pt x="9883" y="3133956"/>
                  <a:pt x="26871" y="2857214"/>
                  <a:pt x="0" y="2536850"/>
                </a:cubicBezTo>
                <a:cubicBezTo>
                  <a:pt x="-26871" y="2216486"/>
                  <a:pt x="4790" y="2156616"/>
                  <a:pt x="0" y="1874520"/>
                </a:cubicBezTo>
                <a:cubicBezTo>
                  <a:pt x="-4790" y="1592424"/>
                  <a:pt x="-3117" y="1558688"/>
                  <a:pt x="0" y="1362151"/>
                </a:cubicBezTo>
                <a:cubicBezTo>
                  <a:pt x="3117" y="1165614"/>
                  <a:pt x="16802" y="1045125"/>
                  <a:pt x="0" y="774802"/>
                </a:cubicBezTo>
                <a:cubicBezTo>
                  <a:pt x="-16802" y="504479"/>
                  <a:pt x="-29640" y="377701"/>
                  <a:pt x="0" y="0"/>
                </a:cubicBezTo>
                <a:close/>
              </a:path>
              <a:path w="18288" h="3749040" stroke="0" extrusionOk="0">
                <a:moveTo>
                  <a:pt x="0" y="0"/>
                </a:moveTo>
                <a:cubicBezTo>
                  <a:pt x="5341" y="9"/>
                  <a:pt x="11148" y="-611"/>
                  <a:pt x="18288" y="0"/>
                </a:cubicBezTo>
                <a:cubicBezTo>
                  <a:pt x="33352" y="227288"/>
                  <a:pt x="30894" y="278824"/>
                  <a:pt x="18288" y="512369"/>
                </a:cubicBezTo>
                <a:cubicBezTo>
                  <a:pt x="5682" y="745914"/>
                  <a:pt x="53060" y="998220"/>
                  <a:pt x="18288" y="1212190"/>
                </a:cubicBezTo>
                <a:cubicBezTo>
                  <a:pt x="-16484" y="1426160"/>
                  <a:pt x="35474" y="1585099"/>
                  <a:pt x="18288" y="1837030"/>
                </a:cubicBezTo>
                <a:cubicBezTo>
                  <a:pt x="1102" y="2088961"/>
                  <a:pt x="16704" y="2251948"/>
                  <a:pt x="18288" y="2386889"/>
                </a:cubicBezTo>
                <a:cubicBezTo>
                  <a:pt x="19872" y="2521830"/>
                  <a:pt x="5902" y="2679005"/>
                  <a:pt x="18288" y="2936748"/>
                </a:cubicBezTo>
                <a:cubicBezTo>
                  <a:pt x="30674" y="3194491"/>
                  <a:pt x="13809" y="3416052"/>
                  <a:pt x="18288" y="3749040"/>
                </a:cubicBezTo>
                <a:cubicBezTo>
                  <a:pt x="9729" y="3749861"/>
                  <a:pt x="3965" y="3749683"/>
                  <a:pt x="0" y="3749040"/>
                </a:cubicBezTo>
                <a:cubicBezTo>
                  <a:pt x="-10152" y="3632102"/>
                  <a:pt x="-5013" y="3340136"/>
                  <a:pt x="0" y="3236671"/>
                </a:cubicBezTo>
                <a:cubicBezTo>
                  <a:pt x="5013" y="3133206"/>
                  <a:pt x="-27249" y="2814766"/>
                  <a:pt x="0" y="2649322"/>
                </a:cubicBezTo>
                <a:cubicBezTo>
                  <a:pt x="27249" y="2483878"/>
                  <a:pt x="8506" y="2308131"/>
                  <a:pt x="0" y="2061972"/>
                </a:cubicBezTo>
                <a:cubicBezTo>
                  <a:pt x="-8506" y="1815813"/>
                  <a:pt x="-14267" y="1574470"/>
                  <a:pt x="0" y="1399642"/>
                </a:cubicBezTo>
                <a:cubicBezTo>
                  <a:pt x="14267" y="1224814"/>
                  <a:pt x="-24839" y="1011862"/>
                  <a:pt x="0" y="812292"/>
                </a:cubicBezTo>
                <a:cubicBezTo>
                  <a:pt x="24839" y="612722"/>
                  <a:pt x="20220" y="372179"/>
                  <a:pt x="0" y="0"/>
                </a:cubicBezTo>
                <a:close/>
              </a:path>
            </a:pathLst>
          </a:custGeom>
          <a:solidFill>
            <a:srgbClr val="BB7E89"/>
          </a:solidFill>
          <a:ln w="34925">
            <a:solidFill>
              <a:srgbClr val="BB7E89"/>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Content Placeholder 2">
            <a:extLst>
              <a:ext uri="{FF2B5EF4-FFF2-40B4-BE49-F238E27FC236}">
                <a16:creationId xmlns:a16="http://schemas.microsoft.com/office/drawing/2014/main" id="{C3E2B9FF-4EB7-407D-8A61-4C5BC25705D7}"/>
              </a:ext>
            </a:extLst>
          </p:cNvPr>
          <p:cNvGraphicFramePr>
            <a:graphicFrameLocks noGrp="1"/>
          </p:cNvGraphicFramePr>
          <p:nvPr>
            <p:ph idx="1"/>
            <p:extLst>
              <p:ext uri="{D42A27DB-BD31-4B8C-83A1-F6EECF244321}">
                <p14:modId xmlns:p14="http://schemas.microsoft.com/office/powerpoint/2010/main" val="1280248447"/>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6433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theme/theme1.xml><?xml version="1.0" encoding="utf-8"?>
<a:theme xmlns:a="http://schemas.openxmlformats.org/drawingml/2006/main" name="SketchyVTI">
  <a:themeElements>
    <a:clrScheme name="AnalogousFromLightSeed_2SEEDS">
      <a:dk1>
        <a:srgbClr val="000000"/>
      </a:dk1>
      <a:lt1>
        <a:srgbClr val="FFFFFF"/>
      </a:lt1>
      <a:dk2>
        <a:srgbClr val="412429"/>
      </a:dk2>
      <a:lt2>
        <a:srgbClr val="E2E8E7"/>
      </a:lt2>
      <a:accent1>
        <a:srgbClr val="BB7E89"/>
      </a:accent1>
      <a:accent2>
        <a:srgbClr val="C795B3"/>
      </a:accent2>
      <a:accent3>
        <a:srgbClr val="C49B8F"/>
      </a:accent3>
      <a:accent4>
        <a:srgbClr val="75ADA1"/>
      </a:accent4>
      <a:accent5>
        <a:srgbClr val="7AA9B5"/>
      </a:accent5>
      <a:accent6>
        <a:srgbClr val="7E95BB"/>
      </a:accent6>
      <a:hlink>
        <a:srgbClr val="568E84"/>
      </a:hlink>
      <a:folHlink>
        <a:srgbClr val="7F7F7F"/>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C7E6FEF240504EAD090CC3F68E157D" ma:contentTypeVersion="13" ma:contentTypeDescription="Create a new document." ma:contentTypeScope="" ma:versionID="beaed86b9f8c85cffdefd39403d95602">
  <xsd:schema xmlns:xsd="http://www.w3.org/2001/XMLSchema" xmlns:xs="http://www.w3.org/2001/XMLSchema" xmlns:p="http://schemas.microsoft.com/office/2006/metadata/properties" xmlns:ns3="603b3113-11f4-416d-b878-27f1e6e86255" xmlns:ns4="9d0a704c-f8f9-4400-990d-d330daa7d9b9" targetNamespace="http://schemas.microsoft.com/office/2006/metadata/properties" ma:root="true" ma:fieldsID="e4cf890be3342d5740711fc1f01c6f47" ns3:_="" ns4:_="">
    <xsd:import namespace="603b3113-11f4-416d-b878-27f1e6e86255"/>
    <xsd:import namespace="9d0a704c-f8f9-4400-990d-d330daa7d9b9"/>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3b3113-11f4-416d-b878-27f1e6e8625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d0a704c-f8f9-4400-990d-d330daa7d9b9"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SharingHintHash" ma:index="14"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A4F2037-E800-4FF6-AAB1-9AB59A2784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3b3113-11f4-416d-b878-27f1e6e86255"/>
    <ds:schemaRef ds:uri="9d0a704c-f8f9-4400-990d-d330daa7d9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DAFD9F-8817-4149-B972-BD7567C4D7E1}">
  <ds:schemaRefs>
    <ds:schemaRef ds:uri="http://schemas.microsoft.com/sharepoint/v3/contenttype/forms"/>
  </ds:schemaRefs>
</ds:datastoreItem>
</file>

<file path=customXml/itemProps3.xml><?xml version="1.0" encoding="utf-8"?>
<ds:datastoreItem xmlns:ds="http://schemas.openxmlformats.org/officeDocument/2006/customXml" ds:itemID="{F943372F-AFE4-4133-BFFF-D6736AB6E658}">
  <ds:schemaRefs>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603b3113-11f4-416d-b878-27f1e6e86255"/>
    <ds:schemaRef ds:uri="9d0a704c-f8f9-4400-990d-d330daa7d9b9"/>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25</TotalTime>
  <Words>1078</Words>
  <Application>Microsoft Office PowerPoint</Application>
  <PresentationFormat>Widescreen</PresentationFormat>
  <Paragraphs>116</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The Hand Bold</vt:lpstr>
      <vt:lpstr>The Serif Hand Black</vt:lpstr>
      <vt:lpstr>Wingdings</vt:lpstr>
      <vt:lpstr>SketchyVTI</vt:lpstr>
      <vt:lpstr>Social emotional support</vt:lpstr>
      <vt:lpstr>Welcome!</vt:lpstr>
      <vt:lpstr> "Be the change that you wish to see in the world.”   ― Mahatma Gandhi</vt:lpstr>
      <vt:lpstr>Social Worker services</vt:lpstr>
      <vt:lpstr>School Social Worker </vt:lpstr>
      <vt:lpstr>School Psychology Services</vt:lpstr>
      <vt:lpstr>School Psychologist</vt:lpstr>
      <vt:lpstr>Guidance Counselor </vt:lpstr>
      <vt:lpstr>Grab-n-Go Breakfast/Lunch </vt:lpstr>
      <vt:lpstr>Mobile School Pantry 2020-2021 </vt:lpstr>
      <vt:lpstr>Social and advocacy services </vt:lpstr>
      <vt:lpstr>Food assistance </vt:lpstr>
      <vt:lpstr>Food assistance </vt:lpstr>
      <vt:lpstr>Community Mental Health Services</vt:lpstr>
      <vt:lpstr>DASH Crisis CARE FOR CHILDREN, ADULTS, AND FAMILIES  </vt:lpstr>
      <vt:lpstr>Virtual Bereavement Support Groups </vt:lpstr>
      <vt:lpstr>Health care home management </vt:lpstr>
      <vt:lpstr>Brentwood Public Library </vt:lpstr>
      <vt:lpstr>For additional resources please visit our District website!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Catandella</dc:creator>
  <cp:lastModifiedBy>Lisa Catandella</cp:lastModifiedBy>
  <cp:revision>4</cp:revision>
  <dcterms:created xsi:type="dcterms:W3CDTF">2020-10-20T12:29:25Z</dcterms:created>
  <dcterms:modified xsi:type="dcterms:W3CDTF">2020-10-27T16:10:32Z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0x01010083C7E6FEF240504EAD090CC3F68E157D</vt:lpwstr>
  </property>
</Properties>
</file>