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5290800" cy="8870950"/>
  <p:notesSz cx="8870950" cy="15290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5"/>
  </p:normalViewPr>
  <p:slideViewPr>
    <p:cSldViewPr>
      <p:cViewPr varScale="1">
        <p:scale>
          <a:sx n="87" d="100"/>
          <a:sy n="87" d="100"/>
        </p:scale>
        <p:origin x="1024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0" d="100"/>
          <a:sy n="50" d="100"/>
        </p:scale>
        <p:origin x="3378" y="84"/>
      </p:cViewPr>
      <p:guideLst/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C788B27-07F3-4910-9D37-D59866AA9B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04FC5-1D31-4139-970F-9B73D55B13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24907" y="0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61287-0794-4E9D-9041-70EC283E97CB}" type="datetimeFigureOut">
              <a:rPr lang="en-US" smtClean="0"/>
              <a:t>3/10/21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DFEEDB-C710-4D5B-A7E4-C87BB7AC7C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4524618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6DB92-0094-4954-A87A-0855DAF21BC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024907" y="14524618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BE415-C453-4E1F-B0DF-636EDE4FE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565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024907" y="0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0996A-5A96-40D4-AEB8-E5731CBF40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9525" y="1912938"/>
            <a:ext cx="8890000" cy="5157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86912" y="7358083"/>
            <a:ext cx="7097128" cy="602273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4524618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024907" y="14524618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B879B-247F-48A8-B364-B6C2AF180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22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B879B-247F-48A8-B364-B6C2AF1803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03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B879B-247F-48A8-B364-B6C2AF18033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55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5201031" y="8249983"/>
            <a:ext cx="4895088" cy="44354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64857" y="8249983"/>
            <a:ext cx="3518344" cy="44354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1013948" y="8249983"/>
            <a:ext cx="3518344" cy="44354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1600" y="0"/>
            <a:ext cx="13944600" cy="8868494"/>
          </a:xfrm>
          <a:prstGeom prst="rect">
            <a:avLst/>
          </a:prstGeom>
          <a:blipFill dpi="0"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149" r="-3281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C6FC84-046C-46B4-92AA-978AD51FB9C4}"/>
              </a:ext>
            </a:extLst>
          </p:cNvPr>
          <p:cNvSpPr txBox="1"/>
          <p:nvPr userDrawn="1"/>
        </p:nvSpPr>
        <p:spPr>
          <a:xfrm>
            <a:off x="13716317" y="1"/>
            <a:ext cx="1577355" cy="8870950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 anchor="ctr" anchorCtr="1">
            <a:spAutoFit/>
          </a:bodyPr>
          <a:lstStyle/>
          <a:p>
            <a:pPr algn="ctr"/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ST.   MATTHEW   CATHOLIC   SCHOOL   CAMPUS</a:t>
            </a:r>
          </a:p>
          <a:p>
            <a:pPr algn="ctr"/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910  SOUTH  EL  CAMINO  REAL,  SAN MATEO,  CA  94402</a:t>
            </a:r>
          </a:p>
          <a:p>
            <a:pPr algn="ctr"/>
            <a:r>
              <a:rPr lang="en-US" sz="1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PHONE: 650 . 343 . 1373	www.stmatthewcath.org</a:t>
            </a:r>
          </a:p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23FED0F1-648F-455B-8211-B5C2481B00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851395" y="7441069"/>
            <a:ext cx="1340539" cy="133507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5D553B2-F0CB-4A76-ABE5-494E5829B17E}"/>
              </a:ext>
            </a:extLst>
          </p:cNvPr>
          <p:cNvCxnSpPr>
            <a:cxnSpLocks/>
          </p:cNvCxnSpPr>
          <p:nvPr userDrawn="1"/>
        </p:nvCxnSpPr>
        <p:spPr>
          <a:xfrm>
            <a:off x="13716317" y="1539875"/>
            <a:ext cx="1574483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9031FED-72C1-4E4E-A690-9BF49C1A6A10}"/>
              </a:ext>
            </a:extLst>
          </p:cNvPr>
          <p:cNvSpPr txBox="1"/>
          <p:nvPr userDrawn="1"/>
        </p:nvSpPr>
        <p:spPr>
          <a:xfrm rot="16558863">
            <a:off x="10687764" y="3787394"/>
            <a:ext cx="3120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EL CAMINO REAL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BDB0A3-F049-43A1-80F7-6E169119213A}"/>
              </a:ext>
            </a:extLst>
          </p:cNvPr>
          <p:cNvSpPr txBox="1"/>
          <p:nvPr userDrawn="1"/>
        </p:nvSpPr>
        <p:spPr>
          <a:xfrm>
            <a:off x="330199" y="244475"/>
            <a:ext cx="2283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NOTRE DAME AVE.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44B195-0830-4921-8F5E-191FA316BE25}"/>
              </a:ext>
            </a:extLst>
          </p:cNvPr>
          <p:cNvSpPr txBox="1"/>
          <p:nvPr userDrawn="1"/>
        </p:nvSpPr>
        <p:spPr>
          <a:xfrm rot="5400000">
            <a:off x="-642421" y="3198296"/>
            <a:ext cx="2283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CASTILIAN WAY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1A8DFE2-8487-4B91-A543-ED8C3C35658D}"/>
              </a:ext>
            </a:extLst>
          </p:cNvPr>
          <p:cNvGrpSpPr/>
          <p:nvPr userDrawn="1"/>
        </p:nvGrpSpPr>
        <p:grpSpPr>
          <a:xfrm>
            <a:off x="8695755" y="7064375"/>
            <a:ext cx="150458" cy="203456"/>
            <a:chOff x="8695755" y="7064375"/>
            <a:chExt cx="150458" cy="20345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4C707A5-9228-4B71-BED8-1DAE7EF62A8D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800B1EE-16E8-401B-81CD-29DEAD2BFBE0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CCEBE12-4FB7-43A7-B646-82E7ABBB8768}"/>
              </a:ext>
            </a:extLst>
          </p:cNvPr>
          <p:cNvGrpSpPr/>
          <p:nvPr userDrawn="1"/>
        </p:nvGrpSpPr>
        <p:grpSpPr>
          <a:xfrm>
            <a:off x="8521700" y="7064375"/>
            <a:ext cx="150458" cy="203456"/>
            <a:chOff x="8695755" y="7064375"/>
            <a:chExt cx="150458" cy="20345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2386D10-A1AB-4826-84A7-E6F0E432A340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78C3C18-035E-4FB2-A1F0-ACE1F2B56394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A39A56F-0910-4F8B-8109-9F039D78F8D5}"/>
              </a:ext>
            </a:extLst>
          </p:cNvPr>
          <p:cNvGrpSpPr/>
          <p:nvPr userDrawn="1"/>
        </p:nvGrpSpPr>
        <p:grpSpPr>
          <a:xfrm>
            <a:off x="8331200" y="7064375"/>
            <a:ext cx="150458" cy="203456"/>
            <a:chOff x="8695755" y="7064375"/>
            <a:chExt cx="150458" cy="20345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BA29BBD-890B-4F70-9C97-C84F12D0C00E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E1748C9-FC3C-42DF-977C-581F0B1299E3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03E8207-1277-4FE2-B835-2DEED66BAFB0}"/>
              </a:ext>
            </a:extLst>
          </p:cNvPr>
          <p:cNvGrpSpPr/>
          <p:nvPr userDrawn="1"/>
        </p:nvGrpSpPr>
        <p:grpSpPr>
          <a:xfrm>
            <a:off x="8140700" y="7064375"/>
            <a:ext cx="150458" cy="203456"/>
            <a:chOff x="8695755" y="7064375"/>
            <a:chExt cx="150458" cy="203456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E41C823-A966-484E-BD17-B94C86D54EEE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FA11ADE-B8BA-4CA8-B44A-9C2C77BADB22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6509B0F-5131-4CF9-85BA-AA62E1C69674}"/>
              </a:ext>
            </a:extLst>
          </p:cNvPr>
          <p:cNvGrpSpPr/>
          <p:nvPr userDrawn="1"/>
        </p:nvGrpSpPr>
        <p:grpSpPr>
          <a:xfrm>
            <a:off x="7988300" y="7064375"/>
            <a:ext cx="150458" cy="203456"/>
            <a:chOff x="8695755" y="7064375"/>
            <a:chExt cx="150458" cy="203456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A8164A9-6C0C-42CB-A3F7-97A712DF0811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E35CFBF-47A2-4405-B610-CA5159769D88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6DA5FCE-7E50-40D6-905A-7BF6DA5861CD}"/>
              </a:ext>
            </a:extLst>
          </p:cNvPr>
          <p:cNvGrpSpPr/>
          <p:nvPr userDrawn="1"/>
        </p:nvGrpSpPr>
        <p:grpSpPr>
          <a:xfrm>
            <a:off x="7833137" y="7064375"/>
            <a:ext cx="150458" cy="203456"/>
            <a:chOff x="8695755" y="7064375"/>
            <a:chExt cx="150458" cy="20345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9B1246C-A12A-46EF-9C16-91B0CA2D1D10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3926940-5E4B-4EDC-ADDB-A3E58BAA24AE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A608350-445A-4E85-A296-7044D6071BFC}"/>
              </a:ext>
            </a:extLst>
          </p:cNvPr>
          <p:cNvGrpSpPr/>
          <p:nvPr userDrawn="1"/>
        </p:nvGrpSpPr>
        <p:grpSpPr>
          <a:xfrm>
            <a:off x="7651749" y="7064375"/>
            <a:ext cx="150458" cy="203456"/>
            <a:chOff x="8695755" y="7064375"/>
            <a:chExt cx="150458" cy="203456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ED9118C-00F1-440F-9E66-83D9190FA568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8B7FE6E-2E70-43F4-9633-0DF4ECB8648E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AF1C168E-923B-4F35-80DA-A8DFE296B331}"/>
              </a:ext>
            </a:extLst>
          </p:cNvPr>
          <p:cNvSpPr txBox="1"/>
          <p:nvPr/>
        </p:nvSpPr>
        <p:spPr>
          <a:xfrm>
            <a:off x="8884612" y="6242755"/>
            <a:ext cx="1978470" cy="1085351"/>
          </a:xfrm>
          <a:custGeom>
            <a:avLst/>
            <a:gdLst>
              <a:gd name="connsiteX0" fmla="*/ 0 w 1335004"/>
              <a:gd name="connsiteY0" fmla="*/ 0 h 830997"/>
              <a:gd name="connsiteX1" fmla="*/ 1335004 w 1335004"/>
              <a:gd name="connsiteY1" fmla="*/ 0 h 830997"/>
              <a:gd name="connsiteX2" fmla="*/ 1335004 w 1335004"/>
              <a:gd name="connsiteY2" fmla="*/ 830997 h 830997"/>
              <a:gd name="connsiteX3" fmla="*/ 0 w 1335004"/>
              <a:gd name="connsiteY3" fmla="*/ 830997 h 830997"/>
              <a:gd name="connsiteX4" fmla="*/ 0 w 1335004"/>
              <a:gd name="connsiteY4" fmla="*/ 0 h 830997"/>
              <a:gd name="connsiteX0" fmla="*/ 0 w 1335004"/>
              <a:gd name="connsiteY0" fmla="*/ 5999 h 836996"/>
              <a:gd name="connsiteX1" fmla="*/ 868989 w 1335004"/>
              <a:gd name="connsiteY1" fmla="*/ 0 h 836996"/>
              <a:gd name="connsiteX2" fmla="*/ 1335004 w 1335004"/>
              <a:gd name="connsiteY2" fmla="*/ 5999 h 836996"/>
              <a:gd name="connsiteX3" fmla="*/ 1335004 w 1335004"/>
              <a:gd name="connsiteY3" fmla="*/ 836996 h 836996"/>
              <a:gd name="connsiteX4" fmla="*/ 0 w 1335004"/>
              <a:gd name="connsiteY4" fmla="*/ 836996 h 836996"/>
              <a:gd name="connsiteX5" fmla="*/ 0 w 1335004"/>
              <a:gd name="connsiteY5" fmla="*/ 5999 h 836996"/>
              <a:gd name="connsiteX0" fmla="*/ 0 w 1335004"/>
              <a:gd name="connsiteY0" fmla="*/ 175332 h 1006329"/>
              <a:gd name="connsiteX1" fmla="*/ 868989 w 1335004"/>
              <a:gd name="connsiteY1" fmla="*/ 0 h 1006329"/>
              <a:gd name="connsiteX2" fmla="*/ 1335004 w 1335004"/>
              <a:gd name="connsiteY2" fmla="*/ 175332 h 1006329"/>
              <a:gd name="connsiteX3" fmla="*/ 1335004 w 1335004"/>
              <a:gd name="connsiteY3" fmla="*/ 1006329 h 1006329"/>
              <a:gd name="connsiteX4" fmla="*/ 0 w 1335004"/>
              <a:gd name="connsiteY4" fmla="*/ 1006329 h 1006329"/>
              <a:gd name="connsiteX5" fmla="*/ 0 w 1335004"/>
              <a:gd name="connsiteY5" fmla="*/ 175332 h 1006329"/>
              <a:gd name="connsiteX0" fmla="*/ 0 w 1730115"/>
              <a:gd name="connsiteY0" fmla="*/ 175332 h 1006329"/>
              <a:gd name="connsiteX1" fmla="*/ 868989 w 1730115"/>
              <a:gd name="connsiteY1" fmla="*/ 0 h 1006329"/>
              <a:gd name="connsiteX2" fmla="*/ 1730115 w 1730115"/>
              <a:gd name="connsiteY2" fmla="*/ 85021 h 1006329"/>
              <a:gd name="connsiteX3" fmla="*/ 1335004 w 1730115"/>
              <a:gd name="connsiteY3" fmla="*/ 1006329 h 1006329"/>
              <a:gd name="connsiteX4" fmla="*/ 0 w 1730115"/>
              <a:gd name="connsiteY4" fmla="*/ 1006329 h 1006329"/>
              <a:gd name="connsiteX5" fmla="*/ 0 w 1730115"/>
              <a:gd name="connsiteY5" fmla="*/ 175332 h 1006329"/>
              <a:gd name="connsiteX0" fmla="*/ 0 w 1831715"/>
              <a:gd name="connsiteY0" fmla="*/ 186621 h 1006329"/>
              <a:gd name="connsiteX1" fmla="*/ 970589 w 1831715"/>
              <a:gd name="connsiteY1" fmla="*/ 0 h 1006329"/>
              <a:gd name="connsiteX2" fmla="*/ 1831715 w 1831715"/>
              <a:gd name="connsiteY2" fmla="*/ 85021 h 1006329"/>
              <a:gd name="connsiteX3" fmla="*/ 1436604 w 1831715"/>
              <a:gd name="connsiteY3" fmla="*/ 1006329 h 1006329"/>
              <a:gd name="connsiteX4" fmla="*/ 101600 w 1831715"/>
              <a:gd name="connsiteY4" fmla="*/ 1006329 h 1006329"/>
              <a:gd name="connsiteX5" fmla="*/ 0 w 1831715"/>
              <a:gd name="connsiteY5" fmla="*/ 186621 h 1006329"/>
              <a:gd name="connsiteX0" fmla="*/ 45155 w 1876870"/>
              <a:gd name="connsiteY0" fmla="*/ 186621 h 1006329"/>
              <a:gd name="connsiteX1" fmla="*/ 1015744 w 1876870"/>
              <a:gd name="connsiteY1" fmla="*/ 0 h 1006329"/>
              <a:gd name="connsiteX2" fmla="*/ 1876870 w 1876870"/>
              <a:gd name="connsiteY2" fmla="*/ 85021 h 1006329"/>
              <a:gd name="connsiteX3" fmla="*/ 1481759 w 1876870"/>
              <a:gd name="connsiteY3" fmla="*/ 1006329 h 1006329"/>
              <a:gd name="connsiteX4" fmla="*/ 0 w 1876870"/>
              <a:gd name="connsiteY4" fmla="*/ 1006329 h 1006329"/>
              <a:gd name="connsiteX5" fmla="*/ 45155 w 1876870"/>
              <a:gd name="connsiteY5" fmla="*/ 186621 h 1006329"/>
              <a:gd name="connsiteX0" fmla="*/ 45155 w 1888159"/>
              <a:gd name="connsiteY0" fmla="*/ 186621 h 1006329"/>
              <a:gd name="connsiteX1" fmla="*/ 1015744 w 1888159"/>
              <a:gd name="connsiteY1" fmla="*/ 0 h 1006329"/>
              <a:gd name="connsiteX2" fmla="*/ 1876870 w 1888159"/>
              <a:gd name="connsiteY2" fmla="*/ 85021 h 1006329"/>
              <a:gd name="connsiteX3" fmla="*/ 1888159 w 1888159"/>
              <a:gd name="connsiteY3" fmla="*/ 882151 h 1006329"/>
              <a:gd name="connsiteX4" fmla="*/ 0 w 1888159"/>
              <a:gd name="connsiteY4" fmla="*/ 1006329 h 1006329"/>
              <a:gd name="connsiteX5" fmla="*/ 45155 w 1888159"/>
              <a:gd name="connsiteY5" fmla="*/ 186621 h 1006329"/>
              <a:gd name="connsiteX0" fmla="*/ 45155 w 1955892"/>
              <a:gd name="connsiteY0" fmla="*/ 186621 h 1006329"/>
              <a:gd name="connsiteX1" fmla="*/ 1015744 w 1955892"/>
              <a:gd name="connsiteY1" fmla="*/ 0 h 1006329"/>
              <a:gd name="connsiteX2" fmla="*/ 1955892 w 1955892"/>
              <a:gd name="connsiteY2" fmla="*/ 96310 h 1006329"/>
              <a:gd name="connsiteX3" fmla="*/ 1888159 w 1955892"/>
              <a:gd name="connsiteY3" fmla="*/ 882151 h 1006329"/>
              <a:gd name="connsiteX4" fmla="*/ 0 w 1955892"/>
              <a:gd name="connsiteY4" fmla="*/ 1006329 h 1006329"/>
              <a:gd name="connsiteX5" fmla="*/ 45155 w 1955892"/>
              <a:gd name="connsiteY5" fmla="*/ 186621 h 1006329"/>
              <a:gd name="connsiteX0" fmla="*/ 67733 w 1978470"/>
              <a:gd name="connsiteY0" fmla="*/ 186621 h 1085351"/>
              <a:gd name="connsiteX1" fmla="*/ 1038322 w 1978470"/>
              <a:gd name="connsiteY1" fmla="*/ 0 h 1085351"/>
              <a:gd name="connsiteX2" fmla="*/ 1978470 w 1978470"/>
              <a:gd name="connsiteY2" fmla="*/ 96310 h 1085351"/>
              <a:gd name="connsiteX3" fmla="*/ 1910737 w 1978470"/>
              <a:gd name="connsiteY3" fmla="*/ 882151 h 1085351"/>
              <a:gd name="connsiteX4" fmla="*/ 0 w 1978470"/>
              <a:gd name="connsiteY4" fmla="*/ 1085351 h 1085351"/>
              <a:gd name="connsiteX5" fmla="*/ 67733 w 1978470"/>
              <a:gd name="connsiteY5" fmla="*/ 186621 h 1085351"/>
              <a:gd name="connsiteX0" fmla="*/ 67733 w 1978470"/>
              <a:gd name="connsiteY0" fmla="*/ 186621 h 1085351"/>
              <a:gd name="connsiteX1" fmla="*/ 1038322 w 1978470"/>
              <a:gd name="connsiteY1" fmla="*/ 0 h 1085351"/>
              <a:gd name="connsiteX2" fmla="*/ 1978470 w 1978470"/>
              <a:gd name="connsiteY2" fmla="*/ 96310 h 1085351"/>
              <a:gd name="connsiteX3" fmla="*/ 1910737 w 1978470"/>
              <a:gd name="connsiteY3" fmla="*/ 882151 h 1085351"/>
              <a:gd name="connsiteX4" fmla="*/ 1297966 w 1978470"/>
              <a:gd name="connsiteY4" fmla="*/ 936978 h 1085351"/>
              <a:gd name="connsiteX5" fmla="*/ 0 w 1978470"/>
              <a:gd name="connsiteY5" fmla="*/ 1085351 h 1085351"/>
              <a:gd name="connsiteX6" fmla="*/ 67733 w 1978470"/>
              <a:gd name="connsiteY6" fmla="*/ 186621 h 1085351"/>
              <a:gd name="connsiteX0" fmla="*/ 67733 w 1978470"/>
              <a:gd name="connsiteY0" fmla="*/ 186621 h 1085351"/>
              <a:gd name="connsiteX1" fmla="*/ 1038322 w 1978470"/>
              <a:gd name="connsiteY1" fmla="*/ 0 h 1085351"/>
              <a:gd name="connsiteX2" fmla="*/ 1978470 w 1978470"/>
              <a:gd name="connsiteY2" fmla="*/ 96310 h 1085351"/>
              <a:gd name="connsiteX3" fmla="*/ 1910737 w 1978470"/>
              <a:gd name="connsiteY3" fmla="*/ 882151 h 1085351"/>
              <a:gd name="connsiteX4" fmla="*/ 1173788 w 1978470"/>
              <a:gd name="connsiteY4" fmla="*/ 869245 h 1085351"/>
              <a:gd name="connsiteX5" fmla="*/ 0 w 1978470"/>
              <a:gd name="connsiteY5" fmla="*/ 1085351 h 1085351"/>
              <a:gd name="connsiteX6" fmla="*/ 67733 w 1978470"/>
              <a:gd name="connsiteY6" fmla="*/ 186621 h 108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8470" h="1085351">
                <a:moveTo>
                  <a:pt x="67733" y="186621"/>
                </a:moveTo>
                <a:lnTo>
                  <a:pt x="1038322" y="0"/>
                </a:lnTo>
                <a:lnTo>
                  <a:pt x="1978470" y="96310"/>
                </a:lnTo>
                <a:lnTo>
                  <a:pt x="1910737" y="882151"/>
                </a:lnTo>
                <a:lnTo>
                  <a:pt x="1173788" y="869245"/>
                </a:lnTo>
                <a:lnTo>
                  <a:pt x="0" y="1085351"/>
                </a:lnTo>
                <a:lnTo>
                  <a:pt x="67733" y="18662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STAFF</a:t>
            </a:r>
          </a:p>
          <a:p>
            <a:pPr algn="ctr"/>
            <a:r>
              <a:rPr lang="en-US" sz="2400" dirty="0"/>
              <a:t>PARKING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7F43F1-E017-466A-A1D8-B4BE62530287}"/>
              </a:ext>
            </a:extLst>
          </p:cNvPr>
          <p:cNvSpPr txBox="1"/>
          <p:nvPr/>
        </p:nvSpPr>
        <p:spPr>
          <a:xfrm>
            <a:off x="3073398" y="2835275"/>
            <a:ext cx="1035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RECTORY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7B449A-B319-480F-B739-AB17931CB476}"/>
              </a:ext>
            </a:extLst>
          </p:cNvPr>
          <p:cNvSpPr txBox="1"/>
          <p:nvPr/>
        </p:nvSpPr>
        <p:spPr>
          <a:xfrm>
            <a:off x="5359398" y="1997075"/>
            <a:ext cx="1333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CHURCH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EBA326-64E7-4AD6-A153-1DFC4C489AB9}"/>
              </a:ext>
            </a:extLst>
          </p:cNvPr>
          <p:cNvSpPr txBox="1"/>
          <p:nvPr/>
        </p:nvSpPr>
        <p:spPr>
          <a:xfrm>
            <a:off x="7690475" y="2671432"/>
            <a:ext cx="945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OFFICES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51AC11-DDF6-44AB-996A-B15CAEA5656B}"/>
              </a:ext>
            </a:extLst>
          </p:cNvPr>
          <p:cNvSpPr txBox="1"/>
          <p:nvPr/>
        </p:nvSpPr>
        <p:spPr>
          <a:xfrm>
            <a:off x="9245598" y="3444875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GYMNASIUM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2F5915-92B5-46C5-845D-13C154A59374}"/>
              </a:ext>
            </a:extLst>
          </p:cNvPr>
          <p:cNvSpPr txBox="1"/>
          <p:nvPr/>
        </p:nvSpPr>
        <p:spPr>
          <a:xfrm>
            <a:off x="9093198" y="473581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AUDITORIUM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C7B58-BA82-4547-9FC2-126354632BC0}"/>
              </a:ext>
            </a:extLst>
          </p:cNvPr>
          <p:cNvSpPr txBox="1"/>
          <p:nvPr/>
        </p:nvSpPr>
        <p:spPr>
          <a:xfrm>
            <a:off x="6775946" y="5433722"/>
            <a:ext cx="1826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MIDDLE SCHOOL</a:t>
            </a:r>
          </a:p>
          <a:p>
            <a:pPr algn="ctr"/>
            <a:r>
              <a:rPr lang="en-US" dirty="0"/>
              <a:t>BUILDING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310F91-1584-4623-A818-531B9A08A0AA}"/>
              </a:ext>
            </a:extLst>
          </p:cNvPr>
          <p:cNvSpPr txBox="1"/>
          <p:nvPr/>
        </p:nvSpPr>
        <p:spPr>
          <a:xfrm>
            <a:off x="4368920" y="7997474"/>
            <a:ext cx="3500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SOUTH SCHOOL BUILDING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42FE95-ABCC-474A-B40A-52AFA41089B6}"/>
              </a:ext>
            </a:extLst>
          </p:cNvPr>
          <p:cNvSpPr txBox="1"/>
          <p:nvPr/>
        </p:nvSpPr>
        <p:spPr>
          <a:xfrm>
            <a:off x="7912838" y="4130675"/>
            <a:ext cx="8755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SCHOOL</a:t>
            </a:r>
          </a:p>
          <a:p>
            <a:pPr algn="ctr"/>
            <a:r>
              <a:rPr lang="en-US" sz="1600" dirty="0"/>
              <a:t>OFFICE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FEDE36-02D1-49A6-B9D4-57E70FD10790}"/>
              </a:ext>
            </a:extLst>
          </p:cNvPr>
          <p:cNvSpPr txBox="1"/>
          <p:nvPr/>
        </p:nvSpPr>
        <p:spPr>
          <a:xfrm>
            <a:off x="9053944" y="5596097"/>
            <a:ext cx="591187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dirty="0"/>
              <a:t>ENTRY</a:t>
            </a:r>
          </a:p>
          <a:p>
            <a:pPr algn="ctr"/>
            <a:r>
              <a:rPr lang="en-US" sz="1200" dirty="0"/>
              <a:t>GATE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D23CD6-93F7-4EC0-BD55-539A31D7AB4A}"/>
              </a:ext>
            </a:extLst>
          </p:cNvPr>
          <p:cNvSpPr txBox="1"/>
          <p:nvPr/>
        </p:nvSpPr>
        <p:spPr>
          <a:xfrm>
            <a:off x="7264398" y="4354810"/>
            <a:ext cx="591187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dirty="0"/>
              <a:t>ENTRY</a:t>
            </a:r>
          </a:p>
          <a:p>
            <a:pPr algn="ctr"/>
            <a:r>
              <a:rPr lang="en-US" sz="1200" dirty="0"/>
              <a:t>GATE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741D44-9699-4C14-8CF2-5EE289DD05AA}"/>
              </a:ext>
            </a:extLst>
          </p:cNvPr>
          <p:cNvSpPr txBox="1"/>
          <p:nvPr/>
        </p:nvSpPr>
        <p:spPr>
          <a:xfrm>
            <a:off x="8483600" y="6683375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EDBE82-8C00-4B35-8980-CC140783EB02}"/>
              </a:ext>
            </a:extLst>
          </p:cNvPr>
          <p:cNvSpPr txBox="1"/>
          <p:nvPr/>
        </p:nvSpPr>
        <p:spPr>
          <a:xfrm>
            <a:off x="13714214" y="0"/>
            <a:ext cx="1576585" cy="1539875"/>
          </a:xfrm>
          <a:prstGeom prst="rect">
            <a:avLst/>
          </a:prstGeom>
          <a:solidFill>
            <a:srgbClr val="002060">
              <a:alpha val="35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b="1" dirty="0"/>
              <a:t>AM</a:t>
            </a:r>
          </a:p>
          <a:p>
            <a:pPr algn="ctr"/>
            <a:r>
              <a:rPr lang="en-US" sz="2100" dirty="0"/>
              <a:t>MORNING</a:t>
            </a:r>
          </a:p>
          <a:p>
            <a:pPr algn="ctr"/>
            <a:r>
              <a:rPr lang="en-US" sz="2100" dirty="0"/>
              <a:t>DROP OFF</a:t>
            </a:r>
          </a:p>
          <a:p>
            <a:pPr algn="ctr"/>
            <a:r>
              <a:rPr lang="en-US" sz="2100" dirty="0"/>
              <a:t>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2BD3F2-22F1-487B-9F16-9590FDAC41DC}"/>
              </a:ext>
            </a:extLst>
          </p:cNvPr>
          <p:cNvSpPr txBox="1"/>
          <p:nvPr/>
        </p:nvSpPr>
        <p:spPr>
          <a:xfrm>
            <a:off x="6352203" y="168275"/>
            <a:ext cx="2283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NOTRE DAME AVE.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9CEB06-8F30-4739-A355-AA59BBFCD052}"/>
              </a:ext>
            </a:extLst>
          </p:cNvPr>
          <p:cNvSpPr txBox="1"/>
          <p:nvPr/>
        </p:nvSpPr>
        <p:spPr>
          <a:xfrm>
            <a:off x="7472437" y="541867"/>
            <a:ext cx="3282134" cy="1512712"/>
          </a:xfrm>
          <a:custGeom>
            <a:avLst/>
            <a:gdLst>
              <a:gd name="connsiteX0" fmla="*/ 0 w 1295290"/>
              <a:gd name="connsiteY0" fmla="*/ 0 h 830997"/>
              <a:gd name="connsiteX1" fmla="*/ 1295290 w 1295290"/>
              <a:gd name="connsiteY1" fmla="*/ 0 h 830997"/>
              <a:gd name="connsiteX2" fmla="*/ 1295290 w 1295290"/>
              <a:gd name="connsiteY2" fmla="*/ 830997 h 830997"/>
              <a:gd name="connsiteX3" fmla="*/ 0 w 1295290"/>
              <a:gd name="connsiteY3" fmla="*/ 830997 h 830997"/>
              <a:gd name="connsiteX4" fmla="*/ 0 w 1295290"/>
              <a:gd name="connsiteY4" fmla="*/ 0 h 830997"/>
              <a:gd name="connsiteX0" fmla="*/ 0 w 2288712"/>
              <a:gd name="connsiteY0" fmla="*/ 33867 h 830997"/>
              <a:gd name="connsiteX1" fmla="*/ 2288712 w 2288712"/>
              <a:gd name="connsiteY1" fmla="*/ 0 h 830997"/>
              <a:gd name="connsiteX2" fmla="*/ 2288712 w 2288712"/>
              <a:gd name="connsiteY2" fmla="*/ 830997 h 830997"/>
              <a:gd name="connsiteX3" fmla="*/ 993422 w 2288712"/>
              <a:gd name="connsiteY3" fmla="*/ 830997 h 830997"/>
              <a:gd name="connsiteX4" fmla="*/ 0 w 2288712"/>
              <a:gd name="connsiteY4" fmla="*/ 33867 h 830997"/>
              <a:gd name="connsiteX0" fmla="*/ 0 w 2288712"/>
              <a:gd name="connsiteY0" fmla="*/ 33867 h 1068063"/>
              <a:gd name="connsiteX1" fmla="*/ 2288712 w 2288712"/>
              <a:gd name="connsiteY1" fmla="*/ 0 h 1068063"/>
              <a:gd name="connsiteX2" fmla="*/ 2288712 w 2288712"/>
              <a:gd name="connsiteY2" fmla="*/ 830997 h 1068063"/>
              <a:gd name="connsiteX3" fmla="*/ 56444 w 2288712"/>
              <a:gd name="connsiteY3" fmla="*/ 1068063 h 1068063"/>
              <a:gd name="connsiteX4" fmla="*/ 0 w 2288712"/>
              <a:gd name="connsiteY4" fmla="*/ 33867 h 1068063"/>
              <a:gd name="connsiteX0" fmla="*/ 0 w 3327289"/>
              <a:gd name="connsiteY0" fmla="*/ 0 h 1034196"/>
              <a:gd name="connsiteX1" fmla="*/ 3327289 w 3327289"/>
              <a:gd name="connsiteY1" fmla="*/ 112889 h 1034196"/>
              <a:gd name="connsiteX2" fmla="*/ 2288712 w 3327289"/>
              <a:gd name="connsiteY2" fmla="*/ 797130 h 1034196"/>
              <a:gd name="connsiteX3" fmla="*/ 56444 w 3327289"/>
              <a:gd name="connsiteY3" fmla="*/ 1034196 h 1034196"/>
              <a:gd name="connsiteX4" fmla="*/ 0 w 3327289"/>
              <a:gd name="connsiteY4" fmla="*/ 0 h 1034196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56444 w 3327289"/>
              <a:gd name="connsiteY3" fmla="*/ 1034196 h 1372863"/>
              <a:gd name="connsiteX4" fmla="*/ 0 w 3327289"/>
              <a:gd name="connsiteY4" fmla="*/ 0 h 1372863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1310319 w 3327289"/>
              <a:gd name="connsiteY3" fmla="*/ 1162254 h 1372863"/>
              <a:gd name="connsiteX4" fmla="*/ 56444 w 3327289"/>
              <a:gd name="connsiteY4" fmla="*/ 1034196 h 1372863"/>
              <a:gd name="connsiteX5" fmla="*/ 0 w 3327289"/>
              <a:gd name="connsiteY5" fmla="*/ 0 h 1372863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881341 w 3327289"/>
              <a:gd name="connsiteY3" fmla="*/ 1049365 h 1372863"/>
              <a:gd name="connsiteX4" fmla="*/ 56444 w 3327289"/>
              <a:gd name="connsiteY4" fmla="*/ 1034196 h 1372863"/>
              <a:gd name="connsiteX5" fmla="*/ 0 w 3327289"/>
              <a:gd name="connsiteY5" fmla="*/ 0 h 1372863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1976363 w 3327289"/>
              <a:gd name="connsiteY3" fmla="*/ 1196121 h 1372863"/>
              <a:gd name="connsiteX4" fmla="*/ 881341 w 3327289"/>
              <a:gd name="connsiteY4" fmla="*/ 1049365 h 1372863"/>
              <a:gd name="connsiteX5" fmla="*/ 56444 w 3327289"/>
              <a:gd name="connsiteY5" fmla="*/ 1034196 h 1372863"/>
              <a:gd name="connsiteX6" fmla="*/ 0 w 3327289"/>
              <a:gd name="connsiteY6" fmla="*/ 0 h 1372863"/>
              <a:gd name="connsiteX0" fmla="*/ 0 w 3327289"/>
              <a:gd name="connsiteY0" fmla="*/ 0 h 1388032"/>
              <a:gd name="connsiteX1" fmla="*/ 3327289 w 3327289"/>
              <a:gd name="connsiteY1" fmla="*/ 112889 h 1388032"/>
              <a:gd name="connsiteX2" fmla="*/ 3282134 w 3327289"/>
              <a:gd name="connsiteY2" fmla="*/ 1372863 h 1388032"/>
              <a:gd name="connsiteX3" fmla="*/ 870052 w 3327289"/>
              <a:gd name="connsiteY3" fmla="*/ 1388032 h 1388032"/>
              <a:gd name="connsiteX4" fmla="*/ 881341 w 3327289"/>
              <a:gd name="connsiteY4" fmla="*/ 1049365 h 1388032"/>
              <a:gd name="connsiteX5" fmla="*/ 56444 w 3327289"/>
              <a:gd name="connsiteY5" fmla="*/ 1034196 h 1388032"/>
              <a:gd name="connsiteX6" fmla="*/ 0 w 3327289"/>
              <a:gd name="connsiteY6" fmla="*/ 0 h 1388032"/>
              <a:gd name="connsiteX0" fmla="*/ 0 w 3327289"/>
              <a:gd name="connsiteY0" fmla="*/ 0 h 1388032"/>
              <a:gd name="connsiteX1" fmla="*/ 1005519 w 3327289"/>
              <a:gd name="connsiteY1" fmla="*/ 33364 h 1388032"/>
              <a:gd name="connsiteX2" fmla="*/ 3327289 w 3327289"/>
              <a:gd name="connsiteY2" fmla="*/ 112889 h 1388032"/>
              <a:gd name="connsiteX3" fmla="*/ 3282134 w 3327289"/>
              <a:gd name="connsiteY3" fmla="*/ 1372863 h 1388032"/>
              <a:gd name="connsiteX4" fmla="*/ 870052 w 3327289"/>
              <a:gd name="connsiteY4" fmla="*/ 1388032 h 1388032"/>
              <a:gd name="connsiteX5" fmla="*/ 881341 w 3327289"/>
              <a:gd name="connsiteY5" fmla="*/ 1049365 h 1388032"/>
              <a:gd name="connsiteX6" fmla="*/ 56444 w 3327289"/>
              <a:gd name="connsiteY6" fmla="*/ 1034196 h 1388032"/>
              <a:gd name="connsiteX7" fmla="*/ 0 w 3327289"/>
              <a:gd name="connsiteY7" fmla="*/ 0 h 1388032"/>
              <a:gd name="connsiteX0" fmla="*/ 0 w 3327289"/>
              <a:gd name="connsiteY0" fmla="*/ 0 h 1388032"/>
              <a:gd name="connsiteX1" fmla="*/ 1028096 w 3327289"/>
              <a:gd name="connsiteY1" fmla="*/ 44653 h 1388032"/>
              <a:gd name="connsiteX2" fmla="*/ 3327289 w 3327289"/>
              <a:gd name="connsiteY2" fmla="*/ 112889 h 1388032"/>
              <a:gd name="connsiteX3" fmla="*/ 3282134 w 3327289"/>
              <a:gd name="connsiteY3" fmla="*/ 1372863 h 1388032"/>
              <a:gd name="connsiteX4" fmla="*/ 870052 w 3327289"/>
              <a:gd name="connsiteY4" fmla="*/ 1388032 h 1388032"/>
              <a:gd name="connsiteX5" fmla="*/ 881341 w 3327289"/>
              <a:gd name="connsiteY5" fmla="*/ 1049365 h 1388032"/>
              <a:gd name="connsiteX6" fmla="*/ 56444 w 3327289"/>
              <a:gd name="connsiteY6" fmla="*/ 1034196 h 1388032"/>
              <a:gd name="connsiteX7" fmla="*/ 0 w 3327289"/>
              <a:gd name="connsiteY7" fmla="*/ 0 h 1388032"/>
              <a:gd name="connsiteX0" fmla="*/ 0 w 3327289"/>
              <a:gd name="connsiteY0" fmla="*/ 0 h 1388032"/>
              <a:gd name="connsiteX1" fmla="*/ 1028096 w 3327289"/>
              <a:gd name="connsiteY1" fmla="*/ 44653 h 1388032"/>
              <a:gd name="connsiteX2" fmla="*/ 2258586 w 3327289"/>
              <a:gd name="connsiteY2" fmla="*/ 67231 h 1388032"/>
              <a:gd name="connsiteX3" fmla="*/ 3327289 w 3327289"/>
              <a:gd name="connsiteY3" fmla="*/ 112889 h 1388032"/>
              <a:gd name="connsiteX4" fmla="*/ 3282134 w 3327289"/>
              <a:gd name="connsiteY4" fmla="*/ 1372863 h 1388032"/>
              <a:gd name="connsiteX5" fmla="*/ 870052 w 3327289"/>
              <a:gd name="connsiteY5" fmla="*/ 1388032 h 1388032"/>
              <a:gd name="connsiteX6" fmla="*/ 881341 w 3327289"/>
              <a:gd name="connsiteY6" fmla="*/ 1049365 h 1388032"/>
              <a:gd name="connsiteX7" fmla="*/ 56444 w 3327289"/>
              <a:gd name="connsiteY7" fmla="*/ 1034196 h 1388032"/>
              <a:gd name="connsiteX8" fmla="*/ 0 w 3327289"/>
              <a:gd name="connsiteY8" fmla="*/ 0 h 138803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3327289 w 3327289"/>
              <a:gd name="connsiteY3" fmla="*/ 237569 h 1512712"/>
              <a:gd name="connsiteX4" fmla="*/ 3282134 w 3327289"/>
              <a:gd name="connsiteY4" fmla="*/ 1497543 h 1512712"/>
              <a:gd name="connsiteX5" fmla="*/ 870052 w 3327289"/>
              <a:gd name="connsiteY5" fmla="*/ 1512712 h 1512712"/>
              <a:gd name="connsiteX6" fmla="*/ 881341 w 3327289"/>
              <a:gd name="connsiteY6" fmla="*/ 1174045 h 1512712"/>
              <a:gd name="connsiteX7" fmla="*/ 56444 w 3327289"/>
              <a:gd name="connsiteY7" fmla="*/ 1158876 h 1512712"/>
              <a:gd name="connsiteX8" fmla="*/ 0 w 3327289"/>
              <a:gd name="connsiteY8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664986 w 3327289"/>
              <a:gd name="connsiteY3" fmla="*/ 191911 h 1512712"/>
              <a:gd name="connsiteX4" fmla="*/ 3327289 w 3327289"/>
              <a:gd name="connsiteY4" fmla="*/ 237569 h 1512712"/>
              <a:gd name="connsiteX5" fmla="*/ 3282134 w 3327289"/>
              <a:gd name="connsiteY5" fmla="*/ 1497543 h 1512712"/>
              <a:gd name="connsiteX6" fmla="*/ 870052 w 3327289"/>
              <a:gd name="connsiteY6" fmla="*/ 1512712 h 1512712"/>
              <a:gd name="connsiteX7" fmla="*/ 881341 w 3327289"/>
              <a:gd name="connsiteY7" fmla="*/ 1174045 h 1512712"/>
              <a:gd name="connsiteX8" fmla="*/ 56444 w 3327289"/>
              <a:gd name="connsiteY8" fmla="*/ 1158876 h 1512712"/>
              <a:gd name="connsiteX9" fmla="*/ 0 w 3327289"/>
              <a:gd name="connsiteY9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39208 w 3327289"/>
              <a:gd name="connsiteY3" fmla="*/ 33866 h 1512712"/>
              <a:gd name="connsiteX4" fmla="*/ 3327289 w 3327289"/>
              <a:gd name="connsiteY4" fmla="*/ 237569 h 1512712"/>
              <a:gd name="connsiteX5" fmla="*/ 3282134 w 3327289"/>
              <a:gd name="connsiteY5" fmla="*/ 1497543 h 1512712"/>
              <a:gd name="connsiteX6" fmla="*/ 870052 w 3327289"/>
              <a:gd name="connsiteY6" fmla="*/ 1512712 h 1512712"/>
              <a:gd name="connsiteX7" fmla="*/ 881341 w 3327289"/>
              <a:gd name="connsiteY7" fmla="*/ 1174045 h 1512712"/>
              <a:gd name="connsiteX8" fmla="*/ 56444 w 3327289"/>
              <a:gd name="connsiteY8" fmla="*/ 1158876 h 1512712"/>
              <a:gd name="connsiteX9" fmla="*/ 0 w 3327289"/>
              <a:gd name="connsiteY9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39208 w 3327289"/>
              <a:gd name="connsiteY3" fmla="*/ 33866 h 1512712"/>
              <a:gd name="connsiteX4" fmla="*/ 2992363 w 3327289"/>
              <a:gd name="connsiteY4" fmla="*/ 169333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39208 w 3327289"/>
              <a:gd name="connsiteY3" fmla="*/ 33866 h 1512712"/>
              <a:gd name="connsiteX4" fmla="*/ 2405341 w 3327289"/>
              <a:gd name="connsiteY4" fmla="*/ 237066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371475 w 3327289"/>
              <a:gd name="connsiteY3" fmla="*/ 33866 h 1512712"/>
              <a:gd name="connsiteX4" fmla="*/ 2405341 w 3327289"/>
              <a:gd name="connsiteY4" fmla="*/ 237066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16630 w 3327289"/>
              <a:gd name="connsiteY3" fmla="*/ 22578 h 1512712"/>
              <a:gd name="connsiteX4" fmla="*/ 2405341 w 3327289"/>
              <a:gd name="connsiteY4" fmla="*/ 237066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04711"/>
              <a:gd name="connsiteY0" fmla="*/ 135969 h 1512712"/>
              <a:gd name="connsiteX1" fmla="*/ 1005518 w 3304711"/>
              <a:gd name="connsiteY1" fmla="*/ 169333 h 1512712"/>
              <a:gd name="connsiteX2" fmla="*/ 1028097 w 3304711"/>
              <a:gd name="connsiteY2" fmla="*/ 0 h 1512712"/>
              <a:gd name="connsiteX3" fmla="*/ 2394052 w 3304711"/>
              <a:gd name="connsiteY3" fmla="*/ 22578 h 1512712"/>
              <a:gd name="connsiteX4" fmla="*/ 2382763 w 3304711"/>
              <a:gd name="connsiteY4" fmla="*/ 237066 h 1512712"/>
              <a:gd name="connsiteX5" fmla="*/ 3304711 w 3304711"/>
              <a:gd name="connsiteY5" fmla="*/ 237569 h 1512712"/>
              <a:gd name="connsiteX6" fmla="*/ 3259556 w 3304711"/>
              <a:gd name="connsiteY6" fmla="*/ 1497543 h 1512712"/>
              <a:gd name="connsiteX7" fmla="*/ 847474 w 3304711"/>
              <a:gd name="connsiteY7" fmla="*/ 1512712 h 1512712"/>
              <a:gd name="connsiteX8" fmla="*/ 858763 w 3304711"/>
              <a:gd name="connsiteY8" fmla="*/ 1174045 h 1512712"/>
              <a:gd name="connsiteX9" fmla="*/ 33866 w 3304711"/>
              <a:gd name="connsiteY9" fmla="*/ 1158876 h 1512712"/>
              <a:gd name="connsiteX10" fmla="*/ 0 w 3304711"/>
              <a:gd name="connsiteY10" fmla="*/ 135969 h 1512712"/>
              <a:gd name="connsiteX0" fmla="*/ 0 w 3293423"/>
              <a:gd name="connsiteY0" fmla="*/ 158546 h 1512712"/>
              <a:gd name="connsiteX1" fmla="*/ 994230 w 3293423"/>
              <a:gd name="connsiteY1" fmla="*/ 169333 h 1512712"/>
              <a:gd name="connsiteX2" fmla="*/ 1016809 w 3293423"/>
              <a:gd name="connsiteY2" fmla="*/ 0 h 1512712"/>
              <a:gd name="connsiteX3" fmla="*/ 2382764 w 3293423"/>
              <a:gd name="connsiteY3" fmla="*/ 22578 h 1512712"/>
              <a:gd name="connsiteX4" fmla="*/ 2371475 w 3293423"/>
              <a:gd name="connsiteY4" fmla="*/ 237066 h 1512712"/>
              <a:gd name="connsiteX5" fmla="*/ 3293423 w 3293423"/>
              <a:gd name="connsiteY5" fmla="*/ 237569 h 1512712"/>
              <a:gd name="connsiteX6" fmla="*/ 3248268 w 3293423"/>
              <a:gd name="connsiteY6" fmla="*/ 1497543 h 1512712"/>
              <a:gd name="connsiteX7" fmla="*/ 836186 w 3293423"/>
              <a:gd name="connsiteY7" fmla="*/ 1512712 h 1512712"/>
              <a:gd name="connsiteX8" fmla="*/ 847475 w 3293423"/>
              <a:gd name="connsiteY8" fmla="*/ 1174045 h 1512712"/>
              <a:gd name="connsiteX9" fmla="*/ 22578 w 3293423"/>
              <a:gd name="connsiteY9" fmla="*/ 1158876 h 1512712"/>
              <a:gd name="connsiteX10" fmla="*/ 0 w 3293423"/>
              <a:gd name="connsiteY10" fmla="*/ 158546 h 1512712"/>
              <a:gd name="connsiteX0" fmla="*/ 0 w 3282134"/>
              <a:gd name="connsiteY0" fmla="*/ 158546 h 1512712"/>
              <a:gd name="connsiteX1" fmla="*/ 982941 w 3282134"/>
              <a:gd name="connsiteY1" fmla="*/ 169333 h 1512712"/>
              <a:gd name="connsiteX2" fmla="*/ 1005520 w 3282134"/>
              <a:gd name="connsiteY2" fmla="*/ 0 h 1512712"/>
              <a:gd name="connsiteX3" fmla="*/ 2371475 w 3282134"/>
              <a:gd name="connsiteY3" fmla="*/ 22578 h 1512712"/>
              <a:gd name="connsiteX4" fmla="*/ 2360186 w 3282134"/>
              <a:gd name="connsiteY4" fmla="*/ 237066 h 1512712"/>
              <a:gd name="connsiteX5" fmla="*/ 3282134 w 3282134"/>
              <a:gd name="connsiteY5" fmla="*/ 237569 h 1512712"/>
              <a:gd name="connsiteX6" fmla="*/ 3236979 w 3282134"/>
              <a:gd name="connsiteY6" fmla="*/ 1497543 h 1512712"/>
              <a:gd name="connsiteX7" fmla="*/ 824897 w 3282134"/>
              <a:gd name="connsiteY7" fmla="*/ 1512712 h 1512712"/>
              <a:gd name="connsiteX8" fmla="*/ 836186 w 3282134"/>
              <a:gd name="connsiteY8" fmla="*/ 1174045 h 1512712"/>
              <a:gd name="connsiteX9" fmla="*/ 11289 w 3282134"/>
              <a:gd name="connsiteY9" fmla="*/ 1158876 h 1512712"/>
              <a:gd name="connsiteX10" fmla="*/ 0 w 3282134"/>
              <a:gd name="connsiteY10" fmla="*/ 158546 h 1512712"/>
              <a:gd name="connsiteX0" fmla="*/ 0 w 3282134"/>
              <a:gd name="connsiteY0" fmla="*/ 158546 h 1512712"/>
              <a:gd name="connsiteX1" fmla="*/ 982941 w 3282134"/>
              <a:gd name="connsiteY1" fmla="*/ 169333 h 1512712"/>
              <a:gd name="connsiteX2" fmla="*/ 1005520 w 3282134"/>
              <a:gd name="connsiteY2" fmla="*/ 0 h 1512712"/>
              <a:gd name="connsiteX3" fmla="*/ 2371475 w 3282134"/>
              <a:gd name="connsiteY3" fmla="*/ 22578 h 1512712"/>
              <a:gd name="connsiteX4" fmla="*/ 2360186 w 3282134"/>
              <a:gd name="connsiteY4" fmla="*/ 237066 h 1512712"/>
              <a:gd name="connsiteX5" fmla="*/ 3282134 w 3282134"/>
              <a:gd name="connsiteY5" fmla="*/ 237569 h 1512712"/>
              <a:gd name="connsiteX6" fmla="*/ 3236979 w 3282134"/>
              <a:gd name="connsiteY6" fmla="*/ 1497543 h 1512712"/>
              <a:gd name="connsiteX7" fmla="*/ 824897 w 3282134"/>
              <a:gd name="connsiteY7" fmla="*/ 1512712 h 1512712"/>
              <a:gd name="connsiteX8" fmla="*/ 836186 w 3282134"/>
              <a:gd name="connsiteY8" fmla="*/ 1162756 h 1512712"/>
              <a:gd name="connsiteX9" fmla="*/ 11289 w 3282134"/>
              <a:gd name="connsiteY9" fmla="*/ 1158876 h 1512712"/>
              <a:gd name="connsiteX10" fmla="*/ 0 w 3282134"/>
              <a:gd name="connsiteY10" fmla="*/ 158546 h 1512712"/>
              <a:gd name="connsiteX0" fmla="*/ 0 w 3282134"/>
              <a:gd name="connsiteY0" fmla="*/ 158546 h 1512712"/>
              <a:gd name="connsiteX1" fmla="*/ 982941 w 3282134"/>
              <a:gd name="connsiteY1" fmla="*/ 169333 h 1512712"/>
              <a:gd name="connsiteX2" fmla="*/ 1005520 w 3282134"/>
              <a:gd name="connsiteY2" fmla="*/ 0 h 1512712"/>
              <a:gd name="connsiteX3" fmla="*/ 2371475 w 3282134"/>
              <a:gd name="connsiteY3" fmla="*/ 11289 h 1512712"/>
              <a:gd name="connsiteX4" fmla="*/ 2360186 w 3282134"/>
              <a:gd name="connsiteY4" fmla="*/ 237066 h 1512712"/>
              <a:gd name="connsiteX5" fmla="*/ 3282134 w 3282134"/>
              <a:gd name="connsiteY5" fmla="*/ 237569 h 1512712"/>
              <a:gd name="connsiteX6" fmla="*/ 3236979 w 3282134"/>
              <a:gd name="connsiteY6" fmla="*/ 1497543 h 1512712"/>
              <a:gd name="connsiteX7" fmla="*/ 824897 w 3282134"/>
              <a:gd name="connsiteY7" fmla="*/ 1512712 h 1512712"/>
              <a:gd name="connsiteX8" fmla="*/ 836186 w 3282134"/>
              <a:gd name="connsiteY8" fmla="*/ 1162756 h 1512712"/>
              <a:gd name="connsiteX9" fmla="*/ 11289 w 3282134"/>
              <a:gd name="connsiteY9" fmla="*/ 1158876 h 1512712"/>
              <a:gd name="connsiteX10" fmla="*/ 0 w 3282134"/>
              <a:gd name="connsiteY10" fmla="*/ 158546 h 1512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2134" h="1512712">
                <a:moveTo>
                  <a:pt x="0" y="158546"/>
                </a:moveTo>
                <a:lnTo>
                  <a:pt x="982941" y="169333"/>
                </a:lnTo>
                <a:lnTo>
                  <a:pt x="1005520" y="0"/>
                </a:lnTo>
                <a:lnTo>
                  <a:pt x="2371475" y="11289"/>
                </a:lnTo>
                <a:lnTo>
                  <a:pt x="2360186" y="237066"/>
                </a:lnTo>
                <a:lnTo>
                  <a:pt x="3282134" y="237569"/>
                </a:lnTo>
                <a:lnTo>
                  <a:pt x="3236979" y="1497543"/>
                </a:lnTo>
                <a:lnTo>
                  <a:pt x="824897" y="1512712"/>
                </a:lnTo>
                <a:lnTo>
                  <a:pt x="836186" y="1162756"/>
                </a:lnTo>
                <a:lnTo>
                  <a:pt x="11289" y="1158876"/>
                </a:lnTo>
                <a:lnTo>
                  <a:pt x="0" y="158546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NORTH</a:t>
            </a:r>
          </a:p>
          <a:p>
            <a:pPr algn="ctr"/>
            <a:r>
              <a:rPr lang="en-US" sz="2400" dirty="0"/>
              <a:t>PARKING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B3CB10-AF8B-4259-BD13-BB0FB70103DA}"/>
              </a:ext>
            </a:extLst>
          </p:cNvPr>
          <p:cNvSpPr txBox="1"/>
          <p:nvPr/>
        </p:nvSpPr>
        <p:spPr>
          <a:xfrm>
            <a:off x="3240800" y="4756314"/>
            <a:ext cx="3519723" cy="2293919"/>
          </a:xfrm>
          <a:custGeom>
            <a:avLst/>
            <a:gdLst>
              <a:gd name="connsiteX0" fmla="*/ 0 w 1694500"/>
              <a:gd name="connsiteY0" fmla="*/ 0 h 2277869"/>
              <a:gd name="connsiteX1" fmla="*/ 1694500 w 1694500"/>
              <a:gd name="connsiteY1" fmla="*/ 0 h 2277869"/>
              <a:gd name="connsiteX2" fmla="*/ 1694500 w 1694500"/>
              <a:gd name="connsiteY2" fmla="*/ 2277869 h 2277869"/>
              <a:gd name="connsiteX3" fmla="*/ 0 w 1694500"/>
              <a:gd name="connsiteY3" fmla="*/ 2277869 h 2277869"/>
              <a:gd name="connsiteX4" fmla="*/ 0 w 1694500"/>
              <a:gd name="connsiteY4" fmla="*/ 0 h 2277869"/>
              <a:gd name="connsiteX0" fmla="*/ 0 w 1696158"/>
              <a:gd name="connsiteY0" fmla="*/ 0 h 2277869"/>
              <a:gd name="connsiteX1" fmla="*/ 1694500 w 1696158"/>
              <a:gd name="connsiteY1" fmla="*/ 0 h 2277869"/>
              <a:gd name="connsiteX2" fmla="*/ 1696158 w 1696158"/>
              <a:gd name="connsiteY2" fmla="*/ 296348 h 2277869"/>
              <a:gd name="connsiteX3" fmla="*/ 1694500 w 1696158"/>
              <a:gd name="connsiteY3" fmla="*/ 2277869 h 2277869"/>
              <a:gd name="connsiteX4" fmla="*/ 0 w 1696158"/>
              <a:gd name="connsiteY4" fmla="*/ 2277869 h 2277869"/>
              <a:gd name="connsiteX5" fmla="*/ 0 w 1696158"/>
              <a:gd name="connsiteY5" fmla="*/ 0 h 2277869"/>
              <a:gd name="connsiteX0" fmla="*/ 0 w 2834677"/>
              <a:gd name="connsiteY0" fmla="*/ 33866 h 2311735"/>
              <a:gd name="connsiteX1" fmla="*/ 2834677 w 2834677"/>
              <a:gd name="connsiteY1" fmla="*/ 0 h 2311735"/>
              <a:gd name="connsiteX2" fmla="*/ 1696158 w 2834677"/>
              <a:gd name="connsiteY2" fmla="*/ 330214 h 2311735"/>
              <a:gd name="connsiteX3" fmla="*/ 1694500 w 2834677"/>
              <a:gd name="connsiteY3" fmla="*/ 2311735 h 2311735"/>
              <a:gd name="connsiteX4" fmla="*/ 0 w 2834677"/>
              <a:gd name="connsiteY4" fmla="*/ 2311735 h 2311735"/>
              <a:gd name="connsiteX5" fmla="*/ 0 w 2834677"/>
              <a:gd name="connsiteY5" fmla="*/ 33866 h 2311735"/>
              <a:gd name="connsiteX0" fmla="*/ 0 w 2962311"/>
              <a:gd name="connsiteY0" fmla="*/ 33866 h 2311735"/>
              <a:gd name="connsiteX1" fmla="*/ 2834677 w 2962311"/>
              <a:gd name="connsiteY1" fmla="*/ 0 h 2311735"/>
              <a:gd name="connsiteX2" fmla="*/ 2396069 w 2962311"/>
              <a:gd name="connsiteY2" fmla="*/ 127014 h 2311735"/>
              <a:gd name="connsiteX3" fmla="*/ 1696158 w 2962311"/>
              <a:gd name="connsiteY3" fmla="*/ 330214 h 2311735"/>
              <a:gd name="connsiteX4" fmla="*/ 1694500 w 2962311"/>
              <a:gd name="connsiteY4" fmla="*/ 2311735 h 2311735"/>
              <a:gd name="connsiteX5" fmla="*/ 0 w 2962311"/>
              <a:gd name="connsiteY5" fmla="*/ 2311735 h 2311735"/>
              <a:gd name="connsiteX6" fmla="*/ 0 w 2962311"/>
              <a:gd name="connsiteY6" fmla="*/ 33866 h 2311735"/>
              <a:gd name="connsiteX0" fmla="*/ 0 w 3071669"/>
              <a:gd name="connsiteY0" fmla="*/ 33866 h 2311735"/>
              <a:gd name="connsiteX1" fmla="*/ 2834677 w 3071669"/>
              <a:gd name="connsiteY1" fmla="*/ 0 h 2311735"/>
              <a:gd name="connsiteX2" fmla="*/ 2858913 w 3071669"/>
              <a:gd name="connsiteY2" fmla="*/ 296347 h 2311735"/>
              <a:gd name="connsiteX3" fmla="*/ 1696158 w 3071669"/>
              <a:gd name="connsiteY3" fmla="*/ 330214 h 2311735"/>
              <a:gd name="connsiteX4" fmla="*/ 1694500 w 3071669"/>
              <a:gd name="connsiteY4" fmla="*/ 2311735 h 2311735"/>
              <a:gd name="connsiteX5" fmla="*/ 0 w 3071669"/>
              <a:gd name="connsiteY5" fmla="*/ 2311735 h 2311735"/>
              <a:gd name="connsiteX6" fmla="*/ 0 w 3071669"/>
              <a:gd name="connsiteY6" fmla="*/ 33866 h 2311735"/>
              <a:gd name="connsiteX0" fmla="*/ 0 w 3015535"/>
              <a:gd name="connsiteY0" fmla="*/ 33866 h 2311735"/>
              <a:gd name="connsiteX1" fmla="*/ 2834677 w 3015535"/>
              <a:gd name="connsiteY1" fmla="*/ 0 h 2311735"/>
              <a:gd name="connsiteX2" fmla="*/ 2858913 w 3015535"/>
              <a:gd name="connsiteY2" fmla="*/ 296347 h 2311735"/>
              <a:gd name="connsiteX3" fmla="*/ 1696158 w 3015535"/>
              <a:gd name="connsiteY3" fmla="*/ 330214 h 2311735"/>
              <a:gd name="connsiteX4" fmla="*/ 1694500 w 3015535"/>
              <a:gd name="connsiteY4" fmla="*/ 2311735 h 2311735"/>
              <a:gd name="connsiteX5" fmla="*/ 0 w 3015535"/>
              <a:gd name="connsiteY5" fmla="*/ 2311735 h 2311735"/>
              <a:gd name="connsiteX6" fmla="*/ 0 w 3015535"/>
              <a:gd name="connsiteY6" fmla="*/ 33866 h 2311735"/>
              <a:gd name="connsiteX0" fmla="*/ 0 w 3015535"/>
              <a:gd name="connsiteY0" fmla="*/ 33866 h 2311735"/>
              <a:gd name="connsiteX1" fmla="*/ 2834677 w 3015535"/>
              <a:gd name="connsiteY1" fmla="*/ 0 h 2311735"/>
              <a:gd name="connsiteX2" fmla="*/ 2858913 w 3015535"/>
              <a:gd name="connsiteY2" fmla="*/ 296347 h 2311735"/>
              <a:gd name="connsiteX3" fmla="*/ 1696158 w 3015535"/>
              <a:gd name="connsiteY3" fmla="*/ 330214 h 2311735"/>
              <a:gd name="connsiteX4" fmla="*/ 1694500 w 3015535"/>
              <a:gd name="connsiteY4" fmla="*/ 2311735 h 2311735"/>
              <a:gd name="connsiteX5" fmla="*/ 0 w 3015535"/>
              <a:gd name="connsiteY5" fmla="*/ 2311735 h 2311735"/>
              <a:gd name="connsiteX6" fmla="*/ 0 w 3015535"/>
              <a:gd name="connsiteY6" fmla="*/ 33866 h 2311735"/>
              <a:gd name="connsiteX0" fmla="*/ 0 w 3015535"/>
              <a:gd name="connsiteY0" fmla="*/ 33866 h 2311735"/>
              <a:gd name="connsiteX1" fmla="*/ 2834677 w 3015535"/>
              <a:gd name="connsiteY1" fmla="*/ 0 h 2311735"/>
              <a:gd name="connsiteX2" fmla="*/ 2858913 w 3015535"/>
              <a:gd name="connsiteY2" fmla="*/ 296347 h 2311735"/>
              <a:gd name="connsiteX3" fmla="*/ 1696158 w 3015535"/>
              <a:gd name="connsiteY3" fmla="*/ 330214 h 2311735"/>
              <a:gd name="connsiteX4" fmla="*/ 1694500 w 3015535"/>
              <a:gd name="connsiteY4" fmla="*/ 2311735 h 2311735"/>
              <a:gd name="connsiteX5" fmla="*/ 0 w 3015535"/>
              <a:gd name="connsiteY5" fmla="*/ 2311735 h 2311735"/>
              <a:gd name="connsiteX6" fmla="*/ 0 w 3015535"/>
              <a:gd name="connsiteY6" fmla="*/ 33866 h 2311735"/>
              <a:gd name="connsiteX0" fmla="*/ 0 w 2858913"/>
              <a:gd name="connsiteY0" fmla="*/ 33866 h 2311735"/>
              <a:gd name="connsiteX1" fmla="*/ 2834677 w 2858913"/>
              <a:gd name="connsiteY1" fmla="*/ 0 h 2311735"/>
              <a:gd name="connsiteX2" fmla="*/ 2858913 w 2858913"/>
              <a:gd name="connsiteY2" fmla="*/ 296347 h 2311735"/>
              <a:gd name="connsiteX3" fmla="*/ 1696158 w 2858913"/>
              <a:gd name="connsiteY3" fmla="*/ 330214 h 2311735"/>
              <a:gd name="connsiteX4" fmla="*/ 1694500 w 2858913"/>
              <a:gd name="connsiteY4" fmla="*/ 2311735 h 2311735"/>
              <a:gd name="connsiteX5" fmla="*/ 0 w 2858913"/>
              <a:gd name="connsiteY5" fmla="*/ 2311735 h 2311735"/>
              <a:gd name="connsiteX6" fmla="*/ 0 w 2858913"/>
              <a:gd name="connsiteY6" fmla="*/ 33866 h 2311735"/>
              <a:gd name="connsiteX0" fmla="*/ 0 w 2858913"/>
              <a:gd name="connsiteY0" fmla="*/ 33866 h 2311735"/>
              <a:gd name="connsiteX1" fmla="*/ 2834677 w 2858913"/>
              <a:gd name="connsiteY1" fmla="*/ 0 h 2311735"/>
              <a:gd name="connsiteX2" fmla="*/ 2858913 w 2858913"/>
              <a:gd name="connsiteY2" fmla="*/ 296347 h 2311735"/>
              <a:gd name="connsiteX3" fmla="*/ 2091269 w 2858913"/>
              <a:gd name="connsiteY3" fmla="*/ 307636 h 2311735"/>
              <a:gd name="connsiteX4" fmla="*/ 1694500 w 2858913"/>
              <a:gd name="connsiteY4" fmla="*/ 2311735 h 2311735"/>
              <a:gd name="connsiteX5" fmla="*/ 0 w 2858913"/>
              <a:gd name="connsiteY5" fmla="*/ 2311735 h 2311735"/>
              <a:gd name="connsiteX6" fmla="*/ 0 w 2858913"/>
              <a:gd name="connsiteY6" fmla="*/ 33866 h 2311735"/>
              <a:gd name="connsiteX0" fmla="*/ 0 w 2858913"/>
              <a:gd name="connsiteY0" fmla="*/ 33866 h 2311735"/>
              <a:gd name="connsiteX1" fmla="*/ 2834677 w 2858913"/>
              <a:gd name="connsiteY1" fmla="*/ 0 h 2311735"/>
              <a:gd name="connsiteX2" fmla="*/ 2858913 w 2858913"/>
              <a:gd name="connsiteY2" fmla="*/ 296347 h 2311735"/>
              <a:gd name="connsiteX3" fmla="*/ 2091269 w 2858913"/>
              <a:gd name="connsiteY3" fmla="*/ 307636 h 2311735"/>
              <a:gd name="connsiteX4" fmla="*/ 2033166 w 2858913"/>
              <a:gd name="connsiteY4" fmla="*/ 2266580 h 2311735"/>
              <a:gd name="connsiteX5" fmla="*/ 0 w 2858913"/>
              <a:gd name="connsiteY5" fmla="*/ 2311735 h 2311735"/>
              <a:gd name="connsiteX6" fmla="*/ 0 w 2858913"/>
              <a:gd name="connsiteY6" fmla="*/ 33866 h 2311735"/>
              <a:gd name="connsiteX0" fmla="*/ 0 w 2858913"/>
              <a:gd name="connsiteY0" fmla="*/ 33866 h 2311735"/>
              <a:gd name="connsiteX1" fmla="*/ 2834677 w 2858913"/>
              <a:gd name="connsiteY1" fmla="*/ 0 h 2311735"/>
              <a:gd name="connsiteX2" fmla="*/ 2858913 w 2858913"/>
              <a:gd name="connsiteY2" fmla="*/ 296347 h 2311735"/>
              <a:gd name="connsiteX3" fmla="*/ 2046114 w 2858913"/>
              <a:gd name="connsiteY3" fmla="*/ 307636 h 2311735"/>
              <a:gd name="connsiteX4" fmla="*/ 2033166 w 2858913"/>
              <a:gd name="connsiteY4" fmla="*/ 2266580 h 2311735"/>
              <a:gd name="connsiteX5" fmla="*/ 0 w 2858913"/>
              <a:gd name="connsiteY5" fmla="*/ 2311735 h 2311735"/>
              <a:gd name="connsiteX6" fmla="*/ 0 w 2858913"/>
              <a:gd name="connsiteY6" fmla="*/ 33866 h 2311735"/>
              <a:gd name="connsiteX0" fmla="*/ 22578 w 2881491"/>
              <a:gd name="connsiteY0" fmla="*/ 33866 h 2266580"/>
              <a:gd name="connsiteX1" fmla="*/ 2857255 w 2881491"/>
              <a:gd name="connsiteY1" fmla="*/ 0 h 2266580"/>
              <a:gd name="connsiteX2" fmla="*/ 2881491 w 2881491"/>
              <a:gd name="connsiteY2" fmla="*/ 296347 h 2266580"/>
              <a:gd name="connsiteX3" fmla="*/ 2068692 w 2881491"/>
              <a:gd name="connsiteY3" fmla="*/ 307636 h 2266580"/>
              <a:gd name="connsiteX4" fmla="*/ 2055744 w 2881491"/>
              <a:gd name="connsiteY4" fmla="*/ 2266580 h 2266580"/>
              <a:gd name="connsiteX5" fmla="*/ 0 w 2881491"/>
              <a:gd name="connsiteY5" fmla="*/ 2266580 h 2266580"/>
              <a:gd name="connsiteX6" fmla="*/ 22578 w 2881491"/>
              <a:gd name="connsiteY6" fmla="*/ 33866 h 2266580"/>
              <a:gd name="connsiteX0" fmla="*/ 0 w 2881491"/>
              <a:gd name="connsiteY0" fmla="*/ 33866 h 2266580"/>
              <a:gd name="connsiteX1" fmla="*/ 2857255 w 2881491"/>
              <a:gd name="connsiteY1" fmla="*/ 0 h 2266580"/>
              <a:gd name="connsiteX2" fmla="*/ 2881491 w 2881491"/>
              <a:gd name="connsiteY2" fmla="*/ 296347 h 2266580"/>
              <a:gd name="connsiteX3" fmla="*/ 2068692 w 2881491"/>
              <a:gd name="connsiteY3" fmla="*/ 307636 h 2266580"/>
              <a:gd name="connsiteX4" fmla="*/ 2055744 w 2881491"/>
              <a:gd name="connsiteY4" fmla="*/ 2266580 h 2266580"/>
              <a:gd name="connsiteX5" fmla="*/ 0 w 2881491"/>
              <a:gd name="connsiteY5" fmla="*/ 2266580 h 2266580"/>
              <a:gd name="connsiteX6" fmla="*/ 0 w 2881491"/>
              <a:gd name="connsiteY6" fmla="*/ 33866 h 2266580"/>
              <a:gd name="connsiteX0" fmla="*/ 0 w 3557185"/>
              <a:gd name="connsiteY0" fmla="*/ 33866 h 2266580"/>
              <a:gd name="connsiteX1" fmla="*/ 3557166 w 3557185"/>
              <a:gd name="connsiteY1" fmla="*/ 0 h 2266580"/>
              <a:gd name="connsiteX2" fmla="*/ 2881491 w 3557185"/>
              <a:gd name="connsiteY2" fmla="*/ 296347 h 2266580"/>
              <a:gd name="connsiteX3" fmla="*/ 2068692 w 3557185"/>
              <a:gd name="connsiteY3" fmla="*/ 307636 h 2266580"/>
              <a:gd name="connsiteX4" fmla="*/ 2055744 w 3557185"/>
              <a:gd name="connsiteY4" fmla="*/ 2266580 h 2266580"/>
              <a:gd name="connsiteX5" fmla="*/ 0 w 3557185"/>
              <a:gd name="connsiteY5" fmla="*/ 2266580 h 2266580"/>
              <a:gd name="connsiteX6" fmla="*/ 0 w 3557185"/>
              <a:gd name="connsiteY6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068692 w 3557376"/>
              <a:gd name="connsiteY3" fmla="*/ 307636 h 2266580"/>
              <a:gd name="connsiteX4" fmla="*/ 2055744 w 3557376"/>
              <a:gd name="connsiteY4" fmla="*/ 2266580 h 2266580"/>
              <a:gd name="connsiteX5" fmla="*/ 0 w 3557376"/>
              <a:gd name="connsiteY5" fmla="*/ 2266580 h 2266580"/>
              <a:gd name="connsiteX6" fmla="*/ 0 w 3557376"/>
              <a:gd name="connsiteY6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667001 w 3557376"/>
              <a:gd name="connsiteY3" fmla="*/ 702747 h 2266580"/>
              <a:gd name="connsiteX4" fmla="*/ 2068692 w 3557376"/>
              <a:gd name="connsiteY4" fmla="*/ 307636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847623 w 3557376"/>
              <a:gd name="connsiteY3" fmla="*/ 623725 h 2266580"/>
              <a:gd name="connsiteX4" fmla="*/ 2068692 w 3557376"/>
              <a:gd name="connsiteY4" fmla="*/ 307636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847623 w 3557376"/>
              <a:gd name="connsiteY3" fmla="*/ 623725 h 2266580"/>
              <a:gd name="connsiteX4" fmla="*/ 2068692 w 3557376"/>
              <a:gd name="connsiteY4" fmla="*/ 307636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847623 w 3557376"/>
              <a:gd name="connsiteY3" fmla="*/ 623725 h 2266580"/>
              <a:gd name="connsiteX4" fmla="*/ 2057403 w 3557376"/>
              <a:gd name="connsiteY4" fmla="*/ 1154302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847623 w 3557376"/>
              <a:gd name="connsiteY3" fmla="*/ 623725 h 2266580"/>
              <a:gd name="connsiteX4" fmla="*/ 2057403 w 3557376"/>
              <a:gd name="connsiteY4" fmla="*/ 1154302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847623 w 3557376"/>
              <a:gd name="connsiteY3" fmla="*/ 623725 h 2266580"/>
              <a:gd name="connsiteX4" fmla="*/ 2057403 w 3557376"/>
              <a:gd name="connsiteY4" fmla="*/ 1154302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847623 w 3557376"/>
              <a:gd name="connsiteY3" fmla="*/ 623725 h 2266580"/>
              <a:gd name="connsiteX4" fmla="*/ 2057403 w 3557376"/>
              <a:gd name="connsiteY4" fmla="*/ 1154302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03"/>
              <a:gd name="connsiteY0" fmla="*/ 33866 h 2266580"/>
              <a:gd name="connsiteX1" fmla="*/ 3557166 w 3557303"/>
              <a:gd name="connsiteY1" fmla="*/ 0 h 2266580"/>
              <a:gd name="connsiteX2" fmla="*/ 3479802 w 3557303"/>
              <a:gd name="connsiteY2" fmla="*/ 1357503 h 2266580"/>
              <a:gd name="connsiteX3" fmla="*/ 2847623 w 3557303"/>
              <a:gd name="connsiteY3" fmla="*/ 623725 h 2266580"/>
              <a:gd name="connsiteX4" fmla="*/ 2057403 w 3557303"/>
              <a:gd name="connsiteY4" fmla="*/ 1154302 h 2266580"/>
              <a:gd name="connsiteX5" fmla="*/ 2055744 w 3557303"/>
              <a:gd name="connsiteY5" fmla="*/ 2266580 h 2266580"/>
              <a:gd name="connsiteX6" fmla="*/ 0 w 3557303"/>
              <a:gd name="connsiteY6" fmla="*/ 2266580 h 2266580"/>
              <a:gd name="connsiteX7" fmla="*/ 0 w 3557303"/>
              <a:gd name="connsiteY7" fmla="*/ 33866 h 2266580"/>
              <a:gd name="connsiteX0" fmla="*/ 0 w 3557303"/>
              <a:gd name="connsiteY0" fmla="*/ 33866 h 2266580"/>
              <a:gd name="connsiteX1" fmla="*/ 3557166 w 3557303"/>
              <a:gd name="connsiteY1" fmla="*/ 0 h 2266580"/>
              <a:gd name="connsiteX2" fmla="*/ 3479802 w 3557303"/>
              <a:gd name="connsiteY2" fmla="*/ 1357503 h 2266580"/>
              <a:gd name="connsiteX3" fmla="*/ 2847623 w 3557303"/>
              <a:gd name="connsiteY3" fmla="*/ 623725 h 2266580"/>
              <a:gd name="connsiteX4" fmla="*/ 1854203 w 3557303"/>
              <a:gd name="connsiteY4" fmla="*/ 1301057 h 2266580"/>
              <a:gd name="connsiteX5" fmla="*/ 2055744 w 3557303"/>
              <a:gd name="connsiteY5" fmla="*/ 2266580 h 2266580"/>
              <a:gd name="connsiteX6" fmla="*/ 0 w 3557303"/>
              <a:gd name="connsiteY6" fmla="*/ 2266580 h 2266580"/>
              <a:gd name="connsiteX7" fmla="*/ 0 w 3557303"/>
              <a:gd name="connsiteY7" fmla="*/ 33866 h 2266580"/>
              <a:gd name="connsiteX0" fmla="*/ 0 w 3557303"/>
              <a:gd name="connsiteY0" fmla="*/ 33866 h 2266580"/>
              <a:gd name="connsiteX1" fmla="*/ 3557166 w 3557303"/>
              <a:gd name="connsiteY1" fmla="*/ 0 h 2266580"/>
              <a:gd name="connsiteX2" fmla="*/ 3479802 w 3557303"/>
              <a:gd name="connsiteY2" fmla="*/ 1357503 h 2266580"/>
              <a:gd name="connsiteX3" fmla="*/ 2847623 w 3557303"/>
              <a:gd name="connsiteY3" fmla="*/ 623725 h 2266580"/>
              <a:gd name="connsiteX4" fmla="*/ 1854203 w 3557303"/>
              <a:gd name="connsiteY4" fmla="*/ 1301057 h 2266580"/>
              <a:gd name="connsiteX5" fmla="*/ 1841255 w 3557303"/>
              <a:gd name="connsiteY5" fmla="*/ 2266580 h 2266580"/>
              <a:gd name="connsiteX6" fmla="*/ 0 w 3557303"/>
              <a:gd name="connsiteY6" fmla="*/ 2266580 h 2266580"/>
              <a:gd name="connsiteX7" fmla="*/ 0 w 3557303"/>
              <a:gd name="connsiteY7" fmla="*/ 33866 h 2266580"/>
              <a:gd name="connsiteX0" fmla="*/ 0 w 3557303"/>
              <a:gd name="connsiteY0" fmla="*/ 33866 h 2266580"/>
              <a:gd name="connsiteX1" fmla="*/ 3557166 w 3557303"/>
              <a:gd name="connsiteY1" fmla="*/ 0 h 2266580"/>
              <a:gd name="connsiteX2" fmla="*/ 3479802 w 3557303"/>
              <a:gd name="connsiteY2" fmla="*/ 1357503 h 2266580"/>
              <a:gd name="connsiteX3" fmla="*/ 2847623 w 3557303"/>
              <a:gd name="connsiteY3" fmla="*/ 623725 h 2266580"/>
              <a:gd name="connsiteX4" fmla="*/ 1854203 w 3557303"/>
              <a:gd name="connsiteY4" fmla="*/ 1301057 h 2266580"/>
              <a:gd name="connsiteX5" fmla="*/ 1852544 w 3557303"/>
              <a:gd name="connsiteY5" fmla="*/ 2244002 h 2266580"/>
              <a:gd name="connsiteX6" fmla="*/ 0 w 3557303"/>
              <a:gd name="connsiteY6" fmla="*/ 2266580 h 2266580"/>
              <a:gd name="connsiteX7" fmla="*/ 0 w 3557303"/>
              <a:gd name="connsiteY7" fmla="*/ 33866 h 2266580"/>
              <a:gd name="connsiteX0" fmla="*/ 0 w 3557303"/>
              <a:gd name="connsiteY0" fmla="*/ 33866 h 2277869"/>
              <a:gd name="connsiteX1" fmla="*/ 3557166 w 3557303"/>
              <a:gd name="connsiteY1" fmla="*/ 0 h 2277869"/>
              <a:gd name="connsiteX2" fmla="*/ 3479802 w 3557303"/>
              <a:gd name="connsiteY2" fmla="*/ 1357503 h 2277869"/>
              <a:gd name="connsiteX3" fmla="*/ 2847623 w 3557303"/>
              <a:gd name="connsiteY3" fmla="*/ 623725 h 2277869"/>
              <a:gd name="connsiteX4" fmla="*/ 1854203 w 3557303"/>
              <a:gd name="connsiteY4" fmla="*/ 1301057 h 2277869"/>
              <a:gd name="connsiteX5" fmla="*/ 1852544 w 3557303"/>
              <a:gd name="connsiteY5" fmla="*/ 2277869 h 2277869"/>
              <a:gd name="connsiteX6" fmla="*/ 0 w 3557303"/>
              <a:gd name="connsiteY6" fmla="*/ 2266580 h 2277869"/>
              <a:gd name="connsiteX7" fmla="*/ 0 w 3557303"/>
              <a:gd name="connsiteY7" fmla="*/ 33866 h 2277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57303" h="2277869">
                <a:moveTo>
                  <a:pt x="0" y="33866"/>
                </a:moveTo>
                <a:lnTo>
                  <a:pt x="3557166" y="0"/>
                </a:lnTo>
                <a:cubicBezTo>
                  <a:pt x="3561400" y="139703"/>
                  <a:pt x="3466355" y="1178290"/>
                  <a:pt x="3479802" y="1357503"/>
                </a:cubicBezTo>
                <a:cubicBezTo>
                  <a:pt x="3195974" y="1034361"/>
                  <a:pt x="3088452" y="892777"/>
                  <a:pt x="2847623" y="623725"/>
                </a:cubicBezTo>
                <a:cubicBezTo>
                  <a:pt x="2527772" y="851384"/>
                  <a:pt x="2136701" y="1096862"/>
                  <a:pt x="1854203" y="1301057"/>
                </a:cubicBezTo>
                <a:cubicBezTo>
                  <a:pt x="1853650" y="1961564"/>
                  <a:pt x="1853097" y="1617362"/>
                  <a:pt x="1852544" y="2277869"/>
                </a:cubicBezTo>
                <a:lnTo>
                  <a:pt x="0" y="2266580"/>
                </a:lnTo>
                <a:lnTo>
                  <a:pt x="0" y="33866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r>
              <a:rPr lang="en-US" sz="2400" dirty="0"/>
              <a:t>  NO PARKING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89B2D4-F40E-47E4-9468-E40FFC2D263B}"/>
              </a:ext>
            </a:extLst>
          </p:cNvPr>
          <p:cNvSpPr txBox="1"/>
          <p:nvPr/>
        </p:nvSpPr>
        <p:spPr>
          <a:xfrm rot="16200000">
            <a:off x="591547" y="6048207"/>
            <a:ext cx="3693705" cy="1151909"/>
          </a:xfrm>
          <a:custGeom>
            <a:avLst/>
            <a:gdLst>
              <a:gd name="connsiteX0" fmla="*/ 0 w 3669954"/>
              <a:gd name="connsiteY0" fmla="*/ 0 h 376990"/>
              <a:gd name="connsiteX1" fmla="*/ 3669954 w 3669954"/>
              <a:gd name="connsiteY1" fmla="*/ 0 h 376990"/>
              <a:gd name="connsiteX2" fmla="*/ 3669954 w 3669954"/>
              <a:gd name="connsiteY2" fmla="*/ 376990 h 376990"/>
              <a:gd name="connsiteX3" fmla="*/ 0 w 3669954"/>
              <a:gd name="connsiteY3" fmla="*/ 376990 h 376990"/>
              <a:gd name="connsiteX4" fmla="*/ 0 w 3669954"/>
              <a:gd name="connsiteY4" fmla="*/ 0 h 376990"/>
              <a:gd name="connsiteX0" fmla="*/ 0 w 3669954"/>
              <a:gd name="connsiteY0" fmla="*/ 6654 h 383644"/>
              <a:gd name="connsiteX1" fmla="*/ 823305 w 3669954"/>
              <a:gd name="connsiteY1" fmla="*/ 0 h 383644"/>
              <a:gd name="connsiteX2" fmla="*/ 3669954 w 3669954"/>
              <a:gd name="connsiteY2" fmla="*/ 6654 h 383644"/>
              <a:gd name="connsiteX3" fmla="*/ 3669954 w 3669954"/>
              <a:gd name="connsiteY3" fmla="*/ 383644 h 383644"/>
              <a:gd name="connsiteX4" fmla="*/ 0 w 3669954"/>
              <a:gd name="connsiteY4" fmla="*/ 383644 h 383644"/>
              <a:gd name="connsiteX5" fmla="*/ 0 w 3669954"/>
              <a:gd name="connsiteY5" fmla="*/ 6654 h 383644"/>
              <a:gd name="connsiteX0" fmla="*/ 0 w 3669954"/>
              <a:gd name="connsiteY0" fmla="*/ 529168 h 906158"/>
              <a:gd name="connsiteX1" fmla="*/ 110786 w 3669954"/>
              <a:gd name="connsiteY1" fmla="*/ 0 h 906158"/>
              <a:gd name="connsiteX2" fmla="*/ 3669954 w 3669954"/>
              <a:gd name="connsiteY2" fmla="*/ 529168 h 906158"/>
              <a:gd name="connsiteX3" fmla="*/ 3669954 w 3669954"/>
              <a:gd name="connsiteY3" fmla="*/ 906158 h 906158"/>
              <a:gd name="connsiteX4" fmla="*/ 0 w 3669954"/>
              <a:gd name="connsiteY4" fmla="*/ 906158 h 906158"/>
              <a:gd name="connsiteX5" fmla="*/ 0 w 3669954"/>
              <a:gd name="connsiteY5" fmla="*/ 529168 h 906158"/>
              <a:gd name="connsiteX0" fmla="*/ 0 w 3669954"/>
              <a:gd name="connsiteY0" fmla="*/ 529168 h 906158"/>
              <a:gd name="connsiteX1" fmla="*/ 110786 w 3669954"/>
              <a:gd name="connsiteY1" fmla="*/ 0 h 906158"/>
              <a:gd name="connsiteX2" fmla="*/ 965809 w 3669954"/>
              <a:gd name="connsiteY2" fmla="*/ 106878 h 906158"/>
              <a:gd name="connsiteX3" fmla="*/ 3669954 w 3669954"/>
              <a:gd name="connsiteY3" fmla="*/ 529168 h 906158"/>
              <a:gd name="connsiteX4" fmla="*/ 3669954 w 3669954"/>
              <a:gd name="connsiteY4" fmla="*/ 906158 h 906158"/>
              <a:gd name="connsiteX5" fmla="*/ 0 w 3669954"/>
              <a:gd name="connsiteY5" fmla="*/ 906158 h 906158"/>
              <a:gd name="connsiteX6" fmla="*/ 0 w 3669954"/>
              <a:gd name="connsiteY6" fmla="*/ 529168 h 906158"/>
              <a:gd name="connsiteX0" fmla="*/ 0 w 3669954"/>
              <a:gd name="connsiteY0" fmla="*/ 529168 h 906158"/>
              <a:gd name="connsiteX1" fmla="*/ 110786 w 3669954"/>
              <a:gd name="connsiteY1" fmla="*/ 0 h 906158"/>
              <a:gd name="connsiteX2" fmla="*/ 1797082 w 3669954"/>
              <a:gd name="connsiteY2" fmla="*/ 605642 h 906158"/>
              <a:gd name="connsiteX3" fmla="*/ 3669954 w 3669954"/>
              <a:gd name="connsiteY3" fmla="*/ 529168 h 906158"/>
              <a:gd name="connsiteX4" fmla="*/ 3669954 w 3669954"/>
              <a:gd name="connsiteY4" fmla="*/ 906158 h 906158"/>
              <a:gd name="connsiteX5" fmla="*/ 0 w 3669954"/>
              <a:gd name="connsiteY5" fmla="*/ 906158 h 906158"/>
              <a:gd name="connsiteX6" fmla="*/ 0 w 3669954"/>
              <a:gd name="connsiteY6" fmla="*/ 529168 h 906158"/>
              <a:gd name="connsiteX0" fmla="*/ 0 w 3681829"/>
              <a:gd name="connsiteY0" fmla="*/ 529168 h 906158"/>
              <a:gd name="connsiteX1" fmla="*/ 110786 w 3681829"/>
              <a:gd name="connsiteY1" fmla="*/ 0 h 906158"/>
              <a:gd name="connsiteX2" fmla="*/ 1797082 w 3681829"/>
              <a:gd name="connsiteY2" fmla="*/ 605642 h 906158"/>
              <a:gd name="connsiteX3" fmla="*/ 3681829 w 3681829"/>
              <a:gd name="connsiteY3" fmla="*/ 612296 h 906158"/>
              <a:gd name="connsiteX4" fmla="*/ 3669954 w 3681829"/>
              <a:gd name="connsiteY4" fmla="*/ 906158 h 906158"/>
              <a:gd name="connsiteX5" fmla="*/ 0 w 3681829"/>
              <a:gd name="connsiteY5" fmla="*/ 906158 h 906158"/>
              <a:gd name="connsiteX6" fmla="*/ 0 w 3681829"/>
              <a:gd name="connsiteY6" fmla="*/ 529168 h 906158"/>
              <a:gd name="connsiteX0" fmla="*/ 0 w 3681829"/>
              <a:gd name="connsiteY0" fmla="*/ 529168 h 906158"/>
              <a:gd name="connsiteX1" fmla="*/ 110786 w 3681829"/>
              <a:gd name="connsiteY1" fmla="*/ 0 h 906158"/>
              <a:gd name="connsiteX2" fmla="*/ 1797082 w 3681829"/>
              <a:gd name="connsiteY2" fmla="*/ 605642 h 906158"/>
              <a:gd name="connsiteX3" fmla="*/ 3681829 w 3681829"/>
              <a:gd name="connsiteY3" fmla="*/ 612296 h 906158"/>
              <a:gd name="connsiteX4" fmla="*/ 3669954 w 3681829"/>
              <a:gd name="connsiteY4" fmla="*/ 906158 h 906158"/>
              <a:gd name="connsiteX5" fmla="*/ 799554 w 3681829"/>
              <a:gd name="connsiteY5" fmla="*/ 902524 h 906158"/>
              <a:gd name="connsiteX6" fmla="*/ 0 w 3681829"/>
              <a:gd name="connsiteY6" fmla="*/ 906158 h 906158"/>
              <a:gd name="connsiteX7" fmla="*/ 0 w 3681829"/>
              <a:gd name="connsiteY7" fmla="*/ 529168 h 906158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0 w 3681829"/>
              <a:gd name="connsiteY6" fmla="*/ 906158 h 926277"/>
              <a:gd name="connsiteX7" fmla="*/ 0 w 3681829"/>
              <a:gd name="connsiteY7" fmla="*/ 529168 h 926277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514546 w 3681829"/>
              <a:gd name="connsiteY6" fmla="*/ 890649 h 926277"/>
              <a:gd name="connsiteX7" fmla="*/ 0 w 3681829"/>
              <a:gd name="connsiteY7" fmla="*/ 906158 h 926277"/>
              <a:gd name="connsiteX8" fmla="*/ 0 w 3681829"/>
              <a:gd name="connsiteY8" fmla="*/ 529168 h 926277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312665 w 3681829"/>
              <a:gd name="connsiteY6" fmla="*/ 415636 h 926277"/>
              <a:gd name="connsiteX7" fmla="*/ 0 w 3681829"/>
              <a:gd name="connsiteY7" fmla="*/ 906158 h 926277"/>
              <a:gd name="connsiteX8" fmla="*/ 0 w 3681829"/>
              <a:gd name="connsiteY8" fmla="*/ 529168 h 926277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312665 w 3681829"/>
              <a:gd name="connsiteY6" fmla="*/ 415636 h 926277"/>
              <a:gd name="connsiteX7" fmla="*/ 98909 w 3681829"/>
              <a:gd name="connsiteY7" fmla="*/ 795647 h 926277"/>
              <a:gd name="connsiteX8" fmla="*/ 0 w 3681829"/>
              <a:gd name="connsiteY8" fmla="*/ 906158 h 926277"/>
              <a:gd name="connsiteX9" fmla="*/ 0 w 3681829"/>
              <a:gd name="connsiteY9" fmla="*/ 529168 h 926277"/>
              <a:gd name="connsiteX0" fmla="*/ 0 w 3681829"/>
              <a:gd name="connsiteY0" fmla="*/ 529168 h 1223158"/>
              <a:gd name="connsiteX1" fmla="*/ 110786 w 3681829"/>
              <a:gd name="connsiteY1" fmla="*/ 0 h 1223158"/>
              <a:gd name="connsiteX2" fmla="*/ 1797082 w 3681829"/>
              <a:gd name="connsiteY2" fmla="*/ 605642 h 1223158"/>
              <a:gd name="connsiteX3" fmla="*/ 3681829 w 3681829"/>
              <a:gd name="connsiteY3" fmla="*/ 612296 h 1223158"/>
              <a:gd name="connsiteX4" fmla="*/ 3669954 w 3681829"/>
              <a:gd name="connsiteY4" fmla="*/ 906158 h 1223158"/>
              <a:gd name="connsiteX5" fmla="*/ 1702075 w 3681829"/>
              <a:gd name="connsiteY5" fmla="*/ 926277 h 1223158"/>
              <a:gd name="connsiteX6" fmla="*/ 312665 w 3681829"/>
              <a:gd name="connsiteY6" fmla="*/ 415636 h 1223158"/>
              <a:gd name="connsiteX7" fmla="*/ 253289 w 3681829"/>
              <a:gd name="connsiteY7" fmla="*/ 1223158 h 1223158"/>
              <a:gd name="connsiteX8" fmla="*/ 0 w 3681829"/>
              <a:gd name="connsiteY8" fmla="*/ 906158 h 1223158"/>
              <a:gd name="connsiteX9" fmla="*/ 0 w 3681829"/>
              <a:gd name="connsiteY9" fmla="*/ 529168 h 1223158"/>
              <a:gd name="connsiteX0" fmla="*/ 11876 w 3693705"/>
              <a:gd name="connsiteY0" fmla="*/ 529168 h 1223158"/>
              <a:gd name="connsiteX1" fmla="*/ 122662 w 3693705"/>
              <a:gd name="connsiteY1" fmla="*/ 0 h 1223158"/>
              <a:gd name="connsiteX2" fmla="*/ 1808958 w 3693705"/>
              <a:gd name="connsiteY2" fmla="*/ 605642 h 1223158"/>
              <a:gd name="connsiteX3" fmla="*/ 3693705 w 3693705"/>
              <a:gd name="connsiteY3" fmla="*/ 612296 h 1223158"/>
              <a:gd name="connsiteX4" fmla="*/ 3681830 w 3693705"/>
              <a:gd name="connsiteY4" fmla="*/ 906158 h 1223158"/>
              <a:gd name="connsiteX5" fmla="*/ 1713951 w 3693705"/>
              <a:gd name="connsiteY5" fmla="*/ 926277 h 1223158"/>
              <a:gd name="connsiteX6" fmla="*/ 324541 w 3693705"/>
              <a:gd name="connsiteY6" fmla="*/ 415636 h 1223158"/>
              <a:gd name="connsiteX7" fmla="*/ 265165 w 3693705"/>
              <a:gd name="connsiteY7" fmla="*/ 1223158 h 1223158"/>
              <a:gd name="connsiteX8" fmla="*/ 0 w 3693705"/>
              <a:gd name="connsiteY8" fmla="*/ 1131791 h 1223158"/>
              <a:gd name="connsiteX9" fmla="*/ 11876 w 3693705"/>
              <a:gd name="connsiteY9" fmla="*/ 529168 h 1223158"/>
              <a:gd name="connsiteX0" fmla="*/ 0 w 3693705"/>
              <a:gd name="connsiteY0" fmla="*/ 1131791 h 1223158"/>
              <a:gd name="connsiteX1" fmla="*/ 122662 w 3693705"/>
              <a:gd name="connsiteY1" fmla="*/ 0 h 1223158"/>
              <a:gd name="connsiteX2" fmla="*/ 1808958 w 3693705"/>
              <a:gd name="connsiteY2" fmla="*/ 605642 h 1223158"/>
              <a:gd name="connsiteX3" fmla="*/ 3693705 w 3693705"/>
              <a:gd name="connsiteY3" fmla="*/ 612296 h 1223158"/>
              <a:gd name="connsiteX4" fmla="*/ 3681830 w 3693705"/>
              <a:gd name="connsiteY4" fmla="*/ 906158 h 1223158"/>
              <a:gd name="connsiteX5" fmla="*/ 1713951 w 3693705"/>
              <a:gd name="connsiteY5" fmla="*/ 926277 h 1223158"/>
              <a:gd name="connsiteX6" fmla="*/ 324541 w 3693705"/>
              <a:gd name="connsiteY6" fmla="*/ 415636 h 1223158"/>
              <a:gd name="connsiteX7" fmla="*/ 265165 w 3693705"/>
              <a:gd name="connsiteY7" fmla="*/ 1223158 h 1223158"/>
              <a:gd name="connsiteX8" fmla="*/ 0 w 3693705"/>
              <a:gd name="connsiteY8" fmla="*/ 1131791 h 1223158"/>
              <a:gd name="connsiteX0" fmla="*/ 0 w 3693705"/>
              <a:gd name="connsiteY0" fmla="*/ 1131791 h 1131791"/>
              <a:gd name="connsiteX1" fmla="*/ 122662 w 3693705"/>
              <a:gd name="connsiteY1" fmla="*/ 0 h 1131791"/>
              <a:gd name="connsiteX2" fmla="*/ 1808958 w 3693705"/>
              <a:gd name="connsiteY2" fmla="*/ 605642 h 1131791"/>
              <a:gd name="connsiteX3" fmla="*/ 3693705 w 3693705"/>
              <a:gd name="connsiteY3" fmla="*/ 612296 h 1131791"/>
              <a:gd name="connsiteX4" fmla="*/ 3681830 w 3693705"/>
              <a:gd name="connsiteY4" fmla="*/ 906158 h 1131791"/>
              <a:gd name="connsiteX5" fmla="*/ 1713951 w 3693705"/>
              <a:gd name="connsiteY5" fmla="*/ 926277 h 1131791"/>
              <a:gd name="connsiteX6" fmla="*/ 324541 w 3693705"/>
              <a:gd name="connsiteY6" fmla="*/ 415636 h 1131791"/>
              <a:gd name="connsiteX7" fmla="*/ 312663 w 3693705"/>
              <a:gd name="connsiteY7" fmla="*/ 1128158 h 1131791"/>
              <a:gd name="connsiteX8" fmla="*/ 0 w 3693705"/>
              <a:gd name="connsiteY8" fmla="*/ 1131791 h 1131791"/>
              <a:gd name="connsiteX0" fmla="*/ 0 w 3693705"/>
              <a:gd name="connsiteY0" fmla="*/ 1131791 h 1131791"/>
              <a:gd name="connsiteX1" fmla="*/ 122662 w 3693705"/>
              <a:gd name="connsiteY1" fmla="*/ 0 h 1131791"/>
              <a:gd name="connsiteX2" fmla="*/ 1808958 w 3693705"/>
              <a:gd name="connsiteY2" fmla="*/ 605642 h 1131791"/>
              <a:gd name="connsiteX3" fmla="*/ 3693705 w 3693705"/>
              <a:gd name="connsiteY3" fmla="*/ 612296 h 1131791"/>
              <a:gd name="connsiteX4" fmla="*/ 3681830 w 3693705"/>
              <a:gd name="connsiteY4" fmla="*/ 906158 h 1131791"/>
              <a:gd name="connsiteX5" fmla="*/ 1713951 w 3693705"/>
              <a:gd name="connsiteY5" fmla="*/ 926277 h 1131791"/>
              <a:gd name="connsiteX6" fmla="*/ 324541 w 3693705"/>
              <a:gd name="connsiteY6" fmla="*/ 415636 h 1131791"/>
              <a:gd name="connsiteX7" fmla="*/ 253287 w 3693705"/>
              <a:gd name="connsiteY7" fmla="*/ 1128158 h 1131791"/>
              <a:gd name="connsiteX8" fmla="*/ 0 w 3693705"/>
              <a:gd name="connsiteY8" fmla="*/ 1131791 h 1131791"/>
              <a:gd name="connsiteX0" fmla="*/ 0 w 3693705"/>
              <a:gd name="connsiteY0" fmla="*/ 1131791 h 1151909"/>
              <a:gd name="connsiteX1" fmla="*/ 122662 w 3693705"/>
              <a:gd name="connsiteY1" fmla="*/ 0 h 1151909"/>
              <a:gd name="connsiteX2" fmla="*/ 1808958 w 3693705"/>
              <a:gd name="connsiteY2" fmla="*/ 605642 h 1151909"/>
              <a:gd name="connsiteX3" fmla="*/ 3693705 w 3693705"/>
              <a:gd name="connsiteY3" fmla="*/ 612296 h 1151909"/>
              <a:gd name="connsiteX4" fmla="*/ 3681830 w 3693705"/>
              <a:gd name="connsiteY4" fmla="*/ 906158 h 1151909"/>
              <a:gd name="connsiteX5" fmla="*/ 1713951 w 3693705"/>
              <a:gd name="connsiteY5" fmla="*/ 926277 h 1151909"/>
              <a:gd name="connsiteX6" fmla="*/ 324541 w 3693705"/>
              <a:gd name="connsiteY6" fmla="*/ 415636 h 1151909"/>
              <a:gd name="connsiteX7" fmla="*/ 277038 w 3693705"/>
              <a:gd name="connsiteY7" fmla="*/ 1151909 h 1151909"/>
              <a:gd name="connsiteX8" fmla="*/ 0 w 3693705"/>
              <a:gd name="connsiteY8" fmla="*/ 1131791 h 1151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93705" h="1151909">
                <a:moveTo>
                  <a:pt x="0" y="1131791"/>
                </a:moveTo>
                <a:lnTo>
                  <a:pt x="122662" y="0"/>
                </a:lnTo>
                <a:lnTo>
                  <a:pt x="1808958" y="605642"/>
                </a:lnTo>
                <a:lnTo>
                  <a:pt x="3693705" y="612296"/>
                </a:lnTo>
                <a:lnTo>
                  <a:pt x="3681830" y="906158"/>
                </a:lnTo>
                <a:lnTo>
                  <a:pt x="1713951" y="926277"/>
                </a:lnTo>
                <a:lnTo>
                  <a:pt x="324541" y="415636"/>
                </a:lnTo>
                <a:lnTo>
                  <a:pt x="277038" y="1151909"/>
                </a:lnTo>
                <a:lnTo>
                  <a:pt x="0" y="1131791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pPr algn="r"/>
            <a:endParaRPr lang="en-US" sz="24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B5742D-7B98-4ED3-A645-6DB91FDC8FD4}"/>
              </a:ext>
            </a:extLst>
          </p:cNvPr>
          <p:cNvSpPr/>
          <p:nvPr/>
        </p:nvSpPr>
        <p:spPr>
          <a:xfrm rot="16200000">
            <a:off x="1929056" y="5850973"/>
            <a:ext cx="1371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/>
              <a:t>NO PARKING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6C84560-DE63-4A16-96AD-1E00821EE468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8420704" y="335445"/>
            <a:ext cx="2307240" cy="21464"/>
          </a:xfrm>
          <a:prstGeom prst="line">
            <a:avLst/>
          </a:prstGeom>
          <a:ln w="95250" cap="rnd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DEF558F-B652-4FBD-91F9-F6DE236020BA}"/>
              </a:ext>
            </a:extLst>
          </p:cNvPr>
          <p:cNvSpPr/>
          <p:nvPr/>
        </p:nvSpPr>
        <p:spPr>
          <a:xfrm>
            <a:off x="2707402" y="332132"/>
            <a:ext cx="6470244" cy="7248674"/>
          </a:xfrm>
          <a:custGeom>
            <a:avLst/>
            <a:gdLst>
              <a:gd name="connsiteX0" fmla="*/ 3823855 w 6460177"/>
              <a:gd name="connsiteY0" fmla="*/ 0 h 7267699"/>
              <a:gd name="connsiteX1" fmla="*/ 498764 w 6460177"/>
              <a:gd name="connsiteY1" fmla="*/ 0 h 7267699"/>
              <a:gd name="connsiteX2" fmla="*/ 0 w 6460177"/>
              <a:gd name="connsiteY2" fmla="*/ 498764 h 7267699"/>
              <a:gd name="connsiteX3" fmla="*/ 0 w 6460177"/>
              <a:gd name="connsiteY3" fmla="*/ 3610099 h 7267699"/>
              <a:gd name="connsiteX4" fmla="*/ 237507 w 6460177"/>
              <a:gd name="connsiteY4" fmla="*/ 4358244 h 7267699"/>
              <a:gd name="connsiteX5" fmla="*/ 237507 w 6460177"/>
              <a:gd name="connsiteY5" fmla="*/ 7053943 h 7267699"/>
              <a:gd name="connsiteX6" fmla="*/ 451263 w 6460177"/>
              <a:gd name="connsiteY6" fmla="*/ 7267699 h 7267699"/>
              <a:gd name="connsiteX7" fmla="*/ 3835730 w 6460177"/>
              <a:gd name="connsiteY7" fmla="*/ 7267699 h 7267699"/>
              <a:gd name="connsiteX8" fmla="*/ 3954483 w 6460177"/>
              <a:gd name="connsiteY8" fmla="*/ 7148946 h 7267699"/>
              <a:gd name="connsiteX9" fmla="*/ 6460177 w 6460177"/>
              <a:gd name="connsiteY9" fmla="*/ 7148946 h 7267699"/>
              <a:gd name="connsiteX0" fmla="*/ 3823855 w 6460177"/>
              <a:gd name="connsiteY0" fmla="*/ 299 h 7267998"/>
              <a:gd name="connsiteX1" fmla="*/ 498764 w 6460177"/>
              <a:gd name="connsiteY1" fmla="*/ 299 h 7267998"/>
              <a:gd name="connsiteX2" fmla="*/ 0 w 6460177"/>
              <a:gd name="connsiteY2" fmla="*/ 499063 h 7267998"/>
              <a:gd name="connsiteX3" fmla="*/ 0 w 6460177"/>
              <a:gd name="connsiteY3" fmla="*/ 3610398 h 7267998"/>
              <a:gd name="connsiteX4" fmla="*/ 237507 w 6460177"/>
              <a:gd name="connsiteY4" fmla="*/ 4358543 h 7267998"/>
              <a:gd name="connsiteX5" fmla="*/ 237507 w 6460177"/>
              <a:gd name="connsiteY5" fmla="*/ 7054242 h 7267998"/>
              <a:gd name="connsiteX6" fmla="*/ 451263 w 6460177"/>
              <a:gd name="connsiteY6" fmla="*/ 7267998 h 7267998"/>
              <a:gd name="connsiteX7" fmla="*/ 3835730 w 6460177"/>
              <a:gd name="connsiteY7" fmla="*/ 7267998 h 7267998"/>
              <a:gd name="connsiteX8" fmla="*/ 3954483 w 6460177"/>
              <a:gd name="connsiteY8" fmla="*/ 7149245 h 7267998"/>
              <a:gd name="connsiteX9" fmla="*/ 6460177 w 6460177"/>
              <a:gd name="connsiteY9" fmla="*/ 7149245 h 7267998"/>
              <a:gd name="connsiteX0" fmla="*/ 3834411 w 6470733"/>
              <a:gd name="connsiteY0" fmla="*/ 374 h 7268073"/>
              <a:gd name="connsiteX1" fmla="*/ 509320 w 6470733"/>
              <a:gd name="connsiteY1" fmla="*/ 374 h 7268073"/>
              <a:gd name="connsiteX2" fmla="*/ 10556 w 6470733"/>
              <a:gd name="connsiteY2" fmla="*/ 499138 h 7268073"/>
              <a:gd name="connsiteX3" fmla="*/ 10556 w 6470733"/>
              <a:gd name="connsiteY3" fmla="*/ 3610473 h 7268073"/>
              <a:gd name="connsiteX4" fmla="*/ 248063 w 6470733"/>
              <a:gd name="connsiteY4" fmla="*/ 4358618 h 7268073"/>
              <a:gd name="connsiteX5" fmla="*/ 248063 w 6470733"/>
              <a:gd name="connsiteY5" fmla="*/ 7054317 h 7268073"/>
              <a:gd name="connsiteX6" fmla="*/ 461819 w 6470733"/>
              <a:gd name="connsiteY6" fmla="*/ 7268073 h 7268073"/>
              <a:gd name="connsiteX7" fmla="*/ 3846286 w 6470733"/>
              <a:gd name="connsiteY7" fmla="*/ 7268073 h 7268073"/>
              <a:gd name="connsiteX8" fmla="*/ 3965039 w 6470733"/>
              <a:gd name="connsiteY8" fmla="*/ 7149320 h 7268073"/>
              <a:gd name="connsiteX9" fmla="*/ 6470733 w 6470733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73351"/>
              <a:gd name="connsiteX1" fmla="*/ 502869 w 6464282"/>
              <a:gd name="connsiteY1" fmla="*/ 374 h 7273351"/>
              <a:gd name="connsiteX2" fmla="*/ 4105 w 6464282"/>
              <a:gd name="connsiteY2" fmla="*/ 499138 h 7273351"/>
              <a:gd name="connsiteX3" fmla="*/ 4105 w 6464282"/>
              <a:gd name="connsiteY3" fmla="*/ 3610473 h 7273351"/>
              <a:gd name="connsiteX4" fmla="*/ 241612 w 6464282"/>
              <a:gd name="connsiteY4" fmla="*/ 4358618 h 7273351"/>
              <a:gd name="connsiteX5" fmla="*/ 241612 w 6464282"/>
              <a:gd name="connsiteY5" fmla="*/ 7054317 h 7273351"/>
              <a:gd name="connsiteX6" fmla="*/ 455368 w 6464282"/>
              <a:gd name="connsiteY6" fmla="*/ 7268073 h 7273351"/>
              <a:gd name="connsiteX7" fmla="*/ 3839835 w 6464282"/>
              <a:gd name="connsiteY7" fmla="*/ 7268073 h 7273351"/>
              <a:gd name="connsiteX8" fmla="*/ 3958588 w 6464282"/>
              <a:gd name="connsiteY8" fmla="*/ 7149320 h 7273351"/>
              <a:gd name="connsiteX9" fmla="*/ 6464282 w 6464282"/>
              <a:gd name="connsiteY9" fmla="*/ 7149320 h 7273351"/>
              <a:gd name="connsiteX0" fmla="*/ 3827960 w 6464282"/>
              <a:gd name="connsiteY0" fmla="*/ 374 h 7283906"/>
              <a:gd name="connsiteX1" fmla="*/ 502869 w 6464282"/>
              <a:gd name="connsiteY1" fmla="*/ 374 h 7283906"/>
              <a:gd name="connsiteX2" fmla="*/ 4105 w 6464282"/>
              <a:gd name="connsiteY2" fmla="*/ 499138 h 7283906"/>
              <a:gd name="connsiteX3" fmla="*/ 4105 w 6464282"/>
              <a:gd name="connsiteY3" fmla="*/ 3610473 h 7283906"/>
              <a:gd name="connsiteX4" fmla="*/ 241612 w 6464282"/>
              <a:gd name="connsiteY4" fmla="*/ 4358618 h 7283906"/>
              <a:gd name="connsiteX5" fmla="*/ 241612 w 6464282"/>
              <a:gd name="connsiteY5" fmla="*/ 7054317 h 7283906"/>
              <a:gd name="connsiteX6" fmla="*/ 455368 w 6464282"/>
              <a:gd name="connsiteY6" fmla="*/ 7268073 h 7283906"/>
              <a:gd name="connsiteX7" fmla="*/ 3614204 w 6464282"/>
              <a:gd name="connsiteY7" fmla="*/ 7268073 h 7283906"/>
              <a:gd name="connsiteX8" fmla="*/ 3958588 w 6464282"/>
              <a:gd name="connsiteY8" fmla="*/ 7149320 h 7283906"/>
              <a:gd name="connsiteX9" fmla="*/ 6464282 w 6464282"/>
              <a:gd name="connsiteY9" fmla="*/ 7149320 h 7283906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71972"/>
              <a:gd name="connsiteX1" fmla="*/ 502869 w 6464282"/>
              <a:gd name="connsiteY1" fmla="*/ 374 h 7271972"/>
              <a:gd name="connsiteX2" fmla="*/ 4105 w 6464282"/>
              <a:gd name="connsiteY2" fmla="*/ 499138 h 7271972"/>
              <a:gd name="connsiteX3" fmla="*/ 4105 w 6464282"/>
              <a:gd name="connsiteY3" fmla="*/ 3610473 h 7271972"/>
              <a:gd name="connsiteX4" fmla="*/ 241612 w 6464282"/>
              <a:gd name="connsiteY4" fmla="*/ 4358618 h 7271972"/>
              <a:gd name="connsiteX5" fmla="*/ 241612 w 6464282"/>
              <a:gd name="connsiteY5" fmla="*/ 7054317 h 7271972"/>
              <a:gd name="connsiteX6" fmla="*/ 455368 w 6464282"/>
              <a:gd name="connsiteY6" fmla="*/ 7268073 h 7271972"/>
              <a:gd name="connsiteX7" fmla="*/ 3614204 w 6464282"/>
              <a:gd name="connsiteY7" fmla="*/ 7268073 h 7271972"/>
              <a:gd name="connsiteX8" fmla="*/ 3958588 w 6464282"/>
              <a:gd name="connsiteY8" fmla="*/ 7149320 h 7271972"/>
              <a:gd name="connsiteX9" fmla="*/ 6464282 w 6464282"/>
              <a:gd name="connsiteY9" fmla="*/ 7149320 h 7271972"/>
              <a:gd name="connsiteX0" fmla="*/ 3827960 w 6464282"/>
              <a:gd name="connsiteY0" fmla="*/ 374 h 7375184"/>
              <a:gd name="connsiteX1" fmla="*/ 502869 w 6464282"/>
              <a:gd name="connsiteY1" fmla="*/ 374 h 7375184"/>
              <a:gd name="connsiteX2" fmla="*/ 4105 w 6464282"/>
              <a:gd name="connsiteY2" fmla="*/ 499138 h 7375184"/>
              <a:gd name="connsiteX3" fmla="*/ 4105 w 6464282"/>
              <a:gd name="connsiteY3" fmla="*/ 3610473 h 7375184"/>
              <a:gd name="connsiteX4" fmla="*/ 241612 w 6464282"/>
              <a:gd name="connsiteY4" fmla="*/ 4358618 h 7375184"/>
              <a:gd name="connsiteX5" fmla="*/ 241612 w 6464282"/>
              <a:gd name="connsiteY5" fmla="*/ 7054317 h 7375184"/>
              <a:gd name="connsiteX6" fmla="*/ 455368 w 6464282"/>
              <a:gd name="connsiteY6" fmla="*/ 7268073 h 7375184"/>
              <a:gd name="connsiteX7" fmla="*/ 3388573 w 6464282"/>
              <a:gd name="connsiteY7" fmla="*/ 7374951 h 7375184"/>
              <a:gd name="connsiteX8" fmla="*/ 3958588 w 6464282"/>
              <a:gd name="connsiteY8" fmla="*/ 7149320 h 7375184"/>
              <a:gd name="connsiteX9" fmla="*/ 6464282 w 6464282"/>
              <a:gd name="connsiteY9" fmla="*/ 7149320 h 7375184"/>
              <a:gd name="connsiteX0" fmla="*/ 3827960 w 6464282"/>
              <a:gd name="connsiteY0" fmla="*/ 374 h 7380751"/>
              <a:gd name="connsiteX1" fmla="*/ 502869 w 6464282"/>
              <a:gd name="connsiteY1" fmla="*/ 374 h 7380751"/>
              <a:gd name="connsiteX2" fmla="*/ 4105 w 6464282"/>
              <a:gd name="connsiteY2" fmla="*/ 499138 h 7380751"/>
              <a:gd name="connsiteX3" fmla="*/ 4105 w 6464282"/>
              <a:gd name="connsiteY3" fmla="*/ 3610473 h 7380751"/>
              <a:gd name="connsiteX4" fmla="*/ 241612 w 6464282"/>
              <a:gd name="connsiteY4" fmla="*/ 4358618 h 7380751"/>
              <a:gd name="connsiteX5" fmla="*/ 241612 w 6464282"/>
              <a:gd name="connsiteY5" fmla="*/ 7054317 h 7380751"/>
              <a:gd name="connsiteX6" fmla="*/ 621623 w 6464282"/>
              <a:gd name="connsiteY6" fmla="*/ 7291824 h 7380751"/>
              <a:gd name="connsiteX7" fmla="*/ 3388573 w 6464282"/>
              <a:gd name="connsiteY7" fmla="*/ 7374951 h 7380751"/>
              <a:gd name="connsiteX8" fmla="*/ 3958588 w 6464282"/>
              <a:gd name="connsiteY8" fmla="*/ 7149320 h 7380751"/>
              <a:gd name="connsiteX9" fmla="*/ 6464282 w 6464282"/>
              <a:gd name="connsiteY9" fmla="*/ 7149320 h 7380751"/>
              <a:gd name="connsiteX0" fmla="*/ 3827960 w 6464282"/>
              <a:gd name="connsiteY0" fmla="*/ 374 h 7379422"/>
              <a:gd name="connsiteX1" fmla="*/ 502869 w 6464282"/>
              <a:gd name="connsiteY1" fmla="*/ 374 h 7379422"/>
              <a:gd name="connsiteX2" fmla="*/ 4105 w 6464282"/>
              <a:gd name="connsiteY2" fmla="*/ 499138 h 7379422"/>
              <a:gd name="connsiteX3" fmla="*/ 4105 w 6464282"/>
              <a:gd name="connsiteY3" fmla="*/ 3610473 h 7379422"/>
              <a:gd name="connsiteX4" fmla="*/ 241612 w 6464282"/>
              <a:gd name="connsiteY4" fmla="*/ 4358618 h 7379422"/>
              <a:gd name="connsiteX5" fmla="*/ 241612 w 6464282"/>
              <a:gd name="connsiteY5" fmla="*/ 7054317 h 7379422"/>
              <a:gd name="connsiteX6" fmla="*/ 621623 w 6464282"/>
              <a:gd name="connsiteY6" fmla="*/ 7291824 h 7379422"/>
              <a:gd name="connsiteX7" fmla="*/ 3388573 w 6464282"/>
              <a:gd name="connsiteY7" fmla="*/ 7374951 h 7379422"/>
              <a:gd name="connsiteX8" fmla="*/ 3958588 w 6464282"/>
              <a:gd name="connsiteY8" fmla="*/ 7149320 h 7379422"/>
              <a:gd name="connsiteX9" fmla="*/ 6464282 w 6464282"/>
              <a:gd name="connsiteY9" fmla="*/ 7149320 h 7379422"/>
              <a:gd name="connsiteX0" fmla="*/ 3827960 w 6464282"/>
              <a:gd name="connsiteY0" fmla="*/ 374 h 7378949"/>
              <a:gd name="connsiteX1" fmla="*/ 502869 w 6464282"/>
              <a:gd name="connsiteY1" fmla="*/ 374 h 7378949"/>
              <a:gd name="connsiteX2" fmla="*/ 4105 w 6464282"/>
              <a:gd name="connsiteY2" fmla="*/ 499138 h 7378949"/>
              <a:gd name="connsiteX3" fmla="*/ 4105 w 6464282"/>
              <a:gd name="connsiteY3" fmla="*/ 3610473 h 7378949"/>
              <a:gd name="connsiteX4" fmla="*/ 241612 w 6464282"/>
              <a:gd name="connsiteY4" fmla="*/ 4358618 h 7378949"/>
              <a:gd name="connsiteX5" fmla="*/ 241612 w 6464282"/>
              <a:gd name="connsiteY5" fmla="*/ 7054317 h 7378949"/>
              <a:gd name="connsiteX6" fmla="*/ 621623 w 6464282"/>
              <a:gd name="connsiteY6" fmla="*/ 7291824 h 7378949"/>
              <a:gd name="connsiteX7" fmla="*/ 3388573 w 6464282"/>
              <a:gd name="connsiteY7" fmla="*/ 7374951 h 7378949"/>
              <a:gd name="connsiteX8" fmla="*/ 3958588 w 6464282"/>
              <a:gd name="connsiteY8" fmla="*/ 7149320 h 7378949"/>
              <a:gd name="connsiteX9" fmla="*/ 6464282 w 6464282"/>
              <a:gd name="connsiteY9" fmla="*/ 7149320 h 7378949"/>
              <a:gd name="connsiteX0" fmla="*/ 3827960 w 6464282"/>
              <a:gd name="connsiteY0" fmla="*/ 374 h 7378949"/>
              <a:gd name="connsiteX1" fmla="*/ 502869 w 6464282"/>
              <a:gd name="connsiteY1" fmla="*/ 374 h 7378949"/>
              <a:gd name="connsiteX2" fmla="*/ 4105 w 6464282"/>
              <a:gd name="connsiteY2" fmla="*/ 499138 h 7378949"/>
              <a:gd name="connsiteX3" fmla="*/ 4105 w 6464282"/>
              <a:gd name="connsiteY3" fmla="*/ 3610473 h 7378949"/>
              <a:gd name="connsiteX4" fmla="*/ 241612 w 6464282"/>
              <a:gd name="connsiteY4" fmla="*/ 4358618 h 7378949"/>
              <a:gd name="connsiteX5" fmla="*/ 241612 w 6464282"/>
              <a:gd name="connsiteY5" fmla="*/ 7054317 h 7378949"/>
              <a:gd name="connsiteX6" fmla="*/ 621623 w 6464282"/>
              <a:gd name="connsiteY6" fmla="*/ 7291824 h 7378949"/>
              <a:gd name="connsiteX7" fmla="*/ 3388573 w 6464282"/>
              <a:gd name="connsiteY7" fmla="*/ 7374951 h 7378949"/>
              <a:gd name="connsiteX8" fmla="*/ 3958588 w 6464282"/>
              <a:gd name="connsiteY8" fmla="*/ 7149320 h 7378949"/>
              <a:gd name="connsiteX9" fmla="*/ 6464282 w 6464282"/>
              <a:gd name="connsiteY9" fmla="*/ 7149320 h 7378949"/>
              <a:gd name="connsiteX0" fmla="*/ 3827960 w 6464282"/>
              <a:gd name="connsiteY0" fmla="*/ 374 h 7374951"/>
              <a:gd name="connsiteX1" fmla="*/ 502869 w 6464282"/>
              <a:gd name="connsiteY1" fmla="*/ 374 h 7374951"/>
              <a:gd name="connsiteX2" fmla="*/ 4105 w 6464282"/>
              <a:gd name="connsiteY2" fmla="*/ 499138 h 7374951"/>
              <a:gd name="connsiteX3" fmla="*/ 4105 w 6464282"/>
              <a:gd name="connsiteY3" fmla="*/ 3610473 h 7374951"/>
              <a:gd name="connsiteX4" fmla="*/ 241612 w 6464282"/>
              <a:gd name="connsiteY4" fmla="*/ 4358618 h 7374951"/>
              <a:gd name="connsiteX5" fmla="*/ 241612 w 6464282"/>
              <a:gd name="connsiteY5" fmla="*/ 7054317 h 7374951"/>
              <a:gd name="connsiteX6" fmla="*/ 621623 w 6464282"/>
              <a:gd name="connsiteY6" fmla="*/ 7291824 h 7374951"/>
              <a:gd name="connsiteX7" fmla="*/ 3388573 w 6464282"/>
              <a:gd name="connsiteY7" fmla="*/ 7374951 h 7374951"/>
              <a:gd name="connsiteX8" fmla="*/ 3958588 w 6464282"/>
              <a:gd name="connsiteY8" fmla="*/ 7149320 h 7374951"/>
              <a:gd name="connsiteX9" fmla="*/ 6464282 w 6464282"/>
              <a:gd name="connsiteY9" fmla="*/ 7149320 h 7374951"/>
              <a:gd name="connsiteX0" fmla="*/ 3827960 w 6464282"/>
              <a:gd name="connsiteY0" fmla="*/ 374 h 7351201"/>
              <a:gd name="connsiteX1" fmla="*/ 502869 w 6464282"/>
              <a:gd name="connsiteY1" fmla="*/ 374 h 7351201"/>
              <a:gd name="connsiteX2" fmla="*/ 4105 w 6464282"/>
              <a:gd name="connsiteY2" fmla="*/ 499138 h 7351201"/>
              <a:gd name="connsiteX3" fmla="*/ 4105 w 6464282"/>
              <a:gd name="connsiteY3" fmla="*/ 3610473 h 7351201"/>
              <a:gd name="connsiteX4" fmla="*/ 241612 w 6464282"/>
              <a:gd name="connsiteY4" fmla="*/ 4358618 h 7351201"/>
              <a:gd name="connsiteX5" fmla="*/ 241612 w 6464282"/>
              <a:gd name="connsiteY5" fmla="*/ 7054317 h 7351201"/>
              <a:gd name="connsiteX6" fmla="*/ 621623 w 6464282"/>
              <a:gd name="connsiteY6" fmla="*/ 7291824 h 7351201"/>
              <a:gd name="connsiteX7" fmla="*/ 3317321 w 6464282"/>
              <a:gd name="connsiteY7" fmla="*/ 7351201 h 7351201"/>
              <a:gd name="connsiteX8" fmla="*/ 3958588 w 6464282"/>
              <a:gd name="connsiteY8" fmla="*/ 7149320 h 7351201"/>
              <a:gd name="connsiteX9" fmla="*/ 6464282 w 6464282"/>
              <a:gd name="connsiteY9" fmla="*/ 7149320 h 7351201"/>
              <a:gd name="connsiteX0" fmla="*/ 3827960 w 6464282"/>
              <a:gd name="connsiteY0" fmla="*/ 374 h 7351201"/>
              <a:gd name="connsiteX1" fmla="*/ 502869 w 6464282"/>
              <a:gd name="connsiteY1" fmla="*/ 374 h 7351201"/>
              <a:gd name="connsiteX2" fmla="*/ 4105 w 6464282"/>
              <a:gd name="connsiteY2" fmla="*/ 499138 h 7351201"/>
              <a:gd name="connsiteX3" fmla="*/ 4105 w 6464282"/>
              <a:gd name="connsiteY3" fmla="*/ 3610473 h 7351201"/>
              <a:gd name="connsiteX4" fmla="*/ 241612 w 6464282"/>
              <a:gd name="connsiteY4" fmla="*/ 4358618 h 7351201"/>
              <a:gd name="connsiteX5" fmla="*/ 241612 w 6464282"/>
              <a:gd name="connsiteY5" fmla="*/ 7054317 h 7351201"/>
              <a:gd name="connsiteX6" fmla="*/ 621623 w 6464282"/>
              <a:gd name="connsiteY6" fmla="*/ 7291824 h 7351201"/>
              <a:gd name="connsiteX7" fmla="*/ 3317321 w 6464282"/>
              <a:gd name="connsiteY7" fmla="*/ 7351201 h 7351201"/>
              <a:gd name="connsiteX8" fmla="*/ 3958588 w 6464282"/>
              <a:gd name="connsiteY8" fmla="*/ 7149320 h 7351201"/>
              <a:gd name="connsiteX9" fmla="*/ 6464282 w 6464282"/>
              <a:gd name="connsiteY9" fmla="*/ 7149320 h 7351201"/>
              <a:gd name="connsiteX0" fmla="*/ 3833922 w 6470244"/>
              <a:gd name="connsiteY0" fmla="*/ 374 h 7351201"/>
              <a:gd name="connsiteX1" fmla="*/ 508831 w 6470244"/>
              <a:gd name="connsiteY1" fmla="*/ 374 h 7351201"/>
              <a:gd name="connsiteX2" fmla="*/ 10067 w 6470244"/>
              <a:gd name="connsiteY2" fmla="*/ 499138 h 7351201"/>
              <a:gd name="connsiteX3" fmla="*/ 10067 w 6470244"/>
              <a:gd name="connsiteY3" fmla="*/ 3610473 h 7351201"/>
              <a:gd name="connsiteX4" fmla="*/ 145974 w 6470244"/>
              <a:gd name="connsiteY4" fmla="*/ 4437640 h 7351201"/>
              <a:gd name="connsiteX5" fmla="*/ 247574 w 6470244"/>
              <a:gd name="connsiteY5" fmla="*/ 7054317 h 7351201"/>
              <a:gd name="connsiteX6" fmla="*/ 627585 w 6470244"/>
              <a:gd name="connsiteY6" fmla="*/ 7291824 h 7351201"/>
              <a:gd name="connsiteX7" fmla="*/ 3323283 w 6470244"/>
              <a:gd name="connsiteY7" fmla="*/ 7351201 h 7351201"/>
              <a:gd name="connsiteX8" fmla="*/ 3964550 w 6470244"/>
              <a:gd name="connsiteY8" fmla="*/ 7149320 h 7351201"/>
              <a:gd name="connsiteX9" fmla="*/ 6470244 w 6470244"/>
              <a:gd name="connsiteY9" fmla="*/ 7149320 h 7351201"/>
              <a:gd name="connsiteX0" fmla="*/ 3833922 w 6470244"/>
              <a:gd name="connsiteY0" fmla="*/ 374 h 7352060"/>
              <a:gd name="connsiteX1" fmla="*/ 508831 w 6470244"/>
              <a:gd name="connsiteY1" fmla="*/ 374 h 7352060"/>
              <a:gd name="connsiteX2" fmla="*/ 10067 w 6470244"/>
              <a:gd name="connsiteY2" fmla="*/ 499138 h 7352060"/>
              <a:gd name="connsiteX3" fmla="*/ 10067 w 6470244"/>
              <a:gd name="connsiteY3" fmla="*/ 3610473 h 7352060"/>
              <a:gd name="connsiteX4" fmla="*/ 145974 w 6470244"/>
              <a:gd name="connsiteY4" fmla="*/ 4437640 h 7352060"/>
              <a:gd name="connsiteX5" fmla="*/ 236285 w 6470244"/>
              <a:gd name="connsiteY5" fmla="*/ 6918851 h 7352060"/>
              <a:gd name="connsiteX6" fmla="*/ 627585 w 6470244"/>
              <a:gd name="connsiteY6" fmla="*/ 7291824 h 7352060"/>
              <a:gd name="connsiteX7" fmla="*/ 3323283 w 6470244"/>
              <a:gd name="connsiteY7" fmla="*/ 7351201 h 7352060"/>
              <a:gd name="connsiteX8" fmla="*/ 3964550 w 6470244"/>
              <a:gd name="connsiteY8" fmla="*/ 7149320 h 7352060"/>
              <a:gd name="connsiteX9" fmla="*/ 6470244 w 6470244"/>
              <a:gd name="connsiteY9" fmla="*/ 7149320 h 7352060"/>
              <a:gd name="connsiteX0" fmla="*/ 3833922 w 6470244"/>
              <a:gd name="connsiteY0" fmla="*/ 374 h 7352060"/>
              <a:gd name="connsiteX1" fmla="*/ 508831 w 6470244"/>
              <a:gd name="connsiteY1" fmla="*/ 374 h 7352060"/>
              <a:gd name="connsiteX2" fmla="*/ 10067 w 6470244"/>
              <a:gd name="connsiteY2" fmla="*/ 499138 h 7352060"/>
              <a:gd name="connsiteX3" fmla="*/ 10067 w 6470244"/>
              <a:gd name="connsiteY3" fmla="*/ 3610473 h 7352060"/>
              <a:gd name="connsiteX4" fmla="*/ 145974 w 6470244"/>
              <a:gd name="connsiteY4" fmla="*/ 4437640 h 7352060"/>
              <a:gd name="connsiteX5" fmla="*/ 236285 w 6470244"/>
              <a:gd name="connsiteY5" fmla="*/ 6918851 h 7352060"/>
              <a:gd name="connsiteX6" fmla="*/ 627585 w 6470244"/>
              <a:gd name="connsiteY6" fmla="*/ 7291824 h 7352060"/>
              <a:gd name="connsiteX7" fmla="*/ 3323283 w 6470244"/>
              <a:gd name="connsiteY7" fmla="*/ 7351201 h 7352060"/>
              <a:gd name="connsiteX8" fmla="*/ 3964550 w 6470244"/>
              <a:gd name="connsiteY8" fmla="*/ 7149320 h 7352060"/>
              <a:gd name="connsiteX9" fmla="*/ 6470244 w 6470244"/>
              <a:gd name="connsiteY9" fmla="*/ 7149320 h 7352060"/>
              <a:gd name="connsiteX0" fmla="*/ 3833922 w 6470244"/>
              <a:gd name="connsiteY0" fmla="*/ 374 h 7351809"/>
              <a:gd name="connsiteX1" fmla="*/ 508831 w 6470244"/>
              <a:gd name="connsiteY1" fmla="*/ 374 h 7351809"/>
              <a:gd name="connsiteX2" fmla="*/ 10067 w 6470244"/>
              <a:gd name="connsiteY2" fmla="*/ 499138 h 7351809"/>
              <a:gd name="connsiteX3" fmla="*/ 10067 w 6470244"/>
              <a:gd name="connsiteY3" fmla="*/ 3610473 h 7351809"/>
              <a:gd name="connsiteX4" fmla="*/ 145974 w 6470244"/>
              <a:gd name="connsiteY4" fmla="*/ 4437640 h 7351809"/>
              <a:gd name="connsiteX5" fmla="*/ 236285 w 6470244"/>
              <a:gd name="connsiteY5" fmla="*/ 6918851 h 7351809"/>
              <a:gd name="connsiteX6" fmla="*/ 627585 w 6470244"/>
              <a:gd name="connsiteY6" fmla="*/ 7201513 h 7351809"/>
              <a:gd name="connsiteX7" fmla="*/ 3323283 w 6470244"/>
              <a:gd name="connsiteY7" fmla="*/ 7351201 h 7351809"/>
              <a:gd name="connsiteX8" fmla="*/ 3964550 w 6470244"/>
              <a:gd name="connsiteY8" fmla="*/ 7149320 h 7351809"/>
              <a:gd name="connsiteX9" fmla="*/ 6470244 w 6470244"/>
              <a:gd name="connsiteY9" fmla="*/ 7149320 h 7351809"/>
              <a:gd name="connsiteX0" fmla="*/ 3833922 w 6470244"/>
              <a:gd name="connsiteY0" fmla="*/ 374 h 7351582"/>
              <a:gd name="connsiteX1" fmla="*/ 508831 w 6470244"/>
              <a:gd name="connsiteY1" fmla="*/ 374 h 7351582"/>
              <a:gd name="connsiteX2" fmla="*/ 10067 w 6470244"/>
              <a:gd name="connsiteY2" fmla="*/ 499138 h 7351582"/>
              <a:gd name="connsiteX3" fmla="*/ 10067 w 6470244"/>
              <a:gd name="connsiteY3" fmla="*/ 3610473 h 7351582"/>
              <a:gd name="connsiteX4" fmla="*/ 145974 w 6470244"/>
              <a:gd name="connsiteY4" fmla="*/ 4437640 h 7351582"/>
              <a:gd name="connsiteX5" fmla="*/ 236285 w 6470244"/>
              <a:gd name="connsiteY5" fmla="*/ 6918851 h 7351582"/>
              <a:gd name="connsiteX6" fmla="*/ 627585 w 6470244"/>
              <a:gd name="connsiteY6" fmla="*/ 7201513 h 7351582"/>
              <a:gd name="connsiteX7" fmla="*/ 3323283 w 6470244"/>
              <a:gd name="connsiteY7" fmla="*/ 7351201 h 7351582"/>
              <a:gd name="connsiteX8" fmla="*/ 3964550 w 6470244"/>
              <a:gd name="connsiteY8" fmla="*/ 7149320 h 7351582"/>
              <a:gd name="connsiteX9" fmla="*/ 6470244 w 6470244"/>
              <a:gd name="connsiteY9" fmla="*/ 7149320 h 7351582"/>
              <a:gd name="connsiteX0" fmla="*/ 3833922 w 6470244"/>
              <a:gd name="connsiteY0" fmla="*/ 374 h 7351582"/>
              <a:gd name="connsiteX1" fmla="*/ 508831 w 6470244"/>
              <a:gd name="connsiteY1" fmla="*/ 374 h 7351582"/>
              <a:gd name="connsiteX2" fmla="*/ 10067 w 6470244"/>
              <a:gd name="connsiteY2" fmla="*/ 499138 h 7351582"/>
              <a:gd name="connsiteX3" fmla="*/ 10067 w 6470244"/>
              <a:gd name="connsiteY3" fmla="*/ 3610473 h 7351582"/>
              <a:gd name="connsiteX4" fmla="*/ 145974 w 6470244"/>
              <a:gd name="connsiteY4" fmla="*/ 4437640 h 7351582"/>
              <a:gd name="connsiteX5" fmla="*/ 236285 w 6470244"/>
              <a:gd name="connsiteY5" fmla="*/ 6918851 h 7351582"/>
              <a:gd name="connsiteX6" fmla="*/ 627585 w 6470244"/>
              <a:gd name="connsiteY6" fmla="*/ 7201513 h 7351582"/>
              <a:gd name="connsiteX7" fmla="*/ 3323283 w 6470244"/>
              <a:gd name="connsiteY7" fmla="*/ 7351201 h 7351582"/>
              <a:gd name="connsiteX8" fmla="*/ 3964550 w 6470244"/>
              <a:gd name="connsiteY8" fmla="*/ 7149320 h 7351582"/>
              <a:gd name="connsiteX9" fmla="*/ 6470244 w 6470244"/>
              <a:gd name="connsiteY9" fmla="*/ 7149320 h 7351582"/>
              <a:gd name="connsiteX0" fmla="*/ 3833922 w 6470244"/>
              <a:gd name="connsiteY0" fmla="*/ 374 h 7307053"/>
              <a:gd name="connsiteX1" fmla="*/ 508831 w 6470244"/>
              <a:gd name="connsiteY1" fmla="*/ 374 h 7307053"/>
              <a:gd name="connsiteX2" fmla="*/ 10067 w 6470244"/>
              <a:gd name="connsiteY2" fmla="*/ 499138 h 7307053"/>
              <a:gd name="connsiteX3" fmla="*/ 10067 w 6470244"/>
              <a:gd name="connsiteY3" fmla="*/ 3610473 h 7307053"/>
              <a:gd name="connsiteX4" fmla="*/ 145974 w 6470244"/>
              <a:gd name="connsiteY4" fmla="*/ 4437640 h 7307053"/>
              <a:gd name="connsiteX5" fmla="*/ 236285 w 6470244"/>
              <a:gd name="connsiteY5" fmla="*/ 6918851 h 7307053"/>
              <a:gd name="connsiteX6" fmla="*/ 627585 w 6470244"/>
              <a:gd name="connsiteY6" fmla="*/ 7201513 h 7307053"/>
              <a:gd name="connsiteX7" fmla="*/ 3278127 w 6470244"/>
              <a:gd name="connsiteY7" fmla="*/ 7306046 h 7307053"/>
              <a:gd name="connsiteX8" fmla="*/ 3964550 w 6470244"/>
              <a:gd name="connsiteY8" fmla="*/ 7149320 h 7307053"/>
              <a:gd name="connsiteX9" fmla="*/ 6470244 w 6470244"/>
              <a:gd name="connsiteY9" fmla="*/ 7149320 h 7307053"/>
              <a:gd name="connsiteX0" fmla="*/ 3833922 w 6470244"/>
              <a:gd name="connsiteY0" fmla="*/ 374 h 7306556"/>
              <a:gd name="connsiteX1" fmla="*/ 508831 w 6470244"/>
              <a:gd name="connsiteY1" fmla="*/ 374 h 7306556"/>
              <a:gd name="connsiteX2" fmla="*/ 10067 w 6470244"/>
              <a:gd name="connsiteY2" fmla="*/ 499138 h 7306556"/>
              <a:gd name="connsiteX3" fmla="*/ 10067 w 6470244"/>
              <a:gd name="connsiteY3" fmla="*/ 3610473 h 7306556"/>
              <a:gd name="connsiteX4" fmla="*/ 145974 w 6470244"/>
              <a:gd name="connsiteY4" fmla="*/ 4437640 h 7306556"/>
              <a:gd name="connsiteX5" fmla="*/ 236285 w 6470244"/>
              <a:gd name="connsiteY5" fmla="*/ 6918851 h 7306556"/>
              <a:gd name="connsiteX6" fmla="*/ 627585 w 6470244"/>
              <a:gd name="connsiteY6" fmla="*/ 7201513 h 7306556"/>
              <a:gd name="connsiteX7" fmla="*/ 3278127 w 6470244"/>
              <a:gd name="connsiteY7" fmla="*/ 7306046 h 7306556"/>
              <a:gd name="connsiteX8" fmla="*/ 3964550 w 6470244"/>
              <a:gd name="connsiteY8" fmla="*/ 7149320 h 7306556"/>
              <a:gd name="connsiteX9" fmla="*/ 6470244 w 6470244"/>
              <a:gd name="connsiteY9" fmla="*/ 7149320 h 7306556"/>
              <a:gd name="connsiteX0" fmla="*/ 3833922 w 6470244"/>
              <a:gd name="connsiteY0" fmla="*/ 374 h 7306684"/>
              <a:gd name="connsiteX1" fmla="*/ 508831 w 6470244"/>
              <a:gd name="connsiteY1" fmla="*/ 374 h 7306684"/>
              <a:gd name="connsiteX2" fmla="*/ 10067 w 6470244"/>
              <a:gd name="connsiteY2" fmla="*/ 499138 h 7306684"/>
              <a:gd name="connsiteX3" fmla="*/ 10067 w 6470244"/>
              <a:gd name="connsiteY3" fmla="*/ 3610473 h 7306684"/>
              <a:gd name="connsiteX4" fmla="*/ 145974 w 6470244"/>
              <a:gd name="connsiteY4" fmla="*/ 4437640 h 7306684"/>
              <a:gd name="connsiteX5" fmla="*/ 236285 w 6470244"/>
              <a:gd name="connsiteY5" fmla="*/ 6918851 h 7306684"/>
              <a:gd name="connsiteX6" fmla="*/ 627585 w 6470244"/>
              <a:gd name="connsiteY6" fmla="*/ 7201513 h 7306684"/>
              <a:gd name="connsiteX7" fmla="*/ 3278127 w 6470244"/>
              <a:gd name="connsiteY7" fmla="*/ 7306046 h 7306684"/>
              <a:gd name="connsiteX8" fmla="*/ 3964550 w 6470244"/>
              <a:gd name="connsiteY8" fmla="*/ 7149320 h 7306684"/>
              <a:gd name="connsiteX9" fmla="*/ 6470244 w 6470244"/>
              <a:gd name="connsiteY9" fmla="*/ 7149320 h 7306684"/>
              <a:gd name="connsiteX0" fmla="*/ 3833922 w 6470244"/>
              <a:gd name="connsiteY0" fmla="*/ 374 h 7308062"/>
              <a:gd name="connsiteX1" fmla="*/ 508831 w 6470244"/>
              <a:gd name="connsiteY1" fmla="*/ 374 h 7308062"/>
              <a:gd name="connsiteX2" fmla="*/ 10067 w 6470244"/>
              <a:gd name="connsiteY2" fmla="*/ 499138 h 7308062"/>
              <a:gd name="connsiteX3" fmla="*/ 10067 w 6470244"/>
              <a:gd name="connsiteY3" fmla="*/ 3610473 h 7308062"/>
              <a:gd name="connsiteX4" fmla="*/ 145974 w 6470244"/>
              <a:gd name="connsiteY4" fmla="*/ 4437640 h 7308062"/>
              <a:gd name="connsiteX5" fmla="*/ 179840 w 6470244"/>
              <a:gd name="connsiteY5" fmla="*/ 6726940 h 7308062"/>
              <a:gd name="connsiteX6" fmla="*/ 627585 w 6470244"/>
              <a:gd name="connsiteY6" fmla="*/ 7201513 h 7308062"/>
              <a:gd name="connsiteX7" fmla="*/ 3278127 w 6470244"/>
              <a:gd name="connsiteY7" fmla="*/ 7306046 h 7308062"/>
              <a:gd name="connsiteX8" fmla="*/ 3964550 w 6470244"/>
              <a:gd name="connsiteY8" fmla="*/ 7149320 h 7308062"/>
              <a:gd name="connsiteX9" fmla="*/ 6470244 w 6470244"/>
              <a:gd name="connsiteY9" fmla="*/ 7149320 h 7308062"/>
              <a:gd name="connsiteX0" fmla="*/ 3833922 w 6470244"/>
              <a:gd name="connsiteY0" fmla="*/ 374 h 7308062"/>
              <a:gd name="connsiteX1" fmla="*/ 508831 w 6470244"/>
              <a:gd name="connsiteY1" fmla="*/ 374 h 7308062"/>
              <a:gd name="connsiteX2" fmla="*/ 10067 w 6470244"/>
              <a:gd name="connsiteY2" fmla="*/ 499138 h 7308062"/>
              <a:gd name="connsiteX3" fmla="*/ 10067 w 6470244"/>
              <a:gd name="connsiteY3" fmla="*/ 3610473 h 7308062"/>
              <a:gd name="connsiteX4" fmla="*/ 145974 w 6470244"/>
              <a:gd name="connsiteY4" fmla="*/ 4437640 h 7308062"/>
              <a:gd name="connsiteX5" fmla="*/ 179840 w 6470244"/>
              <a:gd name="connsiteY5" fmla="*/ 6726940 h 7308062"/>
              <a:gd name="connsiteX6" fmla="*/ 627585 w 6470244"/>
              <a:gd name="connsiteY6" fmla="*/ 7201513 h 7308062"/>
              <a:gd name="connsiteX7" fmla="*/ 3278127 w 6470244"/>
              <a:gd name="connsiteY7" fmla="*/ 7306046 h 7308062"/>
              <a:gd name="connsiteX8" fmla="*/ 3964550 w 6470244"/>
              <a:gd name="connsiteY8" fmla="*/ 7149320 h 7308062"/>
              <a:gd name="connsiteX9" fmla="*/ 6470244 w 6470244"/>
              <a:gd name="connsiteY9" fmla="*/ 7149320 h 7308062"/>
              <a:gd name="connsiteX0" fmla="*/ 3833922 w 6470244"/>
              <a:gd name="connsiteY0" fmla="*/ 374 h 7306603"/>
              <a:gd name="connsiteX1" fmla="*/ 508831 w 6470244"/>
              <a:gd name="connsiteY1" fmla="*/ 374 h 7306603"/>
              <a:gd name="connsiteX2" fmla="*/ 10067 w 6470244"/>
              <a:gd name="connsiteY2" fmla="*/ 499138 h 7306603"/>
              <a:gd name="connsiteX3" fmla="*/ 10067 w 6470244"/>
              <a:gd name="connsiteY3" fmla="*/ 3610473 h 7306603"/>
              <a:gd name="connsiteX4" fmla="*/ 145974 w 6470244"/>
              <a:gd name="connsiteY4" fmla="*/ 4437640 h 7306603"/>
              <a:gd name="connsiteX5" fmla="*/ 179840 w 6470244"/>
              <a:gd name="connsiteY5" fmla="*/ 6726940 h 7306603"/>
              <a:gd name="connsiteX6" fmla="*/ 627585 w 6470244"/>
              <a:gd name="connsiteY6" fmla="*/ 7201513 h 7306603"/>
              <a:gd name="connsiteX7" fmla="*/ 3278127 w 6470244"/>
              <a:gd name="connsiteY7" fmla="*/ 7306046 h 7306603"/>
              <a:gd name="connsiteX8" fmla="*/ 3964550 w 6470244"/>
              <a:gd name="connsiteY8" fmla="*/ 7149320 h 7306603"/>
              <a:gd name="connsiteX9" fmla="*/ 6470244 w 6470244"/>
              <a:gd name="connsiteY9" fmla="*/ 7149320 h 7306603"/>
              <a:gd name="connsiteX0" fmla="*/ 3833922 w 6470244"/>
              <a:gd name="connsiteY0" fmla="*/ 374 h 7308133"/>
              <a:gd name="connsiteX1" fmla="*/ 508831 w 6470244"/>
              <a:gd name="connsiteY1" fmla="*/ 374 h 7308133"/>
              <a:gd name="connsiteX2" fmla="*/ 10067 w 6470244"/>
              <a:gd name="connsiteY2" fmla="*/ 499138 h 7308133"/>
              <a:gd name="connsiteX3" fmla="*/ 10067 w 6470244"/>
              <a:gd name="connsiteY3" fmla="*/ 3610473 h 7308133"/>
              <a:gd name="connsiteX4" fmla="*/ 145974 w 6470244"/>
              <a:gd name="connsiteY4" fmla="*/ 4437640 h 7308133"/>
              <a:gd name="connsiteX5" fmla="*/ 179840 w 6470244"/>
              <a:gd name="connsiteY5" fmla="*/ 6726940 h 7308133"/>
              <a:gd name="connsiteX6" fmla="*/ 627585 w 6470244"/>
              <a:gd name="connsiteY6" fmla="*/ 7201513 h 7308133"/>
              <a:gd name="connsiteX7" fmla="*/ 3278127 w 6470244"/>
              <a:gd name="connsiteY7" fmla="*/ 7306046 h 7308133"/>
              <a:gd name="connsiteX8" fmla="*/ 3953261 w 6470244"/>
              <a:gd name="connsiteY8" fmla="*/ 7092876 h 7308133"/>
              <a:gd name="connsiteX9" fmla="*/ 6470244 w 6470244"/>
              <a:gd name="connsiteY9" fmla="*/ 7149320 h 7308133"/>
              <a:gd name="connsiteX0" fmla="*/ 3833922 w 6470244"/>
              <a:gd name="connsiteY0" fmla="*/ 374 h 7308133"/>
              <a:gd name="connsiteX1" fmla="*/ 508831 w 6470244"/>
              <a:gd name="connsiteY1" fmla="*/ 374 h 7308133"/>
              <a:gd name="connsiteX2" fmla="*/ 10067 w 6470244"/>
              <a:gd name="connsiteY2" fmla="*/ 499138 h 7308133"/>
              <a:gd name="connsiteX3" fmla="*/ 10067 w 6470244"/>
              <a:gd name="connsiteY3" fmla="*/ 3610473 h 7308133"/>
              <a:gd name="connsiteX4" fmla="*/ 145974 w 6470244"/>
              <a:gd name="connsiteY4" fmla="*/ 4437640 h 7308133"/>
              <a:gd name="connsiteX5" fmla="*/ 179840 w 6470244"/>
              <a:gd name="connsiteY5" fmla="*/ 6726940 h 7308133"/>
              <a:gd name="connsiteX6" fmla="*/ 627585 w 6470244"/>
              <a:gd name="connsiteY6" fmla="*/ 7201513 h 7308133"/>
              <a:gd name="connsiteX7" fmla="*/ 3278127 w 6470244"/>
              <a:gd name="connsiteY7" fmla="*/ 7306046 h 7308133"/>
              <a:gd name="connsiteX8" fmla="*/ 3953261 w 6470244"/>
              <a:gd name="connsiteY8" fmla="*/ 7092876 h 7308133"/>
              <a:gd name="connsiteX9" fmla="*/ 6470244 w 6470244"/>
              <a:gd name="connsiteY9" fmla="*/ 7149320 h 7308133"/>
              <a:gd name="connsiteX0" fmla="*/ 3833922 w 6470244"/>
              <a:gd name="connsiteY0" fmla="*/ 374 h 7308133"/>
              <a:gd name="connsiteX1" fmla="*/ 508831 w 6470244"/>
              <a:gd name="connsiteY1" fmla="*/ 374 h 7308133"/>
              <a:gd name="connsiteX2" fmla="*/ 10067 w 6470244"/>
              <a:gd name="connsiteY2" fmla="*/ 499138 h 7308133"/>
              <a:gd name="connsiteX3" fmla="*/ 10067 w 6470244"/>
              <a:gd name="connsiteY3" fmla="*/ 3610473 h 7308133"/>
              <a:gd name="connsiteX4" fmla="*/ 145974 w 6470244"/>
              <a:gd name="connsiteY4" fmla="*/ 4437640 h 7308133"/>
              <a:gd name="connsiteX5" fmla="*/ 179840 w 6470244"/>
              <a:gd name="connsiteY5" fmla="*/ 6726940 h 7308133"/>
              <a:gd name="connsiteX6" fmla="*/ 627585 w 6470244"/>
              <a:gd name="connsiteY6" fmla="*/ 7201513 h 7308133"/>
              <a:gd name="connsiteX7" fmla="*/ 3278127 w 6470244"/>
              <a:gd name="connsiteY7" fmla="*/ 7306046 h 7308133"/>
              <a:gd name="connsiteX8" fmla="*/ 3953261 w 6470244"/>
              <a:gd name="connsiteY8" fmla="*/ 7092876 h 7308133"/>
              <a:gd name="connsiteX9" fmla="*/ 6470244 w 6470244"/>
              <a:gd name="connsiteY9" fmla="*/ 7149320 h 7308133"/>
              <a:gd name="connsiteX0" fmla="*/ 3833922 w 6470244"/>
              <a:gd name="connsiteY0" fmla="*/ 374 h 7282121"/>
              <a:gd name="connsiteX1" fmla="*/ 508831 w 6470244"/>
              <a:gd name="connsiteY1" fmla="*/ 374 h 7282121"/>
              <a:gd name="connsiteX2" fmla="*/ 10067 w 6470244"/>
              <a:gd name="connsiteY2" fmla="*/ 499138 h 7282121"/>
              <a:gd name="connsiteX3" fmla="*/ 10067 w 6470244"/>
              <a:gd name="connsiteY3" fmla="*/ 3610473 h 7282121"/>
              <a:gd name="connsiteX4" fmla="*/ 145974 w 6470244"/>
              <a:gd name="connsiteY4" fmla="*/ 4437640 h 7282121"/>
              <a:gd name="connsiteX5" fmla="*/ 179840 w 6470244"/>
              <a:gd name="connsiteY5" fmla="*/ 6726940 h 7282121"/>
              <a:gd name="connsiteX6" fmla="*/ 627585 w 6470244"/>
              <a:gd name="connsiteY6" fmla="*/ 7201513 h 7282121"/>
              <a:gd name="connsiteX7" fmla="*/ 3153949 w 6470244"/>
              <a:gd name="connsiteY7" fmla="*/ 7272179 h 7282121"/>
              <a:gd name="connsiteX8" fmla="*/ 3953261 w 6470244"/>
              <a:gd name="connsiteY8" fmla="*/ 7092876 h 7282121"/>
              <a:gd name="connsiteX9" fmla="*/ 6470244 w 6470244"/>
              <a:gd name="connsiteY9" fmla="*/ 7149320 h 7282121"/>
              <a:gd name="connsiteX0" fmla="*/ 3833922 w 6470244"/>
              <a:gd name="connsiteY0" fmla="*/ 374 h 7273259"/>
              <a:gd name="connsiteX1" fmla="*/ 508831 w 6470244"/>
              <a:gd name="connsiteY1" fmla="*/ 374 h 7273259"/>
              <a:gd name="connsiteX2" fmla="*/ 10067 w 6470244"/>
              <a:gd name="connsiteY2" fmla="*/ 499138 h 7273259"/>
              <a:gd name="connsiteX3" fmla="*/ 10067 w 6470244"/>
              <a:gd name="connsiteY3" fmla="*/ 3610473 h 7273259"/>
              <a:gd name="connsiteX4" fmla="*/ 145974 w 6470244"/>
              <a:gd name="connsiteY4" fmla="*/ 4437640 h 7273259"/>
              <a:gd name="connsiteX5" fmla="*/ 179840 w 6470244"/>
              <a:gd name="connsiteY5" fmla="*/ 6726940 h 7273259"/>
              <a:gd name="connsiteX6" fmla="*/ 627585 w 6470244"/>
              <a:gd name="connsiteY6" fmla="*/ 7201513 h 7273259"/>
              <a:gd name="connsiteX7" fmla="*/ 3153949 w 6470244"/>
              <a:gd name="connsiteY7" fmla="*/ 7272179 h 7273259"/>
              <a:gd name="connsiteX8" fmla="*/ 3953261 w 6470244"/>
              <a:gd name="connsiteY8" fmla="*/ 7092876 h 7273259"/>
              <a:gd name="connsiteX9" fmla="*/ 6470244 w 6470244"/>
              <a:gd name="connsiteY9" fmla="*/ 7149320 h 7273259"/>
              <a:gd name="connsiteX0" fmla="*/ 3833922 w 6470244"/>
              <a:gd name="connsiteY0" fmla="*/ 374 h 7273259"/>
              <a:gd name="connsiteX1" fmla="*/ 508831 w 6470244"/>
              <a:gd name="connsiteY1" fmla="*/ 374 h 7273259"/>
              <a:gd name="connsiteX2" fmla="*/ 10067 w 6470244"/>
              <a:gd name="connsiteY2" fmla="*/ 499138 h 7273259"/>
              <a:gd name="connsiteX3" fmla="*/ 10067 w 6470244"/>
              <a:gd name="connsiteY3" fmla="*/ 3610473 h 7273259"/>
              <a:gd name="connsiteX4" fmla="*/ 145974 w 6470244"/>
              <a:gd name="connsiteY4" fmla="*/ 4437640 h 7273259"/>
              <a:gd name="connsiteX5" fmla="*/ 179840 w 6470244"/>
              <a:gd name="connsiteY5" fmla="*/ 6726940 h 7273259"/>
              <a:gd name="connsiteX6" fmla="*/ 627585 w 6470244"/>
              <a:gd name="connsiteY6" fmla="*/ 7201513 h 7273259"/>
              <a:gd name="connsiteX7" fmla="*/ 3153949 w 6470244"/>
              <a:gd name="connsiteY7" fmla="*/ 7272179 h 7273259"/>
              <a:gd name="connsiteX8" fmla="*/ 3953261 w 6470244"/>
              <a:gd name="connsiteY8" fmla="*/ 7092876 h 7273259"/>
              <a:gd name="connsiteX9" fmla="*/ 6470244 w 6470244"/>
              <a:gd name="connsiteY9" fmla="*/ 7149320 h 7273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70244" h="7273259">
                <a:moveTo>
                  <a:pt x="3833922" y="374"/>
                </a:moveTo>
                <a:lnTo>
                  <a:pt x="508831" y="374"/>
                </a:lnTo>
                <a:cubicBezTo>
                  <a:pt x="-73060" y="-11501"/>
                  <a:pt x="10068" y="261631"/>
                  <a:pt x="10067" y="499138"/>
                </a:cubicBezTo>
                <a:cubicBezTo>
                  <a:pt x="10066" y="736645"/>
                  <a:pt x="-12584" y="2954056"/>
                  <a:pt x="10067" y="3610473"/>
                </a:cubicBezTo>
                <a:cubicBezTo>
                  <a:pt x="32718" y="4266890"/>
                  <a:pt x="117679" y="3918229"/>
                  <a:pt x="145974" y="4437640"/>
                </a:cubicBezTo>
                <a:cubicBezTo>
                  <a:pt x="174269" y="4957051"/>
                  <a:pt x="178594" y="6446918"/>
                  <a:pt x="179840" y="6726940"/>
                </a:cubicBezTo>
                <a:cubicBezTo>
                  <a:pt x="181086" y="7006962"/>
                  <a:pt x="323811" y="7200951"/>
                  <a:pt x="627585" y="7201513"/>
                </a:cubicBezTo>
                <a:cubicBezTo>
                  <a:pt x="931359" y="7202075"/>
                  <a:pt x="2599670" y="7256418"/>
                  <a:pt x="3153949" y="7272179"/>
                </a:cubicBezTo>
                <a:cubicBezTo>
                  <a:pt x="3708228" y="7287940"/>
                  <a:pt x="3428768" y="7126523"/>
                  <a:pt x="3953261" y="7092876"/>
                </a:cubicBezTo>
                <a:cubicBezTo>
                  <a:pt x="4658377" y="7126963"/>
                  <a:pt x="5635013" y="7149320"/>
                  <a:pt x="6470244" y="7149320"/>
                </a:cubicBezTo>
              </a:path>
            </a:pathLst>
          </a:custGeom>
          <a:noFill/>
          <a:ln w="95250" cap="rnd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Off-page Connector 24">
            <a:extLst>
              <a:ext uri="{FF2B5EF4-FFF2-40B4-BE49-F238E27FC236}">
                <a16:creationId xmlns:a16="http://schemas.microsoft.com/office/drawing/2014/main" id="{D55DF9A7-AE0F-4850-BDB1-335C7EE38636}"/>
              </a:ext>
            </a:extLst>
          </p:cNvPr>
          <p:cNvSpPr/>
          <p:nvPr/>
        </p:nvSpPr>
        <p:spPr>
          <a:xfrm rot="5400000">
            <a:off x="11084106" y="-180683"/>
            <a:ext cx="319932" cy="1032256"/>
          </a:xfrm>
          <a:prstGeom prst="flowChartOffpageConnector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/>
              <a:t>ENTRY</a:t>
            </a:r>
          </a:p>
        </p:txBody>
      </p:sp>
      <p:sp>
        <p:nvSpPr>
          <p:cNvPr id="27" name="Flowchart: Off-page Connector 26">
            <a:extLst>
              <a:ext uri="{FF2B5EF4-FFF2-40B4-BE49-F238E27FC236}">
                <a16:creationId xmlns:a16="http://schemas.microsoft.com/office/drawing/2014/main" id="{40CC0AFA-0E52-468D-B053-B8F295CB370C}"/>
              </a:ext>
            </a:extLst>
          </p:cNvPr>
          <p:cNvSpPr/>
          <p:nvPr/>
        </p:nvSpPr>
        <p:spPr>
          <a:xfrm rot="16200000">
            <a:off x="9464955" y="6997419"/>
            <a:ext cx="319932" cy="911045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/>
              <a:t>EXIT</a:t>
            </a:r>
          </a:p>
        </p:txBody>
      </p:sp>
      <p:sp>
        <p:nvSpPr>
          <p:cNvPr id="43" name="&quot;Not Allowed&quot; Symbol 42">
            <a:extLst>
              <a:ext uri="{FF2B5EF4-FFF2-40B4-BE49-F238E27FC236}">
                <a16:creationId xmlns:a16="http://schemas.microsoft.com/office/drawing/2014/main" id="{2880E25C-83C6-445C-BF7B-9DC2CEA00626}"/>
              </a:ext>
            </a:extLst>
          </p:cNvPr>
          <p:cNvSpPr/>
          <p:nvPr/>
        </p:nvSpPr>
        <p:spPr>
          <a:xfrm>
            <a:off x="10462714" y="6530975"/>
            <a:ext cx="687886" cy="703938"/>
          </a:xfrm>
          <a:prstGeom prst="noSmoking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ENTRY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FD9F06AD-EC9F-407E-91BC-E8CCCB79AA3D}"/>
              </a:ext>
            </a:extLst>
          </p:cNvPr>
          <p:cNvSpPr/>
          <p:nvPr/>
        </p:nvSpPr>
        <p:spPr>
          <a:xfrm>
            <a:off x="2837140" y="366529"/>
            <a:ext cx="3643816" cy="6994868"/>
          </a:xfrm>
          <a:custGeom>
            <a:avLst/>
            <a:gdLst>
              <a:gd name="connsiteX0" fmla="*/ 3823855 w 6460177"/>
              <a:gd name="connsiteY0" fmla="*/ 0 h 7267699"/>
              <a:gd name="connsiteX1" fmla="*/ 498764 w 6460177"/>
              <a:gd name="connsiteY1" fmla="*/ 0 h 7267699"/>
              <a:gd name="connsiteX2" fmla="*/ 0 w 6460177"/>
              <a:gd name="connsiteY2" fmla="*/ 498764 h 7267699"/>
              <a:gd name="connsiteX3" fmla="*/ 0 w 6460177"/>
              <a:gd name="connsiteY3" fmla="*/ 3610099 h 7267699"/>
              <a:gd name="connsiteX4" fmla="*/ 237507 w 6460177"/>
              <a:gd name="connsiteY4" fmla="*/ 4358244 h 7267699"/>
              <a:gd name="connsiteX5" fmla="*/ 237507 w 6460177"/>
              <a:gd name="connsiteY5" fmla="*/ 7053943 h 7267699"/>
              <a:gd name="connsiteX6" fmla="*/ 451263 w 6460177"/>
              <a:gd name="connsiteY6" fmla="*/ 7267699 h 7267699"/>
              <a:gd name="connsiteX7" fmla="*/ 3835730 w 6460177"/>
              <a:gd name="connsiteY7" fmla="*/ 7267699 h 7267699"/>
              <a:gd name="connsiteX8" fmla="*/ 3954483 w 6460177"/>
              <a:gd name="connsiteY8" fmla="*/ 7148946 h 7267699"/>
              <a:gd name="connsiteX9" fmla="*/ 6460177 w 6460177"/>
              <a:gd name="connsiteY9" fmla="*/ 7148946 h 7267699"/>
              <a:gd name="connsiteX0" fmla="*/ 3823855 w 6460177"/>
              <a:gd name="connsiteY0" fmla="*/ 299 h 7267998"/>
              <a:gd name="connsiteX1" fmla="*/ 498764 w 6460177"/>
              <a:gd name="connsiteY1" fmla="*/ 299 h 7267998"/>
              <a:gd name="connsiteX2" fmla="*/ 0 w 6460177"/>
              <a:gd name="connsiteY2" fmla="*/ 499063 h 7267998"/>
              <a:gd name="connsiteX3" fmla="*/ 0 w 6460177"/>
              <a:gd name="connsiteY3" fmla="*/ 3610398 h 7267998"/>
              <a:gd name="connsiteX4" fmla="*/ 237507 w 6460177"/>
              <a:gd name="connsiteY4" fmla="*/ 4358543 h 7267998"/>
              <a:gd name="connsiteX5" fmla="*/ 237507 w 6460177"/>
              <a:gd name="connsiteY5" fmla="*/ 7054242 h 7267998"/>
              <a:gd name="connsiteX6" fmla="*/ 451263 w 6460177"/>
              <a:gd name="connsiteY6" fmla="*/ 7267998 h 7267998"/>
              <a:gd name="connsiteX7" fmla="*/ 3835730 w 6460177"/>
              <a:gd name="connsiteY7" fmla="*/ 7267998 h 7267998"/>
              <a:gd name="connsiteX8" fmla="*/ 3954483 w 6460177"/>
              <a:gd name="connsiteY8" fmla="*/ 7149245 h 7267998"/>
              <a:gd name="connsiteX9" fmla="*/ 6460177 w 6460177"/>
              <a:gd name="connsiteY9" fmla="*/ 7149245 h 7267998"/>
              <a:gd name="connsiteX0" fmla="*/ 3834411 w 6470733"/>
              <a:gd name="connsiteY0" fmla="*/ 374 h 7268073"/>
              <a:gd name="connsiteX1" fmla="*/ 509320 w 6470733"/>
              <a:gd name="connsiteY1" fmla="*/ 374 h 7268073"/>
              <a:gd name="connsiteX2" fmla="*/ 10556 w 6470733"/>
              <a:gd name="connsiteY2" fmla="*/ 499138 h 7268073"/>
              <a:gd name="connsiteX3" fmla="*/ 10556 w 6470733"/>
              <a:gd name="connsiteY3" fmla="*/ 3610473 h 7268073"/>
              <a:gd name="connsiteX4" fmla="*/ 248063 w 6470733"/>
              <a:gd name="connsiteY4" fmla="*/ 4358618 h 7268073"/>
              <a:gd name="connsiteX5" fmla="*/ 248063 w 6470733"/>
              <a:gd name="connsiteY5" fmla="*/ 7054317 h 7268073"/>
              <a:gd name="connsiteX6" fmla="*/ 461819 w 6470733"/>
              <a:gd name="connsiteY6" fmla="*/ 7268073 h 7268073"/>
              <a:gd name="connsiteX7" fmla="*/ 3846286 w 6470733"/>
              <a:gd name="connsiteY7" fmla="*/ 7268073 h 7268073"/>
              <a:gd name="connsiteX8" fmla="*/ 3965039 w 6470733"/>
              <a:gd name="connsiteY8" fmla="*/ 7149320 h 7268073"/>
              <a:gd name="connsiteX9" fmla="*/ 6470733 w 6470733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73351"/>
              <a:gd name="connsiteX1" fmla="*/ 502869 w 6464282"/>
              <a:gd name="connsiteY1" fmla="*/ 374 h 7273351"/>
              <a:gd name="connsiteX2" fmla="*/ 4105 w 6464282"/>
              <a:gd name="connsiteY2" fmla="*/ 499138 h 7273351"/>
              <a:gd name="connsiteX3" fmla="*/ 4105 w 6464282"/>
              <a:gd name="connsiteY3" fmla="*/ 3610473 h 7273351"/>
              <a:gd name="connsiteX4" fmla="*/ 241612 w 6464282"/>
              <a:gd name="connsiteY4" fmla="*/ 4358618 h 7273351"/>
              <a:gd name="connsiteX5" fmla="*/ 241612 w 6464282"/>
              <a:gd name="connsiteY5" fmla="*/ 7054317 h 7273351"/>
              <a:gd name="connsiteX6" fmla="*/ 455368 w 6464282"/>
              <a:gd name="connsiteY6" fmla="*/ 7268073 h 7273351"/>
              <a:gd name="connsiteX7" fmla="*/ 3839835 w 6464282"/>
              <a:gd name="connsiteY7" fmla="*/ 7268073 h 7273351"/>
              <a:gd name="connsiteX8" fmla="*/ 3958588 w 6464282"/>
              <a:gd name="connsiteY8" fmla="*/ 7149320 h 7273351"/>
              <a:gd name="connsiteX9" fmla="*/ 6464282 w 6464282"/>
              <a:gd name="connsiteY9" fmla="*/ 7149320 h 7273351"/>
              <a:gd name="connsiteX0" fmla="*/ 3827960 w 6464282"/>
              <a:gd name="connsiteY0" fmla="*/ 374 h 7283906"/>
              <a:gd name="connsiteX1" fmla="*/ 502869 w 6464282"/>
              <a:gd name="connsiteY1" fmla="*/ 374 h 7283906"/>
              <a:gd name="connsiteX2" fmla="*/ 4105 w 6464282"/>
              <a:gd name="connsiteY2" fmla="*/ 499138 h 7283906"/>
              <a:gd name="connsiteX3" fmla="*/ 4105 w 6464282"/>
              <a:gd name="connsiteY3" fmla="*/ 3610473 h 7283906"/>
              <a:gd name="connsiteX4" fmla="*/ 241612 w 6464282"/>
              <a:gd name="connsiteY4" fmla="*/ 4358618 h 7283906"/>
              <a:gd name="connsiteX5" fmla="*/ 241612 w 6464282"/>
              <a:gd name="connsiteY5" fmla="*/ 7054317 h 7283906"/>
              <a:gd name="connsiteX6" fmla="*/ 455368 w 6464282"/>
              <a:gd name="connsiteY6" fmla="*/ 7268073 h 7283906"/>
              <a:gd name="connsiteX7" fmla="*/ 3614204 w 6464282"/>
              <a:gd name="connsiteY7" fmla="*/ 7268073 h 7283906"/>
              <a:gd name="connsiteX8" fmla="*/ 3958588 w 6464282"/>
              <a:gd name="connsiteY8" fmla="*/ 7149320 h 7283906"/>
              <a:gd name="connsiteX9" fmla="*/ 6464282 w 6464282"/>
              <a:gd name="connsiteY9" fmla="*/ 7149320 h 7283906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71972"/>
              <a:gd name="connsiteX1" fmla="*/ 502869 w 6464282"/>
              <a:gd name="connsiteY1" fmla="*/ 374 h 7271972"/>
              <a:gd name="connsiteX2" fmla="*/ 4105 w 6464282"/>
              <a:gd name="connsiteY2" fmla="*/ 499138 h 7271972"/>
              <a:gd name="connsiteX3" fmla="*/ 4105 w 6464282"/>
              <a:gd name="connsiteY3" fmla="*/ 3610473 h 7271972"/>
              <a:gd name="connsiteX4" fmla="*/ 241612 w 6464282"/>
              <a:gd name="connsiteY4" fmla="*/ 4358618 h 7271972"/>
              <a:gd name="connsiteX5" fmla="*/ 241612 w 6464282"/>
              <a:gd name="connsiteY5" fmla="*/ 7054317 h 7271972"/>
              <a:gd name="connsiteX6" fmla="*/ 455368 w 6464282"/>
              <a:gd name="connsiteY6" fmla="*/ 7268073 h 7271972"/>
              <a:gd name="connsiteX7" fmla="*/ 3614204 w 6464282"/>
              <a:gd name="connsiteY7" fmla="*/ 7268073 h 7271972"/>
              <a:gd name="connsiteX8" fmla="*/ 3958588 w 6464282"/>
              <a:gd name="connsiteY8" fmla="*/ 7149320 h 7271972"/>
              <a:gd name="connsiteX9" fmla="*/ 6464282 w 6464282"/>
              <a:gd name="connsiteY9" fmla="*/ 7149320 h 7271972"/>
              <a:gd name="connsiteX0" fmla="*/ 502869 w 6464282"/>
              <a:gd name="connsiteY0" fmla="*/ 374 h 7271972"/>
              <a:gd name="connsiteX1" fmla="*/ 4105 w 6464282"/>
              <a:gd name="connsiteY1" fmla="*/ 499138 h 7271972"/>
              <a:gd name="connsiteX2" fmla="*/ 4105 w 6464282"/>
              <a:gd name="connsiteY2" fmla="*/ 3610473 h 7271972"/>
              <a:gd name="connsiteX3" fmla="*/ 241612 w 6464282"/>
              <a:gd name="connsiteY3" fmla="*/ 4358618 h 7271972"/>
              <a:gd name="connsiteX4" fmla="*/ 241612 w 6464282"/>
              <a:gd name="connsiteY4" fmla="*/ 7054317 h 7271972"/>
              <a:gd name="connsiteX5" fmla="*/ 455368 w 6464282"/>
              <a:gd name="connsiteY5" fmla="*/ 7268073 h 7271972"/>
              <a:gd name="connsiteX6" fmla="*/ 3614204 w 6464282"/>
              <a:gd name="connsiteY6" fmla="*/ 7268073 h 7271972"/>
              <a:gd name="connsiteX7" fmla="*/ 3958588 w 6464282"/>
              <a:gd name="connsiteY7" fmla="*/ 7149320 h 7271972"/>
              <a:gd name="connsiteX8" fmla="*/ 6464282 w 6464282"/>
              <a:gd name="connsiteY8" fmla="*/ 7149320 h 7271972"/>
              <a:gd name="connsiteX0" fmla="*/ 595743 w 6557156"/>
              <a:gd name="connsiteY0" fmla="*/ 374 h 7505588"/>
              <a:gd name="connsiteX1" fmla="*/ 96979 w 6557156"/>
              <a:gd name="connsiteY1" fmla="*/ 499138 h 7505588"/>
              <a:gd name="connsiteX2" fmla="*/ 96979 w 6557156"/>
              <a:gd name="connsiteY2" fmla="*/ 3610473 h 7505588"/>
              <a:gd name="connsiteX3" fmla="*/ 334486 w 6557156"/>
              <a:gd name="connsiteY3" fmla="*/ 4358618 h 7505588"/>
              <a:gd name="connsiteX4" fmla="*/ 3505198 w 6557156"/>
              <a:gd name="connsiteY4" fmla="*/ 4037985 h 7505588"/>
              <a:gd name="connsiteX5" fmla="*/ 548242 w 6557156"/>
              <a:gd name="connsiteY5" fmla="*/ 7268073 h 7505588"/>
              <a:gd name="connsiteX6" fmla="*/ 3707078 w 6557156"/>
              <a:gd name="connsiteY6" fmla="*/ 7268073 h 7505588"/>
              <a:gd name="connsiteX7" fmla="*/ 4051462 w 6557156"/>
              <a:gd name="connsiteY7" fmla="*/ 7149320 h 7505588"/>
              <a:gd name="connsiteX8" fmla="*/ 6557156 w 6557156"/>
              <a:gd name="connsiteY8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729540 w 6464282"/>
              <a:gd name="connsiteY4" fmla="*/ 3942983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729540 w 6464282"/>
              <a:gd name="connsiteY4" fmla="*/ 3942983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432657 w 6464282"/>
              <a:gd name="connsiteY4" fmla="*/ 3978609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432657 w 6464282"/>
              <a:gd name="connsiteY4" fmla="*/ 3978609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30508 w 6491921"/>
              <a:gd name="connsiteY0" fmla="*/ 374 h 7505588"/>
              <a:gd name="connsiteX1" fmla="*/ 31744 w 6491921"/>
              <a:gd name="connsiteY1" fmla="*/ 499138 h 7505588"/>
              <a:gd name="connsiteX2" fmla="*/ 31744 w 6491921"/>
              <a:gd name="connsiteY2" fmla="*/ 3610473 h 7505588"/>
              <a:gd name="connsiteX3" fmla="*/ 460296 w 6491921"/>
              <a:gd name="connsiteY3" fmla="*/ 3978609 h 7505588"/>
              <a:gd name="connsiteX4" fmla="*/ 3439963 w 6491921"/>
              <a:gd name="connsiteY4" fmla="*/ 4037985 h 7505588"/>
              <a:gd name="connsiteX5" fmla="*/ 483007 w 6491921"/>
              <a:gd name="connsiteY5" fmla="*/ 7268073 h 7505588"/>
              <a:gd name="connsiteX6" fmla="*/ 3641843 w 6491921"/>
              <a:gd name="connsiteY6" fmla="*/ 7268073 h 7505588"/>
              <a:gd name="connsiteX7" fmla="*/ 3986227 w 6491921"/>
              <a:gd name="connsiteY7" fmla="*/ 7149320 h 7505588"/>
              <a:gd name="connsiteX8" fmla="*/ 6491921 w 6491921"/>
              <a:gd name="connsiteY8" fmla="*/ 7149320 h 7505588"/>
              <a:gd name="connsiteX0" fmla="*/ 519096 w 6480509"/>
              <a:gd name="connsiteY0" fmla="*/ 374 h 7505588"/>
              <a:gd name="connsiteX1" fmla="*/ 20332 w 6480509"/>
              <a:gd name="connsiteY1" fmla="*/ 499138 h 7505588"/>
              <a:gd name="connsiteX2" fmla="*/ 20332 w 6480509"/>
              <a:gd name="connsiteY2" fmla="*/ 3610473 h 7505588"/>
              <a:gd name="connsiteX3" fmla="*/ 448884 w 6480509"/>
              <a:gd name="connsiteY3" fmla="*/ 3978609 h 7505588"/>
              <a:gd name="connsiteX4" fmla="*/ 3428551 w 6480509"/>
              <a:gd name="connsiteY4" fmla="*/ 4037985 h 7505588"/>
              <a:gd name="connsiteX5" fmla="*/ 471595 w 6480509"/>
              <a:gd name="connsiteY5" fmla="*/ 7268073 h 7505588"/>
              <a:gd name="connsiteX6" fmla="*/ 3630431 w 6480509"/>
              <a:gd name="connsiteY6" fmla="*/ 7268073 h 7505588"/>
              <a:gd name="connsiteX7" fmla="*/ 3974815 w 6480509"/>
              <a:gd name="connsiteY7" fmla="*/ 7149320 h 7505588"/>
              <a:gd name="connsiteX8" fmla="*/ 6480509 w 6480509"/>
              <a:gd name="connsiteY8" fmla="*/ 7149320 h 7505588"/>
              <a:gd name="connsiteX0" fmla="*/ 508542 w 6469955"/>
              <a:gd name="connsiteY0" fmla="*/ 374 h 7505588"/>
              <a:gd name="connsiteX1" fmla="*/ 9778 w 6469955"/>
              <a:gd name="connsiteY1" fmla="*/ 499138 h 7505588"/>
              <a:gd name="connsiteX2" fmla="*/ 9778 w 6469955"/>
              <a:gd name="connsiteY2" fmla="*/ 3610473 h 7505588"/>
              <a:gd name="connsiteX3" fmla="*/ 438330 w 6469955"/>
              <a:gd name="connsiteY3" fmla="*/ 3978609 h 7505588"/>
              <a:gd name="connsiteX4" fmla="*/ 3417997 w 6469955"/>
              <a:gd name="connsiteY4" fmla="*/ 4037985 h 7505588"/>
              <a:gd name="connsiteX5" fmla="*/ 461041 w 6469955"/>
              <a:gd name="connsiteY5" fmla="*/ 7268073 h 7505588"/>
              <a:gd name="connsiteX6" fmla="*/ 3619877 w 6469955"/>
              <a:gd name="connsiteY6" fmla="*/ 7268073 h 7505588"/>
              <a:gd name="connsiteX7" fmla="*/ 3964261 w 6469955"/>
              <a:gd name="connsiteY7" fmla="*/ 7149320 h 7505588"/>
              <a:gd name="connsiteX8" fmla="*/ 6469955 w 6469955"/>
              <a:gd name="connsiteY8" fmla="*/ 7149320 h 7505588"/>
              <a:gd name="connsiteX0" fmla="*/ 565511 w 6526924"/>
              <a:gd name="connsiteY0" fmla="*/ 374 h 7505588"/>
              <a:gd name="connsiteX1" fmla="*/ 66747 w 6526924"/>
              <a:gd name="connsiteY1" fmla="*/ 499138 h 7505588"/>
              <a:gd name="connsiteX2" fmla="*/ 66747 w 6526924"/>
              <a:gd name="connsiteY2" fmla="*/ 3610473 h 7505588"/>
              <a:gd name="connsiteX3" fmla="*/ 329045 w 6526924"/>
              <a:gd name="connsiteY3" fmla="*/ 3895482 h 7505588"/>
              <a:gd name="connsiteX4" fmla="*/ 3474966 w 6526924"/>
              <a:gd name="connsiteY4" fmla="*/ 4037985 h 7505588"/>
              <a:gd name="connsiteX5" fmla="*/ 518010 w 6526924"/>
              <a:gd name="connsiteY5" fmla="*/ 7268073 h 7505588"/>
              <a:gd name="connsiteX6" fmla="*/ 3676846 w 6526924"/>
              <a:gd name="connsiteY6" fmla="*/ 7268073 h 7505588"/>
              <a:gd name="connsiteX7" fmla="*/ 4021230 w 6526924"/>
              <a:gd name="connsiteY7" fmla="*/ 7149320 h 7505588"/>
              <a:gd name="connsiteX8" fmla="*/ 6526924 w 6526924"/>
              <a:gd name="connsiteY8" fmla="*/ 7149320 h 7505588"/>
              <a:gd name="connsiteX0" fmla="*/ 518194 w 6479607"/>
              <a:gd name="connsiteY0" fmla="*/ 374 h 7505588"/>
              <a:gd name="connsiteX1" fmla="*/ 19430 w 6479607"/>
              <a:gd name="connsiteY1" fmla="*/ 499138 h 7505588"/>
              <a:gd name="connsiteX2" fmla="*/ 19430 w 6479607"/>
              <a:gd name="connsiteY2" fmla="*/ 3610473 h 7505588"/>
              <a:gd name="connsiteX3" fmla="*/ 281728 w 6479607"/>
              <a:gd name="connsiteY3" fmla="*/ 3895482 h 7505588"/>
              <a:gd name="connsiteX4" fmla="*/ 3427649 w 6479607"/>
              <a:gd name="connsiteY4" fmla="*/ 4037985 h 7505588"/>
              <a:gd name="connsiteX5" fmla="*/ 470693 w 6479607"/>
              <a:gd name="connsiteY5" fmla="*/ 7268073 h 7505588"/>
              <a:gd name="connsiteX6" fmla="*/ 3629529 w 6479607"/>
              <a:gd name="connsiteY6" fmla="*/ 7268073 h 7505588"/>
              <a:gd name="connsiteX7" fmla="*/ 3973913 w 6479607"/>
              <a:gd name="connsiteY7" fmla="*/ 7149320 h 7505588"/>
              <a:gd name="connsiteX8" fmla="*/ 6479607 w 6479607"/>
              <a:gd name="connsiteY8" fmla="*/ 7149320 h 7505588"/>
              <a:gd name="connsiteX0" fmla="*/ 518194 w 6479607"/>
              <a:gd name="connsiteY0" fmla="*/ 374 h 7505588"/>
              <a:gd name="connsiteX1" fmla="*/ 19430 w 6479607"/>
              <a:gd name="connsiteY1" fmla="*/ 499138 h 7505588"/>
              <a:gd name="connsiteX2" fmla="*/ 19430 w 6479607"/>
              <a:gd name="connsiteY2" fmla="*/ 3610473 h 7505588"/>
              <a:gd name="connsiteX3" fmla="*/ 281728 w 6479607"/>
              <a:gd name="connsiteY3" fmla="*/ 3895482 h 7505588"/>
              <a:gd name="connsiteX4" fmla="*/ 2478664 w 6479607"/>
              <a:gd name="connsiteY4" fmla="*/ 3729227 h 7505588"/>
              <a:gd name="connsiteX5" fmla="*/ 3427649 w 6479607"/>
              <a:gd name="connsiteY5" fmla="*/ 4037985 h 7505588"/>
              <a:gd name="connsiteX6" fmla="*/ 470693 w 6479607"/>
              <a:gd name="connsiteY6" fmla="*/ 7268073 h 7505588"/>
              <a:gd name="connsiteX7" fmla="*/ 3629529 w 6479607"/>
              <a:gd name="connsiteY7" fmla="*/ 7268073 h 7505588"/>
              <a:gd name="connsiteX8" fmla="*/ 3973913 w 6479607"/>
              <a:gd name="connsiteY8" fmla="*/ 7149320 h 7505588"/>
              <a:gd name="connsiteX9" fmla="*/ 6479607 w 6479607"/>
              <a:gd name="connsiteY9" fmla="*/ 7149320 h 7505588"/>
              <a:gd name="connsiteX0" fmla="*/ 520715 w 6482128"/>
              <a:gd name="connsiteY0" fmla="*/ 374 h 7505588"/>
              <a:gd name="connsiteX1" fmla="*/ 21951 w 6482128"/>
              <a:gd name="connsiteY1" fmla="*/ 499138 h 7505588"/>
              <a:gd name="connsiteX2" fmla="*/ 21951 w 6482128"/>
              <a:gd name="connsiteY2" fmla="*/ 3610473 h 7505588"/>
              <a:gd name="connsiteX3" fmla="*/ 284249 w 6482128"/>
              <a:gd name="connsiteY3" fmla="*/ 3895482 h 7505588"/>
              <a:gd name="connsiteX4" fmla="*/ 2730566 w 6482128"/>
              <a:gd name="connsiteY4" fmla="*/ 3919232 h 7505588"/>
              <a:gd name="connsiteX5" fmla="*/ 3430170 w 6482128"/>
              <a:gd name="connsiteY5" fmla="*/ 4037985 h 7505588"/>
              <a:gd name="connsiteX6" fmla="*/ 473214 w 6482128"/>
              <a:gd name="connsiteY6" fmla="*/ 7268073 h 7505588"/>
              <a:gd name="connsiteX7" fmla="*/ 3632050 w 6482128"/>
              <a:gd name="connsiteY7" fmla="*/ 7268073 h 7505588"/>
              <a:gd name="connsiteX8" fmla="*/ 3976434 w 6482128"/>
              <a:gd name="connsiteY8" fmla="*/ 7149320 h 7505588"/>
              <a:gd name="connsiteX9" fmla="*/ 6482128 w 6482128"/>
              <a:gd name="connsiteY9" fmla="*/ 7149320 h 7505588"/>
              <a:gd name="connsiteX0" fmla="*/ 534812 w 6496225"/>
              <a:gd name="connsiteY0" fmla="*/ 374 h 7505588"/>
              <a:gd name="connsiteX1" fmla="*/ 36048 w 6496225"/>
              <a:gd name="connsiteY1" fmla="*/ 499138 h 7505588"/>
              <a:gd name="connsiteX2" fmla="*/ 36048 w 6496225"/>
              <a:gd name="connsiteY2" fmla="*/ 3610473 h 7505588"/>
              <a:gd name="connsiteX3" fmla="*/ 298346 w 6496225"/>
              <a:gd name="connsiteY3" fmla="*/ 3895482 h 7505588"/>
              <a:gd name="connsiteX4" fmla="*/ 2744663 w 6496225"/>
              <a:gd name="connsiteY4" fmla="*/ 3919232 h 7505588"/>
              <a:gd name="connsiteX5" fmla="*/ 3444267 w 6496225"/>
              <a:gd name="connsiteY5" fmla="*/ 4037985 h 7505588"/>
              <a:gd name="connsiteX6" fmla="*/ 487311 w 6496225"/>
              <a:gd name="connsiteY6" fmla="*/ 7268073 h 7505588"/>
              <a:gd name="connsiteX7" fmla="*/ 3646147 w 6496225"/>
              <a:gd name="connsiteY7" fmla="*/ 7268073 h 7505588"/>
              <a:gd name="connsiteX8" fmla="*/ 3990531 w 6496225"/>
              <a:gd name="connsiteY8" fmla="*/ 7149320 h 7505588"/>
              <a:gd name="connsiteX9" fmla="*/ 6496225 w 6496225"/>
              <a:gd name="connsiteY9" fmla="*/ 7149320 h 7505588"/>
              <a:gd name="connsiteX0" fmla="*/ 557843 w 6519256"/>
              <a:gd name="connsiteY0" fmla="*/ 10866 h 7516080"/>
              <a:gd name="connsiteX1" fmla="*/ 59079 w 6519256"/>
              <a:gd name="connsiteY1" fmla="*/ 509630 h 7516080"/>
              <a:gd name="connsiteX2" fmla="*/ 23453 w 6519256"/>
              <a:gd name="connsiteY2" fmla="*/ 3585339 h 7516080"/>
              <a:gd name="connsiteX3" fmla="*/ 321377 w 6519256"/>
              <a:gd name="connsiteY3" fmla="*/ 3905974 h 7516080"/>
              <a:gd name="connsiteX4" fmla="*/ 2767694 w 6519256"/>
              <a:gd name="connsiteY4" fmla="*/ 3929724 h 7516080"/>
              <a:gd name="connsiteX5" fmla="*/ 3467298 w 6519256"/>
              <a:gd name="connsiteY5" fmla="*/ 4048477 h 7516080"/>
              <a:gd name="connsiteX6" fmla="*/ 510342 w 6519256"/>
              <a:gd name="connsiteY6" fmla="*/ 7278565 h 7516080"/>
              <a:gd name="connsiteX7" fmla="*/ 3669178 w 6519256"/>
              <a:gd name="connsiteY7" fmla="*/ 7278565 h 7516080"/>
              <a:gd name="connsiteX8" fmla="*/ 4013562 w 6519256"/>
              <a:gd name="connsiteY8" fmla="*/ 7159812 h 7516080"/>
              <a:gd name="connsiteX9" fmla="*/ 6519256 w 6519256"/>
              <a:gd name="connsiteY9" fmla="*/ 7159812 h 7516080"/>
              <a:gd name="connsiteX0" fmla="*/ 553099 w 6514512"/>
              <a:gd name="connsiteY0" fmla="*/ 10866 h 7516080"/>
              <a:gd name="connsiteX1" fmla="*/ 54335 w 6514512"/>
              <a:gd name="connsiteY1" fmla="*/ 509630 h 7516080"/>
              <a:gd name="connsiteX2" fmla="*/ 18709 w 6514512"/>
              <a:gd name="connsiteY2" fmla="*/ 3585339 h 7516080"/>
              <a:gd name="connsiteX3" fmla="*/ 316633 w 6514512"/>
              <a:gd name="connsiteY3" fmla="*/ 3905974 h 7516080"/>
              <a:gd name="connsiteX4" fmla="*/ 2762950 w 6514512"/>
              <a:gd name="connsiteY4" fmla="*/ 3929724 h 7516080"/>
              <a:gd name="connsiteX5" fmla="*/ 3462554 w 6514512"/>
              <a:gd name="connsiteY5" fmla="*/ 4048477 h 7516080"/>
              <a:gd name="connsiteX6" fmla="*/ 505598 w 6514512"/>
              <a:gd name="connsiteY6" fmla="*/ 7278565 h 7516080"/>
              <a:gd name="connsiteX7" fmla="*/ 3664434 w 6514512"/>
              <a:gd name="connsiteY7" fmla="*/ 7278565 h 7516080"/>
              <a:gd name="connsiteX8" fmla="*/ 4008818 w 6514512"/>
              <a:gd name="connsiteY8" fmla="*/ 7159812 h 7516080"/>
              <a:gd name="connsiteX9" fmla="*/ 6514512 w 6514512"/>
              <a:gd name="connsiteY9" fmla="*/ 7159812 h 7516080"/>
              <a:gd name="connsiteX0" fmla="*/ 641229 w 6602642"/>
              <a:gd name="connsiteY0" fmla="*/ 4162 h 7509376"/>
              <a:gd name="connsiteX1" fmla="*/ 35587 w 6602642"/>
              <a:gd name="connsiteY1" fmla="*/ 562303 h 7509376"/>
              <a:gd name="connsiteX2" fmla="*/ 106839 w 6602642"/>
              <a:gd name="connsiteY2" fmla="*/ 3578635 h 7509376"/>
              <a:gd name="connsiteX3" fmla="*/ 404763 w 6602642"/>
              <a:gd name="connsiteY3" fmla="*/ 3899270 h 7509376"/>
              <a:gd name="connsiteX4" fmla="*/ 2851080 w 6602642"/>
              <a:gd name="connsiteY4" fmla="*/ 3923020 h 7509376"/>
              <a:gd name="connsiteX5" fmla="*/ 3550684 w 6602642"/>
              <a:gd name="connsiteY5" fmla="*/ 4041773 h 7509376"/>
              <a:gd name="connsiteX6" fmla="*/ 593728 w 6602642"/>
              <a:gd name="connsiteY6" fmla="*/ 7271861 h 7509376"/>
              <a:gd name="connsiteX7" fmla="*/ 3752564 w 6602642"/>
              <a:gd name="connsiteY7" fmla="*/ 7271861 h 7509376"/>
              <a:gd name="connsiteX8" fmla="*/ 4096948 w 6602642"/>
              <a:gd name="connsiteY8" fmla="*/ 7153108 h 7509376"/>
              <a:gd name="connsiteX9" fmla="*/ 6602642 w 6602642"/>
              <a:gd name="connsiteY9" fmla="*/ 7153108 h 7509376"/>
              <a:gd name="connsiteX0" fmla="*/ 608733 w 6570146"/>
              <a:gd name="connsiteY0" fmla="*/ 11607 h 7516821"/>
              <a:gd name="connsiteX1" fmla="*/ 3091 w 6570146"/>
              <a:gd name="connsiteY1" fmla="*/ 569748 h 7516821"/>
              <a:gd name="connsiteX2" fmla="*/ 74343 w 6570146"/>
              <a:gd name="connsiteY2" fmla="*/ 3586080 h 7516821"/>
              <a:gd name="connsiteX3" fmla="*/ 372267 w 6570146"/>
              <a:gd name="connsiteY3" fmla="*/ 3906715 h 7516821"/>
              <a:gd name="connsiteX4" fmla="*/ 2818584 w 6570146"/>
              <a:gd name="connsiteY4" fmla="*/ 3930465 h 7516821"/>
              <a:gd name="connsiteX5" fmla="*/ 3518188 w 6570146"/>
              <a:gd name="connsiteY5" fmla="*/ 4049218 h 7516821"/>
              <a:gd name="connsiteX6" fmla="*/ 561232 w 6570146"/>
              <a:gd name="connsiteY6" fmla="*/ 7279306 h 7516821"/>
              <a:gd name="connsiteX7" fmla="*/ 3720068 w 6570146"/>
              <a:gd name="connsiteY7" fmla="*/ 7279306 h 7516821"/>
              <a:gd name="connsiteX8" fmla="*/ 4064452 w 6570146"/>
              <a:gd name="connsiteY8" fmla="*/ 7160553 h 7516821"/>
              <a:gd name="connsiteX9" fmla="*/ 6570146 w 6570146"/>
              <a:gd name="connsiteY9" fmla="*/ 7160553 h 7516821"/>
              <a:gd name="connsiteX0" fmla="*/ 574587 w 6536000"/>
              <a:gd name="connsiteY0" fmla="*/ 3238 h 7508452"/>
              <a:gd name="connsiteX1" fmla="*/ 4571 w 6536000"/>
              <a:gd name="connsiteY1" fmla="*/ 644506 h 7508452"/>
              <a:gd name="connsiteX2" fmla="*/ 40197 w 6536000"/>
              <a:gd name="connsiteY2" fmla="*/ 3577711 h 7508452"/>
              <a:gd name="connsiteX3" fmla="*/ 338121 w 6536000"/>
              <a:gd name="connsiteY3" fmla="*/ 3898346 h 7508452"/>
              <a:gd name="connsiteX4" fmla="*/ 2784438 w 6536000"/>
              <a:gd name="connsiteY4" fmla="*/ 3922096 h 7508452"/>
              <a:gd name="connsiteX5" fmla="*/ 3484042 w 6536000"/>
              <a:gd name="connsiteY5" fmla="*/ 4040849 h 7508452"/>
              <a:gd name="connsiteX6" fmla="*/ 527086 w 6536000"/>
              <a:gd name="connsiteY6" fmla="*/ 7270937 h 7508452"/>
              <a:gd name="connsiteX7" fmla="*/ 3685922 w 6536000"/>
              <a:gd name="connsiteY7" fmla="*/ 7270937 h 7508452"/>
              <a:gd name="connsiteX8" fmla="*/ 4030306 w 6536000"/>
              <a:gd name="connsiteY8" fmla="*/ 7152184 h 7508452"/>
              <a:gd name="connsiteX9" fmla="*/ 6536000 w 6536000"/>
              <a:gd name="connsiteY9" fmla="*/ 7152184 h 7508452"/>
              <a:gd name="connsiteX0" fmla="*/ 576050 w 6537463"/>
              <a:gd name="connsiteY0" fmla="*/ 291 h 7505505"/>
              <a:gd name="connsiteX1" fmla="*/ 6034 w 6537463"/>
              <a:gd name="connsiteY1" fmla="*/ 641559 h 7505505"/>
              <a:gd name="connsiteX2" fmla="*/ 41660 w 6537463"/>
              <a:gd name="connsiteY2" fmla="*/ 3574764 h 7505505"/>
              <a:gd name="connsiteX3" fmla="*/ 339584 w 6537463"/>
              <a:gd name="connsiteY3" fmla="*/ 3895399 h 7505505"/>
              <a:gd name="connsiteX4" fmla="*/ 2785901 w 6537463"/>
              <a:gd name="connsiteY4" fmla="*/ 3919149 h 7505505"/>
              <a:gd name="connsiteX5" fmla="*/ 3485505 w 6537463"/>
              <a:gd name="connsiteY5" fmla="*/ 4037902 h 7505505"/>
              <a:gd name="connsiteX6" fmla="*/ 528549 w 6537463"/>
              <a:gd name="connsiteY6" fmla="*/ 7267990 h 7505505"/>
              <a:gd name="connsiteX7" fmla="*/ 3687385 w 6537463"/>
              <a:gd name="connsiteY7" fmla="*/ 7267990 h 7505505"/>
              <a:gd name="connsiteX8" fmla="*/ 4031769 w 6537463"/>
              <a:gd name="connsiteY8" fmla="*/ 7149237 h 7505505"/>
              <a:gd name="connsiteX9" fmla="*/ 6537463 w 6537463"/>
              <a:gd name="connsiteY9" fmla="*/ 7149237 h 7505505"/>
              <a:gd name="connsiteX0" fmla="*/ 579175 w 6540588"/>
              <a:gd name="connsiteY0" fmla="*/ 291 h 7505505"/>
              <a:gd name="connsiteX1" fmla="*/ 9159 w 6540588"/>
              <a:gd name="connsiteY1" fmla="*/ 641559 h 7505505"/>
              <a:gd name="connsiteX2" fmla="*/ 44785 w 6540588"/>
              <a:gd name="connsiteY2" fmla="*/ 3574764 h 7505505"/>
              <a:gd name="connsiteX3" fmla="*/ 402086 w 6540588"/>
              <a:gd name="connsiteY3" fmla="*/ 3895399 h 7505505"/>
              <a:gd name="connsiteX4" fmla="*/ 2789026 w 6540588"/>
              <a:gd name="connsiteY4" fmla="*/ 3919149 h 7505505"/>
              <a:gd name="connsiteX5" fmla="*/ 3488630 w 6540588"/>
              <a:gd name="connsiteY5" fmla="*/ 4037902 h 7505505"/>
              <a:gd name="connsiteX6" fmla="*/ 531674 w 6540588"/>
              <a:gd name="connsiteY6" fmla="*/ 7267990 h 7505505"/>
              <a:gd name="connsiteX7" fmla="*/ 3690510 w 6540588"/>
              <a:gd name="connsiteY7" fmla="*/ 7267990 h 7505505"/>
              <a:gd name="connsiteX8" fmla="*/ 4034894 w 6540588"/>
              <a:gd name="connsiteY8" fmla="*/ 7149237 h 7505505"/>
              <a:gd name="connsiteX9" fmla="*/ 6540588 w 6540588"/>
              <a:gd name="connsiteY9" fmla="*/ 7149237 h 7505505"/>
              <a:gd name="connsiteX0" fmla="*/ 570437 w 6531850"/>
              <a:gd name="connsiteY0" fmla="*/ 291 h 7505505"/>
              <a:gd name="connsiteX1" fmla="*/ 421 w 6531850"/>
              <a:gd name="connsiteY1" fmla="*/ 641559 h 7505505"/>
              <a:gd name="connsiteX2" fmla="*/ 36047 w 6531850"/>
              <a:gd name="connsiteY2" fmla="*/ 3574764 h 7505505"/>
              <a:gd name="connsiteX3" fmla="*/ 393348 w 6531850"/>
              <a:gd name="connsiteY3" fmla="*/ 3895399 h 7505505"/>
              <a:gd name="connsiteX4" fmla="*/ 2780288 w 6531850"/>
              <a:gd name="connsiteY4" fmla="*/ 3919149 h 7505505"/>
              <a:gd name="connsiteX5" fmla="*/ 3479892 w 6531850"/>
              <a:gd name="connsiteY5" fmla="*/ 4037902 h 7505505"/>
              <a:gd name="connsiteX6" fmla="*/ 522936 w 6531850"/>
              <a:gd name="connsiteY6" fmla="*/ 7267990 h 7505505"/>
              <a:gd name="connsiteX7" fmla="*/ 3681772 w 6531850"/>
              <a:gd name="connsiteY7" fmla="*/ 7267990 h 7505505"/>
              <a:gd name="connsiteX8" fmla="*/ 4026156 w 6531850"/>
              <a:gd name="connsiteY8" fmla="*/ 7149237 h 7505505"/>
              <a:gd name="connsiteX9" fmla="*/ 6531850 w 6531850"/>
              <a:gd name="connsiteY9" fmla="*/ 7149237 h 7505505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780288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780288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780288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934667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934667 w 6531850"/>
              <a:gd name="connsiteY4" fmla="*/ 3919149 h 7443933"/>
              <a:gd name="connsiteX5" fmla="*/ 3004879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36017"/>
              <a:gd name="connsiteX1" fmla="*/ 421 w 6531850"/>
              <a:gd name="connsiteY1" fmla="*/ 641559 h 7436017"/>
              <a:gd name="connsiteX2" fmla="*/ 36047 w 6531850"/>
              <a:gd name="connsiteY2" fmla="*/ 3574764 h 7436017"/>
              <a:gd name="connsiteX3" fmla="*/ 393348 w 6531850"/>
              <a:gd name="connsiteY3" fmla="*/ 3895399 h 7436017"/>
              <a:gd name="connsiteX4" fmla="*/ 2934667 w 6531850"/>
              <a:gd name="connsiteY4" fmla="*/ 3919149 h 7436017"/>
              <a:gd name="connsiteX5" fmla="*/ 2945502 w 6531850"/>
              <a:gd name="connsiteY5" fmla="*/ 4976053 h 7436017"/>
              <a:gd name="connsiteX6" fmla="*/ 522936 w 6531850"/>
              <a:gd name="connsiteY6" fmla="*/ 7267990 h 7436017"/>
              <a:gd name="connsiteX7" fmla="*/ 3681772 w 6531850"/>
              <a:gd name="connsiteY7" fmla="*/ 7267990 h 7436017"/>
              <a:gd name="connsiteX8" fmla="*/ 4026156 w 6531850"/>
              <a:gd name="connsiteY8" fmla="*/ 7149237 h 7436017"/>
              <a:gd name="connsiteX9" fmla="*/ 6531850 w 6531850"/>
              <a:gd name="connsiteY9" fmla="*/ 7149237 h 7436017"/>
              <a:gd name="connsiteX0" fmla="*/ 570437 w 6531850"/>
              <a:gd name="connsiteY0" fmla="*/ 291 h 7436017"/>
              <a:gd name="connsiteX1" fmla="*/ 421 w 6531850"/>
              <a:gd name="connsiteY1" fmla="*/ 641559 h 7436017"/>
              <a:gd name="connsiteX2" fmla="*/ 36047 w 6531850"/>
              <a:gd name="connsiteY2" fmla="*/ 3574764 h 7436017"/>
              <a:gd name="connsiteX3" fmla="*/ 393348 w 6531850"/>
              <a:gd name="connsiteY3" fmla="*/ 3895399 h 7436017"/>
              <a:gd name="connsiteX4" fmla="*/ 2934667 w 6531850"/>
              <a:gd name="connsiteY4" fmla="*/ 3919149 h 7436017"/>
              <a:gd name="connsiteX5" fmla="*/ 2945502 w 6531850"/>
              <a:gd name="connsiteY5" fmla="*/ 4976053 h 7436017"/>
              <a:gd name="connsiteX6" fmla="*/ 522936 w 6531850"/>
              <a:gd name="connsiteY6" fmla="*/ 7267990 h 7436017"/>
              <a:gd name="connsiteX7" fmla="*/ 3681772 w 6531850"/>
              <a:gd name="connsiteY7" fmla="*/ 7267990 h 7436017"/>
              <a:gd name="connsiteX8" fmla="*/ 4026156 w 6531850"/>
              <a:gd name="connsiteY8" fmla="*/ 7149237 h 7436017"/>
              <a:gd name="connsiteX9" fmla="*/ 6531850 w 6531850"/>
              <a:gd name="connsiteY9" fmla="*/ 7149237 h 7436017"/>
              <a:gd name="connsiteX0" fmla="*/ 570437 w 6531850"/>
              <a:gd name="connsiteY0" fmla="*/ 291 h 7409630"/>
              <a:gd name="connsiteX1" fmla="*/ 421 w 6531850"/>
              <a:gd name="connsiteY1" fmla="*/ 641559 h 7409630"/>
              <a:gd name="connsiteX2" fmla="*/ 36047 w 6531850"/>
              <a:gd name="connsiteY2" fmla="*/ 3574764 h 7409630"/>
              <a:gd name="connsiteX3" fmla="*/ 393348 w 6531850"/>
              <a:gd name="connsiteY3" fmla="*/ 3895399 h 7409630"/>
              <a:gd name="connsiteX4" fmla="*/ 2934667 w 6531850"/>
              <a:gd name="connsiteY4" fmla="*/ 3919149 h 7409630"/>
              <a:gd name="connsiteX5" fmla="*/ 2945502 w 6531850"/>
              <a:gd name="connsiteY5" fmla="*/ 4976053 h 7409630"/>
              <a:gd name="connsiteX6" fmla="*/ 2293402 w 6531850"/>
              <a:gd name="connsiteY6" fmla="*/ 5332313 h 7409630"/>
              <a:gd name="connsiteX7" fmla="*/ 522936 w 6531850"/>
              <a:gd name="connsiteY7" fmla="*/ 7267990 h 7409630"/>
              <a:gd name="connsiteX8" fmla="*/ 3681772 w 6531850"/>
              <a:gd name="connsiteY8" fmla="*/ 7267990 h 7409630"/>
              <a:gd name="connsiteX9" fmla="*/ 4026156 w 6531850"/>
              <a:gd name="connsiteY9" fmla="*/ 7149237 h 7409630"/>
              <a:gd name="connsiteX10" fmla="*/ 6531850 w 6531850"/>
              <a:gd name="connsiteY10" fmla="*/ 7149237 h 7409630"/>
              <a:gd name="connsiteX0" fmla="*/ 570437 w 6531850"/>
              <a:gd name="connsiteY0" fmla="*/ 291 h 7441294"/>
              <a:gd name="connsiteX1" fmla="*/ 421 w 6531850"/>
              <a:gd name="connsiteY1" fmla="*/ 641559 h 7441294"/>
              <a:gd name="connsiteX2" fmla="*/ 36047 w 6531850"/>
              <a:gd name="connsiteY2" fmla="*/ 3574764 h 7441294"/>
              <a:gd name="connsiteX3" fmla="*/ 393348 w 6531850"/>
              <a:gd name="connsiteY3" fmla="*/ 3895399 h 7441294"/>
              <a:gd name="connsiteX4" fmla="*/ 2934667 w 6531850"/>
              <a:gd name="connsiteY4" fmla="*/ 3919149 h 7441294"/>
              <a:gd name="connsiteX5" fmla="*/ 2945502 w 6531850"/>
              <a:gd name="connsiteY5" fmla="*/ 4976053 h 7441294"/>
              <a:gd name="connsiteX6" fmla="*/ 987116 w 6531850"/>
              <a:gd name="connsiteY6" fmla="*/ 4904801 h 7441294"/>
              <a:gd name="connsiteX7" fmla="*/ 522936 w 6531850"/>
              <a:gd name="connsiteY7" fmla="*/ 7267990 h 7441294"/>
              <a:gd name="connsiteX8" fmla="*/ 3681772 w 6531850"/>
              <a:gd name="connsiteY8" fmla="*/ 7267990 h 7441294"/>
              <a:gd name="connsiteX9" fmla="*/ 4026156 w 6531850"/>
              <a:gd name="connsiteY9" fmla="*/ 7149237 h 7441294"/>
              <a:gd name="connsiteX10" fmla="*/ 6531850 w 6531850"/>
              <a:gd name="connsiteY10" fmla="*/ 7149237 h 7441294"/>
              <a:gd name="connsiteX0" fmla="*/ 570437 w 6531850"/>
              <a:gd name="connsiteY0" fmla="*/ 291 h 7441294"/>
              <a:gd name="connsiteX1" fmla="*/ 421 w 6531850"/>
              <a:gd name="connsiteY1" fmla="*/ 641559 h 7441294"/>
              <a:gd name="connsiteX2" fmla="*/ 36047 w 6531850"/>
              <a:gd name="connsiteY2" fmla="*/ 3574764 h 7441294"/>
              <a:gd name="connsiteX3" fmla="*/ 393348 w 6531850"/>
              <a:gd name="connsiteY3" fmla="*/ 3895399 h 7441294"/>
              <a:gd name="connsiteX4" fmla="*/ 2934667 w 6531850"/>
              <a:gd name="connsiteY4" fmla="*/ 3919149 h 7441294"/>
              <a:gd name="connsiteX5" fmla="*/ 2945502 w 6531850"/>
              <a:gd name="connsiteY5" fmla="*/ 4976053 h 7441294"/>
              <a:gd name="connsiteX6" fmla="*/ 987116 w 6531850"/>
              <a:gd name="connsiteY6" fmla="*/ 4904801 h 7441294"/>
              <a:gd name="connsiteX7" fmla="*/ 522936 w 6531850"/>
              <a:gd name="connsiteY7" fmla="*/ 7267990 h 7441294"/>
              <a:gd name="connsiteX8" fmla="*/ 3681772 w 6531850"/>
              <a:gd name="connsiteY8" fmla="*/ 7267990 h 7441294"/>
              <a:gd name="connsiteX9" fmla="*/ 4026156 w 6531850"/>
              <a:gd name="connsiteY9" fmla="*/ 7149237 h 7441294"/>
              <a:gd name="connsiteX10" fmla="*/ 6531850 w 6531850"/>
              <a:gd name="connsiteY10" fmla="*/ 7149237 h 7441294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360377"/>
              <a:gd name="connsiteX1" fmla="*/ 421 w 6531850"/>
              <a:gd name="connsiteY1" fmla="*/ 641559 h 7360377"/>
              <a:gd name="connsiteX2" fmla="*/ 36047 w 6531850"/>
              <a:gd name="connsiteY2" fmla="*/ 3574764 h 7360377"/>
              <a:gd name="connsiteX3" fmla="*/ 393348 w 6531850"/>
              <a:gd name="connsiteY3" fmla="*/ 3895399 h 7360377"/>
              <a:gd name="connsiteX4" fmla="*/ 2934667 w 6531850"/>
              <a:gd name="connsiteY4" fmla="*/ 3919149 h 7360377"/>
              <a:gd name="connsiteX5" fmla="*/ 2945502 w 6531850"/>
              <a:gd name="connsiteY5" fmla="*/ 4976053 h 7360377"/>
              <a:gd name="connsiteX6" fmla="*/ 773360 w 6531850"/>
              <a:gd name="connsiteY6" fmla="*/ 4987928 h 7360377"/>
              <a:gd name="connsiteX7" fmla="*/ 250846 w 6531850"/>
              <a:gd name="connsiteY7" fmla="*/ 5997332 h 7360377"/>
              <a:gd name="connsiteX8" fmla="*/ 522936 w 6531850"/>
              <a:gd name="connsiteY8" fmla="*/ 7267990 h 7360377"/>
              <a:gd name="connsiteX9" fmla="*/ 3681772 w 6531850"/>
              <a:gd name="connsiteY9" fmla="*/ 7267990 h 7360377"/>
              <a:gd name="connsiteX10" fmla="*/ 4026156 w 6531850"/>
              <a:gd name="connsiteY10" fmla="*/ 7149237 h 7360377"/>
              <a:gd name="connsiteX11" fmla="*/ 6531850 w 6531850"/>
              <a:gd name="connsiteY11" fmla="*/ 7149237 h 7360377"/>
              <a:gd name="connsiteX0" fmla="*/ 570437 w 6531850"/>
              <a:gd name="connsiteY0" fmla="*/ 291 h 7360377"/>
              <a:gd name="connsiteX1" fmla="*/ 421 w 6531850"/>
              <a:gd name="connsiteY1" fmla="*/ 641559 h 7360377"/>
              <a:gd name="connsiteX2" fmla="*/ 36047 w 6531850"/>
              <a:gd name="connsiteY2" fmla="*/ 3574764 h 7360377"/>
              <a:gd name="connsiteX3" fmla="*/ 393348 w 6531850"/>
              <a:gd name="connsiteY3" fmla="*/ 3895399 h 7360377"/>
              <a:gd name="connsiteX4" fmla="*/ 2934667 w 6531850"/>
              <a:gd name="connsiteY4" fmla="*/ 3919149 h 7360377"/>
              <a:gd name="connsiteX5" fmla="*/ 2945502 w 6531850"/>
              <a:gd name="connsiteY5" fmla="*/ 4976053 h 7360377"/>
              <a:gd name="connsiteX6" fmla="*/ 773360 w 6531850"/>
              <a:gd name="connsiteY6" fmla="*/ 4987928 h 7360377"/>
              <a:gd name="connsiteX7" fmla="*/ 250846 w 6531850"/>
              <a:gd name="connsiteY7" fmla="*/ 5997332 h 7360377"/>
              <a:gd name="connsiteX8" fmla="*/ 522936 w 6531850"/>
              <a:gd name="connsiteY8" fmla="*/ 7267990 h 7360377"/>
              <a:gd name="connsiteX9" fmla="*/ 3681772 w 6531850"/>
              <a:gd name="connsiteY9" fmla="*/ 7267990 h 7360377"/>
              <a:gd name="connsiteX10" fmla="*/ 4026156 w 6531850"/>
              <a:gd name="connsiteY10" fmla="*/ 7149237 h 7360377"/>
              <a:gd name="connsiteX11" fmla="*/ 6531850 w 6531850"/>
              <a:gd name="connsiteY11" fmla="*/ 7149237 h 7360377"/>
              <a:gd name="connsiteX0" fmla="*/ 570437 w 6531850"/>
              <a:gd name="connsiteY0" fmla="*/ 291 h 7360377"/>
              <a:gd name="connsiteX1" fmla="*/ 421 w 6531850"/>
              <a:gd name="connsiteY1" fmla="*/ 641559 h 7360377"/>
              <a:gd name="connsiteX2" fmla="*/ 36047 w 6531850"/>
              <a:gd name="connsiteY2" fmla="*/ 3574764 h 7360377"/>
              <a:gd name="connsiteX3" fmla="*/ 393348 w 6531850"/>
              <a:gd name="connsiteY3" fmla="*/ 3895399 h 7360377"/>
              <a:gd name="connsiteX4" fmla="*/ 2934667 w 6531850"/>
              <a:gd name="connsiteY4" fmla="*/ 3919149 h 7360377"/>
              <a:gd name="connsiteX5" fmla="*/ 2945502 w 6531850"/>
              <a:gd name="connsiteY5" fmla="*/ 4976053 h 7360377"/>
              <a:gd name="connsiteX6" fmla="*/ 773360 w 6531850"/>
              <a:gd name="connsiteY6" fmla="*/ 4987928 h 7360377"/>
              <a:gd name="connsiteX7" fmla="*/ 250846 w 6531850"/>
              <a:gd name="connsiteY7" fmla="*/ 5997332 h 7360377"/>
              <a:gd name="connsiteX8" fmla="*/ 522936 w 6531850"/>
              <a:gd name="connsiteY8" fmla="*/ 7267990 h 7360377"/>
              <a:gd name="connsiteX9" fmla="*/ 3681772 w 6531850"/>
              <a:gd name="connsiteY9" fmla="*/ 7267990 h 7360377"/>
              <a:gd name="connsiteX10" fmla="*/ 4026156 w 6531850"/>
              <a:gd name="connsiteY10" fmla="*/ 7149237 h 7360377"/>
              <a:gd name="connsiteX11" fmla="*/ 6531850 w 6531850"/>
              <a:gd name="connsiteY11" fmla="*/ 7149237 h 7360377"/>
              <a:gd name="connsiteX0" fmla="*/ 570437 w 6531850"/>
              <a:gd name="connsiteY0" fmla="*/ 291 h 7269592"/>
              <a:gd name="connsiteX1" fmla="*/ 421 w 6531850"/>
              <a:gd name="connsiteY1" fmla="*/ 641559 h 7269592"/>
              <a:gd name="connsiteX2" fmla="*/ 36047 w 6531850"/>
              <a:gd name="connsiteY2" fmla="*/ 3574764 h 7269592"/>
              <a:gd name="connsiteX3" fmla="*/ 393348 w 6531850"/>
              <a:gd name="connsiteY3" fmla="*/ 3895399 h 7269592"/>
              <a:gd name="connsiteX4" fmla="*/ 2934667 w 6531850"/>
              <a:gd name="connsiteY4" fmla="*/ 3919149 h 7269592"/>
              <a:gd name="connsiteX5" fmla="*/ 2945502 w 6531850"/>
              <a:gd name="connsiteY5" fmla="*/ 4976053 h 7269592"/>
              <a:gd name="connsiteX6" fmla="*/ 773360 w 6531850"/>
              <a:gd name="connsiteY6" fmla="*/ 4987928 h 7269592"/>
              <a:gd name="connsiteX7" fmla="*/ 250846 w 6531850"/>
              <a:gd name="connsiteY7" fmla="*/ 5997332 h 7269592"/>
              <a:gd name="connsiteX8" fmla="*/ 677315 w 6531850"/>
              <a:gd name="connsiteY8" fmla="*/ 7042359 h 7269592"/>
              <a:gd name="connsiteX9" fmla="*/ 3681772 w 6531850"/>
              <a:gd name="connsiteY9" fmla="*/ 7267990 h 7269592"/>
              <a:gd name="connsiteX10" fmla="*/ 4026156 w 6531850"/>
              <a:gd name="connsiteY10" fmla="*/ 7149237 h 7269592"/>
              <a:gd name="connsiteX11" fmla="*/ 6531850 w 6531850"/>
              <a:gd name="connsiteY11" fmla="*/ 7149237 h 7269592"/>
              <a:gd name="connsiteX0" fmla="*/ 570437 w 6531850"/>
              <a:gd name="connsiteY0" fmla="*/ 291 h 7269592"/>
              <a:gd name="connsiteX1" fmla="*/ 421 w 6531850"/>
              <a:gd name="connsiteY1" fmla="*/ 641559 h 7269592"/>
              <a:gd name="connsiteX2" fmla="*/ 36047 w 6531850"/>
              <a:gd name="connsiteY2" fmla="*/ 3574764 h 7269592"/>
              <a:gd name="connsiteX3" fmla="*/ 393348 w 6531850"/>
              <a:gd name="connsiteY3" fmla="*/ 3895399 h 7269592"/>
              <a:gd name="connsiteX4" fmla="*/ 2934667 w 6531850"/>
              <a:gd name="connsiteY4" fmla="*/ 3919149 h 7269592"/>
              <a:gd name="connsiteX5" fmla="*/ 2945502 w 6531850"/>
              <a:gd name="connsiteY5" fmla="*/ 4976053 h 7269592"/>
              <a:gd name="connsiteX6" fmla="*/ 773360 w 6531850"/>
              <a:gd name="connsiteY6" fmla="*/ 4987928 h 7269592"/>
              <a:gd name="connsiteX7" fmla="*/ 250846 w 6531850"/>
              <a:gd name="connsiteY7" fmla="*/ 5997332 h 7269592"/>
              <a:gd name="connsiteX8" fmla="*/ 677315 w 6531850"/>
              <a:gd name="connsiteY8" fmla="*/ 7042359 h 7269592"/>
              <a:gd name="connsiteX9" fmla="*/ 3681772 w 6531850"/>
              <a:gd name="connsiteY9" fmla="*/ 7267990 h 7269592"/>
              <a:gd name="connsiteX10" fmla="*/ 4026156 w 6531850"/>
              <a:gd name="connsiteY10" fmla="*/ 7149237 h 7269592"/>
              <a:gd name="connsiteX11" fmla="*/ 6531850 w 6531850"/>
              <a:gd name="connsiteY11" fmla="*/ 7149237 h 7269592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182889"/>
              <a:gd name="connsiteX1" fmla="*/ 421 w 6531850"/>
              <a:gd name="connsiteY1" fmla="*/ 641559 h 7182889"/>
              <a:gd name="connsiteX2" fmla="*/ 36047 w 6531850"/>
              <a:gd name="connsiteY2" fmla="*/ 3574764 h 7182889"/>
              <a:gd name="connsiteX3" fmla="*/ 393348 w 6531850"/>
              <a:gd name="connsiteY3" fmla="*/ 3895399 h 7182889"/>
              <a:gd name="connsiteX4" fmla="*/ 2934667 w 6531850"/>
              <a:gd name="connsiteY4" fmla="*/ 3919149 h 7182889"/>
              <a:gd name="connsiteX5" fmla="*/ 2945502 w 6531850"/>
              <a:gd name="connsiteY5" fmla="*/ 4976053 h 7182889"/>
              <a:gd name="connsiteX6" fmla="*/ 773360 w 6531850"/>
              <a:gd name="connsiteY6" fmla="*/ 4987928 h 7182889"/>
              <a:gd name="connsiteX7" fmla="*/ 250846 w 6531850"/>
              <a:gd name="connsiteY7" fmla="*/ 5997332 h 7182889"/>
              <a:gd name="connsiteX8" fmla="*/ 724816 w 6531850"/>
              <a:gd name="connsiteY8" fmla="*/ 7077985 h 7182889"/>
              <a:gd name="connsiteX9" fmla="*/ 4026156 w 6531850"/>
              <a:gd name="connsiteY9" fmla="*/ 7149237 h 7182889"/>
              <a:gd name="connsiteX10" fmla="*/ 6531850 w 6531850"/>
              <a:gd name="connsiteY10" fmla="*/ 7149237 h 7182889"/>
              <a:gd name="connsiteX0" fmla="*/ 570437 w 6531850"/>
              <a:gd name="connsiteY0" fmla="*/ 291 h 7159360"/>
              <a:gd name="connsiteX1" fmla="*/ 421 w 6531850"/>
              <a:gd name="connsiteY1" fmla="*/ 641559 h 7159360"/>
              <a:gd name="connsiteX2" fmla="*/ 36047 w 6531850"/>
              <a:gd name="connsiteY2" fmla="*/ 3574764 h 7159360"/>
              <a:gd name="connsiteX3" fmla="*/ 393348 w 6531850"/>
              <a:gd name="connsiteY3" fmla="*/ 3895399 h 7159360"/>
              <a:gd name="connsiteX4" fmla="*/ 2934667 w 6531850"/>
              <a:gd name="connsiteY4" fmla="*/ 3919149 h 7159360"/>
              <a:gd name="connsiteX5" fmla="*/ 2945502 w 6531850"/>
              <a:gd name="connsiteY5" fmla="*/ 4976053 h 7159360"/>
              <a:gd name="connsiteX6" fmla="*/ 773360 w 6531850"/>
              <a:gd name="connsiteY6" fmla="*/ 4987928 h 7159360"/>
              <a:gd name="connsiteX7" fmla="*/ 250846 w 6531850"/>
              <a:gd name="connsiteY7" fmla="*/ 5997332 h 7159360"/>
              <a:gd name="connsiteX8" fmla="*/ 724816 w 6531850"/>
              <a:gd name="connsiteY8" fmla="*/ 7077985 h 7159360"/>
              <a:gd name="connsiteX9" fmla="*/ 3539268 w 6531850"/>
              <a:gd name="connsiteY9" fmla="*/ 7089860 h 7159360"/>
              <a:gd name="connsiteX10" fmla="*/ 6531850 w 6531850"/>
              <a:gd name="connsiteY10" fmla="*/ 7149237 h 7159360"/>
              <a:gd name="connsiteX0" fmla="*/ 570437 w 3539268"/>
              <a:gd name="connsiteY0" fmla="*/ 291 h 7159360"/>
              <a:gd name="connsiteX1" fmla="*/ 421 w 3539268"/>
              <a:gd name="connsiteY1" fmla="*/ 641559 h 7159360"/>
              <a:gd name="connsiteX2" fmla="*/ 36047 w 3539268"/>
              <a:gd name="connsiteY2" fmla="*/ 3574764 h 7159360"/>
              <a:gd name="connsiteX3" fmla="*/ 393348 w 3539268"/>
              <a:gd name="connsiteY3" fmla="*/ 3895399 h 7159360"/>
              <a:gd name="connsiteX4" fmla="*/ 2934667 w 3539268"/>
              <a:gd name="connsiteY4" fmla="*/ 3919149 h 7159360"/>
              <a:gd name="connsiteX5" fmla="*/ 2945502 w 3539268"/>
              <a:gd name="connsiteY5" fmla="*/ 4976053 h 7159360"/>
              <a:gd name="connsiteX6" fmla="*/ 773360 w 3539268"/>
              <a:gd name="connsiteY6" fmla="*/ 4987928 h 7159360"/>
              <a:gd name="connsiteX7" fmla="*/ 250846 w 3539268"/>
              <a:gd name="connsiteY7" fmla="*/ 5997332 h 7159360"/>
              <a:gd name="connsiteX8" fmla="*/ 724816 w 3539268"/>
              <a:gd name="connsiteY8" fmla="*/ 7077985 h 7159360"/>
              <a:gd name="connsiteX9" fmla="*/ 3539268 w 3539268"/>
              <a:gd name="connsiteY9" fmla="*/ 7089860 h 7159360"/>
              <a:gd name="connsiteX0" fmla="*/ 570437 w 3634271"/>
              <a:gd name="connsiteY0" fmla="*/ 291 h 7182889"/>
              <a:gd name="connsiteX1" fmla="*/ 421 w 3634271"/>
              <a:gd name="connsiteY1" fmla="*/ 641559 h 7182889"/>
              <a:gd name="connsiteX2" fmla="*/ 36047 w 3634271"/>
              <a:gd name="connsiteY2" fmla="*/ 3574764 h 7182889"/>
              <a:gd name="connsiteX3" fmla="*/ 393348 w 3634271"/>
              <a:gd name="connsiteY3" fmla="*/ 3895399 h 7182889"/>
              <a:gd name="connsiteX4" fmla="*/ 2934667 w 3634271"/>
              <a:gd name="connsiteY4" fmla="*/ 3919149 h 7182889"/>
              <a:gd name="connsiteX5" fmla="*/ 2945502 w 3634271"/>
              <a:gd name="connsiteY5" fmla="*/ 4976053 h 7182889"/>
              <a:gd name="connsiteX6" fmla="*/ 773360 w 3634271"/>
              <a:gd name="connsiteY6" fmla="*/ 4987928 h 7182889"/>
              <a:gd name="connsiteX7" fmla="*/ 250846 w 3634271"/>
              <a:gd name="connsiteY7" fmla="*/ 5997332 h 7182889"/>
              <a:gd name="connsiteX8" fmla="*/ 724816 w 3634271"/>
              <a:gd name="connsiteY8" fmla="*/ 7077985 h 7182889"/>
              <a:gd name="connsiteX9" fmla="*/ 3634271 w 3634271"/>
              <a:gd name="connsiteY9" fmla="*/ 7149237 h 7182889"/>
              <a:gd name="connsiteX0" fmla="*/ 570437 w 3634271"/>
              <a:gd name="connsiteY0" fmla="*/ 291 h 7186704"/>
              <a:gd name="connsiteX1" fmla="*/ 421 w 3634271"/>
              <a:gd name="connsiteY1" fmla="*/ 641559 h 7186704"/>
              <a:gd name="connsiteX2" fmla="*/ 36047 w 3634271"/>
              <a:gd name="connsiteY2" fmla="*/ 3574764 h 7186704"/>
              <a:gd name="connsiteX3" fmla="*/ 393348 w 3634271"/>
              <a:gd name="connsiteY3" fmla="*/ 3895399 h 7186704"/>
              <a:gd name="connsiteX4" fmla="*/ 2934667 w 3634271"/>
              <a:gd name="connsiteY4" fmla="*/ 3919149 h 7186704"/>
              <a:gd name="connsiteX5" fmla="*/ 2945502 w 3634271"/>
              <a:gd name="connsiteY5" fmla="*/ 4976053 h 7186704"/>
              <a:gd name="connsiteX6" fmla="*/ 773360 w 3634271"/>
              <a:gd name="connsiteY6" fmla="*/ 4987928 h 7186704"/>
              <a:gd name="connsiteX7" fmla="*/ 250846 w 3634271"/>
              <a:gd name="connsiteY7" fmla="*/ 5997332 h 7186704"/>
              <a:gd name="connsiteX8" fmla="*/ 724816 w 3634271"/>
              <a:gd name="connsiteY8" fmla="*/ 7077985 h 7186704"/>
              <a:gd name="connsiteX9" fmla="*/ 3634271 w 3634271"/>
              <a:gd name="connsiteY9" fmla="*/ 7149237 h 7186704"/>
              <a:gd name="connsiteX0" fmla="*/ 570437 w 3634271"/>
              <a:gd name="connsiteY0" fmla="*/ 291 h 7149237"/>
              <a:gd name="connsiteX1" fmla="*/ 421 w 3634271"/>
              <a:gd name="connsiteY1" fmla="*/ 641559 h 7149237"/>
              <a:gd name="connsiteX2" fmla="*/ 36047 w 3634271"/>
              <a:gd name="connsiteY2" fmla="*/ 3574764 h 7149237"/>
              <a:gd name="connsiteX3" fmla="*/ 393348 w 3634271"/>
              <a:gd name="connsiteY3" fmla="*/ 3895399 h 7149237"/>
              <a:gd name="connsiteX4" fmla="*/ 2934667 w 3634271"/>
              <a:gd name="connsiteY4" fmla="*/ 3919149 h 7149237"/>
              <a:gd name="connsiteX5" fmla="*/ 2945502 w 3634271"/>
              <a:gd name="connsiteY5" fmla="*/ 4976053 h 7149237"/>
              <a:gd name="connsiteX6" fmla="*/ 773360 w 3634271"/>
              <a:gd name="connsiteY6" fmla="*/ 4987928 h 7149237"/>
              <a:gd name="connsiteX7" fmla="*/ 250846 w 3634271"/>
              <a:gd name="connsiteY7" fmla="*/ 5997332 h 7149237"/>
              <a:gd name="connsiteX8" fmla="*/ 724816 w 3634271"/>
              <a:gd name="connsiteY8" fmla="*/ 7077985 h 7149237"/>
              <a:gd name="connsiteX9" fmla="*/ 3634271 w 3634271"/>
              <a:gd name="connsiteY9" fmla="*/ 7149237 h 7149237"/>
              <a:gd name="connsiteX0" fmla="*/ 570437 w 3634271"/>
              <a:gd name="connsiteY0" fmla="*/ 291 h 7149237"/>
              <a:gd name="connsiteX1" fmla="*/ 421 w 3634271"/>
              <a:gd name="connsiteY1" fmla="*/ 641559 h 7149237"/>
              <a:gd name="connsiteX2" fmla="*/ 36047 w 3634271"/>
              <a:gd name="connsiteY2" fmla="*/ 3574764 h 7149237"/>
              <a:gd name="connsiteX3" fmla="*/ 393348 w 3634271"/>
              <a:gd name="connsiteY3" fmla="*/ 3895399 h 7149237"/>
              <a:gd name="connsiteX4" fmla="*/ 2945502 w 3634271"/>
              <a:gd name="connsiteY4" fmla="*/ 4976053 h 7149237"/>
              <a:gd name="connsiteX5" fmla="*/ 773360 w 3634271"/>
              <a:gd name="connsiteY5" fmla="*/ 4987928 h 7149237"/>
              <a:gd name="connsiteX6" fmla="*/ 250846 w 3634271"/>
              <a:gd name="connsiteY6" fmla="*/ 5997332 h 7149237"/>
              <a:gd name="connsiteX7" fmla="*/ 724816 w 3634271"/>
              <a:gd name="connsiteY7" fmla="*/ 7077985 h 7149237"/>
              <a:gd name="connsiteX8" fmla="*/ 3634271 w 3634271"/>
              <a:gd name="connsiteY8" fmla="*/ 7149237 h 7149237"/>
              <a:gd name="connsiteX0" fmla="*/ 570437 w 3634271"/>
              <a:gd name="connsiteY0" fmla="*/ 291 h 7149237"/>
              <a:gd name="connsiteX1" fmla="*/ 421 w 3634271"/>
              <a:gd name="connsiteY1" fmla="*/ 641559 h 7149237"/>
              <a:gd name="connsiteX2" fmla="*/ 36047 w 3634271"/>
              <a:gd name="connsiteY2" fmla="*/ 3574764 h 7149237"/>
              <a:gd name="connsiteX3" fmla="*/ 393348 w 3634271"/>
              <a:gd name="connsiteY3" fmla="*/ 3895399 h 7149237"/>
              <a:gd name="connsiteX4" fmla="*/ 773360 w 3634271"/>
              <a:gd name="connsiteY4" fmla="*/ 4987928 h 7149237"/>
              <a:gd name="connsiteX5" fmla="*/ 250846 w 3634271"/>
              <a:gd name="connsiteY5" fmla="*/ 5997332 h 7149237"/>
              <a:gd name="connsiteX6" fmla="*/ 724816 w 3634271"/>
              <a:gd name="connsiteY6" fmla="*/ 7077985 h 7149237"/>
              <a:gd name="connsiteX7" fmla="*/ 3634271 w 3634271"/>
              <a:gd name="connsiteY7" fmla="*/ 7149237 h 7149237"/>
              <a:gd name="connsiteX0" fmla="*/ 570437 w 3634271"/>
              <a:gd name="connsiteY0" fmla="*/ 291 h 7149237"/>
              <a:gd name="connsiteX1" fmla="*/ 421 w 3634271"/>
              <a:gd name="connsiteY1" fmla="*/ 641559 h 7149237"/>
              <a:gd name="connsiteX2" fmla="*/ 36047 w 3634271"/>
              <a:gd name="connsiteY2" fmla="*/ 3574764 h 7149237"/>
              <a:gd name="connsiteX3" fmla="*/ 393348 w 3634271"/>
              <a:gd name="connsiteY3" fmla="*/ 3895399 h 7149237"/>
              <a:gd name="connsiteX4" fmla="*/ 250846 w 3634271"/>
              <a:gd name="connsiteY4" fmla="*/ 5997332 h 7149237"/>
              <a:gd name="connsiteX5" fmla="*/ 724816 w 3634271"/>
              <a:gd name="connsiteY5" fmla="*/ 7077985 h 7149237"/>
              <a:gd name="connsiteX6" fmla="*/ 3634271 w 3634271"/>
              <a:gd name="connsiteY6" fmla="*/ 7149237 h 7149237"/>
              <a:gd name="connsiteX0" fmla="*/ 572854 w 3636688"/>
              <a:gd name="connsiteY0" fmla="*/ 291 h 7149237"/>
              <a:gd name="connsiteX1" fmla="*/ 2838 w 3636688"/>
              <a:gd name="connsiteY1" fmla="*/ 641559 h 7149237"/>
              <a:gd name="connsiteX2" fmla="*/ 38464 w 3636688"/>
              <a:gd name="connsiteY2" fmla="*/ 3574764 h 7149237"/>
              <a:gd name="connsiteX3" fmla="*/ 253263 w 3636688"/>
              <a:gd name="connsiteY3" fmla="*/ 5997332 h 7149237"/>
              <a:gd name="connsiteX4" fmla="*/ 727233 w 3636688"/>
              <a:gd name="connsiteY4" fmla="*/ 7077985 h 7149237"/>
              <a:gd name="connsiteX5" fmla="*/ 3636688 w 3636688"/>
              <a:gd name="connsiteY5" fmla="*/ 7149237 h 7149237"/>
              <a:gd name="connsiteX0" fmla="*/ 617686 w 3681520"/>
              <a:gd name="connsiteY0" fmla="*/ 1340 h 7150286"/>
              <a:gd name="connsiteX1" fmla="*/ 47670 w 3681520"/>
              <a:gd name="connsiteY1" fmla="*/ 642608 h 7150286"/>
              <a:gd name="connsiteX2" fmla="*/ 60719 w 3681520"/>
              <a:gd name="connsiteY2" fmla="*/ 3587102 h 7150286"/>
              <a:gd name="connsiteX3" fmla="*/ 298095 w 3681520"/>
              <a:gd name="connsiteY3" fmla="*/ 5998381 h 7150286"/>
              <a:gd name="connsiteX4" fmla="*/ 772065 w 3681520"/>
              <a:gd name="connsiteY4" fmla="*/ 7079034 h 7150286"/>
              <a:gd name="connsiteX5" fmla="*/ 3681520 w 3681520"/>
              <a:gd name="connsiteY5" fmla="*/ 7150286 h 7150286"/>
              <a:gd name="connsiteX0" fmla="*/ 609716 w 3673550"/>
              <a:gd name="connsiteY0" fmla="*/ 1340 h 7150286"/>
              <a:gd name="connsiteX1" fmla="*/ 39700 w 3673550"/>
              <a:gd name="connsiteY1" fmla="*/ 642608 h 7150286"/>
              <a:gd name="connsiteX2" fmla="*/ 52749 w 3673550"/>
              <a:gd name="connsiteY2" fmla="*/ 3587102 h 7150286"/>
              <a:gd name="connsiteX3" fmla="*/ 290125 w 3673550"/>
              <a:gd name="connsiteY3" fmla="*/ 5998381 h 7150286"/>
              <a:gd name="connsiteX4" fmla="*/ 764095 w 3673550"/>
              <a:gd name="connsiteY4" fmla="*/ 7079034 h 7150286"/>
              <a:gd name="connsiteX5" fmla="*/ 3673550 w 3673550"/>
              <a:gd name="connsiteY5" fmla="*/ 7150286 h 7150286"/>
              <a:gd name="connsiteX0" fmla="*/ 609145 w 3672979"/>
              <a:gd name="connsiteY0" fmla="*/ 1340 h 7150286"/>
              <a:gd name="connsiteX1" fmla="*/ 39129 w 3672979"/>
              <a:gd name="connsiteY1" fmla="*/ 642608 h 7150286"/>
              <a:gd name="connsiteX2" fmla="*/ 52178 w 3672979"/>
              <a:gd name="connsiteY2" fmla="*/ 3587102 h 7150286"/>
              <a:gd name="connsiteX3" fmla="*/ 69569 w 3672979"/>
              <a:gd name="connsiteY3" fmla="*/ 3823145 h 7150286"/>
              <a:gd name="connsiteX4" fmla="*/ 289554 w 3672979"/>
              <a:gd name="connsiteY4" fmla="*/ 5998381 h 7150286"/>
              <a:gd name="connsiteX5" fmla="*/ 763524 w 3672979"/>
              <a:gd name="connsiteY5" fmla="*/ 7079034 h 7150286"/>
              <a:gd name="connsiteX6" fmla="*/ 3672979 w 3672979"/>
              <a:gd name="connsiteY6" fmla="*/ 7150286 h 7150286"/>
              <a:gd name="connsiteX0" fmla="*/ 615983 w 3679817"/>
              <a:gd name="connsiteY0" fmla="*/ 1340 h 7150286"/>
              <a:gd name="connsiteX1" fmla="*/ 45967 w 3679817"/>
              <a:gd name="connsiteY1" fmla="*/ 642608 h 7150286"/>
              <a:gd name="connsiteX2" fmla="*/ 59016 w 3679817"/>
              <a:gd name="connsiteY2" fmla="*/ 3587102 h 7150286"/>
              <a:gd name="connsiteX3" fmla="*/ 257030 w 3679817"/>
              <a:gd name="connsiteY3" fmla="*/ 4139234 h 7150286"/>
              <a:gd name="connsiteX4" fmla="*/ 296392 w 3679817"/>
              <a:gd name="connsiteY4" fmla="*/ 5998381 h 7150286"/>
              <a:gd name="connsiteX5" fmla="*/ 770362 w 3679817"/>
              <a:gd name="connsiteY5" fmla="*/ 7079034 h 7150286"/>
              <a:gd name="connsiteX6" fmla="*/ 3679817 w 3679817"/>
              <a:gd name="connsiteY6" fmla="*/ 7150286 h 7150286"/>
              <a:gd name="connsiteX0" fmla="*/ 615043 w 3678877"/>
              <a:gd name="connsiteY0" fmla="*/ 1340 h 7150286"/>
              <a:gd name="connsiteX1" fmla="*/ 45027 w 3678877"/>
              <a:gd name="connsiteY1" fmla="*/ 642608 h 7150286"/>
              <a:gd name="connsiteX2" fmla="*/ 58076 w 3678877"/>
              <a:gd name="connsiteY2" fmla="*/ 3587102 h 7150286"/>
              <a:gd name="connsiteX3" fmla="*/ 233512 w 3678877"/>
              <a:gd name="connsiteY3" fmla="*/ 4455323 h 7150286"/>
              <a:gd name="connsiteX4" fmla="*/ 295452 w 3678877"/>
              <a:gd name="connsiteY4" fmla="*/ 5998381 h 7150286"/>
              <a:gd name="connsiteX5" fmla="*/ 769422 w 3678877"/>
              <a:gd name="connsiteY5" fmla="*/ 7079034 h 7150286"/>
              <a:gd name="connsiteX6" fmla="*/ 3678877 w 3678877"/>
              <a:gd name="connsiteY6" fmla="*/ 7150286 h 7150286"/>
              <a:gd name="connsiteX0" fmla="*/ 615043 w 3678877"/>
              <a:gd name="connsiteY0" fmla="*/ 1340 h 7150286"/>
              <a:gd name="connsiteX1" fmla="*/ 45027 w 3678877"/>
              <a:gd name="connsiteY1" fmla="*/ 642608 h 7150286"/>
              <a:gd name="connsiteX2" fmla="*/ 58076 w 3678877"/>
              <a:gd name="connsiteY2" fmla="*/ 3587102 h 7150286"/>
              <a:gd name="connsiteX3" fmla="*/ 233512 w 3678877"/>
              <a:gd name="connsiteY3" fmla="*/ 4455323 h 7150286"/>
              <a:gd name="connsiteX4" fmla="*/ 295452 w 3678877"/>
              <a:gd name="connsiteY4" fmla="*/ 5998381 h 7150286"/>
              <a:gd name="connsiteX5" fmla="*/ 769422 w 3678877"/>
              <a:gd name="connsiteY5" fmla="*/ 7079034 h 7150286"/>
              <a:gd name="connsiteX6" fmla="*/ 3678877 w 3678877"/>
              <a:gd name="connsiteY6" fmla="*/ 7150286 h 7150286"/>
              <a:gd name="connsiteX0" fmla="*/ 615043 w 3678877"/>
              <a:gd name="connsiteY0" fmla="*/ 1340 h 7150286"/>
              <a:gd name="connsiteX1" fmla="*/ 45027 w 3678877"/>
              <a:gd name="connsiteY1" fmla="*/ 642608 h 7150286"/>
              <a:gd name="connsiteX2" fmla="*/ 58076 w 3678877"/>
              <a:gd name="connsiteY2" fmla="*/ 3587102 h 7150286"/>
              <a:gd name="connsiteX3" fmla="*/ 233512 w 3678877"/>
              <a:gd name="connsiteY3" fmla="*/ 4455323 h 7150286"/>
              <a:gd name="connsiteX4" fmla="*/ 295452 w 3678877"/>
              <a:gd name="connsiteY4" fmla="*/ 5998381 h 7150286"/>
              <a:gd name="connsiteX5" fmla="*/ 769422 w 3678877"/>
              <a:gd name="connsiteY5" fmla="*/ 7079034 h 7150286"/>
              <a:gd name="connsiteX6" fmla="*/ 3678877 w 3678877"/>
              <a:gd name="connsiteY6" fmla="*/ 7150286 h 7150286"/>
              <a:gd name="connsiteX0" fmla="*/ 615043 w 3678877"/>
              <a:gd name="connsiteY0" fmla="*/ 1340 h 7150286"/>
              <a:gd name="connsiteX1" fmla="*/ 45027 w 3678877"/>
              <a:gd name="connsiteY1" fmla="*/ 642608 h 7150286"/>
              <a:gd name="connsiteX2" fmla="*/ 58076 w 3678877"/>
              <a:gd name="connsiteY2" fmla="*/ 3587102 h 7150286"/>
              <a:gd name="connsiteX3" fmla="*/ 233512 w 3678877"/>
              <a:gd name="connsiteY3" fmla="*/ 4455323 h 7150286"/>
              <a:gd name="connsiteX4" fmla="*/ 227719 w 3678877"/>
              <a:gd name="connsiteY4" fmla="*/ 6054826 h 7150286"/>
              <a:gd name="connsiteX5" fmla="*/ 769422 w 3678877"/>
              <a:gd name="connsiteY5" fmla="*/ 7079034 h 7150286"/>
              <a:gd name="connsiteX6" fmla="*/ 3678877 w 3678877"/>
              <a:gd name="connsiteY6" fmla="*/ 7150286 h 7150286"/>
              <a:gd name="connsiteX0" fmla="*/ 615043 w 3678877"/>
              <a:gd name="connsiteY0" fmla="*/ 7013 h 7155959"/>
              <a:gd name="connsiteX1" fmla="*/ 45027 w 3678877"/>
              <a:gd name="connsiteY1" fmla="*/ 535393 h 7155959"/>
              <a:gd name="connsiteX2" fmla="*/ 58076 w 3678877"/>
              <a:gd name="connsiteY2" fmla="*/ 3592775 h 7155959"/>
              <a:gd name="connsiteX3" fmla="*/ 233512 w 3678877"/>
              <a:gd name="connsiteY3" fmla="*/ 4460996 h 7155959"/>
              <a:gd name="connsiteX4" fmla="*/ 227719 w 3678877"/>
              <a:gd name="connsiteY4" fmla="*/ 6060499 h 7155959"/>
              <a:gd name="connsiteX5" fmla="*/ 769422 w 3678877"/>
              <a:gd name="connsiteY5" fmla="*/ 7084707 h 7155959"/>
              <a:gd name="connsiteX6" fmla="*/ 3678877 w 3678877"/>
              <a:gd name="connsiteY6" fmla="*/ 7155959 h 7155959"/>
              <a:gd name="connsiteX0" fmla="*/ 580602 w 3644436"/>
              <a:gd name="connsiteY0" fmla="*/ 586 h 7149532"/>
              <a:gd name="connsiteX1" fmla="*/ 10586 w 3644436"/>
              <a:gd name="connsiteY1" fmla="*/ 528966 h 7149532"/>
              <a:gd name="connsiteX2" fmla="*/ 23635 w 3644436"/>
              <a:gd name="connsiteY2" fmla="*/ 3586348 h 7149532"/>
              <a:gd name="connsiteX3" fmla="*/ 199071 w 3644436"/>
              <a:gd name="connsiteY3" fmla="*/ 4454569 h 7149532"/>
              <a:gd name="connsiteX4" fmla="*/ 193278 w 3644436"/>
              <a:gd name="connsiteY4" fmla="*/ 6054072 h 7149532"/>
              <a:gd name="connsiteX5" fmla="*/ 734981 w 3644436"/>
              <a:gd name="connsiteY5" fmla="*/ 7078280 h 7149532"/>
              <a:gd name="connsiteX6" fmla="*/ 3644436 w 3644436"/>
              <a:gd name="connsiteY6" fmla="*/ 7149532 h 7149532"/>
              <a:gd name="connsiteX0" fmla="*/ 580602 w 3644436"/>
              <a:gd name="connsiteY0" fmla="*/ 586 h 7149532"/>
              <a:gd name="connsiteX1" fmla="*/ 10586 w 3644436"/>
              <a:gd name="connsiteY1" fmla="*/ 528966 h 7149532"/>
              <a:gd name="connsiteX2" fmla="*/ 23635 w 3644436"/>
              <a:gd name="connsiteY2" fmla="*/ 3586348 h 7149532"/>
              <a:gd name="connsiteX3" fmla="*/ 199071 w 3644436"/>
              <a:gd name="connsiteY3" fmla="*/ 4273946 h 7149532"/>
              <a:gd name="connsiteX4" fmla="*/ 193278 w 3644436"/>
              <a:gd name="connsiteY4" fmla="*/ 6054072 h 7149532"/>
              <a:gd name="connsiteX5" fmla="*/ 734981 w 3644436"/>
              <a:gd name="connsiteY5" fmla="*/ 7078280 h 7149532"/>
              <a:gd name="connsiteX6" fmla="*/ 3644436 w 3644436"/>
              <a:gd name="connsiteY6" fmla="*/ 7149532 h 7149532"/>
              <a:gd name="connsiteX0" fmla="*/ 580602 w 3644436"/>
              <a:gd name="connsiteY0" fmla="*/ 586 h 7149532"/>
              <a:gd name="connsiteX1" fmla="*/ 10586 w 3644436"/>
              <a:gd name="connsiteY1" fmla="*/ 528966 h 7149532"/>
              <a:gd name="connsiteX2" fmla="*/ 23635 w 3644436"/>
              <a:gd name="connsiteY2" fmla="*/ 3586348 h 7149532"/>
              <a:gd name="connsiteX3" fmla="*/ 199071 w 3644436"/>
              <a:gd name="connsiteY3" fmla="*/ 4273946 h 7149532"/>
              <a:gd name="connsiteX4" fmla="*/ 227144 w 3644436"/>
              <a:gd name="connsiteY4" fmla="*/ 6054072 h 7149532"/>
              <a:gd name="connsiteX5" fmla="*/ 734981 w 3644436"/>
              <a:gd name="connsiteY5" fmla="*/ 7078280 h 7149532"/>
              <a:gd name="connsiteX6" fmla="*/ 3644436 w 3644436"/>
              <a:gd name="connsiteY6" fmla="*/ 7149532 h 7149532"/>
              <a:gd name="connsiteX0" fmla="*/ 580602 w 3644436"/>
              <a:gd name="connsiteY0" fmla="*/ 586 h 7149532"/>
              <a:gd name="connsiteX1" fmla="*/ 10586 w 3644436"/>
              <a:gd name="connsiteY1" fmla="*/ 528966 h 7149532"/>
              <a:gd name="connsiteX2" fmla="*/ 23635 w 3644436"/>
              <a:gd name="connsiteY2" fmla="*/ 3586348 h 7149532"/>
              <a:gd name="connsiteX3" fmla="*/ 199071 w 3644436"/>
              <a:gd name="connsiteY3" fmla="*/ 4273946 h 7149532"/>
              <a:gd name="connsiteX4" fmla="*/ 227144 w 3644436"/>
              <a:gd name="connsiteY4" fmla="*/ 6054072 h 7149532"/>
              <a:gd name="connsiteX5" fmla="*/ 734981 w 3644436"/>
              <a:gd name="connsiteY5" fmla="*/ 7078280 h 7149532"/>
              <a:gd name="connsiteX6" fmla="*/ 3644436 w 3644436"/>
              <a:gd name="connsiteY6" fmla="*/ 7149532 h 7149532"/>
              <a:gd name="connsiteX0" fmla="*/ 580602 w 3644436"/>
              <a:gd name="connsiteY0" fmla="*/ 586 h 7149532"/>
              <a:gd name="connsiteX1" fmla="*/ 10586 w 3644436"/>
              <a:gd name="connsiteY1" fmla="*/ 528966 h 7149532"/>
              <a:gd name="connsiteX2" fmla="*/ 23635 w 3644436"/>
              <a:gd name="connsiteY2" fmla="*/ 3586348 h 7149532"/>
              <a:gd name="connsiteX3" fmla="*/ 199071 w 3644436"/>
              <a:gd name="connsiteY3" fmla="*/ 4273946 h 7149532"/>
              <a:gd name="connsiteX4" fmla="*/ 227144 w 3644436"/>
              <a:gd name="connsiteY4" fmla="*/ 6054072 h 7149532"/>
              <a:gd name="connsiteX5" fmla="*/ 734981 w 3644436"/>
              <a:gd name="connsiteY5" fmla="*/ 6999258 h 7149532"/>
              <a:gd name="connsiteX6" fmla="*/ 3644436 w 3644436"/>
              <a:gd name="connsiteY6" fmla="*/ 7149532 h 7149532"/>
              <a:gd name="connsiteX0" fmla="*/ 580602 w 3644436"/>
              <a:gd name="connsiteY0" fmla="*/ 586 h 7059221"/>
              <a:gd name="connsiteX1" fmla="*/ 10586 w 3644436"/>
              <a:gd name="connsiteY1" fmla="*/ 528966 h 7059221"/>
              <a:gd name="connsiteX2" fmla="*/ 23635 w 3644436"/>
              <a:gd name="connsiteY2" fmla="*/ 3586348 h 7059221"/>
              <a:gd name="connsiteX3" fmla="*/ 199071 w 3644436"/>
              <a:gd name="connsiteY3" fmla="*/ 4273946 h 7059221"/>
              <a:gd name="connsiteX4" fmla="*/ 227144 w 3644436"/>
              <a:gd name="connsiteY4" fmla="*/ 6054072 h 7059221"/>
              <a:gd name="connsiteX5" fmla="*/ 734981 w 3644436"/>
              <a:gd name="connsiteY5" fmla="*/ 6999258 h 7059221"/>
              <a:gd name="connsiteX6" fmla="*/ 3644436 w 3644436"/>
              <a:gd name="connsiteY6" fmla="*/ 7059221 h 7059221"/>
              <a:gd name="connsiteX0" fmla="*/ 580602 w 3644436"/>
              <a:gd name="connsiteY0" fmla="*/ 586 h 7059221"/>
              <a:gd name="connsiteX1" fmla="*/ 10586 w 3644436"/>
              <a:gd name="connsiteY1" fmla="*/ 528966 h 7059221"/>
              <a:gd name="connsiteX2" fmla="*/ 23635 w 3644436"/>
              <a:gd name="connsiteY2" fmla="*/ 3586348 h 7059221"/>
              <a:gd name="connsiteX3" fmla="*/ 199071 w 3644436"/>
              <a:gd name="connsiteY3" fmla="*/ 4273946 h 7059221"/>
              <a:gd name="connsiteX4" fmla="*/ 227144 w 3644436"/>
              <a:gd name="connsiteY4" fmla="*/ 6054072 h 7059221"/>
              <a:gd name="connsiteX5" fmla="*/ 734981 w 3644436"/>
              <a:gd name="connsiteY5" fmla="*/ 6999258 h 7059221"/>
              <a:gd name="connsiteX6" fmla="*/ 3644436 w 3644436"/>
              <a:gd name="connsiteY6" fmla="*/ 7059221 h 7059221"/>
              <a:gd name="connsiteX0" fmla="*/ 580602 w 3644436"/>
              <a:gd name="connsiteY0" fmla="*/ 586 h 7059221"/>
              <a:gd name="connsiteX1" fmla="*/ 10586 w 3644436"/>
              <a:gd name="connsiteY1" fmla="*/ 528966 h 7059221"/>
              <a:gd name="connsiteX2" fmla="*/ 23635 w 3644436"/>
              <a:gd name="connsiteY2" fmla="*/ 3586348 h 7059221"/>
              <a:gd name="connsiteX3" fmla="*/ 199071 w 3644436"/>
              <a:gd name="connsiteY3" fmla="*/ 4273946 h 7059221"/>
              <a:gd name="connsiteX4" fmla="*/ 215855 w 3644436"/>
              <a:gd name="connsiteY4" fmla="*/ 6065361 h 7059221"/>
              <a:gd name="connsiteX5" fmla="*/ 734981 w 3644436"/>
              <a:gd name="connsiteY5" fmla="*/ 6999258 h 7059221"/>
              <a:gd name="connsiteX6" fmla="*/ 3644436 w 3644436"/>
              <a:gd name="connsiteY6" fmla="*/ 7059221 h 7059221"/>
              <a:gd name="connsiteX0" fmla="*/ 579982 w 3643816"/>
              <a:gd name="connsiteY0" fmla="*/ 586 h 7059221"/>
              <a:gd name="connsiteX1" fmla="*/ 9966 w 3643816"/>
              <a:gd name="connsiteY1" fmla="*/ 528966 h 7059221"/>
              <a:gd name="connsiteX2" fmla="*/ 23015 w 3643816"/>
              <a:gd name="connsiteY2" fmla="*/ 3586348 h 7059221"/>
              <a:gd name="connsiteX3" fmla="*/ 187162 w 3643816"/>
              <a:gd name="connsiteY3" fmla="*/ 4431990 h 7059221"/>
              <a:gd name="connsiteX4" fmla="*/ 215235 w 3643816"/>
              <a:gd name="connsiteY4" fmla="*/ 6065361 h 7059221"/>
              <a:gd name="connsiteX5" fmla="*/ 734361 w 3643816"/>
              <a:gd name="connsiteY5" fmla="*/ 6999258 h 7059221"/>
              <a:gd name="connsiteX6" fmla="*/ 3643816 w 3643816"/>
              <a:gd name="connsiteY6" fmla="*/ 7059221 h 7059221"/>
              <a:gd name="connsiteX0" fmla="*/ 579982 w 3643816"/>
              <a:gd name="connsiteY0" fmla="*/ 586 h 7059221"/>
              <a:gd name="connsiteX1" fmla="*/ 9966 w 3643816"/>
              <a:gd name="connsiteY1" fmla="*/ 528966 h 7059221"/>
              <a:gd name="connsiteX2" fmla="*/ 23015 w 3643816"/>
              <a:gd name="connsiteY2" fmla="*/ 3586348 h 7059221"/>
              <a:gd name="connsiteX3" fmla="*/ 187162 w 3643816"/>
              <a:gd name="connsiteY3" fmla="*/ 4431990 h 7059221"/>
              <a:gd name="connsiteX4" fmla="*/ 215235 w 3643816"/>
              <a:gd name="connsiteY4" fmla="*/ 6065361 h 7059221"/>
              <a:gd name="connsiteX5" fmla="*/ 734361 w 3643816"/>
              <a:gd name="connsiteY5" fmla="*/ 6999258 h 7059221"/>
              <a:gd name="connsiteX6" fmla="*/ 3643816 w 3643816"/>
              <a:gd name="connsiteY6" fmla="*/ 7059221 h 7059221"/>
              <a:gd name="connsiteX0" fmla="*/ 579982 w 3643816"/>
              <a:gd name="connsiteY0" fmla="*/ 586 h 7059221"/>
              <a:gd name="connsiteX1" fmla="*/ 9966 w 3643816"/>
              <a:gd name="connsiteY1" fmla="*/ 528966 h 7059221"/>
              <a:gd name="connsiteX2" fmla="*/ 23015 w 3643816"/>
              <a:gd name="connsiteY2" fmla="*/ 3586348 h 7059221"/>
              <a:gd name="connsiteX3" fmla="*/ 187162 w 3643816"/>
              <a:gd name="connsiteY3" fmla="*/ 4431990 h 7059221"/>
              <a:gd name="connsiteX4" fmla="*/ 215235 w 3643816"/>
              <a:gd name="connsiteY4" fmla="*/ 6065361 h 7059221"/>
              <a:gd name="connsiteX5" fmla="*/ 734361 w 3643816"/>
              <a:gd name="connsiteY5" fmla="*/ 6999258 h 7059221"/>
              <a:gd name="connsiteX6" fmla="*/ 3643816 w 3643816"/>
              <a:gd name="connsiteY6" fmla="*/ 7059221 h 7059221"/>
              <a:gd name="connsiteX0" fmla="*/ 579982 w 3643816"/>
              <a:gd name="connsiteY0" fmla="*/ 586 h 7059221"/>
              <a:gd name="connsiteX1" fmla="*/ 9966 w 3643816"/>
              <a:gd name="connsiteY1" fmla="*/ 528966 h 7059221"/>
              <a:gd name="connsiteX2" fmla="*/ 23015 w 3643816"/>
              <a:gd name="connsiteY2" fmla="*/ 3586348 h 7059221"/>
              <a:gd name="connsiteX3" fmla="*/ 187162 w 3643816"/>
              <a:gd name="connsiteY3" fmla="*/ 4431990 h 7059221"/>
              <a:gd name="connsiteX4" fmla="*/ 215235 w 3643816"/>
              <a:gd name="connsiteY4" fmla="*/ 6065361 h 7059221"/>
              <a:gd name="connsiteX5" fmla="*/ 734361 w 3643816"/>
              <a:gd name="connsiteY5" fmla="*/ 6999258 h 7059221"/>
              <a:gd name="connsiteX6" fmla="*/ 3643816 w 3643816"/>
              <a:gd name="connsiteY6" fmla="*/ 7059221 h 7059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43816" h="7059221">
                <a:moveTo>
                  <a:pt x="579982" y="586"/>
                </a:moveTo>
                <a:cubicBezTo>
                  <a:pt x="-1909" y="-11289"/>
                  <a:pt x="23772" y="157116"/>
                  <a:pt x="9966" y="528966"/>
                </a:cubicBezTo>
                <a:cubicBezTo>
                  <a:pt x="-3840" y="900816"/>
                  <a:pt x="-6518" y="2935844"/>
                  <a:pt x="23015" y="3586348"/>
                </a:cubicBezTo>
                <a:cubicBezTo>
                  <a:pt x="52548" y="4236852"/>
                  <a:pt x="215332" y="3996243"/>
                  <a:pt x="187162" y="4431990"/>
                </a:cubicBezTo>
                <a:cubicBezTo>
                  <a:pt x="158992" y="4867737"/>
                  <a:pt x="225635" y="5581038"/>
                  <a:pt x="215235" y="6065361"/>
                </a:cubicBezTo>
                <a:cubicBezTo>
                  <a:pt x="204835" y="6549684"/>
                  <a:pt x="170457" y="6973529"/>
                  <a:pt x="734361" y="6999258"/>
                </a:cubicBezTo>
                <a:cubicBezTo>
                  <a:pt x="1298265" y="7024987"/>
                  <a:pt x="2390969" y="7059221"/>
                  <a:pt x="3643816" y="7059221"/>
                </a:cubicBezTo>
              </a:path>
            </a:pathLst>
          </a:custGeom>
          <a:noFill/>
          <a:ln w="95250" cap="rnd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D661C2-696A-404E-9C68-AE6C18ED3A47}"/>
              </a:ext>
            </a:extLst>
          </p:cNvPr>
          <p:cNvSpPr txBox="1"/>
          <p:nvPr/>
        </p:nvSpPr>
        <p:spPr>
          <a:xfrm>
            <a:off x="5961121" y="4625975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50A118-0DB3-473B-96F8-DBC33A1036D1}"/>
              </a:ext>
            </a:extLst>
          </p:cNvPr>
          <p:cNvSpPr txBox="1"/>
          <p:nvPr/>
        </p:nvSpPr>
        <p:spPr>
          <a:xfrm>
            <a:off x="2539998" y="4554121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3A6399-6DFD-432E-9657-3A05C94B7819}"/>
              </a:ext>
            </a:extLst>
          </p:cNvPr>
          <p:cNvSpPr txBox="1"/>
          <p:nvPr/>
        </p:nvSpPr>
        <p:spPr>
          <a:xfrm>
            <a:off x="5588000" y="3772786"/>
            <a:ext cx="1825378" cy="983528"/>
          </a:xfrm>
          <a:custGeom>
            <a:avLst/>
            <a:gdLst>
              <a:gd name="connsiteX0" fmla="*/ 0 w 1737914"/>
              <a:gd name="connsiteY0" fmla="*/ 0 h 953961"/>
              <a:gd name="connsiteX1" fmla="*/ 1737914 w 1737914"/>
              <a:gd name="connsiteY1" fmla="*/ 0 h 953961"/>
              <a:gd name="connsiteX2" fmla="*/ 1737914 w 1737914"/>
              <a:gd name="connsiteY2" fmla="*/ 953961 h 953961"/>
              <a:gd name="connsiteX3" fmla="*/ 0 w 1737914"/>
              <a:gd name="connsiteY3" fmla="*/ 953961 h 953961"/>
              <a:gd name="connsiteX4" fmla="*/ 0 w 1737914"/>
              <a:gd name="connsiteY4" fmla="*/ 0 h 953961"/>
              <a:gd name="connsiteX0" fmla="*/ 0 w 1825378"/>
              <a:gd name="connsiteY0" fmla="*/ 0 h 953961"/>
              <a:gd name="connsiteX1" fmla="*/ 1825378 w 1825378"/>
              <a:gd name="connsiteY1" fmla="*/ 0 h 953961"/>
              <a:gd name="connsiteX2" fmla="*/ 1737914 w 1825378"/>
              <a:gd name="connsiteY2" fmla="*/ 953961 h 953961"/>
              <a:gd name="connsiteX3" fmla="*/ 0 w 1825378"/>
              <a:gd name="connsiteY3" fmla="*/ 953961 h 953961"/>
              <a:gd name="connsiteX4" fmla="*/ 0 w 1825378"/>
              <a:gd name="connsiteY4" fmla="*/ 0 h 953961"/>
              <a:gd name="connsiteX0" fmla="*/ 0 w 1825378"/>
              <a:gd name="connsiteY0" fmla="*/ 0 h 953961"/>
              <a:gd name="connsiteX1" fmla="*/ 1825378 w 1825378"/>
              <a:gd name="connsiteY1" fmla="*/ 0 h 953961"/>
              <a:gd name="connsiteX2" fmla="*/ 1745865 w 1825378"/>
              <a:gd name="connsiteY2" fmla="*/ 906254 h 953961"/>
              <a:gd name="connsiteX3" fmla="*/ 0 w 1825378"/>
              <a:gd name="connsiteY3" fmla="*/ 953961 h 953961"/>
              <a:gd name="connsiteX4" fmla="*/ 0 w 1825378"/>
              <a:gd name="connsiteY4" fmla="*/ 0 h 953961"/>
              <a:gd name="connsiteX0" fmla="*/ 0 w 1825378"/>
              <a:gd name="connsiteY0" fmla="*/ 0 h 953961"/>
              <a:gd name="connsiteX1" fmla="*/ 1825378 w 1825378"/>
              <a:gd name="connsiteY1" fmla="*/ 0 h 953961"/>
              <a:gd name="connsiteX2" fmla="*/ 1745865 w 1825378"/>
              <a:gd name="connsiteY2" fmla="*/ 906254 h 953961"/>
              <a:gd name="connsiteX3" fmla="*/ 1321683 w 1825378"/>
              <a:gd name="connsiteY3" fmla="*/ 918485 h 953961"/>
              <a:gd name="connsiteX4" fmla="*/ 0 w 1825378"/>
              <a:gd name="connsiteY4" fmla="*/ 953961 h 953961"/>
              <a:gd name="connsiteX5" fmla="*/ 0 w 1825378"/>
              <a:gd name="connsiteY5" fmla="*/ 0 h 953961"/>
              <a:gd name="connsiteX0" fmla="*/ 0 w 1825378"/>
              <a:gd name="connsiteY0" fmla="*/ 0 h 953961"/>
              <a:gd name="connsiteX1" fmla="*/ 1825378 w 1825378"/>
              <a:gd name="connsiteY1" fmla="*/ 0 h 953961"/>
              <a:gd name="connsiteX2" fmla="*/ 1745865 w 1825378"/>
              <a:gd name="connsiteY2" fmla="*/ 906254 h 953961"/>
              <a:gd name="connsiteX3" fmla="*/ 1289878 w 1825378"/>
              <a:gd name="connsiteY3" fmla="*/ 878728 h 953961"/>
              <a:gd name="connsiteX4" fmla="*/ 0 w 1825378"/>
              <a:gd name="connsiteY4" fmla="*/ 953961 h 953961"/>
              <a:gd name="connsiteX5" fmla="*/ 0 w 1825378"/>
              <a:gd name="connsiteY5" fmla="*/ 0 h 953961"/>
              <a:gd name="connsiteX0" fmla="*/ 0 w 1825378"/>
              <a:gd name="connsiteY0" fmla="*/ 0 h 953961"/>
              <a:gd name="connsiteX1" fmla="*/ 1825378 w 1825378"/>
              <a:gd name="connsiteY1" fmla="*/ 0 h 953961"/>
              <a:gd name="connsiteX2" fmla="*/ 1745865 w 1825378"/>
              <a:gd name="connsiteY2" fmla="*/ 906254 h 953961"/>
              <a:gd name="connsiteX3" fmla="*/ 1289878 w 1825378"/>
              <a:gd name="connsiteY3" fmla="*/ 878728 h 953961"/>
              <a:gd name="connsiteX4" fmla="*/ 1067242 w 1825378"/>
              <a:gd name="connsiteY4" fmla="*/ 878728 h 953961"/>
              <a:gd name="connsiteX5" fmla="*/ 0 w 1825378"/>
              <a:gd name="connsiteY5" fmla="*/ 953961 h 953961"/>
              <a:gd name="connsiteX6" fmla="*/ 0 w 1825378"/>
              <a:gd name="connsiteY6" fmla="*/ 0 h 953961"/>
              <a:gd name="connsiteX0" fmla="*/ 0 w 1825378"/>
              <a:gd name="connsiteY0" fmla="*/ 0 h 997998"/>
              <a:gd name="connsiteX1" fmla="*/ 1825378 w 1825378"/>
              <a:gd name="connsiteY1" fmla="*/ 0 h 997998"/>
              <a:gd name="connsiteX2" fmla="*/ 1745865 w 1825378"/>
              <a:gd name="connsiteY2" fmla="*/ 906254 h 997998"/>
              <a:gd name="connsiteX3" fmla="*/ 1289878 w 1825378"/>
              <a:gd name="connsiteY3" fmla="*/ 878728 h 997998"/>
              <a:gd name="connsiteX4" fmla="*/ 1210365 w 1825378"/>
              <a:gd name="connsiteY4" fmla="*/ 997998 h 997998"/>
              <a:gd name="connsiteX5" fmla="*/ 0 w 1825378"/>
              <a:gd name="connsiteY5" fmla="*/ 953961 h 997998"/>
              <a:gd name="connsiteX6" fmla="*/ 0 w 1825378"/>
              <a:gd name="connsiteY6" fmla="*/ 0 h 997998"/>
              <a:gd name="connsiteX0" fmla="*/ 0 w 1825378"/>
              <a:gd name="connsiteY0" fmla="*/ 0 h 966193"/>
              <a:gd name="connsiteX1" fmla="*/ 1825378 w 1825378"/>
              <a:gd name="connsiteY1" fmla="*/ 0 h 966193"/>
              <a:gd name="connsiteX2" fmla="*/ 1745865 w 1825378"/>
              <a:gd name="connsiteY2" fmla="*/ 906254 h 966193"/>
              <a:gd name="connsiteX3" fmla="*/ 1289878 w 1825378"/>
              <a:gd name="connsiteY3" fmla="*/ 878728 h 966193"/>
              <a:gd name="connsiteX4" fmla="*/ 1178560 w 1825378"/>
              <a:gd name="connsiteY4" fmla="*/ 966193 h 966193"/>
              <a:gd name="connsiteX5" fmla="*/ 0 w 1825378"/>
              <a:gd name="connsiteY5" fmla="*/ 953961 h 966193"/>
              <a:gd name="connsiteX6" fmla="*/ 0 w 1825378"/>
              <a:gd name="connsiteY6" fmla="*/ 0 h 966193"/>
              <a:gd name="connsiteX0" fmla="*/ 0 w 1825378"/>
              <a:gd name="connsiteY0" fmla="*/ 0 h 982096"/>
              <a:gd name="connsiteX1" fmla="*/ 1825378 w 1825378"/>
              <a:gd name="connsiteY1" fmla="*/ 0 h 982096"/>
              <a:gd name="connsiteX2" fmla="*/ 1745865 w 1825378"/>
              <a:gd name="connsiteY2" fmla="*/ 906254 h 982096"/>
              <a:gd name="connsiteX3" fmla="*/ 1289878 w 1825378"/>
              <a:gd name="connsiteY3" fmla="*/ 878728 h 982096"/>
              <a:gd name="connsiteX4" fmla="*/ 1218316 w 1825378"/>
              <a:gd name="connsiteY4" fmla="*/ 982096 h 982096"/>
              <a:gd name="connsiteX5" fmla="*/ 0 w 1825378"/>
              <a:gd name="connsiteY5" fmla="*/ 953961 h 982096"/>
              <a:gd name="connsiteX6" fmla="*/ 0 w 1825378"/>
              <a:gd name="connsiteY6" fmla="*/ 0 h 982096"/>
              <a:gd name="connsiteX0" fmla="*/ 0 w 1825378"/>
              <a:gd name="connsiteY0" fmla="*/ 0 h 966194"/>
              <a:gd name="connsiteX1" fmla="*/ 1825378 w 1825378"/>
              <a:gd name="connsiteY1" fmla="*/ 0 h 966194"/>
              <a:gd name="connsiteX2" fmla="*/ 1745865 w 1825378"/>
              <a:gd name="connsiteY2" fmla="*/ 906254 h 966194"/>
              <a:gd name="connsiteX3" fmla="*/ 1289878 w 1825378"/>
              <a:gd name="connsiteY3" fmla="*/ 878728 h 966194"/>
              <a:gd name="connsiteX4" fmla="*/ 1194462 w 1825378"/>
              <a:gd name="connsiteY4" fmla="*/ 966194 h 966194"/>
              <a:gd name="connsiteX5" fmla="*/ 0 w 1825378"/>
              <a:gd name="connsiteY5" fmla="*/ 953961 h 966194"/>
              <a:gd name="connsiteX6" fmla="*/ 0 w 1825378"/>
              <a:gd name="connsiteY6" fmla="*/ 0 h 966194"/>
              <a:gd name="connsiteX0" fmla="*/ 0 w 1825378"/>
              <a:gd name="connsiteY0" fmla="*/ 0 h 966194"/>
              <a:gd name="connsiteX1" fmla="*/ 1825378 w 1825378"/>
              <a:gd name="connsiteY1" fmla="*/ 0 h 966194"/>
              <a:gd name="connsiteX2" fmla="*/ 1745865 w 1825378"/>
              <a:gd name="connsiteY2" fmla="*/ 906254 h 966194"/>
              <a:gd name="connsiteX3" fmla="*/ 1177203 w 1825378"/>
              <a:gd name="connsiteY3" fmla="*/ 878728 h 966194"/>
              <a:gd name="connsiteX4" fmla="*/ 1194462 w 1825378"/>
              <a:gd name="connsiteY4" fmla="*/ 966194 h 966194"/>
              <a:gd name="connsiteX5" fmla="*/ 0 w 1825378"/>
              <a:gd name="connsiteY5" fmla="*/ 953961 h 966194"/>
              <a:gd name="connsiteX6" fmla="*/ 0 w 1825378"/>
              <a:gd name="connsiteY6" fmla="*/ 0 h 966194"/>
              <a:gd name="connsiteX0" fmla="*/ 0 w 1825378"/>
              <a:gd name="connsiteY0" fmla="*/ 0 h 966194"/>
              <a:gd name="connsiteX1" fmla="*/ 1825378 w 1825378"/>
              <a:gd name="connsiteY1" fmla="*/ 0 h 966194"/>
              <a:gd name="connsiteX2" fmla="*/ 1745865 w 1825378"/>
              <a:gd name="connsiteY2" fmla="*/ 906254 h 966194"/>
              <a:gd name="connsiteX3" fmla="*/ 1181536 w 1825378"/>
              <a:gd name="connsiteY3" fmla="*/ 865727 h 966194"/>
              <a:gd name="connsiteX4" fmla="*/ 1194462 w 1825378"/>
              <a:gd name="connsiteY4" fmla="*/ 966194 h 966194"/>
              <a:gd name="connsiteX5" fmla="*/ 0 w 1825378"/>
              <a:gd name="connsiteY5" fmla="*/ 953961 h 966194"/>
              <a:gd name="connsiteX6" fmla="*/ 0 w 1825378"/>
              <a:gd name="connsiteY6" fmla="*/ 0 h 966194"/>
              <a:gd name="connsiteX0" fmla="*/ 0 w 1825378"/>
              <a:gd name="connsiteY0" fmla="*/ 0 h 966194"/>
              <a:gd name="connsiteX1" fmla="*/ 1825378 w 1825378"/>
              <a:gd name="connsiteY1" fmla="*/ 0 h 966194"/>
              <a:gd name="connsiteX2" fmla="*/ 1745865 w 1825378"/>
              <a:gd name="connsiteY2" fmla="*/ 906254 h 966194"/>
              <a:gd name="connsiteX3" fmla="*/ 1181536 w 1825378"/>
              <a:gd name="connsiteY3" fmla="*/ 865727 h 966194"/>
              <a:gd name="connsiteX4" fmla="*/ 1194462 w 1825378"/>
              <a:gd name="connsiteY4" fmla="*/ 966194 h 966194"/>
              <a:gd name="connsiteX5" fmla="*/ 0 w 1825378"/>
              <a:gd name="connsiteY5" fmla="*/ 953961 h 966194"/>
              <a:gd name="connsiteX6" fmla="*/ 0 w 1825378"/>
              <a:gd name="connsiteY6" fmla="*/ 0 h 966194"/>
              <a:gd name="connsiteX0" fmla="*/ 0 w 1825378"/>
              <a:gd name="connsiteY0" fmla="*/ 0 h 983528"/>
              <a:gd name="connsiteX1" fmla="*/ 1825378 w 1825378"/>
              <a:gd name="connsiteY1" fmla="*/ 0 h 983528"/>
              <a:gd name="connsiteX2" fmla="*/ 1745865 w 1825378"/>
              <a:gd name="connsiteY2" fmla="*/ 906254 h 983528"/>
              <a:gd name="connsiteX3" fmla="*/ 1181536 w 1825378"/>
              <a:gd name="connsiteY3" fmla="*/ 865727 h 983528"/>
              <a:gd name="connsiteX4" fmla="*/ 1177128 w 1825378"/>
              <a:gd name="connsiteY4" fmla="*/ 983528 h 983528"/>
              <a:gd name="connsiteX5" fmla="*/ 0 w 1825378"/>
              <a:gd name="connsiteY5" fmla="*/ 953961 h 983528"/>
              <a:gd name="connsiteX6" fmla="*/ 0 w 1825378"/>
              <a:gd name="connsiteY6" fmla="*/ 0 h 98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5378" h="983528">
                <a:moveTo>
                  <a:pt x="0" y="0"/>
                </a:moveTo>
                <a:lnTo>
                  <a:pt x="1825378" y="0"/>
                </a:lnTo>
                <a:lnTo>
                  <a:pt x="1745865" y="906254"/>
                </a:lnTo>
                <a:lnTo>
                  <a:pt x="1181536" y="865727"/>
                </a:lnTo>
                <a:lnTo>
                  <a:pt x="1177128" y="983528"/>
                </a:lnTo>
                <a:lnTo>
                  <a:pt x="0" y="953961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35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1600" dirty="0"/>
              <a:t>MORNING</a:t>
            </a:r>
          </a:p>
          <a:p>
            <a:pPr algn="ctr"/>
            <a:r>
              <a:rPr lang="en-US" sz="1600" dirty="0"/>
              <a:t>ASSEMBLY AREA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376658C-687A-40B1-AD95-0B919934706E}"/>
              </a:ext>
            </a:extLst>
          </p:cNvPr>
          <p:cNvSpPr txBox="1"/>
          <p:nvPr/>
        </p:nvSpPr>
        <p:spPr>
          <a:xfrm>
            <a:off x="7640830" y="6410587"/>
            <a:ext cx="1185563" cy="204555"/>
          </a:xfrm>
          <a:prstGeom prst="rect">
            <a:avLst/>
          </a:prstGeom>
          <a:solidFill>
            <a:schemeClr val="tx2">
              <a:lumMod val="50000"/>
              <a:alpha val="3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BLUE LUNCH TABLES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D8BFF1B-6F17-48C8-9B44-6523B401B820}"/>
              </a:ext>
            </a:extLst>
          </p:cNvPr>
          <p:cNvSpPr txBox="1"/>
          <p:nvPr/>
        </p:nvSpPr>
        <p:spPr>
          <a:xfrm>
            <a:off x="3189742" y="3772786"/>
            <a:ext cx="2398257" cy="976625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2400" dirty="0"/>
              <a:t>NO PARKING</a:t>
            </a:r>
          </a:p>
        </p:txBody>
      </p:sp>
      <p:sp>
        <p:nvSpPr>
          <p:cNvPr id="44" name="Flowchart: Off-page Connector 43">
            <a:extLst>
              <a:ext uri="{FF2B5EF4-FFF2-40B4-BE49-F238E27FC236}">
                <a16:creationId xmlns:a16="http://schemas.microsoft.com/office/drawing/2014/main" id="{29B7E747-0E34-4236-96B4-BC2E376C9DDA}"/>
              </a:ext>
            </a:extLst>
          </p:cNvPr>
          <p:cNvSpPr/>
          <p:nvPr/>
        </p:nvSpPr>
        <p:spPr>
          <a:xfrm>
            <a:off x="2690469" y="2397318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48" name="Flowchart: Off-page Connector 43">
            <a:extLst>
              <a:ext uri="{FF2B5EF4-FFF2-40B4-BE49-F238E27FC236}">
                <a16:creationId xmlns:a16="http://schemas.microsoft.com/office/drawing/2014/main" id="{F47783C0-61C1-420E-AFD1-B75C98230659}"/>
              </a:ext>
            </a:extLst>
          </p:cNvPr>
          <p:cNvSpPr/>
          <p:nvPr/>
        </p:nvSpPr>
        <p:spPr>
          <a:xfrm>
            <a:off x="2547436" y="2149546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7C00561-DAE9-4552-8F4F-B30F3E4A2D89}"/>
              </a:ext>
            </a:extLst>
          </p:cNvPr>
          <p:cNvGrpSpPr/>
          <p:nvPr/>
        </p:nvGrpSpPr>
        <p:grpSpPr>
          <a:xfrm>
            <a:off x="2692400" y="5364048"/>
            <a:ext cx="497343" cy="434600"/>
            <a:chOff x="2692400" y="5364048"/>
            <a:chExt cx="497343" cy="434600"/>
          </a:xfrm>
        </p:grpSpPr>
        <p:sp>
          <p:nvSpPr>
            <p:cNvPr id="49" name="Flowchart: Off-page Connector 43">
              <a:extLst>
                <a:ext uri="{FF2B5EF4-FFF2-40B4-BE49-F238E27FC236}">
                  <a16:creationId xmlns:a16="http://schemas.microsoft.com/office/drawing/2014/main" id="{F0B38031-6365-4704-80A2-08A83AC58D71}"/>
                </a:ext>
              </a:extLst>
            </p:cNvPr>
            <p:cNvSpPr/>
            <p:nvPr/>
          </p:nvSpPr>
          <p:spPr>
            <a:xfrm>
              <a:off x="2869811" y="5611820"/>
              <a:ext cx="319932" cy="186828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8000 h 10000"/>
                <a:gd name="connsiteX2" fmla="*/ 5000 w 10000"/>
                <a:gd name="connsiteY2" fmla="*/ 10000 h 10000"/>
                <a:gd name="connsiteX3" fmla="*/ 0 w 10000"/>
                <a:gd name="connsiteY3" fmla="*/ 8000 h 10000"/>
                <a:gd name="connsiteX4" fmla="*/ 0 w 10000"/>
                <a:gd name="connsiteY4" fmla="*/ 0 h 10000"/>
                <a:gd name="connsiteX0" fmla="*/ 0 w 10000"/>
                <a:gd name="connsiteY0" fmla="*/ 0 h 2000"/>
                <a:gd name="connsiteX1" fmla="*/ 10000 w 10000"/>
                <a:gd name="connsiteY1" fmla="*/ 0 h 2000"/>
                <a:gd name="connsiteX2" fmla="*/ 5000 w 10000"/>
                <a:gd name="connsiteY2" fmla="*/ 2000 h 2000"/>
                <a:gd name="connsiteX3" fmla="*/ 0 w 10000"/>
                <a:gd name="connsiteY3" fmla="*/ 0 h 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2000">
                  <a:moveTo>
                    <a:pt x="0" y="0"/>
                  </a:moveTo>
                  <a:lnTo>
                    <a:pt x="10000" y="0"/>
                  </a:lnTo>
                  <a:lnTo>
                    <a:pt x="5000" y="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0" name="Flowchart: Off-page Connector 43">
              <a:extLst>
                <a:ext uri="{FF2B5EF4-FFF2-40B4-BE49-F238E27FC236}">
                  <a16:creationId xmlns:a16="http://schemas.microsoft.com/office/drawing/2014/main" id="{44C9AB80-8088-487B-9D95-3F1900486A64}"/>
                </a:ext>
              </a:extLst>
            </p:cNvPr>
            <p:cNvSpPr/>
            <p:nvPr/>
          </p:nvSpPr>
          <p:spPr>
            <a:xfrm>
              <a:off x="2692400" y="5364048"/>
              <a:ext cx="319932" cy="186828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8000 h 10000"/>
                <a:gd name="connsiteX2" fmla="*/ 5000 w 10000"/>
                <a:gd name="connsiteY2" fmla="*/ 10000 h 10000"/>
                <a:gd name="connsiteX3" fmla="*/ 0 w 10000"/>
                <a:gd name="connsiteY3" fmla="*/ 8000 h 10000"/>
                <a:gd name="connsiteX4" fmla="*/ 0 w 10000"/>
                <a:gd name="connsiteY4" fmla="*/ 0 h 10000"/>
                <a:gd name="connsiteX0" fmla="*/ 0 w 10000"/>
                <a:gd name="connsiteY0" fmla="*/ 0 h 2000"/>
                <a:gd name="connsiteX1" fmla="*/ 10000 w 10000"/>
                <a:gd name="connsiteY1" fmla="*/ 0 h 2000"/>
                <a:gd name="connsiteX2" fmla="*/ 5000 w 10000"/>
                <a:gd name="connsiteY2" fmla="*/ 2000 h 2000"/>
                <a:gd name="connsiteX3" fmla="*/ 0 w 10000"/>
                <a:gd name="connsiteY3" fmla="*/ 0 h 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2000">
                  <a:moveTo>
                    <a:pt x="0" y="0"/>
                  </a:moveTo>
                  <a:lnTo>
                    <a:pt x="10000" y="0"/>
                  </a:lnTo>
                  <a:lnTo>
                    <a:pt x="5000" y="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b="1" dirty="0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1339B690-D7F4-40EE-B396-5112F897C3B6}"/>
              </a:ext>
            </a:extLst>
          </p:cNvPr>
          <p:cNvSpPr txBox="1"/>
          <p:nvPr/>
        </p:nvSpPr>
        <p:spPr>
          <a:xfrm>
            <a:off x="7645400" y="7064402"/>
            <a:ext cx="1185563" cy="204555"/>
          </a:xfrm>
          <a:prstGeom prst="rect">
            <a:avLst/>
          </a:prstGeom>
          <a:solidFill>
            <a:schemeClr val="tx2">
              <a:lumMod val="50000"/>
              <a:alpha val="3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BLUE LUNCH TABLES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215E40A-8F58-481A-B746-99246B9DACD1}"/>
              </a:ext>
            </a:extLst>
          </p:cNvPr>
          <p:cNvSpPr txBox="1"/>
          <p:nvPr/>
        </p:nvSpPr>
        <p:spPr>
          <a:xfrm>
            <a:off x="8483600" y="7292975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5717A1C-B2C7-4D2E-B2DA-1785D0B39D8A}"/>
              </a:ext>
            </a:extLst>
          </p:cNvPr>
          <p:cNvSpPr txBox="1"/>
          <p:nvPr/>
        </p:nvSpPr>
        <p:spPr>
          <a:xfrm>
            <a:off x="7235140" y="7657693"/>
            <a:ext cx="1185563" cy="204555"/>
          </a:xfrm>
          <a:prstGeom prst="rect">
            <a:avLst/>
          </a:prstGeom>
          <a:solidFill>
            <a:schemeClr val="tx2">
              <a:lumMod val="50000"/>
              <a:alpha val="3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BLUE LUNCH TABLES</a:t>
            </a:r>
          </a:p>
        </p:txBody>
      </p:sp>
      <p:sp>
        <p:nvSpPr>
          <p:cNvPr id="65" name="Rectangle: Rounded Corners 10">
            <a:extLst>
              <a:ext uri="{FF2B5EF4-FFF2-40B4-BE49-F238E27FC236}">
                <a16:creationId xmlns:a16="http://schemas.microsoft.com/office/drawing/2014/main" id="{81A8F081-C94D-4D92-88CC-75F3E132BB54}"/>
              </a:ext>
            </a:extLst>
          </p:cNvPr>
          <p:cNvSpPr/>
          <p:nvPr/>
        </p:nvSpPr>
        <p:spPr>
          <a:xfrm>
            <a:off x="3143842" y="3845373"/>
            <a:ext cx="1841490" cy="3226849"/>
          </a:xfrm>
          <a:custGeom>
            <a:avLst/>
            <a:gdLst>
              <a:gd name="connsiteX0" fmla="*/ 0 w 1928726"/>
              <a:gd name="connsiteY0" fmla="*/ 265366 h 1592164"/>
              <a:gd name="connsiteX1" fmla="*/ 265366 w 1928726"/>
              <a:gd name="connsiteY1" fmla="*/ 0 h 1592164"/>
              <a:gd name="connsiteX2" fmla="*/ 1663360 w 1928726"/>
              <a:gd name="connsiteY2" fmla="*/ 0 h 1592164"/>
              <a:gd name="connsiteX3" fmla="*/ 1928726 w 1928726"/>
              <a:gd name="connsiteY3" fmla="*/ 265366 h 1592164"/>
              <a:gd name="connsiteX4" fmla="*/ 1928726 w 1928726"/>
              <a:gd name="connsiteY4" fmla="*/ 1326798 h 1592164"/>
              <a:gd name="connsiteX5" fmla="*/ 1663360 w 1928726"/>
              <a:gd name="connsiteY5" fmla="*/ 1592164 h 1592164"/>
              <a:gd name="connsiteX6" fmla="*/ 265366 w 1928726"/>
              <a:gd name="connsiteY6" fmla="*/ 1592164 h 1592164"/>
              <a:gd name="connsiteX7" fmla="*/ 0 w 1928726"/>
              <a:gd name="connsiteY7" fmla="*/ 1326798 h 1592164"/>
              <a:gd name="connsiteX8" fmla="*/ 0 w 1928726"/>
              <a:gd name="connsiteY8" fmla="*/ 265366 h 1592164"/>
              <a:gd name="connsiteX0" fmla="*/ 0 w 1928726"/>
              <a:gd name="connsiteY0" fmla="*/ 265366 h 1592164"/>
              <a:gd name="connsiteX1" fmla="*/ 265366 w 1928726"/>
              <a:gd name="connsiteY1" fmla="*/ 0 h 1592164"/>
              <a:gd name="connsiteX2" fmla="*/ 1663360 w 1928726"/>
              <a:gd name="connsiteY2" fmla="*/ 0 h 1592164"/>
              <a:gd name="connsiteX3" fmla="*/ 1928726 w 1928726"/>
              <a:gd name="connsiteY3" fmla="*/ 265366 h 1592164"/>
              <a:gd name="connsiteX4" fmla="*/ 1915046 w 1928726"/>
              <a:gd name="connsiteY4" fmla="*/ 671359 h 1592164"/>
              <a:gd name="connsiteX5" fmla="*/ 1928726 w 1928726"/>
              <a:gd name="connsiteY5" fmla="*/ 1326798 h 1592164"/>
              <a:gd name="connsiteX6" fmla="*/ 1663360 w 1928726"/>
              <a:gd name="connsiteY6" fmla="*/ 1592164 h 1592164"/>
              <a:gd name="connsiteX7" fmla="*/ 265366 w 1928726"/>
              <a:gd name="connsiteY7" fmla="*/ 1592164 h 1592164"/>
              <a:gd name="connsiteX8" fmla="*/ 0 w 1928726"/>
              <a:gd name="connsiteY8" fmla="*/ 1326798 h 1592164"/>
              <a:gd name="connsiteX9" fmla="*/ 0 w 1928726"/>
              <a:gd name="connsiteY9" fmla="*/ 265366 h 1592164"/>
              <a:gd name="connsiteX0" fmla="*/ 1915046 w 2006486"/>
              <a:gd name="connsiteY0" fmla="*/ 671359 h 1592164"/>
              <a:gd name="connsiteX1" fmla="*/ 1928726 w 2006486"/>
              <a:gd name="connsiteY1" fmla="*/ 1326798 h 1592164"/>
              <a:gd name="connsiteX2" fmla="*/ 1663360 w 2006486"/>
              <a:gd name="connsiteY2" fmla="*/ 1592164 h 1592164"/>
              <a:gd name="connsiteX3" fmla="*/ 265366 w 2006486"/>
              <a:gd name="connsiteY3" fmla="*/ 1592164 h 1592164"/>
              <a:gd name="connsiteX4" fmla="*/ 0 w 2006486"/>
              <a:gd name="connsiteY4" fmla="*/ 1326798 h 1592164"/>
              <a:gd name="connsiteX5" fmla="*/ 0 w 2006486"/>
              <a:gd name="connsiteY5" fmla="*/ 265366 h 1592164"/>
              <a:gd name="connsiteX6" fmla="*/ 265366 w 2006486"/>
              <a:gd name="connsiteY6" fmla="*/ 0 h 1592164"/>
              <a:gd name="connsiteX7" fmla="*/ 1663360 w 2006486"/>
              <a:gd name="connsiteY7" fmla="*/ 0 h 1592164"/>
              <a:gd name="connsiteX8" fmla="*/ 1928726 w 2006486"/>
              <a:gd name="connsiteY8" fmla="*/ 265366 h 1592164"/>
              <a:gd name="connsiteX9" fmla="*/ 2006486 w 2006486"/>
              <a:gd name="connsiteY9" fmla="*/ 762799 h 1592164"/>
              <a:gd name="connsiteX0" fmla="*/ 1915046 w 1928726"/>
              <a:gd name="connsiteY0" fmla="*/ 671359 h 1592164"/>
              <a:gd name="connsiteX1" fmla="*/ 1928726 w 1928726"/>
              <a:gd name="connsiteY1" fmla="*/ 1326798 h 1592164"/>
              <a:gd name="connsiteX2" fmla="*/ 1663360 w 1928726"/>
              <a:gd name="connsiteY2" fmla="*/ 1592164 h 1592164"/>
              <a:gd name="connsiteX3" fmla="*/ 265366 w 1928726"/>
              <a:gd name="connsiteY3" fmla="*/ 1592164 h 1592164"/>
              <a:gd name="connsiteX4" fmla="*/ 0 w 1928726"/>
              <a:gd name="connsiteY4" fmla="*/ 1326798 h 1592164"/>
              <a:gd name="connsiteX5" fmla="*/ 0 w 1928726"/>
              <a:gd name="connsiteY5" fmla="*/ 265366 h 1592164"/>
              <a:gd name="connsiteX6" fmla="*/ 265366 w 1928726"/>
              <a:gd name="connsiteY6" fmla="*/ 0 h 1592164"/>
              <a:gd name="connsiteX7" fmla="*/ 1663360 w 1928726"/>
              <a:gd name="connsiteY7" fmla="*/ 0 h 1592164"/>
              <a:gd name="connsiteX8" fmla="*/ 1928726 w 1928726"/>
              <a:gd name="connsiteY8" fmla="*/ 265366 h 1592164"/>
              <a:gd name="connsiteX0" fmla="*/ 1915046 w 1928726"/>
              <a:gd name="connsiteY0" fmla="*/ 671359 h 1592164"/>
              <a:gd name="connsiteX1" fmla="*/ 1928726 w 1928726"/>
              <a:gd name="connsiteY1" fmla="*/ 1326798 h 1592164"/>
              <a:gd name="connsiteX2" fmla="*/ 1663360 w 1928726"/>
              <a:gd name="connsiteY2" fmla="*/ 1592164 h 1592164"/>
              <a:gd name="connsiteX3" fmla="*/ 265366 w 1928726"/>
              <a:gd name="connsiteY3" fmla="*/ 1592164 h 1592164"/>
              <a:gd name="connsiteX4" fmla="*/ 0 w 1928726"/>
              <a:gd name="connsiteY4" fmla="*/ 1326798 h 1592164"/>
              <a:gd name="connsiteX5" fmla="*/ 0 w 1928726"/>
              <a:gd name="connsiteY5" fmla="*/ 265366 h 1592164"/>
              <a:gd name="connsiteX6" fmla="*/ 265366 w 1928726"/>
              <a:gd name="connsiteY6" fmla="*/ 0 h 1592164"/>
              <a:gd name="connsiteX7" fmla="*/ 1663360 w 1928726"/>
              <a:gd name="connsiteY7" fmla="*/ 0 h 1592164"/>
              <a:gd name="connsiteX0" fmla="*/ 1928726 w 1928726"/>
              <a:gd name="connsiteY0" fmla="*/ 1326798 h 1592164"/>
              <a:gd name="connsiteX1" fmla="*/ 1663360 w 1928726"/>
              <a:gd name="connsiteY1" fmla="*/ 1592164 h 1592164"/>
              <a:gd name="connsiteX2" fmla="*/ 265366 w 1928726"/>
              <a:gd name="connsiteY2" fmla="*/ 1592164 h 1592164"/>
              <a:gd name="connsiteX3" fmla="*/ 0 w 1928726"/>
              <a:gd name="connsiteY3" fmla="*/ 1326798 h 1592164"/>
              <a:gd name="connsiteX4" fmla="*/ 0 w 1928726"/>
              <a:gd name="connsiteY4" fmla="*/ 265366 h 1592164"/>
              <a:gd name="connsiteX5" fmla="*/ 265366 w 1928726"/>
              <a:gd name="connsiteY5" fmla="*/ 0 h 1592164"/>
              <a:gd name="connsiteX6" fmla="*/ 1663360 w 1928726"/>
              <a:gd name="connsiteY6" fmla="*/ 0 h 1592164"/>
              <a:gd name="connsiteX0" fmla="*/ 1663360 w 1663360"/>
              <a:gd name="connsiteY0" fmla="*/ 1592164 h 1592164"/>
              <a:gd name="connsiteX1" fmla="*/ 265366 w 1663360"/>
              <a:gd name="connsiteY1" fmla="*/ 1592164 h 1592164"/>
              <a:gd name="connsiteX2" fmla="*/ 0 w 1663360"/>
              <a:gd name="connsiteY2" fmla="*/ 1326798 h 1592164"/>
              <a:gd name="connsiteX3" fmla="*/ 0 w 1663360"/>
              <a:gd name="connsiteY3" fmla="*/ 265366 h 1592164"/>
              <a:gd name="connsiteX4" fmla="*/ 265366 w 1663360"/>
              <a:gd name="connsiteY4" fmla="*/ 0 h 1592164"/>
              <a:gd name="connsiteX5" fmla="*/ 1663360 w 1663360"/>
              <a:gd name="connsiteY5" fmla="*/ 0 h 1592164"/>
              <a:gd name="connsiteX0" fmla="*/ 1663360 w 2459007"/>
              <a:gd name="connsiteY0" fmla="*/ 1592164 h 1592164"/>
              <a:gd name="connsiteX1" fmla="*/ 265366 w 2459007"/>
              <a:gd name="connsiteY1" fmla="*/ 1592164 h 1592164"/>
              <a:gd name="connsiteX2" fmla="*/ 0 w 2459007"/>
              <a:gd name="connsiteY2" fmla="*/ 1326798 h 1592164"/>
              <a:gd name="connsiteX3" fmla="*/ 0 w 2459007"/>
              <a:gd name="connsiteY3" fmla="*/ 265366 h 1592164"/>
              <a:gd name="connsiteX4" fmla="*/ 265366 w 2459007"/>
              <a:gd name="connsiteY4" fmla="*/ 0 h 1592164"/>
              <a:gd name="connsiteX5" fmla="*/ 2459007 w 2459007"/>
              <a:gd name="connsiteY5" fmla="*/ 11876 h 1592164"/>
              <a:gd name="connsiteX0" fmla="*/ 1663360 w 2459007"/>
              <a:gd name="connsiteY0" fmla="*/ 1580288 h 1580288"/>
              <a:gd name="connsiteX1" fmla="*/ 265366 w 2459007"/>
              <a:gd name="connsiteY1" fmla="*/ 1580288 h 1580288"/>
              <a:gd name="connsiteX2" fmla="*/ 0 w 2459007"/>
              <a:gd name="connsiteY2" fmla="*/ 1314922 h 1580288"/>
              <a:gd name="connsiteX3" fmla="*/ 0 w 2459007"/>
              <a:gd name="connsiteY3" fmla="*/ 253490 h 1580288"/>
              <a:gd name="connsiteX4" fmla="*/ 2459007 w 2459007"/>
              <a:gd name="connsiteY4" fmla="*/ 0 h 1580288"/>
              <a:gd name="connsiteX0" fmla="*/ 1663360 w 1663360"/>
              <a:gd name="connsiteY0" fmla="*/ 1326798 h 1326798"/>
              <a:gd name="connsiteX1" fmla="*/ 265366 w 1663360"/>
              <a:gd name="connsiteY1" fmla="*/ 1326798 h 1326798"/>
              <a:gd name="connsiteX2" fmla="*/ 0 w 1663360"/>
              <a:gd name="connsiteY2" fmla="*/ 1061432 h 1326798"/>
              <a:gd name="connsiteX3" fmla="*/ 0 w 1663360"/>
              <a:gd name="connsiteY3" fmla="*/ 0 h 1326798"/>
              <a:gd name="connsiteX0" fmla="*/ 1770238 w 1770238"/>
              <a:gd name="connsiteY0" fmla="*/ 3238725 h 3238725"/>
              <a:gd name="connsiteX1" fmla="*/ 372244 w 1770238"/>
              <a:gd name="connsiteY1" fmla="*/ 3238725 h 3238725"/>
              <a:gd name="connsiteX2" fmla="*/ 106878 w 1770238"/>
              <a:gd name="connsiteY2" fmla="*/ 2973359 h 3238725"/>
              <a:gd name="connsiteX3" fmla="*/ 0 w 1770238"/>
              <a:gd name="connsiteY3" fmla="*/ 0 h 3238725"/>
              <a:gd name="connsiteX0" fmla="*/ 1770238 w 1770238"/>
              <a:gd name="connsiteY0" fmla="*/ 3238725 h 3238725"/>
              <a:gd name="connsiteX1" fmla="*/ 372244 w 1770238"/>
              <a:gd name="connsiteY1" fmla="*/ 3238725 h 3238725"/>
              <a:gd name="connsiteX2" fmla="*/ 71252 w 1770238"/>
              <a:gd name="connsiteY2" fmla="*/ 2973359 h 3238725"/>
              <a:gd name="connsiteX3" fmla="*/ 0 w 1770238"/>
              <a:gd name="connsiteY3" fmla="*/ 0 h 3238725"/>
              <a:gd name="connsiteX0" fmla="*/ 1770238 w 1770238"/>
              <a:gd name="connsiteY0" fmla="*/ 3238725 h 3238725"/>
              <a:gd name="connsiteX1" fmla="*/ 324743 w 1770238"/>
              <a:gd name="connsiteY1" fmla="*/ 3226849 h 3238725"/>
              <a:gd name="connsiteX2" fmla="*/ 71252 w 1770238"/>
              <a:gd name="connsiteY2" fmla="*/ 2973359 h 3238725"/>
              <a:gd name="connsiteX3" fmla="*/ 0 w 1770238"/>
              <a:gd name="connsiteY3" fmla="*/ 0 h 3238725"/>
              <a:gd name="connsiteX0" fmla="*/ 1841490 w 1841490"/>
              <a:gd name="connsiteY0" fmla="*/ 3214974 h 3226849"/>
              <a:gd name="connsiteX1" fmla="*/ 324743 w 1841490"/>
              <a:gd name="connsiteY1" fmla="*/ 3226849 h 3226849"/>
              <a:gd name="connsiteX2" fmla="*/ 71252 w 1841490"/>
              <a:gd name="connsiteY2" fmla="*/ 2973359 h 3226849"/>
              <a:gd name="connsiteX3" fmla="*/ 0 w 1841490"/>
              <a:gd name="connsiteY3" fmla="*/ 0 h 322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1490" h="3226849">
                <a:moveTo>
                  <a:pt x="1841490" y="3214974"/>
                </a:moveTo>
                <a:lnTo>
                  <a:pt x="324743" y="3226849"/>
                </a:lnTo>
                <a:cubicBezTo>
                  <a:pt x="178185" y="3226849"/>
                  <a:pt x="71252" y="3119917"/>
                  <a:pt x="71252" y="2973359"/>
                </a:cubicBezTo>
                <a:lnTo>
                  <a:pt x="0" y="0"/>
                </a:lnTo>
              </a:path>
            </a:pathLst>
          </a:custGeom>
          <a:noFill/>
          <a:ln w="73025" cap="rnd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95D3F03-C6AB-4437-9268-57E7F5143112}"/>
              </a:ext>
            </a:extLst>
          </p:cNvPr>
          <p:cNvSpPr txBox="1"/>
          <p:nvPr/>
        </p:nvSpPr>
        <p:spPr>
          <a:xfrm>
            <a:off x="3299140" y="7216209"/>
            <a:ext cx="2837761" cy="457766"/>
          </a:xfrm>
          <a:prstGeom prst="rect">
            <a:avLst/>
          </a:prstGeom>
          <a:solidFill>
            <a:srgbClr val="FFFF00">
              <a:alpha val="35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1600" u="sng" dirty="0"/>
              <a:t>BOTH LANES</a:t>
            </a:r>
          </a:p>
          <a:p>
            <a:pPr algn="ctr"/>
            <a:r>
              <a:rPr lang="en-US" sz="1600" dirty="0"/>
              <a:t>DROP-OFF DRIVE THROUGH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7F43F1-E017-466A-A1D8-B4BE62530287}"/>
              </a:ext>
            </a:extLst>
          </p:cNvPr>
          <p:cNvSpPr txBox="1"/>
          <p:nvPr/>
        </p:nvSpPr>
        <p:spPr>
          <a:xfrm>
            <a:off x="3073398" y="2835275"/>
            <a:ext cx="1035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RECTORY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7B449A-B319-480F-B739-AB17931CB476}"/>
              </a:ext>
            </a:extLst>
          </p:cNvPr>
          <p:cNvSpPr txBox="1"/>
          <p:nvPr/>
        </p:nvSpPr>
        <p:spPr>
          <a:xfrm>
            <a:off x="5359398" y="1997075"/>
            <a:ext cx="1333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CHURCH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EBA326-64E7-4AD6-A153-1DFC4C489AB9}"/>
              </a:ext>
            </a:extLst>
          </p:cNvPr>
          <p:cNvSpPr txBox="1"/>
          <p:nvPr/>
        </p:nvSpPr>
        <p:spPr>
          <a:xfrm>
            <a:off x="7690475" y="2671432"/>
            <a:ext cx="945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OFFICES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51AC11-DDF6-44AB-996A-B15CAEA5656B}"/>
              </a:ext>
            </a:extLst>
          </p:cNvPr>
          <p:cNvSpPr txBox="1"/>
          <p:nvPr/>
        </p:nvSpPr>
        <p:spPr>
          <a:xfrm>
            <a:off x="9245598" y="3444875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GYMNASIUM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2F5915-92B5-46C5-845D-13C154A59374}"/>
              </a:ext>
            </a:extLst>
          </p:cNvPr>
          <p:cNvSpPr txBox="1"/>
          <p:nvPr/>
        </p:nvSpPr>
        <p:spPr>
          <a:xfrm>
            <a:off x="9093198" y="473581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AUDITORIUM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C7B58-BA82-4547-9FC2-126354632BC0}"/>
              </a:ext>
            </a:extLst>
          </p:cNvPr>
          <p:cNvSpPr txBox="1"/>
          <p:nvPr/>
        </p:nvSpPr>
        <p:spPr>
          <a:xfrm>
            <a:off x="6775946" y="5433722"/>
            <a:ext cx="1826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MIDDLE SCHOOL</a:t>
            </a:r>
          </a:p>
          <a:p>
            <a:pPr algn="ctr"/>
            <a:r>
              <a:rPr lang="en-US" dirty="0"/>
              <a:t>BUILDING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310F91-1584-4623-A818-531B9A08A0AA}"/>
              </a:ext>
            </a:extLst>
          </p:cNvPr>
          <p:cNvSpPr txBox="1"/>
          <p:nvPr/>
        </p:nvSpPr>
        <p:spPr>
          <a:xfrm>
            <a:off x="4368920" y="8303682"/>
            <a:ext cx="3500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SOUTH SCHOOL BUILDING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42FE95-ABCC-474A-B40A-52AFA41089B6}"/>
              </a:ext>
            </a:extLst>
          </p:cNvPr>
          <p:cNvSpPr txBox="1"/>
          <p:nvPr/>
        </p:nvSpPr>
        <p:spPr>
          <a:xfrm>
            <a:off x="7912838" y="4130675"/>
            <a:ext cx="8755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SCHOOL</a:t>
            </a:r>
          </a:p>
          <a:p>
            <a:pPr algn="ctr"/>
            <a:r>
              <a:rPr lang="en-US" sz="1600" dirty="0"/>
              <a:t>OFFICE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FEDE36-02D1-49A6-B9D4-57E70FD10790}"/>
              </a:ext>
            </a:extLst>
          </p:cNvPr>
          <p:cNvSpPr txBox="1"/>
          <p:nvPr/>
        </p:nvSpPr>
        <p:spPr>
          <a:xfrm>
            <a:off x="9053944" y="5612110"/>
            <a:ext cx="591187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dirty="0"/>
              <a:t>ENTRY</a:t>
            </a:r>
          </a:p>
          <a:p>
            <a:pPr algn="ctr"/>
            <a:r>
              <a:rPr lang="en-US" sz="1200" dirty="0"/>
              <a:t>GATE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D23CD6-93F7-4EC0-BD55-539A31D7AB4A}"/>
              </a:ext>
            </a:extLst>
          </p:cNvPr>
          <p:cNvSpPr txBox="1"/>
          <p:nvPr/>
        </p:nvSpPr>
        <p:spPr>
          <a:xfrm>
            <a:off x="7264398" y="4354810"/>
            <a:ext cx="591187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dirty="0"/>
              <a:t>ENTRY</a:t>
            </a:r>
          </a:p>
          <a:p>
            <a:pPr algn="ctr"/>
            <a:r>
              <a:rPr lang="en-US" sz="1200" dirty="0"/>
              <a:t>GATE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EDBE82-8C00-4B35-8980-CC140783EB02}"/>
              </a:ext>
            </a:extLst>
          </p:cNvPr>
          <p:cNvSpPr txBox="1"/>
          <p:nvPr/>
        </p:nvSpPr>
        <p:spPr>
          <a:xfrm>
            <a:off x="13714214" y="0"/>
            <a:ext cx="1576585" cy="1539875"/>
          </a:xfrm>
          <a:prstGeom prst="rect">
            <a:avLst/>
          </a:prstGeom>
          <a:solidFill>
            <a:srgbClr val="FFC000">
              <a:alpha val="35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b="1" dirty="0"/>
              <a:t>PM</a:t>
            </a:r>
          </a:p>
          <a:p>
            <a:pPr algn="ctr"/>
            <a:r>
              <a:rPr lang="en-US" sz="2100" dirty="0"/>
              <a:t>AFTERNOON</a:t>
            </a:r>
          </a:p>
          <a:p>
            <a:pPr algn="ctr"/>
            <a:r>
              <a:rPr lang="en-US" sz="2100" dirty="0"/>
              <a:t>PICK UP</a:t>
            </a:r>
          </a:p>
          <a:p>
            <a:pPr algn="ctr"/>
            <a:r>
              <a:rPr lang="en-US" sz="2100" dirty="0"/>
              <a:t>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2BD3F2-22F1-487B-9F16-9590FDAC41DC}"/>
              </a:ext>
            </a:extLst>
          </p:cNvPr>
          <p:cNvSpPr txBox="1"/>
          <p:nvPr/>
        </p:nvSpPr>
        <p:spPr>
          <a:xfrm>
            <a:off x="6352203" y="168275"/>
            <a:ext cx="2283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NOTRE DAME AVE.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89B2D4-F40E-47E4-9468-E40FFC2D263B}"/>
              </a:ext>
            </a:extLst>
          </p:cNvPr>
          <p:cNvSpPr txBox="1"/>
          <p:nvPr/>
        </p:nvSpPr>
        <p:spPr>
          <a:xfrm rot="16200000">
            <a:off x="591547" y="6048207"/>
            <a:ext cx="3693705" cy="1151909"/>
          </a:xfrm>
          <a:custGeom>
            <a:avLst/>
            <a:gdLst>
              <a:gd name="connsiteX0" fmla="*/ 0 w 3669954"/>
              <a:gd name="connsiteY0" fmla="*/ 0 h 376990"/>
              <a:gd name="connsiteX1" fmla="*/ 3669954 w 3669954"/>
              <a:gd name="connsiteY1" fmla="*/ 0 h 376990"/>
              <a:gd name="connsiteX2" fmla="*/ 3669954 w 3669954"/>
              <a:gd name="connsiteY2" fmla="*/ 376990 h 376990"/>
              <a:gd name="connsiteX3" fmla="*/ 0 w 3669954"/>
              <a:gd name="connsiteY3" fmla="*/ 376990 h 376990"/>
              <a:gd name="connsiteX4" fmla="*/ 0 w 3669954"/>
              <a:gd name="connsiteY4" fmla="*/ 0 h 376990"/>
              <a:gd name="connsiteX0" fmla="*/ 0 w 3669954"/>
              <a:gd name="connsiteY0" fmla="*/ 6654 h 383644"/>
              <a:gd name="connsiteX1" fmla="*/ 823305 w 3669954"/>
              <a:gd name="connsiteY1" fmla="*/ 0 h 383644"/>
              <a:gd name="connsiteX2" fmla="*/ 3669954 w 3669954"/>
              <a:gd name="connsiteY2" fmla="*/ 6654 h 383644"/>
              <a:gd name="connsiteX3" fmla="*/ 3669954 w 3669954"/>
              <a:gd name="connsiteY3" fmla="*/ 383644 h 383644"/>
              <a:gd name="connsiteX4" fmla="*/ 0 w 3669954"/>
              <a:gd name="connsiteY4" fmla="*/ 383644 h 383644"/>
              <a:gd name="connsiteX5" fmla="*/ 0 w 3669954"/>
              <a:gd name="connsiteY5" fmla="*/ 6654 h 383644"/>
              <a:gd name="connsiteX0" fmla="*/ 0 w 3669954"/>
              <a:gd name="connsiteY0" fmla="*/ 529168 h 906158"/>
              <a:gd name="connsiteX1" fmla="*/ 110786 w 3669954"/>
              <a:gd name="connsiteY1" fmla="*/ 0 h 906158"/>
              <a:gd name="connsiteX2" fmla="*/ 3669954 w 3669954"/>
              <a:gd name="connsiteY2" fmla="*/ 529168 h 906158"/>
              <a:gd name="connsiteX3" fmla="*/ 3669954 w 3669954"/>
              <a:gd name="connsiteY3" fmla="*/ 906158 h 906158"/>
              <a:gd name="connsiteX4" fmla="*/ 0 w 3669954"/>
              <a:gd name="connsiteY4" fmla="*/ 906158 h 906158"/>
              <a:gd name="connsiteX5" fmla="*/ 0 w 3669954"/>
              <a:gd name="connsiteY5" fmla="*/ 529168 h 906158"/>
              <a:gd name="connsiteX0" fmla="*/ 0 w 3669954"/>
              <a:gd name="connsiteY0" fmla="*/ 529168 h 906158"/>
              <a:gd name="connsiteX1" fmla="*/ 110786 w 3669954"/>
              <a:gd name="connsiteY1" fmla="*/ 0 h 906158"/>
              <a:gd name="connsiteX2" fmla="*/ 965809 w 3669954"/>
              <a:gd name="connsiteY2" fmla="*/ 106878 h 906158"/>
              <a:gd name="connsiteX3" fmla="*/ 3669954 w 3669954"/>
              <a:gd name="connsiteY3" fmla="*/ 529168 h 906158"/>
              <a:gd name="connsiteX4" fmla="*/ 3669954 w 3669954"/>
              <a:gd name="connsiteY4" fmla="*/ 906158 h 906158"/>
              <a:gd name="connsiteX5" fmla="*/ 0 w 3669954"/>
              <a:gd name="connsiteY5" fmla="*/ 906158 h 906158"/>
              <a:gd name="connsiteX6" fmla="*/ 0 w 3669954"/>
              <a:gd name="connsiteY6" fmla="*/ 529168 h 906158"/>
              <a:gd name="connsiteX0" fmla="*/ 0 w 3669954"/>
              <a:gd name="connsiteY0" fmla="*/ 529168 h 906158"/>
              <a:gd name="connsiteX1" fmla="*/ 110786 w 3669954"/>
              <a:gd name="connsiteY1" fmla="*/ 0 h 906158"/>
              <a:gd name="connsiteX2" fmla="*/ 1797082 w 3669954"/>
              <a:gd name="connsiteY2" fmla="*/ 605642 h 906158"/>
              <a:gd name="connsiteX3" fmla="*/ 3669954 w 3669954"/>
              <a:gd name="connsiteY3" fmla="*/ 529168 h 906158"/>
              <a:gd name="connsiteX4" fmla="*/ 3669954 w 3669954"/>
              <a:gd name="connsiteY4" fmla="*/ 906158 h 906158"/>
              <a:gd name="connsiteX5" fmla="*/ 0 w 3669954"/>
              <a:gd name="connsiteY5" fmla="*/ 906158 h 906158"/>
              <a:gd name="connsiteX6" fmla="*/ 0 w 3669954"/>
              <a:gd name="connsiteY6" fmla="*/ 529168 h 906158"/>
              <a:gd name="connsiteX0" fmla="*/ 0 w 3681829"/>
              <a:gd name="connsiteY0" fmla="*/ 529168 h 906158"/>
              <a:gd name="connsiteX1" fmla="*/ 110786 w 3681829"/>
              <a:gd name="connsiteY1" fmla="*/ 0 h 906158"/>
              <a:gd name="connsiteX2" fmla="*/ 1797082 w 3681829"/>
              <a:gd name="connsiteY2" fmla="*/ 605642 h 906158"/>
              <a:gd name="connsiteX3" fmla="*/ 3681829 w 3681829"/>
              <a:gd name="connsiteY3" fmla="*/ 612296 h 906158"/>
              <a:gd name="connsiteX4" fmla="*/ 3669954 w 3681829"/>
              <a:gd name="connsiteY4" fmla="*/ 906158 h 906158"/>
              <a:gd name="connsiteX5" fmla="*/ 0 w 3681829"/>
              <a:gd name="connsiteY5" fmla="*/ 906158 h 906158"/>
              <a:gd name="connsiteX6" fmla="*/ 0 w 3681829"/>
              <a:gd name="connsiteY6" fmla="*/ 529168 h 906158"/>
              <a:gd name="connsiteX0" fmla="*/ 0 w 3681829"/>
              <a:gd name="connsiteY0" fmla="*/ 529168 h 906158"/>
              <a:gd name="connsiteX1" fmla="*/ 110786 w 3681829"/>
              <a:gd name="connsiteY1" fmla="*/ 0 h 906158"/>
              <a:gd name="connsiteX2" fmla="*/ 1797082 w 3681829"/>
              <a:gd name="connsiteY2" fmla="*/ 605642 h 906158"/>
              <a:gd name="connsiteX3" fmla="*/ 3681829 w 3681829"/>
              <a:gd name="connsiteY3" fmla="*/ 612296 h 906158"/>
              <a:gd name="connsiteX4" fmla="*/ 3669954 w 3681829"/>
              <a:gd name="connsiteY4" fmla="*/ 906158 h 906158"/>
              <a:gd name="connsiteX5" fmla="*/ 799554 w 3681829"/>
              <a:gd name="connsiteY5" fmla="*/ 902524 h 906158"/>
              <a:gd name="connsiteX6" fmla="*/ 0 w 3681829"/>
              <a:gd name="connsiteY6" fmla="*/ 906158 h 906158"/>
              <a:gd name="connsiteX7" fmla="*/ 0 w 3681829"/>
              <a:gd name="connsiteY7" fmla="*/ 529168 h 906158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0 w 3681829"/>
              <a:gd name="connsiteY6" fmla="*/ 906158 h 926277"/>
              <a:gd name="connsiteX7" fmla="*/ 0 w 3681829"/>
              <a:gd name="connsiteY7" fmla="*/ 529168 h 926277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514546 w 3681829"/>
              <a:gd name="connsiteY6" fmla="*/ 890649 h 926277"/>
              <a:gd name="connsiteX7" fmla="*/ 0 w 3681829"/>
              <a:gd name="connsiteY7" fmla="*/ 906158 h 926277"/>
              <a:gd name="connsiteX8" fmla="*/ 0 w 3681829"/>
              <a:gd name="connsiteY8" fmla="*/ 529168 h 926277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312665 w 3681829"/>
              <a:gd name="connsiteY6" fmla="*/ 415636 h 926277"/>
              <a:gd name="connsiteX7" fmla="*/ 0 w 3681829"/>
              <a:gd name="connsiteY7" fmla="*/ 906158 h 926277"/>
              <a:gd name="connsiteX8" fmla="*/ 0 w 3681829"/>
              <a:gd name="connsiteY8" fmla="*/ 529168 h 926277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312665 w 3681829"/>
              <a:gd name="connsiteY6" fmla="*/ 415636 h 926277"/>
              <a:gd name="connsiteX7" fmla="*/ 98909 w 3681829"/>
              <a:gd name="connsiteY7" fmla="*/ 795647 h 926277"/>
              <a:gd name="connsiteX8" fmla="*/ 0 w 3681829"/>
              <a:gd name="connsiteY8" fmla="*/ 906158 h 926277"/>
              <a:gd name="connsiteX9" fmla="*/ 0 w 3681829"/>
              <a:gd name="connsiteY9" fmla="*/ 529168 h 926277"/>
              <a:gd name="connsiteX0" fmla="*/ 0 w 3681829"/>
              <a:gd name="connsiteY0" fmla="*/ 529168 h 1223158"/>
              <a:gd name="connsiteX1" fmla="*/ 110786 w 3681829"/>
              <a:gd name="connsiteY1" fmla="*/ 0 h 1223158"/>
              <a:gd name="connsiteX2" fmla="*/ 1797082 w 3681829"/>
              <a:gd name="connsiteY2" fmla="*/ 605642 h 1223158"/>
              <a:gd name="connsiteX3" fmla="*/ 3681829 w 3681829"/>
              <a:gd name="connsiteY3" fmla="*/ 612296 h 1223158"/>
              <a:gd name="connsiteX4" fmla="*/ 3669954 w 3681829"/>
              <a:gd name="connsiteY4" fmla="*/ 906158 h 1223158"/>
              <a:gd name="connsiteX5" fmla="*/ 1702075 w 3681829"/>
              <a:gd name="connsiteY5" fmla="*/ 926277 h 1223158"/>
              <a:gd name="connsiteX6" fmla="*/ 312665 w 3681829"/>
              <a:gd name="connsiteY6" fmla="*/ 415636 h 1223158"/>
              <a:gd name="connsiteX7" fmla="*/ 253289 w 3681829"/>
              <a:gd name="connsiteY7" fmla="*/ 1223158 h 1223158"/>
              <a:gd name="connsiteX8" fmla="*/ 0 w 3681829"/>
              <a:gd name="connsiteY8" fmla="*/ 906158 h 1223158"/>
              <a:gd name="connsiteX9" fmla="*/ 0 w 3681829"/>
              <a:gd name="connsiteY9" fmla="*/ 529168 h 1223158"/>
              <a:gd name="connsiteX0" fmla="*/ 11876 w 3693705"/>
              <a:gd name="connsiteY0" fmla="*/ 529168 h 1223158"/>
              <a:gd name="connsiteX1" fmla="*/ 122662 w 3693705"/>
              <a:gd name="connsiteY1" fmla="*/ 0 h 1223158"/>
              <a:gd name="connsiteX2" fmla="*/ 1808958 w 3693705"/>
              <a:gd name="connsiteY2" fmla="*/ 605642 h 1223158"/>
              <a:gd name="connsiteX3" fmla="*/ 3693705 w 3693705"/>
              <a:gd name="connsiteY3" fmla="*/ 612296 h 1223158"/>
              <a:gd name="connsiteX4" fmla="*/ 3681830 w 3693705"/>
              <a:gd name="connsiteY4" fmla="*/ 906158 h 1223158"/>
              <a:gd name="connsiteX5" fmla="*/ 1713951 w 3693705"/>
              <a:gd name="connsiteY5" fmla="*/ 926277 h 1223158"/>
              <a:gd name="connsiteX6" fmla="*/ 324541 w 3693705"/>
              <a:gd name="connsiteY6" fmla="*/ 415636 h 1223158"/>
              <a:gd name="connsiteX7" fmla="*/ 265165 w 3693705"/>
              <a:gd name="connsiteY7" fmla="*/ 1223158 h 1223158"/>
              <a:gd name="connsiteX8" fmla="*/ 0 w 3693705"/>
              <a:gd name="connsiteY8" fmla="*/ 1131791 h 1223158"/>
              <a:gd name="connsiteX9" fmla="*/ 11876 w 3693705"/>
              <a:gd name="connsiteY9" fmla="*/ 529168 h 1223158"/>
              <a:gd name="connsiteX0" fmla="*/ 0 w 3693705"/>
              <a:gd name="connsiteY0" fmla="*/ 1131791 h 1223158"/>
              <a:gd name="connsiteX1" fmla="*/ 122662 w 3693705"/>
              <a:gd name="connsiteY1" fmla="*/ 0 h 1223158"/>
              <a:gd name="connsiteX2" fmla="*/ 1808958 w 3693705"/>
              <a:gd name="connsiteY2" fmla="*/ 605642 h 1223158"/>
              <a:gd name="connsiteX3" fmla="*/ 3693705 w 3693705"/>
              <a:gd name="connsiteY3" fmla="*/ 612296 h 1223158"/>
              <a:gd name="connsiteX4" fmla="*/ 3681830 w 3693705"/>
              <a:gd name="connsiteY4" fmla="*/ 906158 h 1223158"/>
              <a:gd name="connsiteX5" fmla="*/ 1713951 w 3693705"/>
              <a:gd name="connsiteY5" fmla="*/ 926277 h 1223158"/>
              <a:gd name="connsiteX6" fmla="*/ 324541 w 3693705"/>
              <a:gd name="connsiteY6" fmla="*/ 415636 h 1223158"/>
              <a:gd name="connsiteX7" fmla="*/ 265165 w 3693705"/>
              <a:gd name="connsiteY7" fmla="*/ 1223158 h 1223158"/>
              <a:gd name="connsiteX8" fmla="*/ 0 w 3693705"/>
              <a:gd name="connsiteY8" fmla="*/ 1131791 h 1223158"/>
              <a:gd name="connsiteX0" fmla="*/ 0 w 3693705"/>
              <a:gd name="connsiteY0" fmla="*/ 1131791 h 1131791"/>
              <a:gd name="connsiteX1" fmla="*/ 122662 w 3693705"/>
              <a:gd name="connsiteY1" fmla="*/ 0 h 1131791"/>
              <a:gd name="connsiteX2" fmla="*/ 1808958 w 3693705"/>
              <a:gd name="connsiteY2" fmla="*/ 605642 h 1131791"/>
              <a:gd name="connsiteX3" fmla="*/ 3693705 w 3693705"/>
              <a:gd name="connsiteY3" fmla="*/ 612296 h 1131791"/>
              <a:gd name="connsiteX4" fmla="*/ 3681830 w 3693705"/>
              <a:gd name="connsiteY4" fmla="*/ 906158 h 1131791"/>
              <a:gd name="connsiteX5" fmla="*/ 1713951 w 3693705"/>
              <a:gd name="connsiteY5" fmla="*/ 926277 h 1131791"/>
              <a:gd name="connsiteX6" fmla="*/ 324541 w 3693705"/>
              <a:gd name="connsiteY6" fmla="*/ 415636 h 1131791"/>
              <a:gd name="connsiteX7" fmla="*/ 312663 w 3693705"/>
              <a:gd name="connsiteY7" fmla="*/ 1128158 h 1131791"/>
              <a:gd name="connsiteX8" fmla="*/ 0 w 3693705"/>
              <a:gd name="connsiteY8" fmla="*/ 1131791 h 1131791"/>
              <a:gd name="connsiteX0" fmla="*/ 0 w 3693705"/>
              <a:gd name="connsiteY0" fmla="*/ 1131791 h 1131791"/>
              <a:gd name="connsiteX1" fmla="*/ 122662 w 3693705"/>
              <a:gd name="connsiteY1" fmla="*/ 0 h 1131791"/>
              <a:gd name="connsiteX2" fmla="*/ 1808958 w 3693705"/>
              <a:gd name="connsiteY2" fmla="*/ 605642 h 1131791"/>
              <a:gd name="connsiteX3" fmla="*/ 3693705 w 3693705"/>
              <a:gd name="connsiteY3" fmla="*/ 612296 h 1131791"/>
              <a:gd name="connsiteX4" fmla="*/ 3681830 w 3693705"/>
              <a:gd name="connsiteY4" fmla="*/ 906158 h 1131791"/>
              <a:gd name="connsiteX5" fmla="*/ 1713951 w 3693705"/>
              <a:gd name="connsiteY5" fmla="*/ 926277 h 1131791"/>
              <a:gd name="connsiteX6" fmla="*/ 324541 w 3693705"/>
              <a:gd name="connsiteY6" fmla="*/ 415636 h 1131791"/>
              <a:gd name="connsiteX7" fmla="*/ 253287 w 3693705"/>
              <a:gd name="connsiteY7" fmla="*/ 1128158 h 1131791"/>
              <a:gd name="connsiteX8" fmla="*/ 0 w 3693705"/>
              <a:gd name="connsiteY8" fmla="*/ 1131791 h 1131791"/>
              <a:gd name="connsiteX0" fmla="*/ 0 w 3693705"/>
              <a:gd name="connsiteY0" fmla="*/ 1131791 h 1151909"/>
              <a:gd name="connsiteX1" fmla="*/ 122662 w 3693705"/>
              <a:gd name="connsiteY1" fmla="*/ 0 h 1151909"/>
              <a:gd name="connsiteX2" fmla="*/ 1808958 w 3693705"/>
              <a:gd name="connsiteY2" fmla="*/ 605642 h 1151909"/>
              <a:gd name="connsiteX3" fmla="*/ 3693705 w 3693705"/>
              <a:gd name="connsiteY3" fmla="*/ 612296 h 1151909"/>
              <a:gd name="connsiteX4" fmla="*/ 3681830 w 3693705"/>
              <a:gd name="connsiteY4" fmla="*/ 906158 h 1151909"/>
              <a:gd name="connsiteX5" fmla="*/ 1713951 w 3693705"/>
              <a:gd name="connsiteY5" fmla="*/ 926277 h 1151909"/>
              <a:gd name="connsiteX6" fmla="*/ 324541 w 3693705"/>
              <a:gd name="connsiteY6" fmla="*/ 415636 h 1151909"/>
              <a:gd name="connsiteX7" fmla="*/ 277038 w 3693705"/>
              <a:gd name="connsiteY7" fmla="*/ 1151909 h 1151909"/>
              <a:gd name="connsiteX8" fmla="*/ 0 w 3693705"/>
              <a:gd name="connsiteY8" fmla="*/ 1131791 h 1151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93705" h="1151909">
                <a:moveTo>
                  <a:pt x="0" y="1131791"/>
                </a:moveTo>
                <a:lnTo>
                  <a:pt x="122662" y="0"/>
                </a:lnTo>
                <a:lnTo>
                  <a:pt x="1808958" y="605642"/>
                </a:lnTo>
                <a:lnTo>
                  <a:pt x="3693705" y="612296"/>
                </a:lnTo>
                <a:lnTo>
                  <a:pt x="3681830" y="906158"/>
                </a:lnTo>
                <a:lnTo>
                  <a:pt x="1713951" y="926277"/>
                </a:lnTo>
                <a:lnTo>
                  <a:pt x="324541" y="415636"/>
                </a:lnTo>
                <a:lnTo>
                  <a:pt x="277038" y="1151909"/>
                </a:lnTo>
                <a:lnTo>
                  <a:pt x="0" y="1131791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pPr algn="r"/>
            <a:endParaRPr lang="en-US" sz="24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B5742D-7B98-4ED3-A645-6DB91FDC8FD4}"/>
              </a:ext>
            </a:extLst>
          </p:cNvPr>
          <p:cNvSpPr/>
          <p:nvPr/>
        </p:nvSpPr>
        <p:spPr>
          <a:xfrm rot="16200000">
            <a:off x="1929056" y="5850973"/>
            <a:ext cx="1371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/>
              <a:t>NO PARKING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6C84560-DE63-4A16-96AD-1E00821EE468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8420704" y="335445"/>
            <a:ext cx="2307240" cy="21464"/>
          </a:xfrm>
          <a:prstGeom prst="line">
            <a:avLst/>
          </a:prstGeom>
          <a:ln w="95250" cap="rnd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lowchart: Off-page Connector 24">
            <a:extLst>
              <a:ext uri="{FF2B5EF4-FFF2-40B4-BE49-F238E27FC236}">
                <a16:creationId xmlns:a16="http://schemas.microsoft.com/office/drawing/2014/main" id="{D55DF9A7-AE0F-4850-BDB1-335C7EE38636}"/>
              </a:ext>
            </a:extLst>
          </p:cNvPr>
          <p:cNvSpPr/>
          <p:nvPr/>
        </p:nvSpPr>
        <p:spPr>
          <a:xfrm rot="5400000">
            <a:off x="11084106" y="-180683"/>
            <a:ext cx="319932" cy="1032256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/>
              <a:t>ENTRY</a:t>
            </a:r>
          </a:p>
        </p:txBody>
      </p:sp>
      <p:sp>
        <p:nvSpPr>
          <p:cNvPr id="27" name="Flowchart: Off-page Connector 26">
            <a:extLst>
              <a:ext uri="{FF2B5EF4-FFF2-40B4-BE49-F238E27FC236}">
                <a16:creationId xmlns:a16="http://schemas.microsoft.com/office/drawing/2014/main" id="{40CC0AFA-0E52-468D-B053-B8F295CB370C}"/>
              </a:ext>
            </a:extLst>
          </p:cNvPr>
          <p:cNvSpPr/>
          <p:nvPr/>
        </p:nvSpPr>
        <p:spPr>
          <a:xfrm rot="16200000">
            <a:off x="9464955" y="7035519"/>
            <a:ext cx="319932" cy="911045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/>
              <a:t>EXIT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FD9F06AD-EC9F-407E-91BC-E8CCCB79AA3D}"/>
              </a:ext>
            </a:extLst>
          </p:cNvPr>
          <p:cNvSpPr/>
          <p:nvPr/>
        </p:nvSpPr>
        <p:spPr>
          <a:xfrm>
            <a:off x="2867442" y="331808"/>
            <a:ext cx="3637212" cy="7106476"/>
          </a:xfrm>
          <a:custGeom>
            <a:avLst/>
            <a:gdLst>
              <a:gd name="connsiteX0" fmla="*/ 3823855 w 6460177"/>
              <a:gd name="connsiteY0" fmla="*/ 0 h 7267699"/>
              <a:gd name="connsiteX1" fmla="*/ 498764 w 6460177"/>
              <a:gd name="connsiteY1" fmla="*/ 0 h 7267699"/>
              <a:gd name="connsiteX2" fmla="*/ 0 w 6460177"/>
              <a:gd name="connsiteY2" fmla="*/ 498764 h 7267699"/>
              <a:gd name="connsiteX3" fmla="*/ 0 w 6460177"/>
              <a:gd name="connsiteY3" fmla="*/ 3610099 h 7267699"/>
              <a:gd name="connsiteX4" fmla="*/ 237507 w 6460177"/>
              <a:gd name="connsiteY4" fmla="*/ 4358244 h 7267699"/>
              <a:gd name="connsiteX5" fmla="*/ 237507 w 6460177"/>
              <a:gd name="connsiteY5" fmla="*/ 7053943 h 7267699"/>
              <a:gd name="connsiteX6" fmla="*/ 451263 w 6460177"/>
              <a:gd name="connsiteY6" fmla="*/ 7267699 h 7267699"/>
              <a:gd name="connsiteX7" fmla="*/ 3835730 w 6460177"/>
              <a:gd name="connsiteY7" fmla="*/ 7267699 h 7267699"/>
              <a:gd name="connsiteX8" fmla="*/ 3954483 w 6460177"/>
              <a:gd name="connsiteY8" fmla="*/ 7148946 h 7267699"/>
              <a:gd name="connsiteX9" fmla="*/ 6460177 w 6460177"/>
              <a:gd name="connsiteY9" fmla="*/ 7148946 h 7267699"/>
              <a:gd name="connsiteX0" fmla="*/ 3823855 w 6460177"/>
              <a:gd name="connsiteY0" fmla="*/ 299 h 7267998"/>
              <a:gd name="connsiteX1" fmla="*/ 498764 w 6460177"/>
              <a:gd name="connsiteY1" fmla="*/ 299 h 7267998"/>
              <a:gd name="connsiteX2" fmla="*/ 0 w 6460177"/>
              <a:gd name="connsiteY2" fmla="*/ 499063 h 7267998"/>
              <a:gd name="connsiteX3" fmla="*/ 0 w 6460177"/>
              <a:gd name="connsiteY3" fmla="*/ 3610398 h 7267998"/>
              <a:gd name="connsiteX4" fmla="*/ 237507 w 6460177"/>
              <a:gd name="connsiteY4" fmla="*/ 4358543 h 7267998"/>
              <a:gd name="connsiteX5" fmla="*/ 237507 w 6460177"/>
              <a:gd name="connsiteY5" fmla="*/ 7054242 h 7267998"/>
              <a:gd name="connsiteX6" fmla="*/ 451263 w 6460177"/>
              <a:gd name="connsiteY6" fmla="*/ 7267998 h 7267998"/>
              <a:gd name="connsiteX7" fmla="*/ 3835730 w 6460177"/>
              <a:gd name="connsiteY7" fmla="*/ 7267998 h 7267998"/>
              <a:gd name="connsiteX8" fmla="*/ 3954483 w 6460177"/>
              <a:gd name="connsiteY8" fmla="*/ 7149245 h 7267998"/>
              <a:gd name="connsiteX9" fmla="*/ 6460177 w 6460177"/>
              <a:gd name="connsiteY9" fmla="*/ 7149245 h 7267998"/>
              <a:gd name="connsiteX0" fmla="*/ 3834411 w 6470733"/>
              <a:gd name="connsiteY0" fmla="*/ 374 h 7268073"/>
              <a:gd name="connsiteX1" fmla="*/ 509320 w 6470733"/>
              <a:gd name="connsiteY1" fmla="*/ 374 h 7268073"/>
              <a:gd name="connsiteX2" fmla="*/ 10556 w 6470733"/>
              <a:gd name="connsiteY2" fmla="*/ 499138 h 7268073"/>
              <a:gd name="connsiteX3" fmla="*/ 10556 w 6470733"/>
              <a:gd name="connsiteY3" fmla="*/ 3610473 h 7268073"/>
              <a:gd name="connsiteX4" fmla="*/ 248063 w 6470733"/>
              <a:gd name="connsiteY4" fmla="*/ 4358618 h 7268073"/>
              <a:gd name="connsiteX5" fmla="*/ 248063 w 6470733"/>
              <a:gd name="connsiteY5" fmla="*/ 7054317 h 7268073"/>
              <a:gd name="connsiteX6" fmla="*/ 461819 w 6470733"/>
              <a:gd name="connsiteY6" fmla="*/ 7268073 h 7268073"/>
              <a:gd name="connsiteX7" fmla="*/ 3846286 w 6470733"/>
              <a:gd name="connsiteY7" fmla="*/ 7268073 h 7268073"/>
              <a:gd name="connsiteX8" fmla="*/ 3965039 w 6470733"/>
              <a:gd name="connsiteY8" fmla="*/ 7149320 h 7268073"/>
              <a:gd name="connsiteX9" fmla="*/ 6470733 w 6470733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73351"/>
              <a:gd name="connsiteX1" fmla="*/ 502869 w 6464282"/>
              <a:gd name="connsiteY1" fmla="*/ 374 h 7273351"/>
              <a:gd name="connsiteX2" fmla="*/ 4105 w 6464282"/>
              <a:gd name="connsiteY2" fmla="*/ 499138 h 7273351"/>
              <a:gd name="connsiteX3" fmla="*/ 4105 w 6464282"/>
              <a:gd name="connsiteY3" fmla="*/ 3610473 h 7273351"/>
              <a:gd name="connsiteX4" fmla="*/ 241612 w 6464282"/>
              <a:gd name="connsiteY4" fmla="*/ 4358618 h 7273351"/>
              <a:gd name="connsiteX5" fmla="*/ 241612 w 6464282"/>
              <a:gd name="connsiteY5" fmla="*/ 7054317 h 7273351"/>
              <a:gd name="connsiteX6" fmla="*/ 455368 w 6464282"/>
              <a:gd name="connsiteY6" fmla="*/ 7268073 h 7273351"/>
              <a:gd name="connsiteX7" fmla="*/ 3839835 w 6464282"/>
              <a:gd name="connsiteY7" fmla="*/ 7268073 h 7273351"/>
              <a:gd name="connsiteX8" fmla="*/ 3958588 w 6464282"/>
              <a:gd name="connsiteY8" fmla="*/ 7149320 h 7273351"/>
              <a:gd name="connsiteX9" fmla="*/ 6464282 w 6464282"/>
              <a:gd name="connsiteY9" fmla="*/ 7149320 h 7273351"/>
              <a:gd name="connsiteX0" fmla="*/ 3827960 w 6464282"/>
              <a:gd name="connsiteY0" fmla="*/ 374 h 7283906"/>
              <a:gd name="connsiteX1" fmla="*/ 502869 w 6464282"/>
              <a:gd name="connsiteY1" fmla="*/ 374 h 7283906"/>
              <a:gd name="connsiteX2" fmla="*/ 4105 w 6464282"/>
              <a:gd name="connsiteY2" fmla="*/ 499138 h 7283906"/>
              <a:gd name="connsiteX3" fmla="*/ 4105 w 6464282"/>
              <a:gd name="connsiteY3" fmla="*/ 3610473 h 7283906"/>
              <a:gd name="connsiteX4" fmla="*/ 241612 w 6464282"/>
              <a:gd name="connsiteY4" fmla="*/ 4358618 h 7283906"/>
              <a:gd name="connsiteX5" fmla="*/ 241612 w 6464282"/>
              <a:gd name="connsiteY5" fmla="*/ 7054317 h 7283906"/>
              <a:gd name="connsiteX6" fmla="*/ 455368 w 6464282"/>
              <a:gd name="connsiteY6" fmla="*/ 7268073 h 7283906"/>
              <a:gd name="connsiteX7" fmla="*/ 3614204 w 6464282"/>
              <a:gd name="connsiteY7" fmla="*/ 7268073 h 7283906"/>
              <a:gd name="connsiteX8" fmla="*/ 3958588 w 6464282"/>
              <a:gd name="connsiteY8" fmla="*/ 7149320 h 7283906"/>
              <a:gd name="connsiteX9" fmla="*/ 6464282 w 6464282"/>
              <a:gd name="connsiteY9" fmla="*/ 7149320 h 7283906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71972"/>
              <a:gd name="connsiteX1" fmla="*/ 502869 w 6464282"/>
              <a:gd name="connsiteY1" fmla="*/ 374 h 7271972"/>
              <a:gd name="connsiteX2" fmla="*/ 4105 w 6464282"/>
              <a:gd name="connsiteY2" fmla="*/ 499138 h 7271972"/>
              <a:gd name="connsiteX3" fmla="*/ 4105 w 6464282"/>
              <a:gd name="connsiteY3" fmla="*/ 3610473 h 7271972"/>
              <a:gd name="connsiteX4" fmla="*/ 241612 w 6464282"/>
              <a:gd name="connsiteY4" fmla="*/ 4358618 h 7271972"/>
              <a:gd name="connsiteX5" fmla="*/ 241612 w 6464282"/>
              <a:gd name="connsiteY5" fmla="*/ 7054317 h 7271972"/>
              <a:gd name="connsiteX6" fmla="*/ 455368 w 6464282"/>
              <a:gd name="connsiteY6" fmla="*/ 7268073 h 7271972"/>
              <a:gd name="connsiteX7" fmla="*/ 3614204 w 6464282"/>
              <a:gd name="connsiteY7" fmla="*/ 7268073 h 7271972"/>
              <a:gd name="connsiteX8" fmla="*/ 3958588 w 6464282"/>
              <a:gd name="connsiteY8" fmla="*/ 7149320 h 7271972"/>
              <a:gd name="connsiteX9" fmla="*/ 6464282 w 6464282"/>
              <a:gd name="connsiteY9" fmla="*/ 7149320 h 7271972"/>
              <a:gd name="connsiteX0" fmla="*/ 502869 w 6464282"/>
              <a:gd name="connsiteY0" fmla="*/ 374 h 7271972"/>
              <a:gd name="connsiteX1" fmla="*/ 4105 w 6464282"/>
              <a:gd name="connsiteY1" fmla="*/ 499138 h 7271972"/>
              <a:gd name="connsiteX2" fmla="*/ 4105 w 6464282"/>
              <a:gd name="connsiteY2" fmla="*/ 3610473 h 7271972"/>
              <a:gd name="connsiteX3" fmla="*/ 241612 w 6464282"/>
              <a:gd name="connsiteY3" fmla="*/ 4358618 h 7271972"/>
              <a:gd name="connsiteX4" fmla="*/ 241612 w 6464282"/>
              <a:gd name="connsiteY4" fmla="*/ 7054317 h 7271972"/>
              <a:gd name="connsiteX5" fmla="*/ 455368 w 6464282"/>
              <a:gd name="connsiteY5" fmla="*/ 7268073 h 7271972"/>
              <a:gd name="connsiteX6" fmla="*/ 3614204 w 6464282"/>
              <a:gd name="connsiteY6" fmla="*/ 7268073 h 7271972"/>
              <a:gd name="connsiteX7" fmla="*/ 3958588 w 6464282"/>
              <a:gd name="connsiteY7" fmla="*/ 7149320 h 7271972"/>
              <a:gd name="connsiteX8" fmla="*/ 6464282 w 6464282"/>
              <a:gd name="connsiteY8" fmla="*/ 7149320 h 7271972"/>
              <a:gd name="connsiteX0" fmla="*/ 595743 w 6557156"/>
              <a:gd name="connsiteY0" fmla="*/ 374 h 7505588"/>
              <a:gd name="connsiteX1" fmla="*/ 96979 w 6557156"/>
              <a:gd name="connsiteY1" fmla="*/ 499138 h 7505588"/>
              <a:gd name="connsiteX2" fmla="*/ 96979 w 6557156"/>
              <a:gd name="connsiteY2" fmla="*/ 3610473 h 7505588"/>
              <a:gd name="connsiteX3" fmla="*/ 334486 w 6557156"/>
              <a:gd name="connsiteY3" fmla="*/ 4358618 h 7505588"/>
              <a:gd name="connsiteX4" fmla="*/ 3505198 w 6557156"/>
              <a:gd name="connsiteY4" fmla="*/ 4037985 h 7505588"/>
              <a:gd name="connsiteX5" fmla="*/ 548242 w 6557156"/>
              <a:gd name="connsiteY5" fmla="*/ 7268073 h 7505588"/>
              <a:gd name="connsiteX6" fmla="*/ 3707078 w 6557156"/>
              <a:gd name="connsiteY6" fmla="*/ 7268073 h 7505588"/>
              <a:gd name="connsiteX7" fmla="*/ 4051462 w 6557156"/>
              <a:gd name="connsiteY7" fmla="*/ 7149320 h 7505588"/>
              <a:gd name="connsiteX8" fmla="*/ 6557156 w 6557156"/>
              <a:gd name="connsiteY8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729540 w 6464282"/>
              <a:gd name="connsiteY4" fmla="*/ 3942983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729540 w 6464282"/>
              <a:gd name="connsiteY4" fmla="*/ 3942983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432657 w 6464282"/>
              <a:gd name="connsiteY4" fmla="*/ 3978609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432657 w 6464282"/>
              <a:gd name="connsiteY4" fmla="*/ 3978609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30508 w 6491921"/>
              <a:gd name="connsiteY0" fmla="*/ 374 h 7505588"/>
              <a:gd name="connsiteX1" fmla="*/ 31744 w 6491921"/>
              <a:gd name="connsiteY1" fmla="*/ 499138 h 7505588"/>
              <a:gd name="connsiteX2" fmla="*/ 31744 w 6491921"/>
              <a:gd name="connsiteY2" fmla="*/ 3610473 h 7505588"/>
              <a:gd name="connsiteX3" fmla="*/ 460296 w 6491921"/>
              <a:gd name="connsiteY3" fmla="*/ 3978609 h 7505588"/>
              <a:gd name="connsiteX4" fmla="*/ 3439963 w 6491921"/>
              <a:gd name="connsiteY4" fmla="*/ 4037985 h 7505588"/>
              <a:gd name="connsiteX5" fmla="*/ 483007 w 6491921"/>
              <a:gd name="connsiteY5" fmla="*/ 7268073 h 7505588"/>
              <a:gd name="connsiteX6" fmla="*/ 3641843 w 6491921"/>
              <a:gd name="connsiteY6" fmla="*/ 7268073 h 7505588"/>
              <a:gd name="connsiteX7" fmla="*/ 3986227 w 6491921"/>
              <a:gd name="connsiteY7" fmla="*/ 7149320 h 7505588"/>
              <a:gd name="connsiteX8" fmla="*/ 6491921 w 6491921"/>
              <a:gd name="connsiteY8" fmla="*/ 7149320 h 7505588"/>
              <a:gd name="connsiteX0" fmla="*/ 519096 w 6480509"/>
              <a:gd name="connsiteY0" fmla="*/ 374 h 7505588"/>
              <a:gd name="connsiteX1" fmla="*/ 20332 w 6480509"/>
              <a:gd name="connsiteY1" fmla="*/ 499138 h 7505588"/>
              <a:gd name="connsiteX2" fmla="*/ 20332 w 6480509"/>
              <a:gd name="connsiteY2" fmla="*/ 3610473 h 7505588"/>
              <a:gd name="connsiteX3" fmla="*/ 448884 w 6480509"/>
              <a:gd name="connsiteY3" fmla="*/ 3978609 h 7505588"/>
              <a:gd name="connsiteX4" fmla="*/ 3428551 w 6480509"/>
              <a:gd name="connsiteY4" fmla="*/ 4037985 h 7505588"/>
              <a:gd name="connsiteX5" fmla="*/ 471595 w 6480509"/>
              <a:gd name="connsiteY5" fmla="*/ 7268073 h 7505588"/>
              <a:gd name="connsiteX6" fmla="*/ 3630431 w 6480509"/>
              <a:gd name="connsiteY6" fmla="*/ 7268073 h 7505588"/>
              <a:gd name="connsiteX7" fmla="*/ 3974815 w 6480509"/>
              <a:gd name="connsiteY7" fmla="*/ 7149320 h 7505588"/>
              <a:gd name="connsiteX8" fmla="*/ 6480509 w 6480509"/>
              <a:gd name="connsiteY8" fmla="*/ 7149320 h 7505588"/>
              <a:gd name="connsiteX0" fmla="*/ 508542 w 6469955"/>
              <a:gd name="connsiteY0" fmla="*/ 374 h 7505588"/>
              <a:gd name="connsiteX1" fmla="*/ 9778 w 6469955"/>
              <a:gd name="connsiteY1" fmla="*/ 499138 h 7505588"/>
              <a:gd name="connsiteX2" fmla="*/ 9778 w 6469955"/>
              <a:gd name="connsiteY2" fmla="*/ 3610473 h 7505588"/>
              <a:gd name="connsiteX3" fmla="*/ 438330 w 6469955"/>
              <a:gd name="connsiteY3" fmla="*/ 3978609 h 7505588"/>
              <a:gd name="connsiteX4" fmla="*/ 3417997 w 6469955"/>
              <a:gd name="connsiteY4" fmla="*/ 4037985 h 7505588"/>
              <a:gd name="connsiteX5" fmla="*/ 461041 w 6469955"/>
              <a:gd name="connsiteY5" fmla="*/ 7268073 h 7505588"/>
              <a:gd name="connsiteX6" fmla="*/ 3619877 w 6469955"/>
              <a:gd name="connsiteY6" fmla="*/ 7268073 h 7505588"/>
              <a:gd name="connsiteX7" fmla="*/ 3964261 w 6469955"/>
              <a:gd name="connsiteY7" fmla="*/ 7149320 h 7505588"/>
              <a:gd name="connsiteX8" fmla="*/ 6469955 w 6469955"/>
              <a:gd name="connsiteY8" fmla="*/ 7149320 h 7505588"/>
              <a:gd name="connsiteX0" fmla="*/ 565511 w 6526924"/>
              <a:gd name="connsiteY0" fmla="*/ 374 h 7505588"/>
              <a:gd name="connsiteX1" fmla="*/ 66747 w 6526924"/>
              <a:gd name="connsiteY1" fmla="*/ 499138 h 7505588"/>
              <a:gd name="connsiteX2" fmla="*/ 66747 w 6526924"/>
              <a:gd name="connsiteY2" fmla="*/ 3610473 h 7505588"/>
              <a:gd name="connsiteX3" fmla="*/ 329045 w 6526924"/>
              <a:gd name="connsiteY3" fmla="*/ 3895482 h 7505588"/>
              <a:gd name="connsiteX4" fmla="*/ 3474966 w 6526924"/>
              <a:gd name="connsiteY4" fmla="*/ 4037985 h 7505588"/>
              <a:gd name="connsiteX5" fmla="*/ 518010 w 6526924"/>
              <a:gd name="connsiteY5" fmla="*/ 7268073 h 7505588"/>
              <a:gd name="connsiteX6" fmla="*/ 3676846 w 6526924"/>
              <a:gd name="connsiteY6" fmla="*/ 7268073 h 7505588"/>
              <a:gd name="connsiteX7" fmla="*/ 4021230 w 6526924"/>
              <a:gd name="connsiteY7" fmla="*/ 7149320 h 7505588"/>
              <a:gd name="connsiteX8" fmla="*/ 6526924 w 6526924"/>
              <a:gd name="connsiteY8" fmla="*/ 7149320 h 7505588"/>
              <a:gd name="connsiteX0" fmla="*/ 518194 w 6479607"/>
              <a:gd name="connsiteY0" fmla="*/ 374 h 7505588"/>
              <a:gd name="connsiteX1" fmla="*/ 19430 w 6479607"/>
              <a:gd name="connsiteY1" fmla="*/ 499138 h 7505588"/>
              <a:gd name="connsiteX2" fmla="*/ 19430 w 6479607"/>
              <a:gd name="connsiteY2" fmla="*/ 3610473 h 7505588"/>
              <a:gd name="connsiteX3" fmla="*/ 281728 w 6479607"/>
              <a:gd name="connsiteY3" fmla="*/ 3895482 h 7505588"/>
              <a:gd name="connsiteX4" fmla="*/ 3427649 w 6479607"/>
              <a:gd name="connsiteY4" fmla="*/ 4037985 h 7505588"/>
              <a:gd name="connsiteX5" fmla="*/ 470693 w 6479607"/>
              <a:gd name="connsiteY5" fmla="*/ 7268073 h 7505588"/>
              <a:gd name="connsiteX6" fmla="*/ 3629529 w 6479607"/>
              <a:gd name="connsiteY6" fmla="*/ 7268073 h 7505588"/>
              <a:gd name="connsiteX7" fmla="*/ 3973913 w 6479607"/>
              <a:gd name="connsiteY7" fmla="*/ 7149320 h 7505588"/>
              <a:gd name="connsiteX8" fmla="*/ 6479607 w 6479607"/>
              <a:gd name="connsiteY8" fmla="*/ 7149320 h 7505588"/>
              <a:gd name="connsiteX0" fmla="*/ 518194 w 6479607"/>
              <a:gd name="connsiteY0" fmla="*/ 374 h 7505588"/>
              <a:gd name="connsiteX1" fmla="*/ 19430 w 6479607"/>
              <a:gd name="connsiteY1" fmla="*/ 499138 h 7505588"/>
              <a:gd name="connsiteX2" fmla="*/ 19430 w 6479607"/>
              <a:gd name="connsiteY2" fmla="*/ 3610473 h 7505588"/>
              <a:gd name="connsiteX3" fmla="*/ 281728 w 6479607"/>
              <a:gd name="connsiteY3" fmla="*/ 3895482 h 7505588"/>
              <a:gd name="connsiteX4" fmla="*/ 2478664 w 6479607"/>
              <a:gd name="connsiteY4" fmla="*/ 3729227 h 7505588"/>
              <a:gd name="connsiteX5" fmla="*/ 3427649 w 6479607"/>
              <a:gd name="connsiteY5" fmla="*/ 4037985 h 7505588"/>
              <a:gd name="connsiteX6" fmla="*/ 470693 w 6479607"/>
              <a:gd name="connsiteY6" fmla="*/ 7268073 h 7505588"/>
              <a:gd name="connsiteX7" fmla="*/ 3629529 w 6479607"/>
              <a:gd name="connsiteY7" fmla="*/ 7268073 h 7505588"/>
              <a:gd name="connsiteX8" fmla="*/ 3973913 w 6479607"/>
              <a:gd name="connsiteY8" fmla="*/ 7149320 h 7505588"/>
              <a:gd name="connsiteX9" fmla="*/ 6479607 w 6479607"/>
              <a:gd name="connsiteY9" fmla="*/ 7149320 h 7505588"/>
              <a:gd name="connsiteX0" fmla="*/ 520715 w 6482128"/>
              <a:gd name="connsiteY0" fmla="*/ 374 h 7505588"/>
              <a:gd name="connsiteX1" fmla="*/ 21951 w 6482128"/>
              <a:gd name="connsiteY1" fmla="*/ 499138 h 7505588"/>
              <a:gd name="connsiteX2" fmla="*/ 21951 w 6482128"/>
              <a:gd name="connsiteY2" fmla="*/ 3610473 h 7505588"/>
              <a:gd name="connsiteX3" fmla="*/ 284249 w 6482128"/>
              <a:gd name="connsiteY3" fmla="*/ 3895482 h 7505588"/>
              <a:gd name="connsiteX4" fmla="*/ 2730566 w 6482128"/>
              <a:gd name="connsiteY4" fmla="*/ 3919232 h 7505588"/>
              <a:gd name="connsiteX5" fmla="*/ 3430170 w 6482128"/>
              <a:gd name="connsiteY5" fmla="*/ 4037985 h 7505588"/>
              <a:gd name="connsiteX6" fmla="*/ 473214 w 6482128"/>
              <a:gd name="connsiteY6" fmla="*/ 7268073 h 7505588"/>
              <a:gd name="connsiteX7" fmla="*/ 3632050 w 6482128"/>
              <a:gd name="connsiteY7" fmla="*/ 7268073 h 7505588"/>
              <a:gd name="connsiteX8" fmla="*/ 3976434 w 6482128"/>
              <a:gd name="connsiteY8" fmla="*/ 7149320 h 7505588"/>
              <a:gd name="connsiteX9" fmla="*/ 6482128 w 6482128"/>
              <a:gd name="connsiteY9" fmla="*/ 7149320 h 7505588"/>
              <a:gd name="connsiteX0" fmla="*/ 534812 w 6496225"/>
              <a:gd name="connsiteY0" fmla="*/ 374 h 7505588"/>
              <a:gd name="connsiteX1" fmla="*/ 36048 w 6496225"/>
              <a:gd name="connsiteY1" fmla="*/ 499138 h 7505588"/>
              <a:gd name="connsiteX2" fmla="*/ 36048 w 6496225"/>
              <a:gd name="connsiteY2" fmla="*/ 3610473 h 7505588"/>
              <a:gd name="connsiteX3" fmla="*/ 298346 w 6496225"/>
              <a:gd name="connsiteY3" fmla="*/ 3895482 h 7505588"/>
              <a:gd name="connsiteX4" fmla="*/ 2744663 w 6496225"/>
              <a:gd name="connsiteY4" fmla="*/ 3919232 h 7505588"/>
              <a:gd name="connsiteX5" fmla="*/ 3444267 w 6496225"/>
              <a:gd name="connsiteY5" fmla="*/ 4037985 h 7505588"/>
              <a:gd name="connsiteX6" fmla="*/ 487311 w 6496225"/>
              <a:gd name="connsiteY6" fmla="*/ 7268073 h 7505588"/>
              <a:gd name="connsiteX7" fmla="*/ 3646147 w 6496225"/>
              <a:gd name="connsiteY7" fmla="*/ 7268073 h 7505588"/>
              <a:gd name="connsiteX8" fmla="*/ 3990531 w 6496225"/>
              <a:gd name="connsiteY8" fmla="*/ 7149320 h 7505588"/>
              <a:gd name="connsiteX9" fmla="*/ 6496225 w 6496225"/>
              <a:gd name="connsiteY9" fmla="*/ 7149320 h 7505588"/>
              <a:gd name="connsiteX0" fmla="*/ 557843 w 6519256"/>
              <a:gd name="connsiteY0" fmla="*/ 10866 h 7516080"/>
              <a:gd name="connsiteX1" fmla="*/ 59079 w 6519256"/>
              <a:gd name="connsiteY1" fmla="*/ 509630 h 7516080"/>
              <a:gd name="connsiteX2" fmla="*/ 23453 w 6519256"/>
              <a:gd name="connsiteY2" fmla="*/ 3585339 h 7516080"/>
              <a:gd name="connsiteX3" fmla="*/ 321377 w 6519256"/>
              <a:gd name="connsiteY3" fmla="*/ 3905974 h 7516080"/>
              <a:gd name="connsiteX4" fmla="*/ 2767694 w 6519256"/>
              <a:gd name="connsiteY4" fmla="*/ 3929724 h 7516080"/>
              <a:gd name="connsiteX5" fmla="*/ 3467298 w 6519256"/>
              <a:gd name="connsiteY5" fmla="*/ 4048477 h 7516080"/>
              <a:gd name="connsiteX6" fmla="*/ 510342 w 6519256"/>
              <a:gd name="connsiteY6" fmla="*/ 7278565 h 7516080"/>
              <a:gd name="connsiteX7" fmla="*/ 3669178 w 6519256"/>
              <a:gd name="connsiteY7" fmla="*/ 7278565 h 7516080"/>
              <a:gd name="connsiteX8" fmla="*/ 4013562 w 6519256"/>
              <a:gd name="connsiteY8" fmla="*/ 7159812 h 7516080"/>
              <a:gd name="connsiteX9" fmla="*/ 6519256 w 6519256"/>
              <a:gd name="connsiteY9" fmla="*/ 7159812 h 7516080"/>
              <a:gd name="connsiteX0" fmla="*/ 553099 w 6514512"/>
              <a:gd name="connsiteY0" fmla="*/ 10866 h 7516080"/>
              <a:gd name="connsiteX1" fmla="*/ 54335 w 6514512"/>
              <a:gd name="connsiteY1" fmla="*/ 509630 h 7516080"/>
              <a:gd name="connsiteX2" fmla="*/ 18709 w 6514512"/>
              <a:gd name="connsiteY2" fmla="*/ 3585339 h 7516080"/>
              <a:gd name="connsiteX3" fmla="*/ 316633 w 6514512"/>
              <a:gd name="connsiteY3" fmla="*/ 3905974 h 7516080"/>
              <a:gd name="connsiteX4" fmla="*/ 2762950 w 6514512"/>
              <a:gd name="connsiteY4" fmla="*/ 3929724 h 7516080"/>
              <a:gd name="connsiteX5" fmla="*/ 3462554 w 6514512"/>
              <a:gd name="connsiteY5" fmla="*/ 4048477 h 7516080"/>
              <a:gd name="connsiteX6" fmla="*/ 505598 w 6514512"/>
              <a:gd name="connsiteY6" fmla="*/ 7278565 h 7516080"/>
              <a:gd name="connsiteX7" fmla="*/ 3664434 w 6514512"/>
              <a:gd name="connsiteY7" fmla="*/ 7278565 h 7516080"/>
              <a:gd name="connsiteX8" fmla="*/ 4008818 w 6514512"/>
              <a:gd name="connsiteY8" fmla="*/ 7159812 h 7516080"/>
              <a:gd name="connsiteX9" fmla="*/ 6514512 w 6514512"/>
              <a:gd name="connsiteY9" fmla="*/ 7159812 h 7516080"/>
              <a:gd name="connsiteX0" fmla="*/ 641229 w 6602642"/>
              <a:gd name="connsiteY0" fmla="*/ 4162 h 7509376"/>
              <a:gd name="connsiteX1" fmla="*/ 35587 w 6602642"/>
              <a:gd name="connsiteY1" fmla="*/ 562303 h 7509376"/>
              <a:gd name="connsiteX2" fmla="*/ 106839 w 6602642"/>
              <a:gd name="connsiteY2" fmla="*/ 3578635 h 7509376"/>
              <a:gd name="connsiteX3" fmla="*/ 404763 w 6602642"/>
              <a:gd name="connsiteY3" fmla="*/ 3899270 h 7509376"/>
              <a:gd name="connsiteX4" fmla="*/ 2851080 w 6602642"/>
              <a:gd name="connsiteY4" fmla="*/ 3923020 h 7509376"/>
              <a:gd name="connsiteX5" fmla="*/ 3550684 w 6602642"/>
              <a:gd name="connsiteY5" fmla="*/ 4041773 h 7509376"/>
              <a:gd name="connsiteX6" fmla="*/ 593728 w 6602642"/>
              <a:gd name="connsiteY6" fmla="*/ 7271861 h 7509376"/>
              <a:gd name="connsiteX7" fmla="*/ 3752564 w 6602642"/>
              <a:gd name="connsiteY7" fmla="*/ 7271861 h 7509376"/>
              <a:gd name="connsiteX8" fmla="*/ 4096948 w 6602642"/>
              <a:gd name="connsiteY8" fmla="*/ 7153108 h 7509376"/>
              <a:gd name="connsiteX9" fmla="*/ 6602642 w 6602642"/>
              <a:gd name="connsiteY9" fmla="*/ 7153108 h 7509376"/>
              <a:gd name="connsiteX0" fmla="*/ 608733 w 6570146"/>
              <a:gd name="connsiteY0" fmla="*/ 11607 h 7516821"/>
              <a:gd name="connsiteX1" fmla="*/ 3091 w 6570146"/>
              <a:gd name="connsiteY1" fmla="*/ 569748 h 7516821"/>
              <a:gd name="connsiteX2" fmla="*/ 74343 w 6570146"/>
              <a:gd name="connsiteY2" fmla="*/ 3586080 h 7516821"/>
              <a:gd name="connsiteX3" fmla="*/ 372267 w 6570146"/>
              <a:gd name="connsiteY3" fmla="*/ 3906715 h 7516821"/>
              <a:gd name="connsiteX4" fmla="*/ 2818584 w 6570146"/>
              <a:gd name="connsiteY4" fmla="*/ 3930465 h 7516821"/>
              <a:gd name="connsiteX5" fmla="*/ 3518188 w 6570146"/>
              <a:gd name="connsiteY5" fmla="*/ 4049218 h 7516821"/>
              <a:gd name="connsiteX6" fmla="*/ 561232 w 6570146"/>
              <a:gd name="connsiteY6" fmla="*/ 7279306 h 7516821"/>
              <a:gd name="connsiteX7" fmla="*/ 3720068 w 6570146"/>
              <a:gd name="connsiteY7" fmla="*/ 7279306 h 7516821"/>
              <a:gd name="connsiteX8" fmla="*/ 4064452 w 6570146"/>
              <a:gd name="connsiteY8" fmla="*/ 7160553 h 7516821"/>
              <a:gd name="connsiteX9" fmla="*/ 6570146 w 6570146"/>
              <a:gd name="connsiteY9" fmla="*/ 7160553 h 7516821"/>
              <a:gd name="connsiteX0" fmla="*/ 574587 w 6536000"/>
              <a:gd name="connsiteY0" fmla="*/ 3238 h 7508452"/>
              <a:gd name="connsiteX1" fmla="*/ 4571 w 6536000"/>
              <a:gd name="connsiteY1" fmla="*/ 644506 h 7508452"/>
              <a:gd name="connsiteX2" fmla="*/ 40197 w 6536000"/>
              <a:gd name="connsiteY2" fmla="*/ 3577711 h 7508452"/>
              <a:gd name="connsiteX3" fmla="*/ 338121 w 6536000"/>
              <a:gd name="connsiteY3" fmla="*/ 3898346 h 7508452"/>
              <a:gd name="connsiteX4" fmla="*/ 2784438 w 6536000"/>
              <a:gd name="connsiteY4" fmla="*/ 3922096 h 7508452"/>
              <a:gd name="connsiteX5" fmla="*/ 3484042 w 6536000"/>
              <a:gd name="connsiteY5" fmla="*/ 4040849 h 7508452"/>
              <a:gd name="connsiteX6" fmla="*/ 527086 w 6536000"/>
              <a:gd name="connsiteY6" fmla="*/ 7270937 h 7508452"/>
              <a:gd name="connsiteX7" fmla="*/ 3685922 w 6536000"/>
              <a:gd name="connsiteY7" fmla="*/ 7270937 h 7508452"/>
              <a:gd name="connsiteX8" fmla="*/ 4030306 w 6536000"/>
              <a:gd name="connsiteY8" fmla="*/ 7152184 h 7508452"/>
              <a:gd name="connsiteX9" fmla="*/ 6536000 w 6536000"/>
              <a:gd name="connsiteY9" fmla="*/ 7152184 h 7508452"/>
              <a:gd name="connsiteX0" fmla="*/ 576050 w 6537463"/>
              <a:gd name="connsiteY0" fmla="*/ 291 h 7505505"/>
              <a:gd name="connsiteX1" fmla="*/ 6034 w 6537463"/>
              <a:gd name="connsiteY1" fmla="*/ 641559 h 7505505"/>
              <a:gd name="connsiteX2" fmla="*/ 41660 w 6537463"/>
              <a:gd name="connsiteY2" fmla="*/ 3574764 h 7505505"/>
              <a:gd name="connsiteX3" fmla="*/ 339584 w 6537463"/>
              <a:gd name="connsiteY3" fmla="*/ 3895399 h 7505505"/>
              <a:gd name="connsiteX4" fmla="*/ 2785901 w 6537463"/>
              <a:gd name="connsiteY4" fmla="*/ 3919149 h 7505505"/>
              <a:gd name="connsiteX5" fmla="*/ 3485505 w 6537463"/>
              <a:gd name="connsiteY5" fmla="*/ 4037902 h 7505505"/>
              <a:gd name="connsiteX6" fmla="*/ 528549 w 6537463"/>
              <a:gd name="connsiteY6" fmla="*/ 7267990 h 7505505"/>
              <a:gd name="connsiteX7" fmla="*/ 3687385 w 6537463"/>
              <a:gd name="connsiteY7" fmla="*/ 7267990 h 7505505"/>
              <a:gd name="connsiteX8" fmla="*/ 4031769 w 6537463"/>
              <a:gd name="connsiteY8" fmla="*/ 7149237 h 7505505"/>
              <a:gd name="connsiteX9" fmla="*/ 6537463 w 6537463"/>
              <a:gd name="connsiteY9" fmla="*/ 7149237 h 7505505"/>
              <a:gd name="connsiteX0" fmla="*/ 579175 w 6540588"/>
              <a:gd name="connsiteY0" fmla="*/ 291 h 7505505"/>
              <a:gd name="connsiteX1" fmla="*/ 9159 w 6540588"/>
              <a:gd name="connsiteY1" fmla="*/ 641559 h 7505505"/>
              <a:gd name="connsiteX2" fmla="*/ 44785 w 6540588"/>
              <a:gd name="connsiteY2" fmla="*/ 3574764 h 7505505"/>
              <a:gd name="connsiteX3" fmla="*/ 402086 w 6540588"/>
              <a:gd name="connsiteY3" fmla="*/ 3895399 h 7505505"/>
              <a:gd name="connsiteX4" fmla="*/ 2789026 w 6540588"/>
              <a:gd name="connsiteY4" fmla="*/ 3919149 h 7505505"/>
              <a:gd name="connsiteX5" fmla="*/ 3488630 w 6540588"/>
              <a:gd name="connsiteY5" fmla="*/ 4037902 h 7505505"/>
              <a:gd name="connsiteX6" fmla="*/ 531674 w 6540588"/>
              <a:gd name="connsiteY6" fmla="*/ 7267990 h 7505505"/>
              <a:gd name="connsiteX7" fmla="*/ 3690510 w 6540588"/>
              <a:gd name="connsiteY7" fmla="*/ 7267990 h 7505505"/>
              <a:gd name="connsiteX8" fmla="*/ 4034894 w 6540588"/>
              <a:gd name="connsiteY8" fmla="*/ 7149237 h 7505505"/>
              <a:gd name="connsiteX9" fmla="*/ 6540588 w 6540588"/>
              <a:gd name="connsiteY9" fmla="*/ 7149237 h 7505505"/>
              <a:gd name="connsiteX0" fmla="*/ 570437 w 6531850"/>
              <a:gd name="connsiteY0" fmla="*/ 291 h 7505505"/>
              <a:gd name="connsiteX1" fmla="*/ 421 w 6531850"/>
              <a:gd name="connsiteY1" fmla="*/ 641559 h 7505505"/>
              <a:gd name="connsiteX2" fmla="*/ 36047 w 6531850"/>
              <a:gd name="connsiteY2" fmla="*/ 3574764 h 7505505"/>
              <a:gd name="connsiteX3" fmla="*/ 393348 w 6531850"/>
              <a:gd name="connsiteY3" fmla="*/ 3895399 h 7505505"/>
              <a:gd name="connsiteX4" fmla="*/ 2780288 w 6531850"/>
              <a:gd name="connsiteY4" fmla="*/ 3919149 h 7505505"/>
              <a:gd name="connsiteX5" fmla="*/ 3479892 w 6531850"/>
              <a:gd name="connsiteY5" fmla="*/ 4037902 h 7505505"/>
              <a:gd name="connsiteX6" fmla="*/ 522936 w 6531850"/>
              <a:gd name="connsiteY6" fmla="*/ 7267990 h 7505505"/>
              <a:gd name="connsiteX7" fmla="*/ 3681772 w 6531850"/>
              <a:gd name="connsiteY7" fmla="*/ 7267990 h 7505505"/>
              <a:gd name="connsiteX8" fmla="*/ 4026156 w 6531850"/>
              <a:gd name="connsiteY8" fmla="*/ 7149237 h 7505505"/>
              <a:gd name="connsiteX9" fmla="*/ 6531850 w 6531850"/>
              <a:gd name="connsiteY9" fmla="*/ 7149237 h 7505505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780288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780288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780288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934667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934667 w 6531850"/>
              <a:gd name="connsiteY4" fmla="*/ 3919149 h 7443933"/>
              <a:gd name="connsiteX5" fmla="*/ 3004879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36017"/>
              <a:gd name="connsiteX1" fmla="*/ 421 w 6531850"/>
              <a:gd name="connsiteY1" fmla="*/ 641559 h 7436017"/>
              <a:gd name="connsiteX2" fmla="*/ 36047 w 6531850"/>
              <a:gd name="connsiteY2" fmla="*/ 3574764 h 7436017"/>
              <a:gd name="connsiteX3" fmla="*/ 393348 w 6531850"/>
              <a:gd name="connsiteY3" fmla="*/ 3895399 h 7436017"/>
              <a:gd name="connsiteX4" fmla="*/ 2934667 w 6531850"/>
              <a:gd name="connsiteY4" fmla="*/ 3919149 h 7436017"/>
              <a:gd name="connsiteX5" fmla="*/ 2945502 w 6531850"/>
              <a:gd name="connsiteY5" fmla="*/ 4976053 h 7436017"/>
              <a:gd name="connsiteX6" fmla="*/ 522936 w 6531850"/>
              <a:gd name="connsiteY6" fmla="*/ 7267990 h 7436017"/>
              <a:gd name="connsiteX7" fmla="*/ 3681772 w 6531850"/>
              <a:gd name="connsiteY7" fmla="*/ 7267990 h 7436017"/>
              <a:gd name="connsiteX8" fmla="*/ 4026156 w 6531850"/>
              <a:gd name="connsiteY8" fmla="*/ 7149237 h 7436017"/>
              <a:gd name="connsiteX9" fmla="*/ 6531850 w 6531850"/>
              <a:gd name="connsiteY9" fmla="*/ 7149237 h 7436017"/>
              <a:gd name="connsiteX0" fmla="*/ 570437 w 6531850"/>
              <a:gd name="connsiteY0" fmla="*/ 291 h 7436017"/>
              <a:gd name="connsiteX1" fmla="*/ 421 w 6531850"/>
              <a:gd name="connsiteY1" fmla="*/ 641559 h 7436017"/>
              <a:gd name="connsiteX2" fmla="*/ 36047 w 6531850"/>
              <a:gd name="connsiteY2" fmla="*/ 3574764 h 7436017"/>
              <a:gd name="connsiteX3" fmla="*/ 393348 w 6531850"/>
              <a:gd name="connsiteY3" fmla="*/ 3895399 h 7436017"/>
              <a:gd name="connsiteX4" fmla="*/ 2934667 w 6531850"/>
              <a:gd name="connsiteY4" fmla="*/ 3919149 h 7436017"/>
              <a:gd name="connsiteX5" fmla="*/ 2945502 w 6531850"/>
              <a:gd name="connsiteY5" fmla="*/ 4976053 h 7436017"/>
              <a:gd name="connsiteX6" fmla="*/ 522936 w 6531850"/>
              <a:gd name="connsiteY6" fmla="*/ 7267990 h 7436017"/>
              <a:gd name="connsiteX7" fmla="*/ 3681772 w 6531850"/>
              <a:gd name="connsiteY7" fmla="*/ 7267990 h 7436017"/>
              <a:gd name="connsiteX8" fmla="*/ 4026156 w 6531850"/>
              <a:gd name="connsiteY8" fmla="*/ 7149237 h 7436017"/>
              <a:gd name="connsiteX9" fmla="*/ 6531850 w 6531850"/>
              <a:gd name="connsiteY9" fmla="*/ 7149237 h 7436017"/>
              <a:gd name="connsiteX0" fmla="*/ 570437 w 6531850"/>
              <a:gd name="connsiteY0" fmla="*/ 291 h 7409630"/>
              <a:gd name="connsiteX1" fmla="*/ 421 w 6531850"/>
              <a:gd name="connsiteY1" fmla="*/ 641559 h 7409630"/>
              <a:gd name="connsiteX2" fmla="*/ 36047 w 6531850"/>
              <a:gd name="connsiteY2" fmla="*/ 3574764 h 7409630"/>
              <a:gd name="connsiteX3" fmla="*/ 393348 w 6531850"/>
              <a:gd name="connsiteY3" fmla="*/ 3895399 h 7409630"/>
              <a:gd name="connsiteX4" fmla="*/ 2934667 w 6531850"/>
              <a:gd name="connsiteY4" fmla="*/ 3919149 h 7409630"/>
              <a:gd name="connsiteX5" fmla="*/ 2945502 w 6531850"/>
              <a:gd name="connsiteY5" fmla="*/ 4976053 h 7409630"/>
              <a:gd name="connsiteX6" fmla="*/ 2293402 w 6531850"/>
              <a:gd name="connsiteY6" fmla="*/ 5332313 h 7409630"/>
              <a:gd name="connsiteX7" fmla="*/ 522936 w 6531850"/>
              <a:gd name="connsiteY7" fmla="*/ 7267990 h 7409630"/>
              <a:gd name="connsiteX8" fmla="*/ 3681772 w 6531850"/>
              <a:gd name="connsiteY8" fmla="*/ 7267990 h 7409630"/>
              <a:gd name="connsiteX9" fmla="*/ 4026156 w 6531850"/>
              <a:gd name="connsiteY9" fmla="*/ 7149237 h 7409630"/>
              <a:gd name="connsiteX10" fmla="*/ 6531850 w 6531850"/>
              <a:gd name="connsiteY10" fmla="*/ 7149237 h 7409630"/>
              <a:gd name="connsiteX0" fmla="*/ 570437 w 6531850"/>
              <a:gd name="connsiteY0" fmla="*/ 291 h 7441294"/>
              <a:gd name="connsiteX1" fmla="*/ 421 w 6531850"/>
              <a:gd name="connsiteY1" fmla="*/ 641559 h 7441294"/>
              <a:gd name="connsiteX2" fmla="*/ 36047 w 6531850"/>
              <a:gd name="connsiteY2" fmla="*/ 3574764 h 7441294"/>
              <a:gd name="connsiteX3" fmla="*/ 393348 w 6531850"/>
              <a:gd name="connsiteY3" fmla="*/ 3895399 h 7441294"/>
              <a:gd name="connsiteX4" fmla="*/ 2934667 w 6531850"/>
              <a:gd name="connsiteY4" fmla="*/ 3919149 h 7441294"/>
              <a:gd name="connsiteX5" fmla="*/ 2945502 w 6531850"/>
              <a:gd name="connsiteY5" fmla="*/ 4976053 h 7441294"/>
              <a:gd name="connsiteX6" fmla="*/ 987116 w 6531850"/>
              <a:gd name="connsiteY6" fmla="*/ 4904801 h 7441294"/>
              <a:gd name="connsiteX7" fmla="*/ 522936 w 6531850"/>
              <a:gd name="connsiteY7" fmla="*/ 7267990 h 7441294"/>
              <a:gd name="connsiteX8" fmla="*/ 3681772 w 6531850"/>
              <a:gd name="connsiteY8" fmla="*/ 7267990 h 7441294"/>
              <a:gd name="connsiteX9" fmla="*/ 4026156 w 6531850"/>
              <a:gd name="connsiteY9" fmla="*/ 7149237 h 7441294"/>
              <a:gd name="connsiteX10" fmla="*/ 6531850 w 6531850"/>
              <a:gd name="connsiteY10" fmla="*/ 7149237 h 7441294"/>
              <a:gd name="connsiteX0" fmla="*/ 570437 w 6531850"/>
              <a:gd name="connsiteY0" fmla="*/ 291 h 7441294"/>
              <a:gd name="connsiteX1" fmla="*/ 421 w 6531850"/>
              <a:gd name="connsiteY1" fmla="*/ 641559 h 7441294"/>
              <a:gd name="connsiteX2" fmla="*/ 36047 w 6531850"/>
              <a:gd name="connsiteY2" fmla="*/ 3574764 h 7441294"/>
              <a:gd name="connsiteX3" fmla="*/ 393348 w 6531850"/>
              <a:gd name="connsiteY3" fmla="*/ 3895399 h 7441294"/>
              <a:gd name="connsiteX4" fmla="*/ 2934667 w 6531850"/>
              <a:gd name="connsiteY4" fmla="*/ 3919149 h 7441294"/>
              <a:gd name="connsiteX5" fmla="*/ 2945502 w 6531850"/>
              <a:gd name="connsiteY5" fmla="*/ 4976053 h 7441294"/>
              <a:gd name="connsiteX6" fmla="*/ 987116 w 6531850"/>
              <a:gd name="connsiteY6" fmla="*/ 4904801 h 7441294"/>
              <a:gd name="connsiteX7" fmla="*/ 522936 w 6531850"/>
              <a:gd name="connsiteY7" fmla="*/ 7267990 h 7441294"/>
              <a:gd name="connsiteX8" fmla="*/ 3681772 w 6531850"/>
              <a:gd name="connsiteY8" fmla="*/ 7267990 h 7441294"/>
              <a:gd name="connsiteX9" fmla="*/ 4026156 w 6531850"/>
              <a:gd name="connsiteY9" fmla="*/ 7149237 h 7441294"/>
              <a:gd name="connsiteX10" fmla="*/ 6531850 w 6531850"/>
              <a:gd name="connsiteY10" fmla="*/ 7149237 h 7441294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360377"/>
              <a:gd name="connsiteX1" fmla="*/ 421 w 6531850"/>
              <a:gd name="connsiteY1" fmla="*/ 641559 h 7360377"/>
              <a:gd name="connsiteX2" fmla="*/ 36047 w 6531850"/>
              <a:gd name="connsiteY2" fmla="*/ 3574764 h 7360377"/>
              <a:gd name="connsiteX3" fmla="*/ 393348 w 6531850"/>
              <a:gd name="connsiteY3" fmla="*/ 3895399 h 7360377"/>
              <a:gd name="connsiteX4" fmla="*/ 2934667 w 6531850"/>
              <a:gd name="connsiteY4" fmla="*/ 3919149 h 7360377"/>
              <a:gd name="connsiteX5" fmla="*/ 2945502 w 6531850"/>
              <a:gd name="connsiteY5" fmla="*/ 4976053 h 7360377"/>
              <a:gd name="connsiteX6" fmla="*/ 773360 w 6531850"/>
              <a:gd name="connsiteY6" fmla="*/ 4987928 h 7360377"/>
              <a:gd name="connsiteX7" fmla="*/ 250846 w 6531850"/>
              <a:gd name="connsiteY7" fmla="*/ 5997332 h 7360377"/>
              <a:gd name="connsiteX8" fmla="*/ 522936 w 6531850"/>
              <a:gd name="connsiteY8" fmla="*/ 7267990 h 7360377"/>
              <a:gd name="connsiteX9" fmla="*/ 3681772 w 6531850"/>
              <a:gd name="connsiteY9" fmla="*/ 7267990 h 7360377"/>
              <a:gd name="connsiteX10" fmla="*/ 4026156 w 6531850"/>
              <a:gd name="connsiteY10" fmla="*/ 7149237 h 7360377"/>
              <a:gd name="connsiteX11" fmla="*/ 6531850 w 6531850"/>
              <a:gd name="connsiteY11" fmla="*/ 7149237 h 7360377"/>
              <a:gd name="connsiteX0" fmla="*/ 570437 w 6531850"/>
              <a:gd name="connsiteY0" fmla="*/ 291 h 7360377"/>
              <a:gd name="connsiteX1" fmla="*/ 421 w 6531850"/>
              <a:gd name="connsiteY1" fmla="*/ 641559 h 7360377"/>
              <a:gd name="connsiteX2" fmla="*/ 36047 w 6531850"/>
              <a:gd name="connsiteY2" fmla="*/ 3574764 h 7360377"/>
              <a:gd name="connsiteX3" fmla="*/ 393348 w 6531850"/>
              <a:gd name="connsiteY3" fmla="*/ 3895399 h 7360377"/>
              <a:gd name="connsiteX4" fmla="*/ 2934667 w 6531850"/>
              <a:gd name="connsiteY4" fmla="*/ 3919149 h 7360377"/>
              <a:gd name="connsiteX5" fmla="*/ 2945502 w 6531850"/>
              <a:gd name="connsiteY5" fmla="*/ 4976053 h 7360377"/>
              <a:gd name="connsiteX6" fmla="*/ 773360 w 6531850"/>
              <a:gd name="connsiteY6" fmla="*/ 4987928 h 7360377"/>
              <a:gd name="connsiteX7" fmla="*/ 250846 w 6531850"/>
              <a:gd name="connsiteY7" fmla="*/ 5997332 h 7360377"/>
              <a:gd name="connsiteX8" fmla="*/ 522936 w 6531850"/>
              <a:gd name="connsiteY8" fmla="*/ 7267990 h 7360377"/>
              <a:gd name="connsiteX9" fmla="*/ 3681772 w 6531850"/>
              <a:gd name="connsiteY9" fmla="*/ 7267990 h 7360377"/>
              <a:gd name="connsiteX10" fmla="*/ 4026156 w 6531850"/>
              <a:gd name="connsiteY10" fmla="*/ 7149237 h 7360377"/>
              <a:gd name="connsiteX11" fmla="*/ 6531850 w 6531850"/>
              <a:gd name="connsiteY11" fmla="*/ 7149237 h 7360377"/>
              <a:gd name="connsiteX0" fmla="*/ 570437 w 6531850"/>
              <a:gd name="connsiteY0" fmla="*/ 291 h 7360377"/>
              <a:gd name="connsiteX1" fmla="*/ 421 w 6531850"/>
              <a:gd name="connsiteY1" fmla="*/ 641559 h 7360377"/>
              <a:gd name="connsiteX2" fmla="*/ 36047 w 6531850"/>
              <a:gd name="connsiteY2" fmla="*/ 3574764 h 7360377"/>
              <a:gd name="connsiteX3" fmla="*/ 393348 w 6531850"/>
              <a:gd name="connsiteY3" fmla="*/ 3895399 h 7360377"/>
              <a:gd name="connsiteX4" fmla="*/ 2934667 w 6531850"/>
              <a:gd name="connsiteY4" fmla="*/ 3919149 h 7360377"/>
              <a:gd name="connsiteX5" fmla="*/ 2945502 w 6531850"/>
              <a:gd name="connsiteY5" fmla="*/ 4976053 h 7360377"/>
              <a:gd name="connsiteX6" fmla="*/ 773360 w 6531850"/>
              <a:gd name="connsiteY6" fmla="*/ 4987928 h 7360377"/>
              <a:gd name="connsiteX7" fmla="*/ 250846 w 6531850"/>
              <a:gd name="connsiteY7" fmla="*/ 5997332 h 7360377"/>
              <a:gd name="connsiteX8" fmla="*/ 522936 w 6531850"/>
              <a:gd name="connsiteY8" fmla="*/ 7267990 h 7360377"/>
              <a:gd name="connsiteX9" fmla="*/ 3681772 w 6531850"/>
              <a:gd name="connsiteY9" fmla="*/ 7267990 h 7360377"/>
              <a:gd name="connsiteX10" fmla="*/ 4026156 w 6531850"/>
              <a:gd name="connsiteY10" fmla="*/ 7149237 h 7360377"/>
              <a:gd name="connsiteX11" fmla="*/ 6531850 w 6531850"/>
              <a:gd name="connsiteY11" fmla="*/ 7149237 h 7360377"/>
              <a:gd name="connsiteX0" fmla="*/ 570437 w 6531850"/>
              <a:gd name="connsiteY0" fmla="*/ 291 h 7269592"/>
              <a:gd name="connsiteX1" fmla="*/ 421 w 6531850"/>
              <a:gd name="connsiteY1" fmla="*/ 641559 h 7269592"/>
              <a:gd name="connsiteX2" fmla="*/ 36047 w 6531850"/>
              <a:gd name="connsiteY2" fmla="*/ 3574764 h 7269592"/>
              <a:gd name="connsiteX3" fmla="*/ 393348 w 6531850"/>
              <a:gd name="connsiteY3" fmla="*/ 3895399 h 7269592"/>
              <a:gd name="connsiteX4" fmla="*/ 2934667 w 6531850"/>
              <a:gd name="connsiteY4" fmla="*/ 3919149 h 7269592"/>
              <a:gd name="connsiteX5" fmla="*/ 2945502 w 6531850"/>
              <a:gd name="connsiteY5" fmla="*/ 4976053 h 7269592"/>
              <a:gd name="connsiteX6" fmla="*/ 773360 w 6531850"/>
              <a:gd name="connsiteY6" fmla="*/ 4987928 h 7269592"/>
              <a:gd name="connsiteX7" fmla="*/ 250846 w 6531850"/>
              <a:gd name="connsiteY7" fmla="*/ 5997332 h 7269592"/>
              <a:gd name="connsiteX8" fmla="*/ 677315 w 6531850"/>
              <a:gd name="connsiteY8" fmla="*/ 7042359 h 7269592"/>
              <a:gd name="connsiteX9" fmla="*/ 3681772 w 6531850"/>
              <a:gd name="connsiteY9" fmla="*/ 7267990 h 7269592"/>
              <a:gd name="connsiteX10" fmla="*/ 4026156 w 6531850"/>
              <a:gd name="connsiteY10" fmla="*/ 7149237 h 7269592"/>
              <a:gd name="connsiteX11" fmla="*/ 6531850 w 6531850"/>
              <a:gd name="connsiteY11" fmla="*/ 7149237 h 7269592"/>
              <a:gd name="connsiteX0" fmla="*/ 570437 w 6531850"/>
              <a:gd name="connsiteY0" fmla="*/ 291 h 7269592"/>
              <a:gd name="connsiteX1" fmla="*/ 421 w 6531850"/>
              <a:gd name="connsiteY1" fmla="*/ 641559 h 7269592"/>
              <a:gd name="connsiteX2" fmla="*/ 36047 w 6531850"/>
              <a:gd name="connsiteY2" fmla="*/ 3574764 h 7269592"/>
              <a:gd name="connsiteX3" fmla="*/ 393348 w 6531850"/>
              <a:gd name="connsiteY3" fmla="*/ 3895399 h 7269592"/>
              <a:gd name="connsiteX4" fmla="*/ 2934667 w 6531850"/>
              <a:gd name="connsiteY4" fmla="*/ 3919149 h 7269592"/>
              <a:gd name="connsiteX5" fmla="*/ 2945502 w 6531850"/>
              <a:gd name="connsiteY5" fmla="*/ 4976053 h 7269592"/>
              <a:gd name="connsiteX6" fmla="*/ 773360 w 6531850"/>
              <a:gd name="connsiteY6" fmla="*/ 4987928 h 7269592"/>
              <a:gd name="connsiteX7" fmla="*/ 250846 w 6531850"/>
              <a:gd name="connsiteY7" fmla="*/ 5997332 h 7269592"/>
              <a:gd name="connsiteX8" fmla="*/ 677315 w 6531850"/>
              <a:gd name="connsiteY8" fmla="*/ 7042359 h 7269592"/>
              <a:gd name="connsiteX9" fmla="*/ 3681772 w 6531850"/>
              <a:gd name="connsiteY9" fmla="*/ 7267990 h 7269592"/>
              <a:gd name="connsiteX10" fmla="*/ 4026156 w 6531850"/>
              <a:gd name="connsiteY10" fmla="*/ 7149237 h 7269592"/>
              <a:gd name="connsiteX11" fmla="*/ 6531850 w 6531850"/>
              <a:gd name="connsiteY11" fmla="*/ 7149237 h 7269592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182889"/>
              <a:gd name="connsiteX1" fmla="*/ 421 w 6531850"/>
              <a:gd name="connsiteY1" fmla="*/ 641559 h 7182889"/>
              <a:gd name="connsiteX2" fmla="*/ 36047 w 6531850"/>
              <a:gd name="connsiteY2" fmla="*/ 3574764 h 7182889"/>
              <a:gd name="connsiteX3" fmla="*/ 393348 w 6531850"/>
              <a:gd name="connsiteY3" fmla="*/ 3895399 h 7182889"/>
              <a:gd name="connsiteX4" fmla="*/ 2934667 w 6531850"/>
              <a:gd name="connsiteY4" fmla="*/ 3919149 h 7182889"/>
              <a:gd name="connsiteX5" fmla="*/ 2945502 w 6531850"/>
              <a:gd name="connsiteY5" fmla="*/ 4976053 h 7182889"/>
              <a:gd name="connsiteX6" fmla="*/ 773360 w 6531850"/>
              <a:gd name="connsiteY6" fmla="*/ 4987928 h 7182889"/>
              <a:gd name="connsiteX7" fmla="*/ 250846 w 6531850"/>
              <a:gd name="connsiteY7" fmla="*/ 5997332 h 7182889"/>
              <a:gd name="connsiteX8" fmla="*/ 724816 w 6531850"/>
              <a:gd name="connsiteY8" fmla="*/ 7077985 h 7182889"/>
              <a:gd name="connsiteX9" fmla="*/ 4026156 w 6531850"/>
              <a:gd name="connsiteY9" fmla="*/ 7149237 h 7182889"/>
              <a:gd name="connsiteX10" fmla="*/ 6531850 w 6531850"/>
              <a:gd name="connsiteY10" fmla="*/ 7149237 h 7182889"/>
              <a:gd name="connsiteX0" fmla="*/ 570437 w 6531850"/>
              <a:gd name="connsiteY0" fmla="*/ 291 h 7159360"/>
              <a:gd name="connsiteX1" fmla="*/ 421 w 6531850"/>
              <a:gd name="connsiteY1" fmla="*/ 641559 h 7159360"/>
              <a:gd name="connsiteX2" fmla="*/ 36047 w 6531850"/>
              <a:gd name="connsiteY2" fmla="*/ 3574764 h 7159360"/>
              <a:gd name="connsiteX3" fmla="*/ 393348 w 6531850"/>
              <a:gd name="connsiteY3" fmla="*/ 3895399 h 7159360"/>
              <a:gd name="connsiteX4" fmla="*/ 2934667 w 6531850"/>
              <a:gd name="connsiteY4" fmla="*/ 3919149 h 7159360"/>
              <a:gd name="connsiteX5" fmla="*/ 2945502 w 6531850"/>
              <a:gd name="connsiteY5" fmla="*/ 4976053 h 7159360"/>
              <a:gd name="connsiteX6" fmla="*/ 773360 w 6531850"/>
              <a:gd name="connsiteY6" fmla="*/ 4987928 h 7159360"/>
              <a:gd name="connsiteX7" fmla="*/ 250846 w 6531850"/>
              <a:gd name="connsiteY7" fmla="*/ 5997332 h 7159360"/>
              <a:gd name="connsiteX8" fmla="*/ 724816 w 6531850"/>
              <a:gd name="connsiteY8" fmla="*/ 7077985 h 7159360"/>
              <a:gd name="connsiteX9" fmla="*/ 3539268 w 6531850"/>
              <a:gd name="connsiteY9" fmla="*/ 7089860 h 7159360"/>
              <a:gd name="connsiteX10" fmla="*/ 6531850 w 6531850"/>
              <a:gd name="connsiteY10" fmla="*/ 7149237 h 7159360"/>
              <a:gd name="connsiteX0" fmla="*/ 570437 w 3539268"/>
              <a:gd name="connsiteY0" fmla="*/ 291 h 7159360"/>
              <a:gd name="connsiteX1" fmla="*/ 421 w 3539268"/>
              <a:gd name="connsiteY1" fmla="*/ 641559 h 7159360"/>
              <a:gd name="connsiteX2" fmla="*/ 36047 w 3539268"/>
              <a:gd name="connsiteY2" fmla="*/ 3574764 h 7159360"/>
              <a:gd name="connsiteX3" fmla="*/ 393348 w 3539268"/>
              <a:gd name="connsiteY3" fmla="*/ 3895399 h 7159360"/>
              <a:gd name="connsiteX4" fmla="*/ 2934667 w 3539268"/>
              <a:gd name="connsiteY4" fmla="*/ 3919149 h 7159360"/>
              <a:gd name="connsiteX5" fmla="*/ 2945502 w 3539268"/>
              <a:gd name="connsiteY5" fmla="*/ 4976053 h 7159360"/>
              <a:gd name="connsiteX6" fmla="*/ 773360 w 3539268"/>
              <a:gd name="connsiteY6" fmla="*/ 4987928 h 7159360"/>
              <a:gd name="connsiteX7" fmla="*/ 250846 w 3539268"/>
              <a:gd name="connsiteY7" fmla="*/ 5997332 h 7159360"/>
              <a:gd name="connsiteX8" fmla="*/ 724816 w 3539268"/>
              <a:gd name="connsiteY8" fmla="*/ 7077985 h 7159360"/>
              <a:gd name="connsiteX9" fmla="*/ 3539268 w 3539268"/>
              <a:gd name="connsiteY9" fmla="*/ 7089860 h 7159360"/>
              <a:gd name="connsiteX0" fmla="*/ 570437 w 3634271"/>
              <a:gd name="connsiteY0" fmla="*/ 291 h 7182889"/>
              <a:gd name="connsiteX1" fmla="*/ 421 w 3634271"/>
              <a:gd name="connsiteY1" fmla="*/ 641559 h 7182889"/>
              <a:gd name="connsiteX2" fmla="*/ 36047 w 3634271"/>
              <a:gd name="connsiteY2" fmla="*/ 3574764 h 7182889"/>
              <a:gd name="connsiteX3" fmla="*/ 393348 w 3634271"/>
              <a:gd name="connsiteY3" fmla="*/ 3895399 h 7182889"/>
              <a:gd name="connsiteX4" fmla="*/ 2934667 w 3634271"/>
              <a:gd name="connsiteY4" fmla="*/ 3919149 h 7182889"/>
              <a:gd name="connsiteX5" fmla="*/ 2945502 w 3634271"/>
              <a:gd name="connsiteY5" fmla="*/ 4976053 h 7182889"/>
              <a:gd name="connsiteX6" fmla="*/ 773360 w 3634271"/>
              <a:gd name="connsiteY6" fmla="*/ 4987928 h 7182889"/>
              <a:gd name="connsiteX7" fmla="*/ 250846 w 3634271"/>
              <a:gd name="connsiteY7" fmla="*/ 5997332 h 7182889"/>
              <a:gd name="connsiteX8" fmla="*/ 724816 w 3634271"/>
              <a:gd name="connsiteY8" fmla="*/ 7077985 h 7182889"/>
              <a:gd name="connsiteX9" fmla="*/ 3634271 w 3634271"/>
              <a:gd name="connsiteY9" fmla="*/ 7149237 h 7182889"/>
              <a:gd name="connsiteX0" fmla="*/ 570437 w 3634271"/>
              <a:gd name="connsiteY0" fmla="*/ 291 h 7186704"/>
              <a:gd name="connsiteX1" fmla="*/ 421 w 3634271"/>
              <a:gd name="connsiteY1" fmla="*/ 641559 h 7186704"/>
              <a:gd name="connsiteX2" fmla="*/ 36047 w 3634271"/>
              <a:gd name="connsiteY2" fmla="*/ 3574764 h 7186704"/>
              <a:gd name="connsiteX3" fmla="*/ 393348 w 3634271"/>
              <a:gd name="connsiteY3" fmla="*/ 3895399 h 7186704"/>
              <a:gd name="connsiteX4" fmla="*/ 2934667 w 3634271"/>
              <a:gd name="connsiteY4" fmla="*/ 3919149 h 7186704"/>
              <a:gd name="connsiteX5" fmla="*/ 2945502 w 3634271"/>
              <a:gd name="connsiteY5" fmla="*/ 4976053 h 7186704"/>
              <a:gd name="connsiteX6" fmla="*/ 773360 w 3634271"/>
              <a:gd name="connsiteY6" fmla="*/ 4987928 h 7186704"/>
              <a:gd name="connsiteX7" fmla="*/ 250846 w 3634271"/>
              <a:gd name="connsiteY7" fmla="*/ 5997332 h 7186704"/>
              <a:gd name="connsiteX8" fmla="*/ 724816 w 3634271"/>
              <a:gd name="connsiteY8" fmla="*/ 7077985 h 7186704"/>
              <a:gd name="connsiteX9" fmla="*/ 3634271 w 3634271"/>
              <a:gd name="connsiteY9" fmla="*/ 7149237 h 7186704"/>
              <a:gd name="connsiteX0" fmla="*/ 570437 w 3634271"/>
              <a:gd name="connsiteY0" fmla="*/ 291 h 7149237"/>
              <a:gd name="connsiteX1" fmla="*/ 421 w 3634271"/>
              <a:gd name="connsiteY1" fmla="*/ 641559 h 7149237"/>
              <a:gd name="connsiteX2" fmla="*/ 36047 w 3634271"/>
              <a:gd name="connsiteY2" fmla="*/ 3574764 h 7149237"/>
              <a:gd name="connsiteX3" fmla="*/ 393348 w 3634271"/>
              <a:gd name="connsiteY3" fmla="*/ 3895399 h 7149237"/>
              <a:gd name="connsiteX4" fmla="*/ 2934667 w 3634271"/>
              <a:gd name="connsiteY4" fmla="*/ 3919149 h 7149237"/>
              <a:gd name="connsiteX5" fmla="*/ 2945502 w 3634271"/>
              <a:gd name="connsiteY5" fmla="*/ 4976053 h 7149237"/>
              <a:gd name="connsiteX6" fmla="*/ 773360 w 3634271"/>
              <a:gd name="connsiteY6" fmla="*/ 4987928 h 7149237"/>
              <a:gd name="connsiteX7" fmla="*/ 250846 w 3634271"/>
              <a:gd name="connsiteY7" fmla="*/ 5997332 h 7149237"/>
              <a:gd name="connsiteX8" fmla="*/ 724816 w 3634271"/>
              <a:gd name="connsiteY8" fmla="*/ 7077985 h 7149237"/>
              <a:gd name="connsiteX9" fmla="*/ 3634271 w 3634271"/>
              <a:gd name="connsiteY9" fmla="*/ 7149237 h 7149237"/>
              <a:gd name="connsiteX0" fmla="*/ 582702 w 3646536"/>
              <a:gd name="connsiteY0" fmla="*/ 291 h 7149237"/>
              <a:gd name="connsiteX1" fmla="*/ 12686 w 3646536"/>
              <a:gd name="connsiteY1" fmla="*/ 641559 h 7149237"/>
              <a:gd name="connsiteX2" fmla="*/ 48312 w 3646536"/>
              <a:gd name="connsiteY2" fmla="*/ 3574764 h 7149237"/>
              <a:gd name="connsiteX3" fmla="*/ 464990 w 3646536"/>
              <a:gd name="connsiteY3" fmla="*/ 3895399 h 7149237"/>
              <a:gd name="connsiteX4" fmla="*/ 2946932 w 3646536"/>
              <a:gd name="connsiteY4" fmla="*/ 3919149 h 7149237"/>
              <a:gd name="connsiteX5" fmla="*/ 2957767 w 3646536"/>
              <a:gd name="connsiteY5" fmla="*/ 4976053 h 7149237"/>
              <a:gd name="connsiteX6" fmla="*/ 785625 w 3646536"/>
              <a:gd name="connsiteY6" fmla="*/ 4987928 h 7149237"/>
              <a:gd name="connsiteX7" fmla="*/ 263111 w 3646536"/>
              <a:gd name="connsiteY7" fmla="*/ 5997332 h 7149237"/>
              <a:gd name="connsiteX8" fmla="*/ 737081 w 3646536"/>
              <a:gd name="connsiteY8" fmla="*/ 7077985 h 7149237"/>
              <a:gd name="connsiteX9" fmla="*/ 3646536 w 3646536"/>
              <a:gd name="connsiteY9" fmla="*/ 7149237 h 7149237"/>
              <a:gd name="connsiteX0" fmla="*/ 582702 w 3646536"/>
              <a:gd name="connsiteY0" fmla="*/ 291 h 7149237"/>
              <a:gd name="connsiteX1" fmla="*/ 12686 w 3646536"/>
              <a:gd name="connsiteY1" fmla="*/ 641559 h 7149237"/>
              <a:gd name="connsiteX2" fmla="*/ 48312 w 3646536"/>
              <a:gd name="connsiteY2" fmla="*/ 3574764 h 7149237"/>
              <a:gd name="connsiteX3" fmla="*/ 464990 w 3646536"/>
              <a:gd name="connsiteY3" fmla="*/ 3895399 h 7149237"/>
              <a:gd name="connsiteX4" fmla="*/ 2946932 w 3646536"/>
              <a:gd name="connsiteY4" fmla="*/ 3919149 h 7149237"/>
              <a:gd name="connsiteX5" fmla="*/ 2957767 w 3646536"/>
              <a:gd name="connsiteY5" fmla="*/ 4976053 h 7149237"/>
              <a:gd name="connsiteX6" fmla="*/ 785625 w 3646536"/>
              <a:gd name="connsiteY6" fmla="*/ 4987928 h 7149237"/>
              <a:gd name="connsiteX7" fmla="*/ 263111 w 3646536"/>
              <a:gd name="connsiteY7" fmla="*/ 5997332 h 7149237"/>
              <a:gd name="connsiteX8" fmla="*/ 737081 w 3646536"/>
              <a:gd name="connsiteY8" fmla="*/ 7077985 h 7149237"/>
              <a:gd name="connsiteX9" fmla="*/ 3646536 w 3646536"/>
              <a:gd name="connsiteY9" fmla="*/ 7149237 h 7149237"/>
              <a:gd name="connsiteX0" fmla="*/ 617769 w 3681603"/>
              <a:gd name="connsiteY0" fmla="*/ 1192 h 7150138"/>
              <a:gd name="connsiteX1" fmla="*/ 47753 w 3681603"/>
              <a:gd name="connsiteY1" fmla="*/ 642460 h 7150138"/>
              <a:gd name="connsiteX2" fmla="*/ 83379 w 3681603"/>
              <a:gd name="connsiteY2" fmla="*/ 3516289 h 7150138"/>
              <a:gd name="connsiteX3" fmla="*/ 500057 w 3681603"/>
              <a:gd name="connsiteY3" fmla="*/ 3896300 h 7150138"/>
              <a:gd name="connsiteX4" fmla="*/ 2981999 w 3681603"/>
              <a:gd name="connsiteY4" fmla="*/ 3920050 h 7150138"/>
              <a:gd name="connsiteX5" fmla="*/ 2992834 w 3681603"/>
              <a:gd name="connsiteY5" fmla="*/ 4976954 h 7150138"/>
              <a:gd name="connsiteX6" fmla="*/ 820692 w 3681603"/>
              <a:gd name="connsiteY6" fmla="*/ 4988829 h 7150138"/>
              <a:gd name="connsiteX7" fmla="*/ 298178 w 3681603"/>
              <a:gd name="connsiteY7" fmla="*/ 5998233 h 7150138"/>
              <a:gd name="connsiteX8" fmla="*/ 772148 w 3681603"/>
              <a:gd name="connsiteY8" fmla="*/ 7078886 h 7150138"/>
              <a:gd name="connsiteX9" fmla="*/ 3681603 w 3681603"/>
              <a:gd name="connsiteY9" fmla="*/ 7150138 h 7150138"/>
              <a:gd name="connsiteX0" fmla="*/ 604704 w 3668538"/>
              <a:gd name="connsiteY0" fmla="*/ 1192 h 7150138"/>
              <a:gd name="connsiteX1" fmla="*/ 34688 w 3668538"/>
              <a:gd name="connsiteY1" fmla="*/ 642460 h 7150138"/>
              <a:gd name="connsiteX2" fmla="*/ 70314 w 3668538"/>
              <a:gd name="connsiteY2" fmla="*/ 3516289 h 7150138"/>
              <a:gd name="connsiteX3" fmla="*/ 486992 w 3668538"/>
              <a:gd name="connsiteY3" fmla="*/ 3896300 h 7150138"/>
              <a:gd name="connsiteX4" fmla="*/ 2968934 w 3668538"/>
              <a:gd name="connsiteY4" fmla="*/ 3920050 h 7150138"/>
              <a:gd name="connsiteX5" fmla="*/ 2979769 w 3668538"/>
              <a:gd name="connsiteY5" fmla="*/ 4976954 h 7150138"/>
              <a:gd name="connsiteX6" fmla="*/ 807627 w 3668538"/>
              <a:gd name="connsiteY6" fmla="*/ 4988829 h 7150138"/>
              <a:gd name="connsiteX7" fmla="*/ 285113 w 3668538"/>
              <a:gd name="connsiteY7" fmla="*/ 5998233 h 7150138"/>
              <a:gd name="connsiteX8" fmla="*/ 759083 w 3668538"/>
              <a:gd name="connsiteY8" fmla="*/ 7078886 h 7150138"/>
              <a:gd name="connsiteX9" fmla="*/ 3668538 w 3668538"/>
              <a:gd name="connsiteY9" fmla="*/ 7150138 h 7150138"/>
              <a:gd name="connsiteX0" fmla="*/ 611838 w 3675672"/>
              <a:gd name="connsiteY0" fmla="*/ 1214 h 7150160"/>
              <a:gd name="connsiteX1" fmla="*/ 41822 w 3675672"/>
              <a:gd name="connsiteY1" fmla="*/ 642482 h 7150160"/>
              <a:gd name="connsiteX2" fmla="*/ 53697 w 3675672"/>
              <a:gd name="connsiteY2" fmla="*/ 3528186 h 7150160"/>
              <a:gd name="connsiteX3" fmla="*/ 494126 w 3675672"/>
              <a:gd name="connsiteY3" fmla="*/ 3896322 h 7150160"/>
              <a:gd name="connsiteX4" fmla="*/ 2976068 w 3675672"/>
              <a:gd name="connsiteY4" fmla="*/ 3920072 h 7150160"/>
              <a:gd name="connsiteX5" fmla="*/ 2986903 w 3675672"/>
              <a:gd name="connsiteY5" fmla="*/ 4976976 h 7150160"/>
              <a:gd name="connsiteX6" fmla="*/ 814761 w 3675672"/>
              <a:gd name="connsiteY6" fmla="*/ 4988851 h 7150160"/>
              <a:gd name="connsiteX7" fmla="*/ 292247 w 3675672"/>
              <a:gd name="connsiteY7" fmla="*/ 5998255 h 7150160"/>
              <a:gd name="connsiteX8" fmla="*/ 766217 w 3675672"/>
              <a:gd name="connsiteY8" fmla="*/ 7078908 h 7150160"/>
              <a:gd name="connsiteX9" fmla="*/ 3675672 w 3675672"/>
              <a:gd name="connsiteY9" fmla="*/ 7150160 h 7150160"/>
              <a:gd name="connsiteX0" fmla="*/ 573378 w 3637212"/>
              <a:gd name="connsiteY0" fmla="*/ 699 h 7149645"/>
              <a:gd name="connsiteX1" fmla="*/ 3362 w 3637212"/>
              <a:gd name="connsiteY1" fmla="*/ 641967 h 7149645"/>
              <a:gd name="connsiteX2" fmla="*/ 15237 w 3637212"/>
              <a:gd name="connsiteY2" fmla="*/ 3527671 h 7149645"/>
              <a:gd name="connsiteX3" fmla="*/ 455666 w 3637212"/>
              <a:gd name="connsiteY3" fmla="*/ 3895807 h 7149645"/>
              <a:gd name="connsiteX4" fmla="*/ 2937608 w 3637212"/>
              <a:gd name="connsiteY4" fmla="*/ 3919557 h 7149645"/>
              <a:gd name="connsiteX5" fmla="*/ 2948443 w 3637212"/>
              <a:gd name="connsiteY5" fmla="*/ 4976461 h 7149645"/>
              <a:gd name="connsiteX6" fmla="*/ 776301 w 3637212"/>
              <a:gd name="connsiteY6" fmla="*/ 4988336 h 7149645"/>
              <a:gd name="connsiteX7" fmla="*/ 253787 w 3637212"/>
              <a:gd name="connsiteY7" fmla="*/ 5997740 h 7149645"/>
              <a:gd name="connsiteX8" fmla="*/ 727757 w 3637212"/>
              <a:gd name="connsiteY8" fmla="*/ 7078393 h 7149645"/>
              <a:gd name="connsiteX9" fmla="*/ 3637212 w 3637212"/>
              <a:gd name="connsiteY9" fmla="*/ 7149645 h 7149645"/>
              <a:gd name="connsiteX0" fmla="*/ 573378 w 3637212"/>
              <a:gd name="connsiteY0" fmla="*/ 699 h 7149645"/>
              <a:gd name="connsiteX1" fmla="*/ 3362 w 3637212"/>
              <a:gd name="connsiteY1" fmla="*/ 641967 h 7149645"/>
              <a:gd name="connsiteX2" fmla="*/ 15237 w 3637212"/>
              <a:gd name="connsiteY2" fmla="*/ 3527671 h 7149645"/>
              <a:gd name="connsiteX3" fmla="*/ 455666 w 3637212"/>
              <a:gd name="connsiteY3" fmla="*/ 3895807 h 7149645"/>
              <a:gd name="connsiteX4" fmla="*/ 2937608 w 3637212"/>
              <a:gd name="connsiteY4" fmla="*/ 3919557 h 7149645"/>
              <a:gd name="connsiteX5" fmla="*/ 2948443 w 3637212"/>
              <a:gd name="connsiteY5" fmla="*/ 4976461 h 7149645"/>
              <a:gd name="connsiteX6" fmla="*/ 776301 w 3637212"/>
              <a:gd name="connsiteY6" fmla="*/ 4988336 h 7149645"/>
              <a:gd name="connsiteX7" fmla="*/ 253787 w 3637212"/>
              <a:gd name="connsiteY7" fmla="*/ 5997740 h 7149645"/>
              <a:gd name="connsiteX8" fmla="*/ 727757 w 3637212"/>
              <a:gd name="connsiteY8" fmla="*/ 7078393 h 7149645"/>
              <a:gd name="connsiteX9" fmla="*/ 3637212 w 3637212"/>
              <a:gd name="connsiteY9" fmla="*/ 7149645 h 7149645"/>
              <a:gd name="connsiteX0" fmla="*/ 573378 w 3637212"/>
              <a:gd name="connsiteY0" fmla="*/ 699 h 7149645"/>
              <a:gd name="connsiteX1" fmla="*/ 3362 w 3637212"/>
              <a:gd name="connsiteY1" fmla="*/ 641967 h 7149645"/>
              <a:gd name="connsiteX2" fmla="*/ 15237 w 3637212"/>
              <a:gd name="connsiteY2" fmla="*/ 3527671 h 7149645"/>
              <a:gd name="connsiteX3" fmla="*/ 455666 w 3637212"/>
              <a:gd name="connsiteY3" fmla="*/ 3895807 h 7149645"/>
              <a:gd name="connsiteX4" fmla="*/ 2937608 w 3637212"/>
              <a:gd name="connsiteY4" fmla="*/ 3919557 h 7149645"/>
              <a:gd name="connsiteX5" fmla="*/ 2948443 w 3637212"/>
              <a:gd name="connsiteY5" fmla="*/ 4976461 h 7149645"/>
              <a:gd name="connsiteX6" fmla="*/ 776301 w 3637212"/>
              <a:gd name="connsiteY6" fmla="*/ 4988336 h 7149645"/>
              <a:gd name="connsiteX7" fmla="*/ 253787 w 3637212"/>
              <a:gd name="connsiteY7" fmla="*/ 5997740 h 7149645"/>
              <a:gd name="connsiteX8" fmla="*/ 727757 w 3637212"/>
              <a:gd name="connsiteY8" fmla="*/ 7078393 h 7149645"/>
              <a:gd name="connsiteX9" fmla="*/ 3637212 w 3637212"/>
              <a:gd name="connsiteY9" fmla="*/ 7149645 h 7149645"/>
              <a:gd name="connsiteX0" fmla="*/ 573378 w 3637212"/>
              <a:gd name="connsiteY0" fmla="*/ 699 h 7149645"/>
              <a:gd name="connsiteX1" fmla="*/ 3362 w 3637212"/>
              <a:gd name="connsiteY1" fmla="*/ 641967 h 7149645"/>
              <a:gd name="connsiteX2" fmla="*/ 15237 w 3637212"/>
              <a:gd name="connsiteY2" fmla="*/ 3527671 h 7149645"/>
              <a:gd name="connsiteX3" fmla="*/ 455666 w 3637212"/>
              <a:gd name="connsiteY3" fmla="*/ 3895807 h 7149645"/>
              <a:gd name="connsiteX4" fmla="*/ 2937608 w 3637212"/>
              <a:gd name="connsiteY4" fmla="*/ 3919557 h 7149645"/>
              <a:gd name="connsiteX5" fmla="*/ 2948443 w 3637212"/>
              <a:gd name="connsiteY5" fmla="*/ 4976461 h 7149645"/>
              <a:gd name="connsiteX6" fmla="*/ 776301 w 3637212"/>
              <a:gd name="connsiteY6" fmla="*/ 4988336 h 7149645"/>
              <a:gd name="connsiteX7" fmla="*/ 253787 w 3637212"/>
              <a:gd name="connsiteY7" fmla="*/ 5997740 h 7149645"/>
              <a:gd name="connsiteX8" fmla="*/ 727757 w 3637212"/>
              <a:gd name="connsiteY8" fmla="*/ 7078393 h 7149645"/>
              <a:gd name="connsiteX9" fmla="*/ 3637212 w 3637212"/>
              <a:gd name="connsiteY9" fmla="*/ 7149645 h 7149645"/>
              <a:gd name="connsiteX0" fmla="*/ 573378 w 3637212"/>
              <a:gd name="connsiteY0" fmla="*/ 699 h 7149645"/>
              <a:gd name="connsiteX1" fmla="*/ 3362 w 3637212"/>
              <a:gd name="connsiteY1" fmla="*/ 641967 h 7149645"/>
              <a:gd name="connsiteX2" fmla="*/ 15237 w 3637212"/>
              <a:gd name="connsiteY2" fmla="*/ 3527671 h 7149645"/>
              <a:gd name="connsiteX3" fmla="*/ 455666 w 3637212"/>
              <a:gd name="connsiteY3" fmla="*/ 3895807 h 7149645"/>
              <a:gd name="connsiteX4" fmla="*/ 2937608 w 3637212"/>
              <a:gd name="connsiteY4" fmla="*/ 3919557 h 7149645"/>
              <a:gd name="connsiteX5" fmla="*/ 2948443 w 3637212"/>
              <a:gd name="connsiteY5" fmla="*/ 4976461 h 7149645"/>
              <a:gd name="connsiteX6" fmla="*/ 776301 w 3637212"/>
              <a:gd name="connsiteY6" fmla="*/ 4988336 h 7149645"/>
              <a:gd name="connsiteX7" fmla="*/ 253787 w 3637212"/>
              <a:gd name="connsiteY7" fmla="*/ 5997740 h 7149645"/>
              <a:gd name="connsiteX8" fmla="*/ 727757 w 3637212"/>
              <a:gd name="connsiteY8" fmla="*/ 7078393 h 7149645"/>
              <a:gd name="connsiteX9" fmla="*/ 3637212 w 3637212"/>
              <a:gd name="connsiteY9" fmla="*/ 7149645 h 714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7212" h="7149645">
                <a:moveTo>
                  <a:pt x="573378" y="699"/>
                </a:moveTo>
                <a:cubicBezTo>
                  <a:pt x="-8513" y="-11176"/>
                  <a:pt x="-10492" y="125390"/>
                  <a:pt x="3362" y="641967"/>
                </a:cubicBezTo>
                <a:cubicBezTo>
                  <a:pt x="17216" y="1158544"/>
                  <a:pt x="-771" y="3187245"/>
                  <a:pt x="15237" y="3527671"/>
                </a:cubicBezTo>
                <a:cubicBezTo>
                  <a:pt x="31245" y="3868097"/>
                  <a:pt x="122982" y="3877994"/>
                  <a:pt x="455666" y="3895807"/>
                </a:cubicBezTo>
                <a:cubicBezTo>
                  <a:pt x="788350" y="3913620"/>
                  <a:pt x="2427143" y="3929453"/>
                  <a:pt x="2937608" y="3919557"/>
                </a:cubicBezTo>
                <a:cubicBezTo>
                  <a:pt x="3448073" y="3909661"/>
                  <a:pt x="3451165" y="4940836"/>
                  <a:pt x="2948443" y="4976461"/>
                </a:cubicBezTo>
                <a:cubicBezTo>
                  <a:pt x="2445721" y="5012086"/>
                  <a:pt x="1296662" y="4996253"/>
                  <a:pt x="776301" y="4988336"/>
                </a:cubicBezTo>
                <a:cubicBezTo>
                  <a:pt x="255940" y="4980419"/>
                  <a:pt x="261878" y="5198134"/>
                  <a:pt x="253787" y="5997740"/>
                </a:cubicBezTo>
                <a:cubicBezTo>
                  <a:pt x="245696" y="6797346"/>
                  <a:pt x="163853" y="7052664"/>
                  <a:pt x="727757" y="7078393"/>
                </a:cubicBezTo>
                <a:cubicBezTo>
                  <a:pt x="1291661" y="7104122"/>
                  <a:pt x="2384365" y="7149645"/>
                  <a:pt x="3637212" y="7149645"/>
                </a:cubicBezTo>
              </a:path>
            </a:pathLst>
          </a:custGeom>
          <a:noFill/>
          <a:ln w="95250" cap="rnd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D661C2-696A-404E-9C68-AE6C18ED3A47}"/>
              </a:ext>
            </a:extLst>
          </p:cNvPr>
          <p:cNvSpPr txBox="1"/>
          <p:nvPr/>
        </p:nvSpPr>
        <p:spPr>
          <a:xfrm>
            <a:off x="5961121" y="4554121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888B829-B940-44BD-8062-BD39E0D4904E}"/>
              </a:ext>
            </a:extLst>
          </p:cNvPr>
          <p:cNvSpPr txBox="1"/>
          <p:nvPr/>
        </p:nvSpPr>
        <p:spPr>
          <a:xfrm>
            <a:off x="6136900" y="3739769"/>
            <a:ext cx="1241064" cy="924306"/>
          </a:xfrm>
          <a:prstGeom prst="rect">
            <a:avLst/>
          </a:prstGeom>
          <a:solidFill>
            <a:srgbClr val="FFFF00">
              <a:alpha val="35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1600" dirty="0"/>
              <a:t>AFTERNOON</a:t>
            </a:r>
          </a:p>
          <a:p>
            <a:pPr algn="ctr"/>
            <a:r>
              <a:rPr lang="en-US" sz="1600" dirty="0"/>
              <a:t>PICKUP AREA</a:t>
            </a:r>
          </a:p>
          <a:p>
            <a:pPr algn="ctr"/>
            <a:r>
              <a:rPr lang="en-US" sz="1600" dirty="0"/>
              <a:t>5 - 6 - 7 - 8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B0ED65C-614C-4589-BC20-3A44F8999A13}"/>
              </a:ext>
            </a:extLst>
          </p:cNvPr>
          <p:cNvSpPr txBox="1"/>
          <p:nvPr/>
        </p:nvSpPr>
        <p:spPr>
          <a:xfrm>
            <a:off x="8884612" y="6242755"/>
            <a:ext cx="1978470" cy="1085351"/>
          </a:xfrm>
          <a:custGeom>
            <a:avLst/>
            <a:gdLst>
              <a:gd name="connsiteX0" fmla="*/ 0 w 1335004"/>
              <a:gd name="connsiteY0" fmla="*/ 0 h 830997"/>
              <a:gd name="connsiteX1" fmla="*/ 1335004 w 1335004"/>
              <a:gd name="connsiteY1" fmla="*/ 0 h 830997"/>
              <a:gd name="connsiteX2" fmla="*/ 1335004 w 1335004"/>
              <a:gd name="connsiteY2" fmla="*/ 830997 h 830997"/>
              <a:gd name="connsiteX3" fmla="*/ 0 w 1335004"/>
              <a:gd name="connsiteY3" fmla="*/ 830997 h 830997"/>
              <a:gd name="connsiteX4" fmla="*/ 0 w 1335004"/>
              <a:gd name="connsiteY4" fmla="*/ 0 h 830997"/>
              <a:gd name="connsiteX0" fmla="*/ 0 w 1335004"/>
              <a:gd name="connsiteY0" fmla="*/ 5999 h 836996"/>
              <a:gd name="connsiteX1" fmla="*/ 868989 w 1335004"/>
              <a:gd name="connsiteY1" fmla="*/ 0 h 836996"/>
              <a:gd name="connsiteX2" fmla="*/ 1335004 w 1335004"/>
              <a:gd name="connsiteY2" fmla="*/ 5999 h 836996"/>
              <a:gd name="connsiteX3" fmla="*/ 1335004 w 1335004"/>
              <a:gd name="connsiteY3" fmla="*/ 836996 h 836996"/>
              <a:gd name="connsiteX4" fmla="*/ 0 w 1335004"/>
              <a:gd name="connsiteY4" fmla="*/ 836996 h 836996"/>
              <a:gd name="connsiteX5" fmla="*/ 0 w 1335004"/>
              <a:gd name="connsiteY5" fmla="*/ 5999 h 836996"/>
              <a:gd name="connsiteX0" fmla="*/ 0 w 1335004"/>
              <a:gd name="connsiteY0" fmla="*/ 175332 h 1006329"/>
              <a:gd name="connsiteX1" fmla="*/ 868989 w 1335004"/>
              <a:gd name="connsiteY1" fmla="*/ 0 h 1006329"/>
              <a:gd name="connsiteX2" fmla="*/ 1335004 w 1335004"/>
              <a:gd name="connsiteY2" fmla="*/ 175332 h 1006329"/>
              <a:gd name="connsiteX3" fmla="*/ 1335004 w 1335004"/>
              <a:gd name="connsiteY3" fmla="*/ 1006329 h 1006329"/>
              <a:gd name="connsiteX4" fmla="*/ 0 w 1335004"/>
              <a:gd name="connsiteY4" fmla="*/ 1006329 h 1006329"/>
              <a:gd name="connsiteX5" fmla="*/ 0 w 1335004"/>
              <a:gd name="connsiteY5" fmla="*/ 175332 h 1006329"/>
              <a:gd name="connsiteX0" fmla="*/ 0 w 1730115"/>
              <a:gd name="connsiteY0" fmla="*/ 175332 h 1006329"/>
              <a:gd name="connsiteX1" fmla="*/ 868989 w 1730115"/>
              <a:gd name="connsiteY1" fmla="*/ 0 h 1006329"/>
              <a:gd name="connsiteX2" fmla="*/ 1730115 w 1730115"/>
              <a:gd name="connsiteY2" fmla="*/ 85021 h 1006329"/>
              <a:gd name="connsiteX3" fmla="*/ 1335004 w 1730115"/>
              <a:gd name="connsiteY3" fmla="*/ 1006329 h 1006329"/>
              <a:gd name="connsiteX4" fmla="*/ 0 w 1730115"/>
              <a:gd name="connsiteY4" fmla="*/ 1006329 h 1006329"/>
              <a:gd name="connsiteX5" fmla="*/ 0 w 1730115"/>
              <a:gd name="connsiteY5" fmla="*/ 175332 h 1006329"/>
              <a:gd name="connsiteX0" fmla="*/ 0 w 1831715"/>
              <a:gd name="connsiteY0" fmla="*/ 186621 h 1006329"/>
              <a:gd name="connsiteX1" fmla="*/ 970589 w 1831715"/>
              <a:gd name="connsiteY1" fmla="*/ 0 h 1006329"/>
              <a:gd name="connsiteX2" fmla="*/ 1831715 w 1831715"/>
              <a:gd name="connsiteY2" fmla="*/ 85021 h 1006329"/>
              <a:gd name="connsiteX3" fmla="*/ 1436604 w 1831715"/>
              <a:gd name="connsiteY3" fmla="*/ 1006329 h 1006329"/>
              <a:gd name="connsiteX4" fmla="*/ 101600 w 1831715"/>
              <a:gd name="connsiteY4" fmla="*/ 1006329 h 1006329"/>
              <a:gd name="connsiteX5" fmla="*/ 0 w 1831715"/>
              <a:gd name="connsiteY5" fmla="*/ 186621 h 1006329"/>
              <a:gd name="connsiteX0" fmla="*/ 45155 w 1876870"/>
              <a:gd name="connsiteY0" fmla="*/ 186621 h 1006329"/>
              <a:gd name="connsiteX1" fmla="*/ 1015744 w 1876870"/>
              <a:gd name="connsiteY1" fmla="*/ 0 h 1006329"/>
              <a:gd name="connsiteX2" fmla="*/ 1876870 w 1876870"/>
              <a:gd name="connsiteY2" fmla="*/ 85021 h 1006329"/>
              <a:gd name="connsiteX3" fmla="*/ 1481759 w 1876870"/>
              <a:gd name="connsiteY3" fmla="*/ 1006329 h 1006329"/>
              <a:gd name="connsiteX4" fmla="*/ 0 w 1876870"/>
              <a:gd name="connsiteY4" fmla="*/ 1006329 h 1006329"/>
              <a:gd name="connsiteX5" fmla="*/ 45155 w 1876870"/>
              <a:gd name="connsiteY5" fmla="*/ 186621 h 1006329"/>
              <a:gd name="connsiteX0" fmla="*/ 45155 w 1888159"/>
              <a:gd name="connsiteY0" fmla="*/ 186621 h 1006329"/>
              <a:gd name="connsiteX1" fmla="*/ 1015744 w 1888159"/>
              <a:gd name="connsiteY1" fmla="*/ 0 h 1006329"/>
              <a:gd name="connsiteX2" fmla="*/ 1876870 w 1888159"/>
              <a:gd name="connsiteY2" fmla="*/ 85021 h 1006329"/>
              <a:gd name="connsiteX3" fmla="*/ 1888159 w 1888159"/>
              <a:gd name="connsiteY3" fmla="*/ 882151 h 1006329"/>
              <a:gd name="connsiteX4" fmla="*/ 0 w 1888159"/>
              <a:gd name="connsiteY4" fmla="*/ 1006329 h 1006329"/>
              <a:gd name="connsiteX5" fmla="*/ 45155 w 1888159"/>
              <a:gd name="connsiteY5" fmla="*/ 186621 h 1006329"/>
              <a:gd name="connsiteX0" fmla="*/ 45155 w 1955892"/>
              <a:gd name="connsiteY0" fmla="*/ 186621 h 1006329"/>
              <a:gd name="connsiteX1" fmla="*/ 1015744 w 1955892"/>
              <a:gd name="connsiteY1" fmla="*/ 0 h 1006329"/>
              <a:gd name="connsiteX2" fmla="*/ 1955892 w 1955892"/>
              <a:gd name="connsiteY2" fmla="*/ 96310 h 1006329"/>
              <a:gd name="connsiteX3" fmla="*/ 1888159 w 1955892"/>
              <a:gd name="connsiteY3" fmla="*/ 882151 h 1006329"/>
              <a:gd name="connsiteX4" fmla="*/ 0 w 1955892"/>
              <a:gd name="connsiteY4" fmla="*/ 1006329 h 1006329"/>
              <a:gd name="connsiteX5" fmla="*/ 45155 w 1955892"/>
              <a:gd name="connsiteY5" fmla="*/ 186621 h 1006329"/>
              <a:gd name="connsiteX0" fmla="*/ 67733 w 1978470"/>
              <a:gd name="connsiteY0" fmla="*/ 186621 h 1085351"/>
              <a:gd name="connsiteX1" fmla="*/ 1038322 w 1978470"/>
              <a:gd name="connsiteY1" fmla="*/ 0 h 1085351"/>
              <a:gd name="connsiteX2" fmla="*/ 1978470 w 1978470"/>
              <a:gd name="connsiteY2" fmla="*/ 96310 h 1085351"/>
              <a:gd name="connsiteX3" fmla="*/ 1910737 w 1978470"/>
              <a:gd name="connsiteY3" fmla="*/ 882151 h 1085351"/>
              <a:gd name="connsiteX4" fmla="*/ 0 w 1978470"/>
              <a:gd name="connsiteY4" fmla="*/ 1085351 h 1085351"/>
              <a:gd name="connsiteX5" fmla="*/ 67733 w 1978470"/>
              <a:gd name="connsiteY5" fmla="*/ 186621 h 1085351"/>
              <a:gd name="connsiteX0" fmla="*/ 67733 w 1978470"/>
              <a:gd name="connsiteY0" fmla="*/ 186621 h 1085351"/>
              <a:gd name="connsiteX1" fmla="*/ 1038322 w 1978470"/>
              <a:gd name="connsiteY1" fmla="*/ 0 h 1085351"/>
              <a:gd name="connsiteX2" fmla="*/ 1978470 w 1978470"/>
              <a:gd name="connsiteY2" fmla="*/ 96310 h 1085351"/>
              <a:gd name="connsiteX3" fmla="*/ 1910737 w 1978470"/>
              <a:gd name="connsiteY3" fmla="*/ 882151 h 1085351"/>
              <a:gd name="connsiteX4" fmla="*/ 1297966 w 1978470"/>
              <a:gd name="connsiteY4" fmla="*/ 936978 h 1085351"/>
              <a:gd name="connsiteX5" fmla="*/ 0 w 1978470"/>
              <a:gd name="connsiteY5" fmla="*/ 1085351 h 1085351"/>
              <a:gd name="connsiteX6" fmla="*/ 67733 w 1978470"/>
              <a:gd name="connsiteY6" fmla="*/ 186621 h 1085351"/>
              <a:gd name="connsiteX0" fmla="*/ 67733 w 1978470"/>
              <a:gd name="connsiteY0" fmla="*/ 186621 h 1085351"/>
              <a:gd name="connsiteX1" fmla="*/ 1038322 w 1978470"/>
              <a:gd name="connsiteY1" fmla="*/ 0 h 1085351"/>
              <a:gd name="connsiteX2" fmla="*/ 1978470 w 1978470"/>
              <a:gd name="connsiteY2" fmla="*/ 96310 h 1085351"/>
              <a:gd name="connsiteX3" fmla="*/ 1910737 w 1978470"/>
              <a:gd name="connsiteY3" fmla="*/ 882151 h 1085351"/>
              <a:gd name="connsiteX4" fmla="*/ 1173788 w 1978470"/>
              <a:gd name="connsiteY4" fmla="*/ 869245 h 1085351"/>
              <a:gd name="connsiteX5" fmla="*/ 0 w 1978470"/>
              <a:gd name="connsiteY5" fmla="*/ 1085351 h 1085351"/>
              <a:gd name="connsiteX6" fmla="*/ 67733 w 1978470"/>
              <a:gd name="connsiteY6" fmla="*/ 186621 h 108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8470" h="1085351">
                <a:moveTo>
                  <a:pt x="67733" y="186621"/>
                </a:moveTo>
                <a:lnTo>
                  <a:pt x="1038322" y="0"/>
                </a:lnTo>
                <a:lnTo>
                  <a:pt x="1978470" y="96310"/>
                </a:lnTo>
                <a:lnTo>
                  <a:pt x="1910737" y="882151"/>
                </a:lnTo>
                <a:lnTo>
                  <a:pt x="1173788" y="869245"/>
                </a:lnTo>
                <a:lnTo>
                  <a:pt x="0" y="1085351"/>
                </a:lnTo>
                <a:lnTo>
                  <a:pt x="67733" y="18662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STAFF</a:t>
            </a:r>
          </a:p>
          <a:p>
            <a:pPr algn="ctr"/>
            <a:r>
              <a:rPr lang="en-US" sz="2400" dirty="0"/>
              <a:t>PARKING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D1C9F64-1DBD-4AFA-894B-A7194A411AD4}"/>
              </a:ext>
            </a:extLst>
          </p:cNvPr>
          <p:cNvSpPr txBox="1"/>
          <p:nvPr/>
        </p:nvSpPr>
        <p:spPr>
          <a:xfrm>
            <a:off x="8483600" y="6683375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7A12FC6-D414-4A88-A728-0A8F0B148A06}"/>
              </a:ext>
            </a:extLst>
          </p:cNvPr>
          <p:cNvSpPr txBox="1"/>
          <p:nvPr/>
        </p:nvSpPr>
        <p:spPr>
          <a:xfrm>
            <a:off x="7472437" y="541867"/>
            <a:ext cx="3282134" cy="1512712"/>
          </a:xfrm>
          <a:custGeom>
            <a:avLst/>
            <a:gdLst>
              <a:gd name="connsiteX0" fmla="*/ 0 w 1295290"/>
              <a:gd name="connsiteY0" fmla="*/ 0 h 830997"/>
              <a:gd name="connsiteX1" fmla="*/ 1295290 w 1295290"/>
              <a:gd name="connsiteY1" fmla="*/ 0 h 830997"/>
              <a:gd name="connsiteX2" fmla="*/ 1295290 w 1295290"/>
              <a:gd name="connsiteY2" fmla="*/ 830997 h 830997"/>
              <a:gd name="connsiteX3" fmla="*/ 0 w 1295290"/>
              <a:gd name="connsiteY3" fmla="*/ 830997 h 830997"/>
              <a:gd name="connsiteX4" fmla="*/ 0 w 1295290"/>
              <a:gd name="connsiteY4" fmla="*/ 0 h 830997"/>
              <a:gd name="connsiteX0" fmla="*/ 0 w 2288712"/>
              <a:gd name="connsiteY0" fmla="*/ 33867 h 830997"/>
              <a:gd name="connsiteX1" fmla="*/ 2288712 w 2288712"/>
              <a:gd name="connsiteY1" fmla="*/ 0 h 830997"/>
              <a:gd name="connsiteX2" fmla="*/ 2288712 w 2288712"/>
              <a:gd name="connsiteY2" fmla="*/ 830997 h 830997"/>
              <a:gd name="connsiteX3" fmla="*/ 993422 w 2288712"/>
              <a:gd name="connsiteY3" fmla="*/ 830997 h 830997"/>
              <a:gd name="connsiteX4" fmla="*/ 0 w 2288712"/>
              <a:gd name="connsiteY4" fmla="*/ 33867 h 830997"/>
              <a:gd name="connsiteX0" fmla="*/ 0 w 2288712"/>
              <a:gd name="connsiteY0" fmla="*/ 33867 h 1068063"/>
              <a:gd name="connsiteX1" fmla="*/ 2288712 w 2288712"/>
              <a:gd name="connsiteY1" fmla="*/ 0 h 1068063"/>
              <a:gd name="connsiteX2" fmla="*/ 2288712 w 2288712"/>
              <a:gd name="connsiteY2" fmla="*/ 830997 h 1068063"/>
              <a:gd name="connsiteX3" fmla="*/ 56444 w 2288712"/>
              <a:gd name="connsiteY3" fmla="*/ 1068063 h 1068063"/>
              <a:gd name="connsiteX4" fmla="*/ 0 w 2288712"/>
              <a:gd name="connsiteY4" fmla="*/ 33867 h 1068063"/>
              <a:gd name="connsiteX0" fmla="*/ 0 w 3327289"/>
              <a:gd name="connsiteY0" fmla="*/ 0 h 1034196"/>
              <a:gd name="connsiteX1" fmla="*/ 3327289 w 3327289"/>
              <a:gd name="connsiteY1" fmla="*/ 112889 h 1034196"/>
              <a:gd name="connsiteX2" fmla="*/ 2288712 w 3327289"/>
              <a:gd name="connsiteY2" fmla="*/ 797130 h 1034196"/>
              <a:gd name="connsiteX3" fmla="*/ 56444 w 3327289"/>
              <a:gd name="connsiteY3" fmla="*/ 1034196 h 1034196"/>
              <a:gd name="connsiteX4" fmla="*/ 0 w 3327289"/>
              <a:gd name="connsiteY4" fmla="*/ 0 h 1034196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56444 w 3327289"/>
              <a:gd name="connsiteY3" fmla="*/ 1034196 h 1372863"/>
              <a:gd name="connsiteX4" fmla="*/ 0 w 3327289"/>
              <a:gd name="connsiteY4" fmla="*/ 0 h 1372863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1310319 w 3327289"/>
              <a:gd name="connsiteY3" fmla="*/ 1162254 h 1372863"/>
              <a:gd name="connsiteX4" fmla="*/ 56444 w 3327289"/>
              <a:gd name="connsiteY4" fmla="*/ 1034196 h 1372863"/>
              <a:gd name="connsiteX5" fmla="*/ 0 w 3327289"/>
              <a:gd name="connsiteY5" fmla="*/ 0 h 1372863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881341 w 3327289"/>
              <a:gd name="connsiteY3" fmla="*/ 1049365 h 1372863"/>
              <a:gd name="connsiteX4" fmla="*/ 56444 w 3327289"/>
              <a:gd name="connsiteY4" fmla="*/ 1034196 h 1372863"/>
              <a:gd name="connsiteX5" fmla="*/ 0 w 3327289"/>
              <a:gd name="connsiteY5" fmla="*/ 0 h 1372863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1976363 w 3327289"/>
              <a:gd name="connsiteY3" fmla="*/ 1196121 h 1372863"/>
              <a:gd name="connsiteX4" fmla="*/ 881341 w 3327289"/>
              <a:gd name="connsiteY4" fmla="*/ 1049365 h 1372863"/>
              <a:gd name="connsiteX5" fmla="*/ 56444 w 3327289"/>
              <a:gd name="connsiteY5" fmla="*/ 1034196 h 1372863"/>
              <a:gd name="connsiteX6" fmla="*/ 0 w 3327289"/>
              <a:gd name="connsiteY6" fmla="*/ 0 h 1372863"/>
              <a:gd name="connsiteX0" fmla="*/ 0 w 3327289"/>
              <a:gd name="connsiteY0" fmla="*/ 0 h 1388032"/>
              <a:gd name="connsiteX1" fmla="*/ 3327289 w 3327289"/>
              <a:gd name="connsiteY1" fmla="*/ 112889 h 1388032"/>
              <a:gd name="connsiteX2" fmla="*/ 3282134 w 3327289"/>
              <a:gd name="connsiteY2" fmla="*/ 1372863 h 1388032"/>
              <a:gd name="connsiteX3" fmla="*/ 870052 w 3327289"/>
              <a:gd name="connsiteY3" fmla="*/ 1388032 h 1388032"/>
              <a:gd name="connsiteX4" fmla="*/ 881341 w 3327289"/>
              <a:gd name="connsiteY4" fmla="*/ 1049365 h 1388032"/>
              <a:gd name="connsiteX5" fmla="*/ 56444 w 3327289"/>
              <a:gd name="connsiteY5" fmla="*/ 1034196 h 1388032"/>
              <a:gd name="connsiteX6" fmla="*/ 0 w 3327289"/>
              <a:gd name="connsiteY6" fmla="*/ 0 h 1388032"/>
              <a:gd name="connsiteX0" fmla="*/ 0 w 3327289"/>
              <a:gd name="connsiteY0" fmla="*/ 0 h 1388032"/>
              <a:gd name="connsiteX1" fmla="*/ 1005519 w 3327289"/>
              <a:gd name="connsiteY1" fmla="*/ 33364 h 1388032"/>
              <a:gd name="connsiteX2" fmla="*/ 3327289 w 3327289"/>
              <a:gd name="connsiteY2" fmla="*/ 112889 h 1388032"/>
              <a:gd name="connsiteX3" fmla="*/ 3282134 w 3327289"/>
              <a:gd name="connsiteY3" fmla="*/ 1372863 h 1388032"/>
              <a:gd name="connsiteX4" fmla="*/ 870052 w 3327289"/>
              <a:gd name="connsiteY4" fmla="*/ 1388032 h 1388032"/>
              <a:gd name="connsiteX5" fmla="*/ 881341 w 3327289"/>
              <a:gd name="connsiteY5" fmla="*/ 1049365 h 1388032"/>
              <a:gd name="connsiteX6" fmla="*/ 56444 w 3327289"/>
              <a:gd name="connsiteY6" fmla="*/ 1034196 h 1388032"/>
              <a:gd name="connsiteX7" fmla="*/ 0 w 3327289"/>
              <a:gd name="connsiteY7" fmla="*/ 0 h 1388032"/>
              <a:gd name="connsiteX0" fmla="*/ 0 w 3327289"/>
              <a:gd name="connsiteY0" fmla="*/ 0 h 1388032"/>
              <a:gd name="connsiteX1" fmla="*/ 1028096 w 3327289"/>
              <a:gd name="connsiteY1" fmla="*/ 44653 h 1388032"/>
              <a:gd name="connsiteX2" fmla="*/ 3327289 w 3327289"/>
              <a:gd name="connsiteY2" fmla="*/ 112889 h 1388032"/>
              <a:gd name="connsiteX3" fmla="*/ 3282134 w 3327289"/>
              <a:gd name="connsiteY3" fmla="*/ 1372863 h 1388032"/>
              <a:gd name="connsiteX4" fmla="*/ 870052 w 3327289"/>
              <a:gd name="connsiteY4" fmla="*/ 1388032 h 1388032"/>
              <a:gd name="connsiteX5" fmla="*/ 881341 w 3327289"/>
              <a:gd name="connsiteY5" fmla="*/ 1049365 h 1388032"/>
              <a:gd name="connsiteX6" fmla="*/ 56444 w 3327289"/>
              <a:gd name="connsiteY6" fmla="*/ 1034196 h 1388032"/>
              <a:gd name="connsiteX7" fmla="*/ 0 w 3327289"/>
              <a:gd name="connsiteY7" fmla="*/ 0 h 1388032"/>
              <a:gd name="connsiteX0" fmla="*/ 0 w 3327289"/>
              <a:gd name="connsiteY0" fmla="*/ 0 h 1388032"/>
              <a:gd name="connsiteX1" fmla="*/ 1028096 w 3327289"/>
              <a:gd name="connsiteY1" fmla="*/ 44653 h 1388032"/>
              <a:gd name="connsiteX2" fmla="*/ 2258586 w 3327289"/>
              <a:gd name="connsiteY2" fmla="*/ 67231 h 1388032"/>
              <a:gd name="connsiteX3" fmla="*/ 3327289 w 3327289"/>
              <a:gd name="connsiteY3" fmla="*/ 112889 h 1388032"/>
              <a:gd name="connsiteX4" fmla="*/ 3282134 w 3327289"/>
              <a:gd name="connsiteY4" fmla="*/ 1372863 h 1388032"/>
              <a:gd name="connsiteX5" fmla="*/ 870052 w 3327289"/>
              <a:gd name="connsiteY5" fmla="*/ 1388032 h 1388032"/>
              <a:gd name="connsiteX6" fmla="*/ 881341 w 3327289"/>
              <a:gd name="connsiteY6" fmla="*/ 1049365 h 1388032"/>
              <a:gd name="connsiteX7" fmla="*/ 56444 w 3327289"/>
              <a:gd name="connsiteY7" fmla="*/ 1034196 h 1388032"/>
              <a:gd name="connsiteX8" fmla="*/ 0 w 3327289"/>
              <a:gd name="connsiteY8" fmla="*/ 0 h 138803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3327289 w 3327289"/>
              <a:gd name="connsiteY3" fmla="*/ 237569 h 1512712"/>
              <a:gd name="connsiteX4" fmla="*/ 3282134 w 3327289"/>
              <a:gd name="connsiteY4" fmla="*/ 1497543 h 1512712"/>
              <a:gd name="connsiteX5" fmla="*/ 870052 w 3327289"/>
              <a:gd name="connsiteY5" fmla="*/ 1512712 h 1512712"/>
              <a:gd name="connsiteX6" fmla="*/ 881341 w 3327289"/>
              <a:gd name="connsiteY6" fmla="*/ 1174045 h 1512712"/>
              <a:gd name="connsiteX7" fmla="*/ 56444 w 3327289"/>
              <a:gd name="connsiteY7" fmla="*/ 1158876 h 1512712"/>
              <a:gd name="connsiteX8" fmla="*/ 0 w 3327289"/>
              <a:gd name="connsiteY8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664986 w 3327289"/>
              <a:gd name="connsiteY3" fmla="*/ 191911 h 1512712"/>
              <a:gd name="connsiteX4" fmla="*/ 3327289 w 3327289"/>
              <a:gd name="connsiteY4" fmla="*/ 237569 h 1512712"/>
              <a:gd name="connsiteX5" fmla="*/ 3282134 w 3327289"/>
              <a:gd name="connsiteY5" fmla="*/ 1497543 h 1512712"/>
              <a:gd name="connsiteX6" fmla="*/ 870052 w 3327289"/>
              <a:gd name="connsiteY6" fmla="*/ 1512712 h 1512712"/>
              <a:gd name="connsiteX7" fmla="*/ 881341 w 3327289"/>
              <a:gd name="connsiteY7" fmla="*/ 1174045 h 1512712"/>
              <a:gd name="connsiteX8" fmla="*/ 56444 w 3327289"/>
              <a:gd name="connsiteY8" fmla="*/ 1158876 h 1512712"/>
              <a:gd name="connsiteX9" fmla="*/ 0 w 3327289"/>
              <a:gd name="connsiteY9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39208 w 3327289"/>
              <a:gd name="connsiteY3" fmla="*/ 33866 h 1512712"/>
              <a:gd name="connsiteX4" fmla="*/ 3327289 w 3327289"/>
              <a:gd name="connsiteY4" fmla="*/ 237569 h 1512712"/>
              <a:gd name="connsiteX5" fmla="*/ 3282134 w 3327289"/>
              <a:gd name="connsiteY5" fmla="*/ 1497543 h 1512712"/>
              <a:gd name="connsiteX6" fmla="*/ 870052 w 3327289"/>
              <a:gd name="connsiteY6" fmla="*/ 1512712 h 1512712"/>
              <a:gd name="connsiteX7" fmla="*/ 881341 w 3327289"/>
              <a:gd name="connsiteY7" fmla="*/ 1174045 h 1512712"/>
              <a:gd name="connsiteX8" fmla="*/ 56444 w 3327289"/>
              <a:gd name="connsiteY8" fmla="*/ 1158876 h 1512712"/>
              <a:gd name="connsiteX9" fmla="*/ 0 w 3327289"/>
              <a:gd name="connsiteY9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39208 w 3327289"/>
              <a:gd name="connsiteY3" fmla="*/ 33866 h 1512712"/>
              <a:gd name="connsiteX4" fmla="*/ 2992363 w 3327289"/>
              <a:gd name="connsiteY4" fmla="*/ 169333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39208 w 3327289"/>
              <a:gd name="connsiteY3" fmla="*/ 33866 h 1512712"/>
              <a:gd name="connsiteX4" fmla="*/ 2405341 w 3327289"/>
              <a:gd name="connsiteY4" fmla="*/ 237066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371475 w 3327289"/>
              <a:gd name="connsiteY3" fmla="*/ 33866 h 1512712"/>
              <a:gd name="connsiteX4" fmla="*/ 2405341 w 3327289"/>
              <a:gd name="connsiteY4" fmla="*/ 237066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16630 w 3327289"/>
              <a:gd name="connsiteY3" fmla="*/ 22578 h 1512712"/>
              <a:gd name="connsiteX4" fmla="*/ 2405341 w 3327289"/>
              <a:gd name="connsiteY4" fmla="*/ 237066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04711"/>
              <a:gd name="connsiteY0" fmla="*/ 135969 h 1512712"/>
              <a:gd name="connsiteX1" fmla="*/ 1005518 w 3304711"/>
              <a:gd name="connsiteY1" fmla="*/ 169333 h 1512712"/>
              <a:gd name="connsiteX2" fmla="*/ 1028097 w 3304711"/>
              <a:gd name="connsiteY2" fmla="*/ 0 h 1512712"/>
              <a:gd name="connsiteX3" fmla="*/ 2394052 w 3304711"/>
              <a:gd name="connsiteY3" fmla="*/ 22578 h 1512712"/>
              <a:gd name="connsiteX4" fmla="*/ 2382763 w 3304711"/>
              <a:gd name="connsiteY4" fmla="*/ 237066 h 1512712"/>
              <a:gd name="connsiteX5" fmla="*/ 3304711 w 3304711"/>
              <a:gd name="connsiteY5" fmla="*/ 237569 h 1512712"/>
              <a:gd name="connsiteX6" fmla="*/ 3259556 w 3304711"/>
              <a:gd name="connsiteY6" fmla="*/ 1497543 h 1512712"/>
              <a:gd name="connsiteX7" fmla="*/ 847474 w 3304711"/>
              <a:gd name="connsiteY7" fmla="*/ 1512712 h 1512712"/>
              <a:gd name="connsiteX8" fmla="*/ 858763 w 3304711"/>
              <a:gd name="connsiteY8" fmla="*/ 1174045 h 1512712"/>
              <a:gd name="connsiteX9" fmla="*/ 33866 w 3304711"/>
              <a:gd name="connsiteY9" fmla="*/ 1158876 h 1512712"/>
              <a:gd name="connsiteX10" fmla="*/ 0 w 3304711"/>
              <a:gd name="connsiteY10" fmla="*/ 135969 h 1512712"/>
              <a:gd name="connsiteX0" fmla="*/ 0 w 3293423"/>
              <a:gd name="connsiteY0" fmla="*/ 158546 h 1512712"/>
              <a:gd name="connsiteX1" fmla="*/ 994230 w 3293423"/>
              <a:gd name="connsiteY1" fmla="*/ 169333 h 1512712"/>
              <a:gd name="connsiteX2" fmla="*/ 1016809 w 3293423"/>
              <a:gd name="connsiteY2" fmla="*/ 0 h 1512712"/>
              <a:gd name="connsiteX3" fmla="*/ 2382764 w 3293423"/>
              <a:gd name="connsiteY3" fmla="*/ 22578 h 1512712"/>
              <a:gd name="connsiteX4" fmla="*/ 2371475 w 3293423"/>
              <a:gd name="connsiteY4" fmla="*/ 237066 h 1512712"/>
              <a:gd name="connsiteX5" fmla="*/ 3293423 w 3293423"/>
              <a:gd name="connsiteY5" fmla="*/ 237569 h 1512712"/>
              <a:gd name="connsiteX6" fmla="*/ 3248268 w 3293423"/>
              <a:gd name="connsiteY6" fmla="*/ 1497543 h 1512712"/>
              <a:gd name="connsiteX7" fmla="*/ 836186 w 3293423"/>
              <a:gd name="connsiteY7" fmla="*/ 1512712 h 1512712"/>
              <a:gd name="connsiteX8" fmla="*/ 847475 w 3293423"/>
              <a:gd name="connsiteY8" fmla="*/ 1174045 h 1512712"/>
              <a:gd name="connsiteX9" fmla="*/ 22578 w 3293423"/>
              <a:gd name="connsiteY9" fmla="*/ 1158876 h 1512712"/>
              <a:gd name="connsiteX10" fmla="*/ 0 w 3293423"/>
              <a:gd name="connsiteY10" fmla="*/ 158546 h 1512712"/>
              <a:gd name="connsiteX0" fmla="*/ 0 w 3282134"/>
              <a:gd name="connsiteY0" fmla="*/ 158546 h 1512712"/>
              <a:gd name="connsiteX1" fmla="*/ 982941 w 3282134"/>
              <a:gd name="connsiteY1" fmla="*/ 169333 h 1512712"/>
              <a:gd name="connsiteX2" fmla="*/ 1005520 w 3282134"/>
              <a:gd name="connsiteY2" fmla="*/ 0 h 1512712"/>
              <a:gd name="connsiteX3" fmla="*/ 2371475 w 3282134"/>
              <a:gd name="connsiteY3" fmla="*/ 22578 h 1512712"/>
              <a:gd name="connsiteX4" fmla="*/ 2360186 w 3282134"/>
              <a:gd name="connsiteY4" fmla="*/ 237066 h 1512712"/>
              <a:gd name="connsiteX5" fmla="*/ 3282134 w 3282134"/>
              <a:gd name="connsiteY5" fmla="*/ 237569 h 1512712"/>
              <a:gd name="connsiteX6" fmla="*/ 3236979 w 3282134"/>
              <a:gd name="connsiteY6" fmla="*/ 1497543 h 1512712"/>
              <a:gd name="connsiteX7" fmla="*/ 824897 w 3282134"/>
              <a:gd name="connsiteY7" fmla="*/ 1512712 h 1512712"/>
              <a:gd name="connsiteX8" fmla="*/ 836186 w 3282134"/>
              <a:gd name="connsiteY8" fmla="*/ 1174045 h 1512712"/>
              <a:gd name="connsiteX9" fmla="*/ 11289 w 3282134"/>
              <a:gd name="connsiteY9" fmla="*/ 1158876 h 1512712"/>
              <a:gd name="connsiteX10" fmla="*/ 0 w 3282134"/>
              <a:gd name="connsiteY10" fmla="*/ 158546 h 1512712"/>
              <a:gd name="connsiteX0" fmla="*/ 0 w 3282134"/>
              <a:gd name="connsiteY0" fmla="*/ 158546 h 1512712"/>
              <a:gd name="connsiteX1" fmla="*/ 982941 w 3282134"/>
              <a:gd name="connsiteY1" fmla="*/ 169333 h 1512712"/>
              <a:gd name="connsiteX2" fmla="*/ 1005520 w 3282134"/>
              <a:gd name="connsiteY2" fmla="*/ 0 h 1512712"/>
              <a:gd name="connsiteX3" fmla="*/ 2371475 w 3282134"/>
              <a:gd name="connsiteY3" fmla="*/ 22578 h 1512712"/>
              <a:gd name="connsiteX4" fmla="*/ 2360186 w 3282134"/>
              <a:gd name="connsiteY4" fmla="*/ 237066 h 1512712"/>
              <a:gd name="connsiteX5" fmla="*/ 3282134 w 3282134"/>
              <a:gd name="connsiteY5" fmla="*/ 237569 h 1512712"/>
              <a:gd name="connsiteX6" fmla="*/ 3236979 w 3282134"/>
              <a:gd name="connsiteY6" fmla="*/ 1497543 h 1512712"/>
              <a:gd name="connsiteX7" fmla="*/ 824897 w 3282134"/>
              <a:gd name="connsiteY7" fmla="*/ 1512712 h 1512712"/>
              <a:gd name="connsiteX8" fmla="*/ 836186 w 3282134"/>
              <a:gd name="connsiteY8" fmla="*/ 1162756 h 1512712"/>
              <a:gd name="connsiteX9" fmla="*/ 11289 w 3282134"/>
              <a:gd name="connsiteY9" fmla="*/ 1158876 h 1512712"/>
              <a:gd name="connsiteX10" fmla="*/ 0 w 3282134"/>
              <a:gd name="connsiteY10" fmla="*/ 158546 h 1512712"/>
              <a:gd name="connsiteX0" fmla="*/ 0 w 3282134"/>
              <a:gd name="connsiteY0" fmla="*/ 158546 h 1512712"/>
              <a:gd name="connsiteX1" fmla="*/ 982941 w 3282134"/>
              <a:gd name="connsiteY1" fmla="*/ 169333 h 1512712"/>
              <a:gd name="connsiteX2" fmla="*/ 1005520 w 3282134"/>
              <a:gd name="connsiteY2" fmla="*/ 0 h 1512712"/>
              <a:gd name="connsiteX3" fmla="*/ 2371475 w 3282134"/>
              <a:gd name="connsiteY3" fmla="*/ 11289 h 1512712"/>
              <a:gd name="connsiteX4" fmla="*/ 2360186 w 3282134"/>
              <a:gd name="connsiteY4" fmla="*/ 237066 h 1512712"/>
              <a:gd name="connsiteX5" fmla="*/ 3282134 w 3282134"/>
              <a:gd name="connsiteY5" fmla="*/ 237569 h 1512712"/>
              <a:gd name="connsiteX6" fmla="*/ 3236979 w 3282134"/>
              <a:gd name="connsiteY6" fmla="*/ 1497543 h 1512712"/>
              <a:gd name="connsiteX7" fmla="*/ 824897 w 3282134"/>
              <a:gd name="connsiteY7" fmla="*/ 1512712 h 1512712"/>
              <a:gd name="connsiteX8" fmla="*/ 836186 w 3282134"/>
              <a:gd name="connsiteY8" fmla="*/ 1162756 h 1512712"/>
              <a:gd name="connsiteX9" fmla="*/ 11289 w 3282134"/>
              <a:gd name="connsiteY9" fmla="*/ 1158876 h 1512712"/>
              <a:gd name="connsiteX10" fmla="*/ 0 w 3282134"/>
              <a:gd name="connsiteY10" fmla="*/ 158546 h 1512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2134" h="1512712">
                <a:moveTo>
                  <a:pt x="0" y="158546"/>
                </a:moveTo>
                <a:lnTo>
                  <a:pt x="982941" y="169333"/>
                </a:lnTo>
                <a:lnTo>
                  <a:pt x="1005520" y="0"/>
                </a:lnTo>
                <a:lnTo>
                  <a:pt x="2371475" y="11289"/>
                </a:lnTo>
                <a:lnTo>
                  <a:pt x="2360186" y="237066"/>
                </a:lnTo>
                <a:lnTo>
                  <a:pt x="3282134" y="237569"/>
                </a:lnTo>
                <a:lnTo>
                  <a:pt x="3236979" y="1497543"/>
                </a:lnTo>
                <a:lnTo>
                  <a:pt x="824897" y="1512712"/>
                </a:lnTo>
                <a:lnTo>
                  <a:pt x="836186" y="1162756"/>
                </a:lnTo>
                <a:lnTo>
                  <a:pt x="11289" y="1158876"/>
                </a:lnTo>
                <a:lnTo>
                  <a:pt x="0" y="158546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NORTH</a:t>
            </a:r>
          </a:p>
          <a:p>
            <a:pPr algn="ctr"/>
            <a:r>
              <a:rPr lang="en-US" sz="2400" dirty="0"/>
              <a:t>PARKING</a:t>
            </a:r>
          </a:p>
        </p:txBody>
      </p:sp>
      <p:sp>
        <p:nvSpPr>
          <p:cNvPr id="54" name="&quot;Not Allowed&quot; Symbol 53">
            <a:extLst>
              <a:ext uri="{FF2B5EF4-FFF2-40B4-BE49-F238E27FC236}">
                <a16:creationId xmlns:a16="http://schemas.microsoft.com/office/drawing/2014/main" id="{C4F5A11D-1DA6-4B44-8170-A1BA426EB7C4}"/>
              </a:ext>
            </a:extLst>
          </p:cNvPr>
          <p:cNvSpPr/>
          <p:nvPr/>
        </p:nvSpPr>
        <p:spPr>
          <a:xfrm>
            <a:off x="10462714" y="6530975"/>
            <a:ext cx="687886" cy="703938"/>
          </a:xfrm>
          <a:prstGeom prst="noSmoking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ENTRY</a:t>
            </a:r>
          </a:p>
        </p:txBody>
      </p:sp>
      <p:sp>
        <p:nvSpPr>
          <p:cNvPr id="55" name="Flowchart: Off-page Connector 43">
            <a:extLst>
              <a:ext uri="{FF2B5EF4-FFF2-40B4-BE49-F238E27FC236}">
                <a16:creationId xmlns:a16="http://schemas.microsoft.com/office/drawing/2014/main" id="{B0C8140C-C5AD-4A43-B7DE-3F56F41AB22A}"/>
              </a:ext>
            </a:extLst>
          </p:cNvPr>
          <p:cNvSpPr/>
          <p:nvPr/>
        </p:nvSpPr>
        <p:spPr>
          <a:xfrm>
            <a:off x="2730500" y="2397318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0879B0A-5DF6-4366-961D-68FD39830AE3}"/>
              </a:ext>
            </a:extLst>
          </p:cNvPr>
          <p:cNvSpPr/>
          <p:nvPr/>
        </p:nvSpPr>
        <p:spPr>
          <a:xfrm>
            <a:off x="2707402" y="332131"/>
            <a:ext cx="6470244" cy="7273259"/>
          </a:xfrm>
          <a:custGeom>
            <a:avLst/>
            <a:gdLst>
              <a:gd name="connsiteX0" fmla="*/ 3823855 w 6460177"/>
              <a:gd name="connsiteY0" fmla="*/ 0 h 7267699"/>
              <a:gd name="connsiteX1" fmla="*/ 498764 w 6460177"/>
              <a:gd name="connsiteY1" fmla="*/ 0 h 7267699"/>
              <a:gd name="connsiteX2" fmla="*/ 0 w 6460177"/>
              <a:gd name="connsiteY2" fmla="*/ 498764 h 7267699"/>
              <a:gd name="connsiteX3" fmla="*/ 0 w 6460177"/>
              <a:gd name="connsiteY3" fmla="*/ 3610099 h 7267699"/>
              <a:gd name="connsiteX4" fmla="*/ 237507 w 6460177"/>
              <a:gd name="connsiteY4" fmla="*/ 4358244 h 7267699"/>
              <a:gd name="connsiteX5" fmla="*/ 237507 w 6460177"/>
              <a:gd name="connsiteY5" fmla="*/ 7053943 h 7267699"/>
              <a:gd name="connsiteX6" fmla="*/ 451263 w 6460177"/>
              <a:gd name="connsiteY6" fmla="*/ 7267699 h 7267699"/>
              <a:gd name="connsiteX7" fmla="*/ 3835730 w 6460177"/>
              <a:gd name="connsiteY7" fmla="*/ 7267699 h 7267699"/>
              <a:gd name="connsiteX8" fmla="*/ 3954483 w 6460177"/>
              <a:gd name="connsiteY8" fmla="*/ 7148946 h 7267699"/>
              <a:gd name="connsiteX9" fmla="*/ 6460177 w 6460177"/>
              <a:gd name="connsiteY9" fmla="*/ 7148946 h 7267699"/>
              <a:gd name="connsiteX0" fmla="*/ 3823855 w 6460177"/>
              <a:gd name="connsiteY0" fmla="*/ 299 h 7267998"/>
              <a:gd name="connsiteX1" fmla="*/ 498764 w 6460177"/>
              <a:gd name="connsiteY1" fmla="*/ 299 h 7267998"/>
              <a:gd name="connsiteX2" fmla="*/ 0 w 6460177"/>
              <a:gd name="connsiteY2" fmla="*/ 499063 h 7267998"/>
              <a:gd name="connsiteX3" fmla="*/ 0 w 6460177"/>
              <a:gd name="connsiteY3" fmla="*/ 3610398 h 7267998"/>
              <a:gd name="connsiteX4" fmla="*/ 237507 w 6460177"/>
              <a:gd name="connsiteY4" fmla="*/ 4358543 h 7267998"/>
              <a:gd name="connsiteX5" fmla="*/ 237507 w 6460177"/>
              <a:gd name="connsiteY5" fmla="*/ 7054242 h 7267998"/>
              <a:gd name="connsiteX6" fmla="*/ 451263 w 6460177"/>
              <a:gd name="connsiteY6" fmla="*/ 7267998 h 7267998"/>
              <a:gd name="connsiteX7" fmla="*/ 3835730 w 6460177"/>
              <a:gd name="connsiteY7" fmla="*/ 7267998 h 7267998"/>
              <a:gd name="connsiteX8" fmla="*/ 3954483 w 6460177"/>
              <a:gd name="connsiteY8" fmla="*/ 7149245 h 7267998"/>
              <a:gd name="connsiteX9" fmla="*/ 6460177 w 6460177"/>
              <a:gd name="connsiteY9" fmla="*/ 7149245 h 7267998"/>
              <a:gd name="connsiteX0" fmla="*/ 3834411 w 6470733"/>
              <a:gd name="connsiteY0" fmla="*/ 374 h 7268073"/>
              <a:gd name="connsiteX1" fmla="*/ 509320 w 6470733"/>
              <a:gd name="connsiteY1" fmla="*/ 374 h 7268073"/>
              <a:gd name="connsiteX2" fmla="*/ 10556 w 6470733"/>
              <a:gd name="connsiteY2" fmla="*/ 499138 h 7268073"/>
              <a:gd name="connsiteX3" fmla="*/ 10556 w 6470733"/>
              <a:gd name="connsiteY3" fmla="*/ 3610473 h 7268073"/>
              <a:gd name="connsiteX4" fmla="*/ 248063 w 6470733"/>
              <a:gd name="connsiteY4" fmla="*/ 4358618 h 7268073"/>
              <a:gd name="connsiteX5" fmla="*/ 248063 w 6470733"/>
              <a:gd name="connsiteY5" fmla="*/ 7054317 h 7268073"/>
              <a:gd name="connsiteX6" fmla="*/ 461819 w 6470733"/>
              <a:gd name="connsiteY6" fmla="*/ 7268073 h 7268073"/>
              <a:gd name="connsiteX7" fmla="*/ 3846286 w 6470733"/>
              <a:gd name="connsiteY7" fmla="*/ 7268073 h 7268073"/>
              <a:gd name="connsiteX8" fmla="*/ 3965039 w 6470733"/>
              <a:gd name="connsiteY8" fmla="*/ 7149320 h 7268073"/>
              <a:gd name="connsiteX9" fmla="*/ 6470733 w 6470733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73351"/>
              <a:gd name="connsiteX1" fmla="*/ 502869 w 6464282"/>
              <a:gd name="connsiteY1" fmla="*/ 374 h 7273351"/>
              <a:gd name="connsiteX2" fmla="*/ 4105 w 6464282"/>
              <a:gd name="connsiteY2" fmla="*/ 499138 h 7273351"/>
              <a:gd name="connsiteX3" fmla="*/ 4105 w 6464282"/>
              <a:gd name="connsiteY3" fmla="*/ 3610473 h 7273351"/>
              <a:gd name="connsiteX4" fmla="*/ 241612 w 6464282"/>
              <a:gd name="connsiteY4" fmla="*/ 4358618 h 7273351"/>
              <a:gd name="connsiteX5" fmla="*/ 241612 w 6464282"/>
              <a:gd name="connsiteY5" fmla="*/ 7054317 h 7273351"/>
              <a:gd name="connsiteX6" fmla="*/ 455368 w 6464282"/>
              <a:gd name="connsiteY6" fmla="*/ 7268073 h 7273351"/>
              <a:gd name="connsiteX7" fmla="*/ 3839835 w 6464282"/>
              <a:gd name="connsiteY7" fmla="*/ 7268073 h 7273351"/>
              <a:gd name="connsiteX8" fmla="*/ 3958588 w 6464282"/>
              <a:gd name="connsiteY8" fmla="*/ 7149320 h 7273351"/>
              <a:gd name="connsiteX9" fmla="*/ 6464282 w 6464282"/>
              <a:gd name="connsiteY9" fmla="*/ 7149320 h 7273351"/>
              <a:gd name="connsiteX0" fmla="*/ 3827960 w 6464282"/>
              <a:gd name="connsiteY0" fmla="*/ 374 h 7283906"/>
              <a:gd name="connsiteX1" fmla="*/ 502869 w 6464282"/>
              <a:gd name="connsiteY1" fmla="*/ 374 h 7283906"/>
              <a:gd name="connsiteX2" fmla="*/ 4105 w 6464282"/>
              <a:gd name="connsiteY2" fmla="*/ 499138 h 7283906"/>
              <a:gd name="connsiteX3" fmla="*/ 4105 w 6464282"/>
              <a:gd name="connsiteY3" fmla="*/ 3610473 h 7283906"/>
              <a:gd name="connsiteX4" fmla="*/ 241612 w 6464282"/>
              <a:gd name="connsiteY4" fmla="*/ 4358618 h 7283906"/>
              <a:gd name="connsiteX5" fmla="*/ 241612 w 6464282"/>
              <a:gd name="connsiteY5" fmla="*/ 7054317 h 7283906"/>
              <a:gd name="connsiteX6" fmla="*/ 455368 w 6464282"/>
              <a:gd name="connsiteY6" fmla="*/ 7268073 h 7283906"/>
              <a:gd name="connsiteX7" fmla="*/ 3614204 w 6464282"/>
              <a:gd name="connsiteY7" fmla="*/ 7268073 h 7283906"/>
              <a:gd name="connsiteX8" fmla="*/ 3958588 w 6464282"/>
              <a:gd name="connsiteY8" fmla="*/ 7149320 h 7283906"/>
              <a:gd name="connsiteX9" fmla="*/ 6464282 w 6464282"/>
              <a:gd name="connsiteY9" fmla="*/ 7149320 h 7283906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71972"/>
              <a:gd name="connsiteX1" fmla="*/ 502869 w 6464282"/>
              <a:gd name="connsiteY1" fmla="*/ 374 h 7271972"/>
              <a:gd name="connsiteX2" fmla="*/ 4105 w 6464282"/>
              <a:gd name="connsiteY2" fmla="*/ 499138 h 7271972"/>
              <a:gd name="connsiteX3" fmla="*/ 4105 w 6464282"/>
              <a:gd name="connsiteY3" fmla="*/ 3610473 h 7271972"/>
              <a:gd name="connsiteX4" fmla="*/ 241612 w 6464282"/>
              <a:gd name="connsiteY4" fmla="*/ 4358618 h 7271972"/>
              <a:gd name="connsiteX5" fmla="*/ 241612 w 6464282"/>
              <a:gd name="connsiteY5" fmla="*/ 7054317 h 7271972"/>
              <a:gd name="connsiteX6" fmla="*/ 455368 w 6464282"/>
              <a:gd name="connsiteY6" fmla="*/ 7268073 h 7271972"/>
              <a:gd name="connsiteX7" fmla="*/ 3614204 w 6464282"/>
              <a:gd name="connsiteY7" fmla="*/ 7268073 h 7271972"/>
              <a:gd name="connsiteX8" fmla="*/ 3958588 w 6464282"/>
              <a:gd name="connsiteY8" fmla="*/ 7149320 h 7271972"/>
              <a:gd name="connsiteX9" fmla="*/ 6464282 w 6464282"/>
              <a:gd name="connsiteY9" fmla="*/ 7149320 h 7271972"/>
              <a:gd name="connsiteX0" fmla="*/ 3827960 w 6464282"/>
              <a:gd name="connsiteY0" fmla="*/ 374 h 7375184"/>
              <a:gd name="connsiteX1" fmla="*/ 502869 w 6464282"/>
              <a:gd name="connsiteY1" fmla="*/ 374 h 7375184"/>
              <a:gd name="connsiteX2" fmla="*/ 4105 w 6464282"/>
              <a:gd name="connsiteY2" fmla="*/ 499138 h 7375184"/>
              <a:gd name="connsiteX3" fmla="*/ 4105 w 6464282"/>
              <a:gd name="connsiteY3" fmla="*/ 3610473 h 7375184"/>
              <a:gd name="connsiteX4" fmla="*/ 241612 w 6464282"/>
              <a:gd name="connsiteY4" fmla="*/ 4358618 h 7375184"/>
              <a:gd name="connsiteX5" fmla="*/ 241612 w 6464282"/>
              <a:gd name="connsiteY5" fmla="*/ 7054317 h 7375184"/>
              <a:gd name="connsiteX6" fmla="*/ 455368 w 6464282"/>
              <a:gd name="connsiteY6" fmla="*/ 7268073 h 7375184"/>
              <a:gd name="connsiteX7" fmla="*/ 3388573 w 6464282"/>
              <a:gd name="connsiteY7" fmla="*/ 7374951 h 7375184"/>
              <a:gd name="connsiteX8" fmla="*/ 3958588 w 6464282"/>
              <a:gd name="connsiteY8" fmla="*/ 7149320 h 7375184"/>
              <a:gd name="connsiteX9" fmla="*/ 6464282 w 6464282"/>
              <a:gd name="connsiteY9" fmla="*/ 7149320 h 7375184"/>
              <a:gd name="connsiteX0" fmla="*/ 3827960 w 6464282"/>
              <a:gd name="connsiteY0" fmla="*/ 374 h 7380751"/>
              <a:gd name="connsiteX1" fmla="*/ 502869 w 6464282"/>
              <a:gd name="connsiteY1" fmla="*/ 374 h 7380751"/>
              <a:gd name="connsiteX2" fmla="*/ 4105 w 6464282"/>
              <a:gd name="connsiteY2" fmla="*/ 499138 h 7380751"/>
              <a:gd name="connsiteX3" fmla="*/ 4105 w 6464282"/>
              <a:gd name="connsiteY3" fmla="*/ 3610473 h 7380751"/>
              <a:gd name="connsiteX4" fmla="*/ 241612 w 6464282"/>
              <a:gd name="connsiteY4" fmla="*/ 4358618 h 7380751"/>
              <a:gd name="connsiteX5" fmla="*/ 241612 w 6464282"/>
              <a:gd name="connsiteY5" fmla="*/ 7054317 h 7380751"/>
              <a:gd name="connsiteX6" fmla="*/ 621623 w 6464282"/>
              <a:gd name="connsiteY6" fmla="*/ 7291824 h 7380751"/>
              <a:gd name="connsiteX7" fmla="*/ 3388573 w 6464282"/>
              <a:gd name="connsiteY7" fmla="*/ 7374951 h 7380751"/>
              <a:gd name="connsiteX8" fmla="*/ 3958588 w 6464282"/>
              <a:gd name="connsiteY8" fmla="*/ 7149320 h 7380751"/>
              <a:gd name="connsiteX9" fmla="*/ 6464282 w 6464282"/>
              <a:gd name="connsiteY9" fmla="*/ 7149320 h 7380751"/>
              <a:gd name="connsiteX0" fmla="*/ 3827960 w 6464282"/>
              <a:gd name="connsiteY0" fmla="*/ 374 h 7379422"/>
              <a:gd name="connsiteX1" fmla="*/ 502869 w 6464282"/>
              <a:gd name="connsiteY1" fmla="*/ 374 h 7379422"/>
              <a:gd name="connsiteX2" fmla="*/ 4105 w 6464282"/>
              <a:gd name="connsiteY2" fmla="*/ 499138 h 7379422"/>
              <a:gd name="connsiteX3" fmla="*/ 4105 w 6464282"/>
              <a:gd name="connsiteY3" fmla="*/ 3610473 h 7379422"/>
              <a:gd name="connsiteX4" fmla="*/ 241612 w 6464282"/>
              <a:gd name="connsiteY4" fmla="*/ 4358618 h 7379422"/>
              <a:gd name="connsiteX5" fmla="*/ 241612 w 6464282"/>
              <a:gd name="connsiteY5" fmla="*/ 7054317 h 7379422"/>
              <a:gd name="connsiteX6" fmla="*/ 621623 w 6464282"/>
              <a:gd name="connsiteY6" fmla="*/ 7291824 h 7379422"/>
              <a:gd name="connsiteX7" fmla="*/ 3388573 w 6464282"/>
              <a:gd name="connsiteY7" fmla="*/ 7374951 h 7379422"/>
              <a:gd name="connsiteX8" fmla="*/ 3958588 w 6464282"/>
              <a:gd name="connsiteY8" fmla="*/ 7149320 h 7379422"/>
              <a:gd name="connsiteX9" fmla="*/ 6464282 w 6464282"/>
              <a:gd name="connsiteY9" fmla="*/ 7149320 h 7379422"/>
              <a:gd name="connsiteX0" fmla="*/ 3827960 w 6464282"/>
              <a:gd name="connsiteY0" fmla="*/ 374 h 7378949"/>
              <a:gd name="connsiteX1" fmla="*/ 502869 w 6464282"/>
              <a:gd name="connsiteY1" fmla="*/ 374 h 7378949"/>
              <a:gd name="connsiteX2" fmla="*/ 4105 w 6464282"/>
              <a:gd name="connsiteY2" fmla="*/ 499138 h 7378949"/>
              <a:gd name="connsiteX3" fmla="*/ 4105 w 6464282"/>
              <a:gd name="connsiteY3" fmla="*/ 3610473 h 7378949"/>
              <a:gd name="connsiteX4" fmla="*/ 241612 w 6464282"/>
              <a:gd name="connsiteY4" fmla="*/ 4358618 h 7378949"/>
              <a:gd name="connsiteX5" fmla="*/ 241612 w 6464282"/>
              <a:gd name="connsiteY5" fmla="*/ 7054317 h 7378949"/>
              <a:gd name="connsiteX6" fmla="*/ 621623 w 6464282"/>
              <a:gd name="connsiteY6" fmla="*/ 7291824 h 7378949"/>
              <a:gd name="connsiteX7" fmla="*/ 3388573 w 6464282"/>
              <a:gd name="connsiteY7" fmla="*/ 7374951 h 7378949"/>
              <a:gd name="connsiteX8" fmla="*/ 3958588 w 6464282"/>
              <a:gd name="connsiteY8" fmla="*/ 7149320 h 7378949"/>
              <a:gd name="connsiteX9" fmla="*/ 6464282 w 6464282"/>
              <a:gd name="connsiteY9" fmla="*/ 7149320 h 7378949"/>
              <a:gd name="connsiteX0" fmla="*/ 3827960 w 6464282"/>
              <a:gd name="connsiteY0" fmla="*/ 374 h 7378949"/>
              <a:gd name="connsiteX1" fmla="*/ 502869 w 6464282"/>
              <a:gd name="connsiteY1" fmla="*/ 374 h 7378949"/>
              <a:gd name="connsiteX2" fmla="*/ 4105 w 6464282"/>
              <a:gd name="connsiteY2" fmla="*/ 499138 h 7378949"/>
              <a:gd name="connsiteX3" fmla="*/ 4105 w 6464282"/>
              <a:gd name="connsiteY3" fmla="*/ 3610473 h 7378949"/>
              <a:gd name="connsiteX4" fmla="*/ 241612 w 6464282"/>
              <a:gd name="connsiteY4" fmla="*/ 4358618 h 7378949"/>
              <a:gd name="connsiteX5" fmla="*/ 241612 w 6464282"/>
              <a:gd name="connsiteY5" fmla="*/ 7054317 h 7378949"/>
              <a:gd name="connsiteX6" fmla="*/ 621623 w 6464282"/>
              <a:gd name="connsiteY6" fmla="*/ 7291824 h 7378949"/>
              <a:gd name="connsiteX7" fmla="*/ 3388573 w 6464282"/>
              <a:gd name="connsiteY7" fmla="*/ 7374951 h 7378949"/>
              <a:gd name="connsiteX8" fmla="*/ 3958588 w 6464282"/>
              <a:gd name="connsiteY8" fmla="*/ 7149320 h 7378949"/>
              <a:gd name="connsiteX9" fmla="*/ 6464282 w 6464282"/>
              <a:gd name="connsiteY9" fmla="*/ 7149320 h 7378949"/>
              <a:gd name="connsiteX0" fmla="*/ 3827960 w 6464282"/>
              <a:gd name="connsiteY0" fmla="*/ 374 h 7374951"/>
              <a:gd name="connsiteX1" fmla="*/ 502869 w 6464282"/>
              <a:gd name="connsiteY1" fmla="*/ 374 h 7374951"/>
              <a:gd name="connsiteX2" fmla="*/ 4105 w 6464282"/>
              <a:gd name="connsiteY2" fmla="*/ 499138 h 7374951"/>
              <a:gd name="connsiteX3" fmla="*/ 4105 w 6464282"/>
              <a:gd name="connsiteY3" fmla="*/ 3610473 h 7374951"/>
              <a:gd name="connsiteX4" fmla="*/ 241612 w 6464282"/>
              <a:gd name="connsiteY4" fmla="*/ 4358618 h 7374951"/>
              <a:gd name="connsiteX5" fmla="*/ 241612 w 6464282"/>
              <a:gd name="connsiteY5" fmla="*/ 7054317 h 7374951"/>
              <a:gd name="connsiteX6" fmla="*/ 621623 w 6464282"/>
              <a:gd name="connsiteY6" fmla="*/ 7291824 h 7374951"/>
              <a:gd name="connsiteX7" fmla="*/ 3388573 w 6464282"/>
              <a:gd name="connsiteY7" fmla="*/ 7374951 h 7374951"/>
              <a:gd name="connsiteX8" fmla="*/ 3958588 w 6464282"/>
              <a:gd name="connsiteY8" fmla="*/ 7149320 h 7374951"/>
              <a:gd name="connsiteX9" fmla="*/ 6464282 w 6464282"/>
              <a:gd name="connsiteY9" fmla="*/ 7149320 h 7374951"/>
              <a:gd name="connsiteX0" fmla="*/ 3827960 w 6464282"/>
              <a:gd name="connsiteY0" fmla="*/ 374 h 7351201"/>
              <a:gd name="connsiteX1" fmla="*/ 502869 w 6464282"/>
              <a:gd name="connsiteY1" fmla="*/ 374 h 7351201"/>
              <a:gd name="connsiteX2" fmla="*/ 4105 w 6464282"/>
              <a:gd name="connsiteY2" fmla="*/ 499138 h 7351201"/>
              <a:gd name="connsiteX3" fmla="*/ 4105 w 6464282"/>
              <a:gd name="connsiteY3" fmla="*/ 3610473 h 7351201"/>
              <a:gd name="connsiteX4" fmla="*/ 241612 w 6464282"/>
              <a:gd name="connsiteY4" fmla="*/ 4358618 h 7351201"/>
              <a:gd name="connsiteX5" fmla="*/ 241612 w 6464282"/>
              <a:gd name="connsiteY5" fmla="*/ 7054317 h 7351201"/>
              <a:gd name="connsiteX6" fmla="*/ 621623 w 6464282"/>
              <a:gd name="connsiteY6" fmla="*/ 7291824 h 7351201"/>
              <a:gd name="connsiteX7" fmla="*/ 3317321 w 6464282"/>
              <a:gd name="connsiteY7" fmla="*/ 7351201 h 7351201"/>
              <a:gd name="connsiteX8" fmla="*/ 3958588 w 6464282"/>
              <a:gd name="connsiteY8" fmla="*/ 7149320 h 7351201"/>
              <a:gd name="connsiteX9" fmla="*/ 6464282 w 6464282"/>
              <a:gd name="connsiteY9" fmla="*/ 7149320 h 7351201"/>
              <a:gd name="connsiteX0" fmla="*/ 3827960 w 6464282"/>
              <a:gd name="connsiteY0" fmla="*/ 374 h 7351201"/>
              <a:gd name="connsiteX1" fmla="*/ 502869 w 6464282"/>
              <a:gd name="connsiteY1" fmla="*/ 374 h 7351201"/>
              <a:gd name="connsiteX2" fmla="*/ 4105 w 6464282"/>
              <a:gd name="connsiteY2" fmla="*/ 499138 h 7351201"/>
              <a:gd name="connsiteX3" fmla="*/ 4105 w 6464282"/>
              <a:gd name="connsiteY3" fmla="*/ 3610473 h 7351201"/>
              <a:gd name="connsiteX4" fmla="*/ 241612 w 6464282"/>
              <a:gd name="connsiteY4" fmla="*/ 4358618 h 7351201"/>
              <a:gd name="connsiteX5" fmla="*/ 241612 w 6464282"/>
              <a:gd name="connsiteY5" fmla="*/ 7054317 h 7351201"/>
              <a:gd name="connsiteX6" fmla="*/ 621623 w 6464282"/>
              <a:gd name="connsiteY6" fmla="*/ 7291824 h 7351201"/>
              <a:gd name="connsiteX7" fmla="*/ 3317321 w 6464282"/>
              <a:gd name="connsiteY7" fmla="*/ 7351201 h 7351201"/>
              <a:gd name="connsiteX8" fmla="*/ 3958588 w 6464282"/>
              <a:gd name="connsiteY8" fmla="*/ 7149320 h 7351201"/>
              <a:gd name="connsiteX9" fmla="*/ 6464282 w 6464282"/>
              <a:gd name="connsiteY9" fmla="*/ 7149320 h 7351201"/>
              <a:gd name="connsiteX0" fmla="*/ 3833922 w 6470244"/>
              <a:gd name="connsiteY0" fmla="*/ 374 h 7351201"/>
              <a:gd name="connsiteX1" fmla="*/ 508831 w 6470244"/>
              <a:gd name="connsiteY1" fmla="*/ 374 h 7351201"/>
              <a:gd name="connsiteX2" fmla="*/ 10067 w 6470244"/>
              <a:gd name="connsiteY2" fmla="*/ 499138 h 7351201"/>
              <a:gd name="connsiteX3" fmla="*/ 10067 w 6470244"/>
              <a:gd name="connsiteY3" fmla="*/ 3610473 h 7351201"/>
              <a:gd name="connsiteX4" fmla="*/ 145974 w 6470244"/>
              <a:gd name="connsiteY4" fmla="*/ 4437640 h 7351201"/>
              <a:gd name="connsiteX5" fmla="*/ 247574 w 6470244"/>
              <a:gd name="connsiteY5" fmla="*/ 7054317 h 7351201"/>
              <a:gd name="connsiteX6" fmla="*/ 627585 w 6470244"/>
              <a:gd name="connsiteY6" fmla="*/ 7291824 h 7351201"/>
              <a:gd name="connsiteX7" fmla="*/ 3323283 w 6470244"/>
              <a:gd name="connsiteY7" fmla="*/ 7351201 h 7351201"/>
              <a:gd name="connsiteX8" fmla="*/ 3964550 w 6470244"/>
              <a:gd name="connsiteY8" fmla="*/ 7149320 h 7351201"/>
              <a:gd name="connsiteX9" fmla="*/ 6470244 w 6470244"/>
              <a:gd name="connsiteY9" fmla="*/ 7149320 h 7351201"/>
              <a:gd name="connsiteX0" fmla="*/ 3833922 w 6470244"/>
              <a:gd name="connsiteY0" fmla="*/ 374 h 7352060"/>
              <a:gd name="connsiteX1" fmla="*/ 508831 w 6470244"/>
              <a:gd name="connsiteY1" fmla="*/ 374 h 7352060"/>
              <a:gd name="connsiteX2" fmla="*/ 10067 w 6470244"/>
              <a:gd name="connsiteY2" fmla="*/ 499138 h 7352060"/>
              <a:gd name="connsiteX3" fmla="*/ 10067 w 6470244"/>
              <a:gd name="connsiteY3" fmla="*/ 3610473 h 7352060"/>
              <a:gd name="connsiteX4" fmla="*/ 145974 w 6470244"/>
              <a:gd name="connsiteY4" fmla="*/ 4437640 h 7352060"/>
              <a:gd name="connsiteX5" fmla="*/ 236285 w 6470244"/>
              <a:gd name="connsiteY5" fmla="*/ 6918851 h 7352060"/>
              <a:gd name="connsiteX6" fmla="*/ 627585 w 6470244"/>
              <a:gd name="connsiteY6" fmla="*/ 7291824 h 7352060"/>
              <a:gd name="connsiteX7" fmla="*/ 3323283 w 6470244"/>
              <a:gd name="connsiteY7" fmla="*/ 7351201 h 7352060"/>
              <a:gd name="connsiteX8" fmla="*/ 3964550 w 6470244"/>
              <a:gd name="connsiteY8" fmla="*/ 7149320 h 7352060"/>
              <a:gd name="connsiteX9" fmla="*/ 6470244 w 6470244"/>
              <a:gd name="connsiteY9" fmla="*/ 7149320 h 7352060"/>
              <a:gd name="connsiteX0" fmla="*/ 3833922 w 6470244"/>
              <a:gd name="connsiteY0" fmla="*/ 374 h 7352060"/>
              <a:gd name="connsiteX1" fmla="*/ 508831 w 6470244"/>
              <a:gd name="connsiteY1" fmla="*/ 374 h 7352060"/>
              <a:gd name="connsiteX2" fmla="*/ 10067 w 6470244"/>
              <a:gd name="connsiteY2" fmla="*/ 499138 h 7352060"/>
              <a:gd name="connsiteX3" fmla="*/ 10067 w 6470244"/>
              <a:gd name="connsiteY3" fmla="*/ 3610473 h 7352060"/>
              <a:gd name="connsiteX4" fmla="*/ 145974 w 6470244"/>
              <a:gd name="connsiteY4" fmla="*/ 4437640 h 7352060"/>
              <a:gd name="connsiteX5" fmla="*/ 236285 w 6470244"/>
              <a:gd name="connsiteY5" fmla="*/ 6918851 h 7352060"/>
              <a:gd name="connsiteX6" fmla="*/ 627585 w 6470244"/>
              <a:gd name="connsiteY6" fmla="*/ 7291824 h 7352060"/>
              <a:gd name="connsiteX7" fmla="*/ 3323283 w 6470244"/>
              <a:gd name="connsiteY7" fmla="*/ 7351201 h 7352060"/>
              <a:gd name="connsiteX8" fmla="*/ 3964550 w 6470244"/>
              <a:gd name="connsiteY8" fmla="*/ 7149320 h 7352060"/>
              <a:gd name="connsiteX9" fmla="*/ 6470244 w 6470244"/>
              <a:gd name="connsiteY9" fmla="*/ 7149320 h 7352060"/>
              <a:gd name="connsiteX0" fmla="*/ 3833922 w 6470244"/>
              <a:gd name="connsiteY0" fmla="*/ 374 h 7351809"/>
              <a:gd name="connsiteX1" fmla="*/ 508831 w 6470244"/>
              <a:gd name="connsiteY1" fmla="*/ 374 h 7351809"/>
              <a:gd name="connsiteX2" fmla="*/ 10067 w 6470244"/>
              <a:gd name="connsiteY2" fmla="*/ 499138 h 7351809"/>
              <a:gd name="connsiteX3" fmla="*/ 10067 w 6470244"/>
              <a:gd name="connsiteY3" fmla="*/ 3610473 h 7351809"/>
              <a:gd name="connsiteX4" fmla="*/ 145974 w 6470244"/>
              <a:gd name="connsiteY4" fmla="*/ 4437640 h 7351809"/>
              <a:gd name="connsiteX5" fmla="*/ 236285 w 6470244"/>
              <a:gd name="connsiteY5" fmla="*/ 6918851 h 7351809"/>
              <a:gd name="connsiteX6" fmla="*/ 627585 w 6470244"/>
              <a:gd name="connsiteY6" fmla="*/ 7201513 h 7351809"/>
              <a:gd name="connsiteX7" fmla="*/ 3323283 w 6470244"/>
              <a:gd name="connsiteY7" fmla="*/ 7351201 h 7351809"/>
              <a:gd name="connsiteX8" fmla="*/ 3964550 w 6470244"/>
              <a:gd name="connsiteY8" fmla="*/ 7149320 h 7351809"/>
              <a:gd name="connsiteX9" fmla="*/ 6470244 w 6470244"/>
              <a:gd name="connsiteY9" fmla="*/ 7149320 h 7351809"/>
              <a:gd name="connsiteX0" fmla="*/ 3833922 w 6470244"/>
              <a:gd name="connsiteY0" fmla="*/ 374 h 7351582"/>
              <a:gd name="connsiteX1" fmla="*/ 508831 w 6470244"/>
              <a:gd name="connsiteY1" fmla="*/ 374 h 7351582"/>
              <a:gd name="connsiteX2" fmla="*/ 10067 w 6470244"/>
              <a:gd name="connsiteY2" fmla="*/ 499138 h 7351582"/>
              <a:gd name="connsiteX3" fmla="*/ 10067 w 6470244"/>
              <a:gd name="connsiteY3" fmla="*/ 3610473 h 7351582"/>
              <a:gd name="connsiteX4" fmla="*/ 145974 w 6470244"/>
              <a:gd name="connsiteY4" fmla="*/ 4437640 h 7351582"/>
              <a:gd name="connsiteX5" fmla="*/ 236285 w 6470244"/>
              <a:gd name="connsiteY5" fmla="*/ 6918851 h 7351582"/>
              <a:gd name="connsiteX6" fmla="*/ 627585 w 6470244"/>
              <a:gd name="connsiteY6" fmla="*/ 7201513 h 7351582"/>
              <a:gd name="connsiteX7" fmla="*/ 3323283 w 6470244"/>
              <a:gd name="connsiteY7" fmla="*/ 7351201 h 7351582"/>
              <a:gd name="connsiteX8" fmla="*/ 3964550 w 6470244"/>
              <a:gd name="connsiteY8" fmla="*/ 7149320 h 7351582"/>
              <a:gd name="connsiteX9" fmla="*/ 6470244 w 6470244"/>
              <a:gd name="connsiteY9" fmla="*/ 7149320 h 7351582"/>
              <a:gd name="connsiteX0" fmla="*/ 3833922 w 6470244"/>
              <a:gd name="connsiteY0" fmla="*/ 374 h 7351582"/>
              <a:gd name="connsiteX1" fmla="*/ 508831 w 6470244"/>
              <a:gd name="connsiteY1" fmla="*/ 374 h 7351582"/>
              <a:gd name="connsiteX2" fmla="*/ 10067 w 6470244"/>
              <a:gd name="connsiteY2" fmla="*/ 499138 h 7351582"/>
              <a:gd name="connsiteX3" fmla="*/ 10067 w 6470244"/>
              <a:gd name="connsiteY3" fmla="*/ 3610473 h 7351582"/>
              <a:gd name="connsiteX4" fmla="*/ 145974 w 6470244"/>
              <a:gd name="connsiteY4" fmla="*/ 4437640 h 7351582"/>
              <a:gd name="connsiteX5" fmla="*/ 236285 w 6470244"/>
              <a:gd name="connsiteY5" fmla="*/ 6918851 h 7351582"/>
              <a:gd name="connsiteX6" fmla="*/ 627585 w 6470244"/>
              <a:gd name="connsiteY6" fmla="*/ 7201513 h 7351582"/>
              <a:gd name="connsiteX7" fmla="*/ 3323283 w 6470244"/>
              <a:gd name="connsiteY7" fmla="*/ 7351201 h 7351582"/>
              <a:gd name="connsiteX8" fmla="*/ 3964550 w 6470244"/>
              <a:gd name="connsiteY8" fmla="*/ 7149320 h 7351582"/>
              <a:gd name="connsiteX9" fmla="*/ 6470244 w 6470244"/>
              <a:gd name="connsiteY9" fmla="*/ 7149320 h 7351582"/>
              <a:gd name="connsiteX0" fmla="*/ 3833922 w 6470244"/>
              <a:gd name="connsiteY0" fmla="*/ 374 h 7307053"/>
              <a:gd name="connsiteX1" fmla="*/ 508831 w 6470244"/>
              <a:gd name="connsiteY1" fmla="*/ 374 h 7307053"/>
              <a:gd name="connsiteX2" fmla="*/ 10067 w 6470244"/>
              <a:gd name="connsiteY2" fmla="*/ 499138 h 7307053"/>
              <a:gd name="connsiteX3" fmla="*/ 10067 w 6470244"/>
              <a:gd name="connsiteY3" fmla="*/ 3610473 h 7307053"/>
              <a:gd name="connsiteX4" fmla="*/ 145974 w 6470244"/>
              <a:gd name="connsiteY4" fmla="*/ 4437640 h 7307053"/>
              <a:gd name="connsiteX5" fmla="*/ 236285 w 6470244"/>
              <a:gd name="connsiteY5" fmla="*/ 6918851 h 7307053"/>
              <a:gd name="connsiteX6" fmla="*/ 627585 w 6470244"/>
              <a:gd name="connsiteY6" fmla="*/ 7201513 h 7307053"/>
              <a:gd name="connsiteX7" fmla="*/ 3278127 w 6470244"/>
              <a:gd name="connsiteY7" fmla="*/ 7306046 h 7307053"/>
              <a:gd name="connsiteX8" fmla="*/ 3964550 w 6470244"/>
              <a:gd name="connsiteY8" fmla="*/ 7149320 h 7307053"/>
              <a:gd name="connsiteX9" fmla="*/ 6470244 w 6470244"/>
              <a:gd name="connsiteY9" fmla="*/ 7149320 h 7307053"/>
              <a:gd name="connsiteX0" fmla="*/ 3833922 w 6470244"/>
              <a:gd name="connsiteY0" fmla="*/ 374 h 7306556"/>
              <a:gd name="connsiteX1" fmla="*/ 508831 w 6470244"/>
              <a:gd name="connsiteY1" fmla="*/ 374 h 7306556"/>
              <a:gd name="connsiteX2" fmla="*/ 10067 w 6470244"/>
              <a:gd name="connsiteY2" fmla="*/ 499138 h 7306556"/>
              <a:gd name="connsiteX3" fmla="*/ 10067 w 6470244"/>
              <a:gd name="connsiteY3" fmla="*/ 3610473 h 7306556"/>
              <a:gd name="connsiteX4" fmla="*/ 145974 w 6470244"/>
              <a:gd name="connsiteY4" fmla="*/ 4437640 h 7306556"/>
              <a:gd name="connsiteX5" fmla="*/ 236285 w 6470244"/>
              <a:gd name="connsiteY5" fmla="*/ 6918851 h 7306556"/>
              <a:gd name="connsiteX6" fmla="*/ 627585 w 6470244"/>
              <a:gd name="connsiteY6" fmla="*/ 7201513 h 7306556"/>
              <a:gd name="connsiteX7" fmla="*/ 3278127 w 6470244"/>
              <a:gd name="connsiteY7" fmla="*/ 7306046 h 7306556"/>
              <a:gd name="connsiteX8" fmla="*/ 3964550 w 6470244"/>
              <a:gd name="connsiteY8" fmla="*/ 7149320 h 7306556"/>
              <a:gd name="connsiteX9" fmla="*/ 6470244 w 6470244"/>
              <a:gd name="connsiteY9" fmla="*/ 7149320 h 7306556"/>
              <a:gd name="connsiteX0" fmla="*/ 3833922 w 6470244"/>
              <a:gd name="connsiteY0" fmla="*/ 374 h 7306684"/>
              <a:gd name="connsiteX1" fmla="*/ 508831 w 6470244"/>
              <a:gd name="connsiteY1" fmla="*/ 374 h 7306684"/>
              <a:gd name="connsiteX2" fmla="*/ 10067 w 6470244"/>
              <a:gd name="connsiteY2" fmla="*/ 499138 h 7306684"/>
              <a:gd name="connsiteX3" fmla="*/ 10067 w 6470244"/>
              <a:gd name="connsiteY3" fmla="*/ 3610473 h 7306684"/>
              <a:gd name="connsiteX4" fmla="*/ 145974 w 6470244"/>
              <a:gd name="connsiteY4" fmla="*/ 4437640 h 7306684"/>
              <a:gd name="connsiteX5" fmla="*/ 236285 w 6470244"/>
              <a:gd name="connsiteY5" fmla="*/ 6918851 h 7306684"/>
              <a:gd name="connsiteX6" fmla="*/ 627585 w 6470244"/>
              <a:gd name="connsiteY6" fmla="*/ 7201513 h 7306684"/>
              <a:gd name="connsiteX7" fmla="*/ 3278127 w 6470244"/>
              <a:gd name="connsiteY7" fmla="*/ 7306046 h 7306684"/>
              <a:gd name="connsiteX8" fmla="*/ 3964550 w 6470244"/>
              <a:gd name="connsiteY8" fmla="*/ 7149320 h 7306684"/>
              <a:gd name="connsiteX9" fmla="*/ 6470244 w 6470244"/>
              <a:gd name="connsiteY9" fmla="*/ 7149320 h 7306684"/>
              <a:gd name="connsiteX0" fmla="*/ 3833922 w 6470244"/>
              <a:gd name="connsiteY0" fmla="*/ 374 h 7308062"/>
              <a:gd name="connsiteX1" fmla="*/ 508831 w 6470244"/>
              <a:gd name="connsiteY1" fmla="*/ 374 h 7308062"/>
              <a:gd name="connsiteX2" fmla="*/ 10067 w 6470244"/>
              <a:gd name="connsiteY2" fmla="*/ 499138 h 7308062"/>
              <a:gd name="connsiteX3" fmla="*/ 10067 w 6470244"/>
              <a:gd name="connsiteY3" fmla="*/ 3610473 h 7308062"/>
              <a:gd name="connsiteX4" fmla="*/ 145974 w 6470244"/>
              <a:gd name="connsiteY4" fmla="*/ 4437640 h 7308062"/>
              <a:gd name="connsiteX5" fmla="*/ 179840 w 6470244"/>
              <a:gd name="connsiteY5" fmla="*/ 6726940 h 7308062"/>
              <a:gd name="connsiteX6" fmla="*/ 627585 w 6470244"/>
              <a:gd name="connsiteY6" fmla="*/ 7201513 h 7308062"/>
              <a:gd name="connsiteX7" fmla="*/ 3278127 w 6470244"/>
              <a:gd name="connsiteY7" fmla="*/ 7306046 h 7308062"/>
              <a:gd name="connsiteX8" fmla="*/ 3964550 w 6470244"/>
              <a:gd name="connsiteY8" fmla="*/ 7149320 h 7308062"/>
              <a:gd name="connsiteX9" fmla="*/ 6470244 w 6470244"/>
              <a:gd name="connsiteY9" fmla="*/ 7149320 h 7308062"/>
              <a:gd name="connsiteX0" fmla="*/ 3833922 w 6470244"/>
              <a:gd name="connsiteY0" fmla="*/ 374 h 7308062"/>
              <a:gd name="connsiteX1" fmla="*/ 508831 w 6470244"/>
              <a:gd name="connsiteY1" fmla="*/ 374 h 7308062"/>
              <a:gd name="connsiteX2" fmla="*/ 10067 w 6470244"/>
              <a:gd name="connsiteY2" fmla="*/ 499138 h 7308062"/>
              <a:gd name="connsiteX3" fmla="*/ 10067 w 6470244"/>
              <a:gd name="connsiteY3" fmla="*/ 3610473 h 7308062"/>
              <a:gd name="connsiteX4" fmla="*/ 145974 w 6470244"/>
              <a:gd name="connsiteY4" fmla="*/ 4437640 h 7308062"/>
              <a:gd name="connsiteX5" fmla="*/ 179840 w 6470244"/>
              <a:gd name="connsiteY5" fmla="*/ 6726940 h 7308062"/>
              <a:gd name="connsiteX6" fmla="*/ 627585 w 6470244"/>
              <a:gd name="connsiteY6" fmla="*/ 7201513 h 7308062"/>
              <a:gd name="connsiteX7" fmla="*/ 3278127 w 6470244"/>
              <a:gd name="connsiteY7" fmla="*/ 7306046 h 7308062"/>
              <a:gd name="connsiteX8" fmla="*/ 3964550 w 6470244"/>
              <a:gd name="connsiteY8" fmla="*/ 7149320 h 7308062"/>
              <a:gd name="connsiteX9" fmla="*/ 6470244 w 6470244"/>
              <a:gd name="connsiteY9" fmla="*/ 7149320 h 7308062"/>
              <a:gd name="connsiteX0" fmla="*/ 3833922 w 6470244"/>
              <a:gd name="connsiteY0" fmla="*/ 374 h 7306603"/>
              <a:gd name="connsiteX1" fmla="*/ 508831 w 6470244"/>
              <a:gd name="connsiteY1" fmla="*/ 374 h 7306603"/>
              <a:gd name="connsiteX2" fmla="*/ 10067 w 6470244"/>
              <a:gd name="connsiteY2" fmla="*/ 499138 h 7306603"/>
              <a:gd name="connsiteX3" fmla="*/ 10067 w 6470244"/>
              <a:gd name="connsiteY3" fmla="*/ 3610473 h 7306603"/>
              <a:gd name="connsiteX4" fmla="*/ 145974 w 6470244"/>
              <a:gd name="connsiteY4" fmla="*/ 4437640 h 7306603"/>
              <a:gd name="connsiteX5" fmla="*/ 179840 w 6470244"/>
              <a:gd name="connsiteY5" fmla="*/ 6726940 h 7306603"/>
              <a:gd name="connsiteX6" fmla="*/ 627585 w 6470244"/>
              <a:gd name="connsiteY6" fmla="*/ 7201513 h 7306603"/>
              <a:gd name="connsiteX7" fmla="*/ 3278127 w 6470244"/>
              <a:gd name="connsiteY7" fmla="*/ 7306046 h 7306603"/>
              <a:gd name="connsiteX8" fmla="*/ 3964550 w 6470244"/>
              <a:gd name="connsiteY8" fmla="*/ 7149320 h 7306603"/>
              <a:gd name="connsiteX9" fmla="*/ 6470244 w 6470244"/>
              <a:gd name="connsiteY9" fmla="*/ 7149320 h 7306603"/>
              <a:gd name="connsiteX0" fmla="*/ 3833922 w 6470244"/>
              <a:gd name="connsiteY0" fmla="*/ 374 h 7308133"/>
              <a:gd name="connsiteX1" fmla="*/ 508831 w 6470244"/>
              <a:gd name="connsiteY1" fmla="*/ 374 h 7308133"/>
              <a:gd name="connsiteX2" fmla="*/ 10067 w 6470244"/>
              <a:gd name="connsiteY2" fmla="*/ 499138 h 7308133"/>
              <a:gd name="connsiteX3" fmla="*/ 10067 w 6470244"/>
              <a:gd name="connsiteY3" fmla="*/ 3610473 h 7308133"/>
              <a:gd name="connsiteX4" fmla="*/ 145974 w 6470244"/>
              <a:gd name="connsiteY4" fmla="*/ 4437640 h 7308133"/>
              <a:gd name="connsiteX5" fmla="*/ 179840 w 6470244"/>
              <a:gd name="connsiteY5" fmla="*/ 6726940 h 7308133"/>
              <a:gd name="connsiteX6" fmla="*/ 627585 w 6470244"/>
              <a:gd name="connsiteY6" fmla="*/ 7201513 h 7308133"/>
              <a:gd name="connsiteX7" fmla="*/ 3278127 w 6470244"/>
              <a:gd name="connsiteY7" fmla="*/ 7306046 h 7308133"/>
              <a:gd name="connsiteX8" fmla="*/ 3953261 w 6470244"/>
              <a:gd name="connsiteY8" fmla="*/ 7092876 h 7308133"/>
              <a:gd name="connsiteX9" fmla="*/ 6470244 w 6470244"/>
              <a:gd name="connsiteY9" fmla="*/ 7149320 h 7308133"/>
              <a:gd name="connsiteX0" fmla="*/ 3833922 w 6470244"/>
              <a:gd name="connsiteY0" fmla="*/ 374 h 7308133"/>
              <a:gd name="connsiteX1" fmla="*/ 508831 w 6470244"/>
              <a:gd name="connsiteY1" fmla="*/ 374 h 7308133"/>
              <a:gd name="connsiteX2" fmla="*/ 10067 w 6470244"/>
              <a:gd name="connsiteY2" fmla="*/ 499138 h 7308133"/>
              <a:gd name="connsiteX3" fmla="*/ 10067 w 6470244"/>
              <a:gd name="connsiteY3" fmla="*/ 3610473 h 7308133"/>
              <a:gd name="connsiteX4" fmla="*/ 145974 w 6470244"/>
              <a:gd name="connsiteY4" fmla="*/ 4437640 h 7308133"/>
              <a:gd name="connsiteX5" fmla="*/ 179840 w 6470244"/>
              <a:gd name="connsiteY5" fmla="*/ 6726940 h 7308133"/>
              <a:gd name="connsiteX6" fmla="*/ 627585 w 6470244"/>
              <a:gd name="connsiteY6" fmla="*/ 7201513 h 7308133"/>
              <a:gd name="connsiteX7" fmla="*/ 3278127 w 6470244"/>
              <a:gd name="connsiteY7" fmla="*/ 7306046 h 7308133"/>
              <a:gd name="connsiteX8" fmla="*/ 3953261 w 6470244"/>
              <a:gd name="connsiteY8" fmla="*/ 7092876 h 7308133"/>
              <a:gd name="connsiteX9" fmla="*/ 6470244 w 6470244"/>
              <a:gd name="connsiteY9" fmla="*/ 7149320 h 7308133"/>
              <a:gd name="connsiteX0" fmla="*/ 3833922 w 6470244"/>
              <a:gd name="connsiteY0" fmla="*/ 374 h 7308133"/>
              <a:gd name="connsiteX1" fmla="*/ 508831 w 6470244"/>
              <a:gd name="connsiteY1" fmla="*/ 374 h 7308133"/>
              <a:gd name="connsiteX2" fmla="*/ 10067 w 6470244"/>
              <a:gd name="connsiteY2" fmla="*/ 499138 h 7308133"/>
              <a:gd name="connsiteX3" fmla="*/ 10067 w 6470244"/>
              <a:gd name="connsiteY3" fmla="*/ 3610473 h 7308133"/>
              <a:gd name="connsiteX4" fmla="*/ 145974 w 6470244"/>
              <a:gd name="connsiteY4" fmla="*/ 4437640 h 7308133"/>
              <a:gd name="connsiteX5" fmla="*/ 179840 w 6470244"/>
              <a:gd name="connsiteY5" fmla="*/ 6726940 h 7308133"/>
              <a:gd name="connsiteX6" fmla="*/ 627585 w 6470244"/>
              <a:gd name="connsiteY6" fmla="*/ 7201513 h 7308133"/>
              <a:gd name="connsiteX7" fmla="*/ 3278127 w 6470244"/>
              <a:gd name="connsiteY7" fmla="*/ 7306046 h 7308133"/>
              <a:gd name="connsiteX8" fmla="*/ 3953261 w 6470244"/>
              <a:gd name="connsiteY8" fmla="*/ 7092876 h 7308133"/>
              <a:gd name="connsiteX9" fmla="*/ 6470244 w 6470244"/>
              <a:gd name="connsiteY9" fmla="*/ 7149320 h 7308133"/>
              <a:gd name="connsiteX0" fmla="*/ 3833922 w 6470244"/>
              <a:gd name="connsiteY0" fmla="*/ 374 h 7282121"/>
              <a:gd name="connsiteX1" fmla="*/ 508831 w 6470244"/>
              <a:gd name="connsiteY1" fmla="*/ 374 h 7282121"/>
              <a:gd name="connsiteX2" fmla="*/ 10067 w 6470244"/>
              <a:gd name="connsiteY2" fmla="*/ 499138 h 7282121"/>
              <a:gd name="connsiteX3" fmla="*/ 10067 w 6470244"/>
              <a:gd name="connsiteY3" fmla="*/ 3610473 h 7282121"/>
              <a:gd name="connsiteX4" fmla="*/ 145974 w 6470244"/>
              <a:gd name="connsiteY4" fmla="*/ 4437640 h 7282121"/>
              <a:gd name="connsiteX5" fmla="*/ 179840 w 6470244"/>
              <a:gd name="connsiteY5" fmla="*/ 6726940 h 7282121"/>
              <a:gd name="connsiteX6" fmla="*/ 627585 w 6470244"/>
              <a:gd name="connsiteY6" fmla="*/ 7201513 h 7282121"/>
              <a:gd name="connsiteX7" fmla="*/ 3153949 w 6470244"/>
              <a:gd name="connsiteY7" fmla="*/ 7272179 h 7282121"/>
              <a:gd name="connsiteX8" fmla="*/ 3953261 w 6470244"/>
              <a:gd name="connsiteY8" fmla="*/ 7092876 h 7282121"/>
              <a:gd name="connsiteX9" fmla="*/ 6470244 w 6470244"/>
              <a:gd name="connsiteY9" fmla="*/ 7149320 h 7282121"/>
              <a:gd name="connsiteX0" fmla="*/ 3833922 w 6470244"/>
              <a:gd name="connsiteY0" fmla="*/ 374 h 7273259"/>
              <a:gd name="connsiteX1" fmla="*/ 508831 w 6470244"/>
              <a:gd name="connsiteY1" fmla="*/ 374 h 7273259"/>
              <a:gd name="connsiteX2" fmla="*/ 10067 w 6470244"/>
              <a:gd name="connsiteY2" fmla="*/ 499138 h 7273259"/>
              <a:gd name="connsiteX3" fmla="*/ 10067 w 6470244"/>
              <a:gd name="connsiteY3" fmla="*/ 3610473 h 7273259"/>
              <a:gd name="connsiteX4" fmla="*/ 145974 w 6470244"/>
              <a:gd name="connsiteY4" fmla="*/ 4437640 h 7273259"/>
              <a:gd name="connsiteX5" fmla="*/ 179840 w 6470244"/>
              <a:gd name="connsiteY5" fmla="*/ 6726940 h 7273259"/>
              <a:gd name="connsiteX6" fmla="*/ 627585 w 6470244"/>
              <a:gd name="connsiteY6" fmla="*/ 7201513 h 7273259"/>
              <a:gd name="connsiteX7" fmla="*/ 3153949 w 6470244"/>
              <a:gd name="connsiteY7" fmla="*/ 7272179 h 7273259"/>
              <a:gd name="connsiteX8" fmla="*/ 3953261 w 6470244"/>
              <a:gd name="connsiteY8" fmla="*/ 7092876 h 7273259"/>
              <a:gd name="connsiteX9" fmla="*/ 6470244 w 6470244"/>
              <a:gd name="connsiteY9" fmla="*/ 7149320 h 7273259"/>
              <a:gd name="connsiteX0" fmla="*/ 3833922 w 6470244"/>
              <a:gd name="connsiteY0" fmla="*/ 374 h 7273259"/>
              <a:gd name="connsiteX1" fmla="*/ 508831 w 6470244"/>
              <a:gd name="connsiteY1" fmla="*/ 374 h 7273259"/>
              <a:gd name="connsiteX2" fmla="*/ 10067 w 6470244"/>
              <a:gd name="connsiteY2" fmla="*/ 499138 h 7273259"/>
              <a:gd name="connsiteX3" fmla="*/ 10067 w 6470244"/>
              <a:gd name="connsiteY3" fmla="*/ 3610473 h 7273259"/>
              <a:gd name="connsiteX4" fmla="*/ 145974 w 6470244"/>
              <a:gd name="connsiteY4" fmla="*/ 4437640 h 7273259"/>
              <a:gd name="connsiteX5" fmla="*/ 179840 w 6470244"/>
              <a:gd name="connsiteY5" fmla="*/ 6726940 h 7273259"/>
              <a:gd name="connsiteX6" fmla="*/ 627585 w 6470244"/>
              <a:gd name="connsiteY6" fmla="*/ 7201513 h 7273259"/>
              <a:gd name="connsiteX7" fmla="*/ 3153949 w 6470244"/>
              <a:gd name="connsiteY7" fmla="*/ 7272179 h 7273259"/>
              <a:gd name="connsiteX8" fmla="*/ 3953261 w 6470244"/>
              <a:gd name="connsiteY8" fmla="*/ 7092876 h 7273259"/>
              <a:gd name="connsiteX9" fmla="*/ 6470244 w 6470244"/>
              <a:gd name="connsiteY9" fmla="*/ 7149320 h 7273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70244" h="7273259">
                <a:moveTo>
                  <a:pt x="3833922" y="374"/>
                </a:moveTo>
                <a:lnTo>
                  <a:pt x="508831" y="374"/>
                </a:lnTo>
                <a:cubicBezTo>
                  <a:pt x="-73060" y="-11501"/>
                  <a:pt x="10068" y="261631"/>
                  <a:pt x="10067" y="499138"/>
                </a:cubicBezTo>
                <a:cubicBezTo>
                  <a:pt x="10066" y="736645"/>
                  <a:pt x="-12584" y="2954056"/>
                  <a:pt x="10067" y="3610473"/>
                </a:cubicBezTo>
                <a:cubicBezTo>
                  <a:pt x="32718" y="4266890"/>
                  <a:pt x="117679" y="3918229"/>
                  <a:pt x="145974" y="4437640"/>
                </a:cubicBezTo>
                <a:cubicBezTo>
                  <a:pt x="174269" y="4957051"/>
                  <a:pt x="178594" y="6446918"/>
                  <a:pt x="179840" y="6726940"/>
                </a:cubicBezTo>
                <a:cubicBezTo>
                  <a:pt x="181086" y="7006962"/>
                  <a:pt x="323811" y="7200951"/>
                  <a:pt x="627585" y="7201513"/>
                </a:cubicBezTo>
                <a:cubicBezTo>
                  <a:pt x="931359" y="7202075"/>
                  <a:pt x="2599670" y="7256418"/>
                  <a:pt x="3153949" y="7272179"/>
                </a:cubicBezTo>
                <a:cubicBezTo>
                  <a:pt x="3708228" y="7287940"/>
                  <a:pt x="3428768" y="7126523"/>
                  <a:pt x="3953261" y="7092876"/>
                </a:cubicBezTo>
                <a:cubicBezTo>
                  <a:pt x="4658377" y="7126963"/>
                  <a:pt x="5635013" y="7149320"/>
                  <a:pt x="6470244" y="7149320"/>
                </a:cubicBezTo>
              </a:path>
            </a:pathLst>
          </a:custGeom>
          <a:noFill/>
          <a:ln w="95250" cap="rnd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lowchart: Off-page Connector 43">
            <a:extLst>
              <a:ext uri="{FF2B5EF4-FFF2-40B4-BE49-F238E27FC236}">
                <a16:creationId xmlns:a16="http://schemas.microsoft.com/office/drawing/2014/main" id="{17B47EEA-CDFB-4CFA-B5DD-F1657774DC3B}"/>
              </a:ext>
            </a:extLst>
          </p:cNvPr>
          <p:cNvSpPr/>
          <p:nvPr/>
        </p:nvSpPr>
        <p:spPr>
          <a:xfrm>
            <a:off x="2547436" y="2149546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58" name="Flowchart: Off-page Connector 43">
            <a:extLst>
              <a:ext uri="{FF2B5EF4-FFF2-40B4-BE49-F238E27FC236}">
                <a16:creationId xmlns:a16="http://schemas.microsoft.com/office/drawing/2014/main" id="{F2E6993C-E389-4FFC-B6E6-B0F2DF951CD4}"/>
              </a:ext>
            </a:extLst>
          </p:cNvPr>
          <p:cNvSpPr/>
          <p:nvPr/>
        </p:nvSpPr>
        <p:spPr>
          <a:xfrm>
            <a:off x="2982068" y="5611820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62" name="Flowchart: Off-page Connector 43">
            <a:extLst>
              <a:ext uri="{FF2B5EF4-FFF2-40B4-BE49-F238E27FC236}">
                <a16:creationId xmlns:a16="http://schemas.microsoft.com/office/drawing/2014/main" id="{B6F6DB4A-8EFB-47FD-8BA9-4BC9D6B81EF5}"/>
              </a:ext>
            </a:extLst>
          </p:cNvPr>
          <p:cNvSpPr/>
          <p:nvPr/>
        </p:nvSpPr>
        <p:spPr>
          <a:xfrm>
            <a:off x="2728457" y="5364048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50A118-0DB3-473B-96F8-DBC33A1036D1}"/>
              </a:ext>
            </a:extLst>
          </p:cNvPr>
          <p:cNvSpPr txBox="1"/>
          <p:nvPr/>
        </p:nvSpPr>
        <p:spPr>
          <a:xfrm>
            <a:off x="2539998" y="4554121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F744406-932E-4FD4-BBE0-08C56EB71C1E}"/>
              </a:ext>
            </a:extLst>
          </p:cNvPr>
          <p:cNvSpPr txBox="1"/>
          <p:nvPr/>
        </p:nvSpPr>
        <p:spPr>
          <a:xfrm>
            <a:off x="3225798" y="5491935"/>
            <a:ext cx="1694500" cy="1592164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2400" dirty="0"/>
              <a:t>NO PARKING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442BB7A-C470-4D3B-A6AF-7B4506EA3B2B}"/>
              </a:ext>
            </a:extLst>
          </p:cNvPr>
          <p:cNvSpPr txBox="1"/>
          <p:nvPr/>
        </p:nvSpPr>
        <p:spPr>
          <a:xfrm>
            <a:off x="3179452" y="4432622"/>
            <a:ext cx="2865746" cy="689210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2400" dirty="0"/>
              <a:t>NO PARKING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5FF828D-F5EC-4BB3-B4EB-39B1E9B7156F}"/>
              </a:ext>
            </a:extLst>
          </p:cNvPr>
          <p:cNvSpPr txBox="1"/>
          <p:nvPr/>
        </p:nvSpPr>
        <p:spPr>
          <a:xfrm>
            <a:off x="3010401" y="3773664"/>
            <a:ext cx="3126499" cy="315601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2400" dirty="0"/>
              <a:t>NO PARKING</a:t>
            </a:r>
          </a:p>
        </p:txBody>
      </p:sp>
      <p:sp>
        <p:nvSpPr>
          <p:cNvPr id="76" name="Flowchart: Off-page Connector 43">
            <a:extLst>
              <a:ext uri="{FF2B5EF4-FFF2-40B4-BE49-F238E27FC236}">
                <a16:creationId xmlns:a16="http://schemas.microsoft.com/office/drawing/2014/main" id="{7AAAAA9F-E7C4-4B2F-BC90-7A4EC1DB4F73}"/>
              </a:ext>
            </a:extLst>
          </p:cNvPr>
          <p:cNvSpPr/>
          <p:nvPr/>
        </p:nvSpPr>
        <p:spPr>
          <a:xfrm rot="16200000">
            <a:off x="4645148" y="4121028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77" name="Flowchart: Off-page Connector 43">
            <a:extLst>
              <a:ext uri="{FF2B5EF4-FFF2-40B4-BE49-F238E27FC236}">
                <a16:creationId xmlns:a16="http://schemas.microsoft.com/office/drawing/2014/main" id="{9669DF61-8866-4F01-9181-88DC034DC0D8}"/>
              </a:ext>
            </a:extLst>
          </p:cNvPr>
          <p:cNvSpPr/>
          <p:nvPr/>
        </p:nvSpPr>
        <p:spPr>
          <a:xfrm rot="5400000">
            <a:off x="4645148" y="5180342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97A820D-7D50-40B6-8105-620EB9CAF836}"/>
              </a:ext>
            </a:extLst>
          </p:cNvPr>
          <p:cNvSpPr txBox="1"/>
          <p:nvPr/>
        </p:nvSpPr>
        <p:spPr>
          <a:xfrm>
            <a:off x="7640830" y="6410587"/>
            <a:ext cx="1185563" cy="204555"/>
          </a:xfrm>
          <a:prstGeom prst="rect">
            <a:avLst/>
          </a:prstGeom>
          <a:solidFill>
            <a:schemeClr val="tx2">
              <a:lumMod val="50000"/>
              <a:alpha val="3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BLUE LUNCH TABLES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4224699-46EB-4F45-B368-E830A22AE64F}"/>
              </a:ext>
            </a:extLst>
          </p:cNvPr>
          <p:cNvSpPr txBox="1"/>
          <p:nvPr/>
        </p:nvSpPr>
        <p:spPr>
          <a:xfrm>
            <a:off x="7645400" y="7064402"/>
            <a:ext cx="1185563" cy="204555"/>
          </a:xfrm>
          <a:prstGeom prst="rect">
            <a:avLst/>
          </a:prstGeom>
          <a:solidFill>
            <a:schemeClr val="tx2">
              <a:lumMod val="50000"/>
              <a:alpha val="3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BLUE LUNCH TABLES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3346190-E811-4D40-BEFF-6E4AB165E9D0}"/>
              </a:ext>
            </a:extLst>
          </p:cNvPr>
          <p:cNvSpPr txBox="1"/>
          <p:nvPr/>
        </p:nvSpPr>
        <p:spPr>
          <a:xfrm>
            <a:off x="7235140" y="7657693"/>
            <a:ext cx="1185563" cy="204555"/>
          </a:xfrm>
          <a:prstGeom prst="rect">
            <a:avLst/>
          </a:prstGeom>
          <a:solidFill>
            <a:schemeClr val="tx2">
              <a:lumMod val="50000"/>
              <a:alpha val="3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BLUE LUNCH TABLES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B9266A6-826B-4AA5-BB98-FEB4F5A5C708}"/>
              </a:ext>
            </a:extLst>
          </p:cNvPr>
          <p:cNvSpPr txBox="1"/>
          <p:nvPr/>
        </p:nvSpPr>
        <p:spPr>
          <a:xfrm>
            <a:off x="8483600" y="7292975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F359AEF-5756-4DC4-AA47-728BCE4F2E49}"/>
              </a:ext>
            </a:extLst>
          </p:cNvPr>
          <p:cNvSpPr/>
          <p:nvPr/>
        </p:nvSpPr>
        <p:spPr>
          <a:xfrm>
            <a:off x="3250720" y="5491935"/>
            <a:ext cx="2459007" cy="1592164"/>
          </a:xfrm>
          <a:custGeom>
            <a:avLst/>
            <a:gdLst>
              <a:gd name="connsiteX0" fmla="*/ 0 w 1928726"/>
              <a:gd name="connsiteY0" fmla="*/ 265366 h 1592164"/>
              <a:gd name="connsiteX1" fmla="*/ 265366 w 1928726"/>
              <a:gd name="connsiteY1" fmla="*/ 0 h 1592164"/>
              <a:gd name="connsiteX2" fmla="*/ 1663360 w 1928726"/>
              <a:gd name="connsiteY2" fmla="*/ 0 h 1592164"/>
              <a:gd name="connsiteX3" fmla="*/ 1928726 w 1928726"/>
              <a:gd name="connsiteY3" fmla="*/ 265366 h 1592164"/>
              <a:gd name="connsiteX4" fmla="*/ 1928726 w 1928726"/>
              <a:gd name="connsiteY4" fmla="*/ 1326798 h 1592164"/>
              <a:gd name="connsiteX5" fmla="*/ 1663360 w 1928726"/>
              <a:gd name="connsiteY5" fmla="*/ 1592164 h 1592164"/>
              <a:gd name="connsiteX6" fmla="*/ 265366 w 1928726"/>
              <a:gd name="connsiteY6" fmla="*/ 1592164 h 1592164"/>
              <a:gd name="connsiteX7" fmla="*/ 0 w 1928726"/>
              <a:gd name="connsiteY7" fmla="*/ 1326798 h 1592164"/>
              <a:gd name="connsiteX8" fmla="*/ 0 w 1928726"/>
              <a:gd name="connsiteY8" fmla="*/ 265366 h 1592164"/>
              <a:gd name="connsiteX0" fmla="*/ 0 w 1928726"/>
              <a:gd name="connsiteY0" fmla="*/ 265366 h 1592164"/>
              <a:gd name="connsiteX1" fmla="*/ 265366 w 1928726"/>
              <a:gd name="connsiteY1" fmla="*/ 0 h 1592164"/>
              <a:gd name="connsiteX2" fmla="*/ 1663360 w 1928726"/>
              <a:gd name="connsiteY2" fmla="*/ 0 h 1592164"/>
              <a:gd name="connsiteX3" fmla="*/ 1928726 w 1928726"/>
              <a:gd name="connsiteY3" fmla="*/ 265366 h 1592164"/>
              <a:gd name="connsiteX4" fmla="*/ 1915046 w 1928726"/>
              <a:gd name="connsiteY4" fmla="*/ 671359 h 1592164"/>
              <a:gd name="connsiteX5" fmla="*/ 1928726 w 1928726"/>
              <a:gd name="connsiteY5" fmla="*/ 1326798 h 1592164"/>
              <a:gd name="connsiteX6" fmla="*/ 1663360 w 1928726"/>
              <a:gd name="connsiteY6" fmla="*/ 1592164 h 1592164"/>
              <a:gd name="connsiteX7" fmla="*/ 265366 w 1928726"/>
              <a:gd name="connsiteY7" fmla="*/ 1592164 h 1592164"/>
              <a:gd name="connsiteX8" fmla="*/ 0 w 1928726"/>
              <a:gd name="connsiteY8" fmla="*/ 1326798 h 1592164"/>
              <a:gd name="connsiteX9" fmla="*/ 0 w 1928726"/>
              <a:gd name="connsiteY9" fmla="*/ 265366 h 1592164"/>
              <a:gd name="connsiteX0" fmla="*/ 1915046 w 2006486"/>
              <a:gd name="connsiteY0" fmla="*/ 671359 h 1592164"/>
              <a:gd name="connsiteX1" fmla="*/ 1928726 w 2006486"/>
              <a:gd name="connsiteY1" fmla="*/ 1326798 h 1592164"/>
              <a:gd name="connsiteX2" fmla="*/ 1663360 w 2006486"/>
              <a:gd name="connsiteY2" fmla="*/ 1592164 h 1592164"/>
              <a:gd name="connsiteX3" fmla="*/ 265366 w 2006486"/>
              <a:gd name="connsiteY3" fmla="*/ 1592164 h 1592164"/>
              <a:gd name="connsiteX4" fmla="*/ 0 w 2006486"/>
              <a:gd name="connsiteY4" fmla="*/ 1326798 h 1592164"/>
              <a:gd name="connsiteX5" fmla="*/ 0 w 2006486"/>
              <a:gd name="connsiteY5" fmla="*/ 265366 h 1592164"/>
              <a:gd name="connsiteX6" fmla="*/ 265366 w 2006486"/>
              <a:gd name="connsiteY6" fmla="*/ 0 h 1592164"/>
              <a:gd name="connsiteX7" fmla="*/ 1663360 w 2006486"/>
              <a:gd name="connsiteY7" fmla="*/ 0 h 1592164"/>
              <a:gd name="connsiteX8" fmla="*/ 1928726 w 2006486"/>
              <a:gd name="connsiteY8" fmla="*/ 265366 h 1592164"/>
              <a:gd name="connsiteX9" fmla="*/ 2006486 w 2006486"/>
              <a:gd name="connsiteY9" fmla="*/ 762799 h 1592164"/>
              <a:gd name="connsiteX0" fmla="*/ 1915046 w 1928726"/>
              <a:gd name="connsiteY0" fmla="*/ 671359 h 1592164"/>
              <a:gd name="connsiteX1" fmla="*/ 1928726 w 1928726"/>
              <a:gd name="connsiteY1" fmla="*/ 1326798 h 1592164"/>
              <a:gd name="connsiteX2" fmla="*/ 1663360 w 1928726"/>
              <a:gd name="connsiteY2" fmla="*/ 1592164 h 1592164"/>
              <a:gd name="connsiteX3" fmla="*/ 265366 w 1928726"/>
              <a:gd name="connsiteY3" fmla="*/ 1592164 h 1592164"/>
              <a:gd name="connsiteX4" fmla="*/ 0 w 1928726"/>
              <a:gd name="connsiteY4" fmla="*/ 1326798 h 1592164"/>
              <a:gd name="connsiteX5" fmla="*/ 0 w 1928726"/>
              <a:gd name="connsiteY5" fmla="*/ 265366 h 1592164"/>
              <a:gd name="connsiteX6" fmla="*/ 265366 w 1928726"/>
              <a:gd name="connsiteY6" fmla="*/ 0 h 1592164"/>
              <a:gd name="connsiteX7" fmla="*/ 1663360 w 1928726"/>
              <a:gd name="connsiteY7" fmla="*/ 0 h 1592164"/>
              <a:gd name="connsiteX8" fmla="*/ 1928726 w 1928726"/>
              <a:gd name="connsiteY8" fmla="*/ 265366 h 1592164"/>
              <a:gd name="connsiteX0" fmla="*/ 1915046 w 1928726"/>
              <a:gd name="connsiteY0" fmla="*/ 671359 h 1592164"/>
              <a:gd name="connsiteX1" fmla="*/ 1928726 w 1928726"/>
              <a:gd name="connsiteY1" fmla="*/ 1326798 h 1592164"/>
              <a:gd name="connsiteX2" fmla="*/ 1663360 w 1928726"/>
              <a:gd name="connsiteY2" fmla="*/ 1592164 h 1592164"/>
              <a:gd name="connsiteX3" fmla="*/ 265366 w 1928726"/>
              <a:gd name="connsiteY3" fmla="*/ 1592164 h 1592164"/>
              <a:gd name="connsiteX4" fmla="*/ 0 w 1928726"/>
              <a:gd name="connsiteY4" fmla="*/ 1326798 h 1592164"/>
              <a:gd name="connsiteX5" fmla="*/ 0 w 1928726"/>
              <a:gd name="connsiteY5" fmla="*/ 265366 h 1592164"/>
              <a:gd name="connsiteX6" fmla="*/ 265366 w 1928726"/>
              <a:gd name="connsiteY6" fmla="*/ 0 h 1592164"/>
              <a:gd name="connsiteX7" fmla="*/ 1663360 w 1928726"/>
              <a:gd name="connsiteY7" fmla="*/ 0 h 1592164"/>
              <a:gd name="connsiteX0" fmla="*/ 1928726 w 1928726"/>
              <a:gd name="connsiteY0" fmla="*/ 1326798 h 1592164"/>
              <a:gd name="connsiteX1" fmla="*/ 1663360 w 1928726"/>
              <a:gd name="connsiteY1" fmla="*/ 1592164 h 1592164"/>
              <a:gd name="connsiteX2" fmla="*/ 265366 w 1928726"/>
              <a:gd name="connsiteY2" fmla="*/ 1592164 h 1592164"/>
              <a:gd name="connsiteX3" fmla="*/ 0 w 1928726"/>
              <a:gd name="connsiteY3" fmla="*/ 1326798 h 1592164"/>
              <a:gd name="connsiteX4" fmla="*/ 0 w 1928726"/>
              <a:gd name="connsiteY4" fmla="*/ 265366 h 1592164"/>
              <a:gd name="connsiteX5" fmla="*/ 265366 w 1928726"/>
              <a:gd name="connsiteY5" fmla="*/ 0 h 1592164"/>
              <a:gd name="connsiteX6" fmla="*/ 1663360 w 1928726"/>
              <a:gd name="connsiteY6" fmla="*/ 0 h 1592164"/>
              <a:gd name="connsiteX0" fmla="*/ 1663360 w 1663360"/>
              <a:gd name="connsiteY0" fmla="*/ 1592164 h 1592164"/>
              <a:gd name="connsiteX1" fmla="*/ 265366 w 1663360"/>
              <a:gd name="connsiteY1" fmla="*/ 1592164 h 1592164"/>
              <a:gd name="connsiteX2" fmla="*/ 0 w 1663360"/>
              <a:gd name="connsiteY2" fmla="*/ 1326798 h 1592164"/>
              <a:gd name="connsiteX3" fmla="*/ 0 w 1663360"/>
              <a:gd name="connsiteY3" fmla="*/ 265366 h 1592164"/>
              <a:gd name="connsiteX4" fmla="*/ 265366 w 1663360"/>
              <a:gd name="connsiteY4" fmla="*/ 0 h 1592164"/>
              <a:gd name="connsiteX5" fmla="*/ 1663360 w 1663360"/>
              <a:gd name="connsiteY5" fmla="*/ 0 h 1592164"/>
              <a:gd name="connsiteX0" fmla="*/ 1663360 w 2459007"/>
              <a:gd name="connsiteY0" fmla="*/ 1592164 h 1592164"/>
              <a:gd name="connsiteX1" fmla="*/ 265366 w 2459007"/>
              <a:gd name="connsiteY1" fmla="*/ 1592164 h 1592164"/>
              <a:gd name="connsiteX2" fmla="*/ 0 w 2459007"/>
              <a:gd name="connsiteY2" fmla="*/ 1326798 h 1592164"/>
              <a:gd name="connsiteX3" fmla="*/ 0 w 2459007"/>
              <a:gd name="connsiteY3" fmla="*/ 265366 h 1592164"/>
              <a:gd name="connsiteX4" fmla="*/ 265366 w 2459007"/>
              <a:gd name="connsiteY4" fmla="*/ 0 h 1592164"/>
              <a:gd name="connsiteX5" fmla="*/ 2459007 w 2459007"/>
              <a:gd name="connsiteY5" fmla="*/ 11876 h 159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59007" h="1592164">
                <a:moveTo>
                  <a:pt x="1663360" y="1592164"/>
                </a:moveTo>
                <a:lnTo>
                  <a:pt x="265366" y="1592164"/>
                </a:lnTo>
                <a:cubicBezTo>
                  <a:pt x="118808" y="1592164"/>
                  <a:pt x="0" y="1473356"/>
                  <a:pt x="0" y="1326798"/>
                </a:cubicBezTo>
                <a:lnTo>
                  <a:pt x="0" y="265366"/>
                </a:lnTo>
                <a:cubicBezTo>
                  <a:pt x="0" y="118808"/>
                  <a:pt x="118808" y="0"/>
                  <a:pt x="265366" y="0"/>
                </a:cubicBezTo>
                <a:lnTo>
                  <a:pt x="2459007" y="11876"/>
                </a:lnTo>
              </a:path>
            </a:pathLst>
          </a:custGeom>
          <a:noFill/>
          <a:ln w="73025" cap="rnd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DE4EDD2-447D-4F5B-9859-D1625743D16F}"/>
              </a:ext>
            </a:extLst>
          </p:cNvPr>
          <p:cNvSpPr txBox="1"/>
          <p:nvPr/>
        </p:nvSpPr>
        <p:spPr>
          <a:xfrm>
            <a:off x="3378199" y="7496497"/>
            <a:ext cx="3074303" cy="352971"/>
          </a:xfrm>
          <a:prstGeom prst="rect">
            <a:avLst/>
          </a:prstGeom>
          <a:solidFill>
            <a:srgbClr val="FFFF00">
              <a:alpha val="35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1600" dirty="0"/>
              <a:t>RIGHT LANE PICKUP  K - 1 - 2 - 3 - 4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27F3150-27A7-409C-BAE7-A15E3F7E5CA1}"/>
              </a:ext>
            </a:extLst>
          </p:cNvPr>
          <p:cNvSpPr txBox="1"/>
          <p:nvPr/>
        </p:nvSpPr>
        <p:spPr>
          <a:xfrm>
            <a:off x="3378199" y="7130504"/>
            <a:ext cx="3074303" cy="352971"/>
          </a:xfrm>
          <a:prstGeom prst="rect">
            <a:avLst/>
          </a:prstGeom>
          <a:solidFill>
            <a:srgbClr val="00B050">
              <a:alpha val="35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1600" dirty="0"/>
              <a:t>LEFT LANE DRIVE THROUGH</a:t>
            </a:r>
          </a:p>
        </p:txBody>
      </p:sp>
    </p:spTree>
    <p:extLst>
      <p:ext uri="{BB962C8B-B14F-4D97-AF65-F5344CB8AC3E}">
        <p14:creationId xmlns:p14="http://schemas.microsoft.com/office/powerpoint/2010/main" val="320523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</TotalTime>
  <Words>145</Words>
  <Application>Microsoft Macintosh PowerPoint</Application>
  <PresentationFormat>Custom</PresentationFormat>
  <Paragraphs>86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C:\Users\singerl\Documents\Singer_Main\LDS_MISC\SM-site\Access\SMCS EVAC Plan_2020 SMCS-SMCC-CLEAN SITE (1)</dc:title>
  <dc:creator>SingerL</dc:creator>
  <cp:lastModifiedBy>Beckie Caldwell</cp:lastModifiedBy>
  <cp:revision>43</cp:revision>
  <dcterms:created xsi:type="dcterms:W3CDTF">2020-06-12T21:37:20Z</dcterms:created>
  <dcterms:modified xsi:type="dcterms:W3CDTF">2021-03-11T05:20:39Z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2020-06-12T00:00:00Z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2020-06-12T00:00:00Z</vt:filetime>
  </property>
</Properties>
</file>