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 id="257" r:id="rId6"/>
    <p:sldId id="258" r:id="rId7"/>
    <p:sldId id="259" r:id="rId8"/>
    <p:sldId id="260" r:id="rId9"/>
    <p:sldId id="261" r:id="rId10"/>
    <p:sldId id="262" r:id="rId11"/>
    <p:sldId id="263" r:id="rId12"/>
    <p:sldId id="264"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p:scale>
          <a:sx n="62" d="100"/>
          <a:sy n="62" d="100"/>
        </p:scale>
        <p:origin x="828" y="1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viewProps" Target="viewProp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7AD75F-9C32-405E-84E5-A95A630851D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E6676AE-39DA-4AD6-83F8-D6429E17ED3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CF54A43-1CCD-42D6-B228-6B35E02584E5}"/>
              </a:ext>
            </a:extLst>
          </p:cNvPr>
          <p:cNvSpPr>
            <a:spLocks noGrp="1"/>
          </p:cNvSpPr>
          <p:nvPr>
            <p:ph type="dt" sz="half" idx="10"/>
          </p:nvPr>
        </p:nvSpPr>
        <p:spPr/>
        <p:txBody>
          <a:bodyPr/>
          <a:lstStyle/>
          <a:p>
            <a:fld id="{D4EDB78E-879D-4469-945D-FA15DCEA4770}" type="datetimeFigureOut">
              <a:rPr lang="en-US" smtClean="0"/>
              <a:t>5/5/2021</a:t>
            </a:fld>
            <a:endParaRPr lang="en-US"/>
          </a:p>
        </p:txBody>
      </p:sp>
      <p:sp>
        <p:nvSpPr>
          <p:cNvPr id="5" name="Footer Placeholder 4">
            <a:extLst>
              <a:ext uri="{FF2B5EF4-FFF2-40B4-BE49-F238E27FC236}">
                <a16:creationId xmlns:a16="http://schemas.microsoft.com/office/drawing/2014/main" id="{911CAC86-9BE3-4847-8A0A-3D0C0593C3C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1E81A1E-A862-4431-A328-6A25AEF8162C}"/>
              </a:ext>
            </a:extLst>
          </p:cNvPr>
          <p:cNvSpPr>
            <a:spLocks noGrp="1"/>
          </p:cNvSpPr>
          <p:nvPr>
            <p:ph type="sldNum" sz="quarter" idx="12"/>
          </p:nvPr>
        </p:nvSpPr>
        <p:spPr/>
        <p:txBody>
          <a:bodyPr/>
          <a:lstStyle/>
          <a:p>
            <a:fld id="{31C7AD06-2826-4CAE-BF2F-447B61247A57}" type="slidenum">
              <a:rPr lang="en-US" smtClean="0"/>
              <a:t>‹#›</a:t>
            </a:fld>
            <a:endParaRPr lang="en-US"/>
          </a:p>
        </p:txBody>
      </p:sp>
    </p:spTree>
    <p:extLst>
      <p:ext uri="{BB962C8B-B14F-4D97-AF65-F5344CB8AC3E}">
        <p14:creationId xmlns:p14="http://schemas.microsoft.com/office/powerpoint/2010/main" val="36367726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83CA43-3612-4896-9C88-C2D8A048B85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E3D85EA-6C71-4D83-9B26-9658169D37B1}"/>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8C3DE6B-CF29-4C02-B77E-F591029085F2}"/>
              </a:ext>
            </a:extLst>
          </p:cNvPr>
          <p:cNvSpPr>
            <a:spLocks noGrp="1"/>
          </p:cNvSpPr>
          <p:nvPr>
            <p:ph type="dt" sz="half" idx="10"/>
          </p:nvPr>
        </p:nvSpPr>
        <p:spPr/>
        <p:txBody>
          <a:bodyPr/>
          <a:lstStyle/>
          <a:p>
            <a:fld id="{D4EDB78E-879D-4469-945D-FA15DCEA4770}" type="datetimeFigureOut">
              <a:rPr lang="en-US" smtClean="0"/>
              <a:t>5/5/2021</a:t>
            </a:fld>
            <a:endParaRPr lang="en-US"/>
          </a:p>
        </p:txBody>
      </p:sp>
      <p:sp>
        <p:nvSpPr>
          <p:cNvPr id="5" name="Footer Placeholder 4">
            <a:extLst>
              <a:ext uri="{FF2B5EF4-FFF2-40B4-BE49-F238E27FC236}">
                <a16:creationId xmlns:a16="http://schemas.microsoft.com/office/drawing/2014/main" id="{C27964C1-F983-452E-8678-5F7497B40A9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9C68A22-D5DF-4378-BEC4-07E8711C3C42}"/>
              </a:ext>
            </a:extLst>
          </p:cNvPr>
          <p:cNvSpPr>
            <a:spLocks noGrp="1"/>
          </p:cNvSpPr>
          <p:nvPr>
            <p:ph type="sldNum" sz="quarter" idx="12"/>
          </p:nvPr>
        </p:nvSpPr>
        <p:spPr/>
        <p:txBody>
          <a:bodyPr/>
          <a:lstStyle/>
          <a:p>
            <a:fld id="{31C7AD06-2826-4CAE-BF2F-447B61247A57}" type="slidenum">
              <a:rPr lang="en-US" smtClean="0"/>
              <a:t>‹#›</a:t>
            </a:fld>
            <a:endParaRPr lang="en-US"/>
          </a:p>
        </p:txBody>
      </p:sp>
    </p:spTree>
    <p:extLst>
      <p:ext uri="{BB962C8B-B14F-4D97-AF65-F5344CB8AC3E}">
        <p14:creationId xmlns:p14="http://schemas.microsoft.com/office/powerpoint/2010/main" val="21824023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6CBAF5-C9FE-4703-98DC-C61081DA11E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A6261E8-3E0A-439F-9973-2F35BE58747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765AC4A7-4780-4782-9B82-C6C5A8F600A0}"/>
              </a:ext>
            </a:extLst>
          </p:cNvPr>
          <p:cNvSpPr>
            <a:spLocks noGrp="1"/>
          </p:cNvSpPr>
          <p:nvPr>
            <p:ph type="dt" sz="half" idx="10"/>
          </p:nvPr>
        </p:nvSpPr>
        <p:spPr/>
        <p:txBody>
          <a:bodyPr/>
          <a:lstStyle/>
          <a:p>
            <a:fld id="{D4EDB78E-879D-4469-945D-FA15DCEA4770}" type="datetimeFigureOut">
              <a:rPr lang="en-US" smtClean="0"/>
              <a:t>5/5/2021</a:t>
            </a:fld>
            <a:endParaRPr lang="en-US"/>
          </a:p>
        </p:txBody>
      </p:sp>
      <p:sp>
        <p:nvSpPr>
          <p:cNvPr id="5" name="Footer Placeholder 4">
            <a:extLst>
              <a:ext uri="{FF2B5EF4-FFF2-40B4-BE49-F238E27FC236}">
                <a16:creationId xmlns:a16="http://schemas.microsoft.com/office/drawing/2014/main" id="{77518EFD-62F3-43FB-99B9-0EC96F7EF8A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FAFE10A-1392-4ECF-AD93-EA283CA1D967}"/>
              </a:ext>
            </a:extLst>
          </p:cNvPr>
          <p:cNvSpPr>
            <a:spLocks noGrp="1"/>
          </p:cNvSpPr>
          <p:nvPr>
            <p:ph type="sldNum" sz="quarter" idx="12"/>
          </p:nvPr>
        </p:nvSpPr>
        <p:spPr/>
        <p:txBody>
          <a:bodyPr/>
          <a:lstStyle/>
          <a:p>
            <a:fld id="{31C7AD06-2826-4CAE-BF2F-447B61247A57}" type="slidenum">
              <a:rPr lang="en-US" smtClean="0"/>
              <a:t>‹#›</a:t>
            </a:fld>
            <a:endParaRPr lang="en-US"/>
          </a:p>
        </p:txBody>
      </p:sp>
    </p:spTree>
    <p:extLst>
      <p:ext uri="{BB962C8B-B14F-4D97-AF65-F5344CB8AC3E}">
        <p14:creationId xmlns:p14="http://schemas.microsoft.com/office/powerpoint/2010/main" val="13196652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8D9B9F-F905-400B-98A8-7AF1A02D5DB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8A0B033-5A68-4336-B71A-5678985BD641}"/>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9D974A2-773A-4CB3-9CD1-1F77F11FA308}"/>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0261D40-8A6F-4CA2-A363-E2AA6ABF01BE}"/>
              </a:ext>
            </a:extLst>
          </p:cNvPr>
          <p:cNvSpPr>
            <a:spLocks noGrp="1"/>
          </p:cNvSpPr>
          <p:nvPr>
            <p:ph type="dt" sz="half" idx="10"/>
          </p:nvPr>
        </p:nvSpPr>
        <p:spPr/>
        <p:txBody>
          <a:bodyPr/>
          <a:lstStyle/>
          <a:p>
            <a:fld id="{D4EDB78E-879D-4469-945D-FA15DCEA4770}" type="datetimeFigureOut">
              <a:rPr lang="en-US" smtClean="0"/>
              <a:t>5/5/2021</a:t>
            </a:fld>
            <a:endParaRPr lang="en-US"/>
          </a:p>
        </p:txBody>
      </p:sp>
      <p:sp>
        <p:nvSpPr>
          <p:cNvPr id="6" name="Footer Placeholder 5">
            <a:extLst>
              <a:ext uri="{FF2B5EF4-FFF2-40B4-BE49-F238E27FC236}">
                <a16:creationId xmlns:a16="http://schemas.microsoft.com/office/drawing/2014/main" id="{AC6EDEF5-A0A4-4064-A61F-A452DF5D062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8065DC4-30DB-4953-BA4E-507929B4DD5C}"/>
              </a:ext>
            </a:extLst>
          </p:cNvPr>
          <p:cNvSpPr>
            <a:spLocks noGrp="1"/>
          </p:cNvSpPr>
          <p:nvPr>
            <p:ph type="sldNum" sz="quarter" idx="12"/>
          </p:nvPr>
        </p:nvSpPr>
        <p:spPr/>
        <p:txBody>
          <a:bodyPr/>
          <a:lstStyle/>
          <a:p>
            <a:fld id="{31C7AD06-2826-4CAE-BF2F-447B61247A57}" type="slidenum">
              <a:rPr lang="en-US" smtClean="0"/>
              <a:t>‹#›</a:t>
            </a:fld>
            <a:endParaRPr lang="en-US"/>
          </a:p>
        </p:txBody>
      </p:sp>
    </p:spTree>
    <p:extLst>
      <p:ext uri="{BB962C8B-B14F-4D97-AF65-F5344CB8AC3E}">
        <p14:creationId xmlns:p14="http://schemas.microsoft.com/office/powerpoint/2010/main" val="30876035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DD308D-10E7-48B8-8CE0-A2AA53D8ED7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B080905-870E-4A89-B252-2C3CB49F1D8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3507D798-1D65-4873-9616-D324C860358C}"/>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A42D8D4-3BB5-434F-80DE-DA05EF1EF87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31854B75-CF15-4796-9234-D41AD5A3D0F6}"/>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9E15929-7328-436C-8BEE-A05E093C89D9}"/>
              </a:ext>
            </a:extLst>
          </p:cNvPr>
          <p:cNvSpPr>
            <a:spLocks noGrp="1"/>
          </p:cNvSpPr>
          <p:nvPr>
            <p:ph type="dt" sz="half" idx="10"/>
          </p:nvPr>
        </p:nvSpPr>
        <p:spPr/>
        <p:txBody>
          <a:bodyPr/>
          <a:lstStyle/>
          <a:p>
            <a:fld id="{D4EDB78E-879D-4469-945D-FA15DCEA4770}" type="datetimeFigureOut">
              <a:rPr lang="en-US" smtClean="0"/>
              <a:t>5/5/2021</a:t>
            </a:fld>
            <a:endParaRPr lang="en-US"/>
          </a:p>
        </p:txBody>
      </p:sp>
      <p:sp>
        <p:nvSpPr>
          <p:cNvPr id="8" name="Footer Placeholder 7">
            <a:extLst>
              <a:ext uri="{FF2B5EF4-FFF2-40B4-BE49-F238E27FC236}">
                <a16:creationId xmlns:a16="http://schemas.microsoft.com/office/drawing/2014/main" id="{A32CFB3E-ABE2-4685-A3A7-A21382FB2CE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652AE17-F063-4713-A99D-8B7E941B8819}"/>
              </a:ext>
            </a:extLst>
          </p:cNvPr>
          <p:cNvSpPr>
            <a:spLocks noGrp="1"/>
          </p:cNvSpPr>
          <p:nvPr>
            <p:ph type="sldNum" sz="quarter" idx="12"/>
          </p:nvPr>
        </p:nvSpPr>
        <p:spPr/>
        <p:txBody>
          <a:bodyPr/>
          <a:lstStyle/>
          <a:p>
            <a:fld id="{31C7AD06-2826-4CAE-BF2F-447B61247A57}" type="slidenum">
              <a:rPr lang="en-US" smtClean="0"/>
              <a:t>‹#›</a:t>
            </a:fld>
            <a:endParaRPr lang="en-US"/>
          </a:p>
        </p:txBody>
      </p:sp>
    </p:spTree>
    <p:extLst>
      <p:ext uri="{BB962C8B-B14F-4D97-AF65-F5344CB8AC3E}">
        <p14:creationId xmlns:p14="http://schemas.microsoft.com/office/powerpoint/2010/main" val="36510366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D29D51-2DF8-4AE0-A3B1-F315F63DFE0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BE9E253-20C2-4038-A257-DA74DF0B2A9F}"/>
              </a:ext>
            </a:extLst>
          </p:cNvPr>
          <p:cNvSpPr>
            <a:spLocks noGrp="1"/>
          </p:cNvSpPr>
          <p:nvPr>
            <p:ph type="dt" sz="half" idx="10"/>
          </p:nvPr>
        </p:nvSpPr>
        <p:spPr/>
        <p:txBody>
          <a:bodyPr/>
          <a:lstStyle/>
          <a:p>
            <a:fld id="{D4EDB78E-879D-4469-945D-FA15DCEA4770}" type="datetimeFigureOut">
              <a:rPr lang="en-US" smtClean="0"/>
              <a:t>5/5/2021</a:t>
            </a:fld>
            <a:endParaRPr lang="en-US"/>
          </a:p>
        </p:txBody>
      </p:sp>
      <p:sp>
        <p:nvSpPr>
          <p:cNvPr id="4" name="Footer Placeholder 3">
            <a:extLst>
              <a:ext uri="{FF2B5EF4-FFF2-40B4-BE49-F238E27FC236}">
                <a16:creationId xmlns:a16="http://schemas.microsoft.com/office/drawing/2014/main" id="{B5F2DCD2-F6CD-4FEE-94C9-1AB29947627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E81A5B7-4AD6-481B-A2F7-B5E3C705A60F}"/>
              </a:ext>
            </a:extLst>
          </p:cNvPr>
          <p:cNvSpPr>
            <a:spLocks noGrp="1"/>
          </p:cNvSpPr>
          <p:nvPr>
            <p:ph type="sldNum" sz="quarter" idx="12"/>
          </p:nvPr>
        </p:nvSpPr>
        <p:spPr/>
        <p:txBody>
          <a:bodyPr/>
          <a:lstStyle/>
          <a:p>
            <a:fld id="{31C7AD06-2826-4CAE-BF2F-447B61247A57}" type="slidenum">
              <a:rPr lang="en-US" smtClean="0"/>
              <a:t>‹#›</a:t>
            </a:fld>
            <a:endParaRPr lang="en-US"/>
          </a:p>
        </p:txBody>
      </p:sp>
    </p:spTree>
    <p:extLst>
      <p:ext uri="{BB962C8B-B14F-4D97-AF65-F5344CB8AC3E}">
        <p14:creationId xmlns:p14="http://schemas.microsoft.com/office/powerpoint/2010/main" val="8062648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EF2D212-A48B-4781-8D07-D49A4FF77D2A}"/>
              </a:ext>
            </a:extLst>
          </p:cNvPr>
          <p:cNvSpPr>
            <a:spLocks noGrp="1"/>
          </p:cNvSpPr>
          <p:nvPr>
            <p:ph type="dt" sz="half" idx="10"/>
          </p:nvPr>
        </p:nvSpPr>
        <p:spPr/>
        <p:txBody>
          <a:bodyPr/>
          <a:lstStyle/>
          <a:p>
            <a:fld id="{D4EDB78E-879D-4469-945D-FA15DCEA4770}" type="datetimeFigureOut">
              <a:rPr lang="en-US" smtClean="0"/>
              <a:t>5/5/2021</a:t>
            </a:fld>
            <a:endParaRPr lang="en-US"/>
          </a:p>
        </p:txBody>
      </p:sp>
      <p:sp>
        <p:nvSpPr>
          <p:cNvPr id="3" name="Footer Placeholder 2">
            <a:extLst>
              <a:ext uri="{FF2B5EF4-FFF2-40B4-BE49-F238E27FC236}">
                <a16:creationId xmlns:a16="http://schemas.microsoft.com/office/drawing/2014/main" id="{A4EDCA2B-E81F-46D8-9CBE-921424115B5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0D875B9-B5B2-4488-8686-3E7C61EDA2E3}"/>
              </a:ext>
            </a:extLst>
          </p:cNvPr>
          <p:cNvSpPr>
            <a:spLocks noGrp="1"/>
          </p:cNvSpPr>
          <p:nvPr>
            <p:ph type="sldNum" sz="quarter" idx="12"/>
          </p:nvPr>
        </p:nvSpPr>
        <p:spPr/>
        <p:txBody>
          <a:bodyPr/>
          <a:lstStyle/>
          <a:p>
            <a:fld id="{31C7AD06-2826-4CAE-BF2F-447B61247A57}" type="slidenum">
              <a:rPr lang="en-US" smtClean="0"/>
              <a:t>‹#›</a:t>
            </a:fld>
            <a:endParaRPr lang="en-US"/>
          </a:p>
        </p:txBody>
      </p:sp>
    </p:spTree>
    <p:extLst>
      <p:ext uri="{BB962C8B-B14F-4D97-AF65-F5344CB8AC3E}">
        <p14:creationId xmlns:p14="http://schemas.microsoft.com/office/powerpoint/2010/main" val="2450966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7C653E-E4CA-4B0F-9612-F7F324524D8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CDAA1A2-1EE1-4F2F-B0DF-01D3F6A3B8A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DA5A0D1-9174-4654-B455-F5C5AD447A8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D4183937-FC83-47DC-8695-283DFAA9287C}"/>
              </a:ext>
            </a:extLst>
          </p:cNvPr>
          <p:cNvSpPr>
            <a:spLocks noGrp="1"/>
          </p:cNvSpPr>
          <p:nvPr>
            <p:ph type="dt" sz="half" idx="10"/>
          </p:nvPr>
        </p:nvSpPr>
        <p:spPr/>
        <p:txBody>
          <a:bodyPr/>
          <a:lstStyle/>
          <a:p>
            <a:fld id="{D4EDB78E-879D-4469-945D-FA15DCEA4770}" type="datetimeFigureOut">
              <a:rPr lang="en-US" smtClean="0"/>
              <a:t>5/5/2021</a:t>
            </a:fld>
            <a:endParaRPr lang="en-US"/>
          </a:p>
        </p:txBody>
      </p:sp>
      <p:sp>
        <p:nvSpPr>
          <p:cNvPr id="6" name="Footer Placeholder 5">
            <a:extLst>
              <a:ext uri="{FF2B5EF4-FFF2-40B4-BE49-F238E27FC236}">
                <a16:creationId xmlns:a16="http://schemas.microsoft.com/office/drawing/2014/main" id="{6D051AB4-CA4E-40AB-923C-512984A791D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E3C1AFE-B50B-442D-9FF3-59914B36D787}"/>
              </a:ext>
            </a:extLst>
          </p:cNvPr>
          <p:cNvSpPr>
            <a:spLocks noGrp="1"/>
          </p:cNvSpPr>
          <p:nvPr>
            <p:ph type="sldNum" sz="quarter" idx="12"/>
          </p:nvPr>
        </p:nvSpPr>
        <p:spPr/>
        <p:txBody>
          <a:bodyPr/>
          <a:lstStyle/>
          <a:p>
            <a:fld id="{31C7AD06-2826-4CAE-BF2F-447B61247A57}" type="slidenum">
              <a:rPr lang="en-US" smtClean="0"/>
              <a:t>‹#›</a:t>
            </a:fld>
            <a:endParaRPr lang="en-US"/>
          </a:p>
        </p:txBody>
      </p:sp>
    </p:spTree>
    <p:extLst>
      <p:ext uri="{BB962C8B-B14F-4D97-AF65-F5344CB8AC3E}">
        <p14:creationId xmlns:p14="http://schemas.microsoft.com/office/powerpoint/2010/main" val="24465741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F3DE45-B780-49FA-83D5-22790613B6C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F2A6F37-0A72-4500-B3AD-30151E4754E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4ED039F-2546-4374-BB77-3E15C4D6047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1171AA2A-52A0-4441-9595-8AC4931743EC}"/>
              </a:ext>
            </a:extLst>
          </p:cNvPr>
          <p:cNvSpPr>
            <a:spLocks noGrp="1"/>
          </p:cNvSpPr>
          <p:nvPr>
            <p:ph type="dt" sz="half" idx="10"/>
          </p:nvPr>
        </p:nvSpPr>
        <p:spPr/>
        <p:txBody>
          <a:bodyPr/>
          <a:lstStyle/>
          <a:p>
            <a:fld id="{D4EDB78E-879D-4469-945D-FA15DCEA4770}" type="datetimeFigureOut">
              <a:rPr lang="en-US" smtClean="0"/>
              <a:t>5/5/2021</a:t>
            </a:fld>
            <a:endParaRPr lang="en-US"/>
          </a:p>
        </p:txBody>
      </p:sp>
      <p:sp>
        <p:nvSpPr>
          <p:cNvPr id="6" name="Footer Placeholder 5">
            <a:extLst>
              <a:ext uri="{FF2B5EF4-FFF2-40B4-BE49-F238E27FC236}">
                <a16:creationId xmlns:a16="http://schemas.microsoft.com/office/drawing/2014/main" id="{DB53150A-38A1-4D8B-979A-9929E0F902A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D4622F8-1ABD-4CA6-8E94-86421EF272DB}"/>
              </a:ext>
            </a:extLst>
          </p:cNvPr>
          <p:cNvSpPr>
            <a:spLocks noGrp="1"/>
          </p:cNvSpPr>
          <p:nvPr>
            <p:ph type="sldNum" sz="quarter" idx="12"/>
          </p:nvPr>
        </p:nvSpPr>
        <p:spPr/>
        <p:txBody>
          <a:bodyPr/>
          <a:lstStyle/>
          <a:p>
            <a:fld id="{31C7AD06-2826-4CAE-BF2F-447B61247A57}" type="slidenum">
              <a:rPr lang="en-US" smtClean="0"/>
              <a:t>‹#›</a:t>
            </a:fld>
            <a:endParaRPr lang="en-US"/>
          </a:p>
        </p:txBody>
      </p:sp>
    </p:spTree>
    <p:extLst>
      <p:ext uri="{BB962C8B-B14F-4D97-AF65-F5344CB8AC3E}">
        <p14:creationId xmlns:p14="http://schemas.microsoft.com/office/powerpoint/2010/main" val="5583498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9D9F2A-8760-4E30-987B-9A9EEFF3560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9454206-0B3C-41E8-8D6F-8B703355F20B}"/>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EEACB92-063D-402C-953D-8A2D839BEEEF}"/>
              </a:ext>
            </a:extLst>
          </p:cNvPr>
          <p:cNvSpPr>
            <a:spLocks noGrp="1"/>
          </p:cNvSpPr>
          <p:nvPr>
            <p:ph type="dt" sz="half" idx="10"/>
          </p:nvPr>
        </p:nvSpPr>
        <p:spPr/>
        <p:txBody>
          <a:bodyPr/>
          <a:lstStyle/>
          <a:p>
            <a:fld id="{D4EDB78E-879D-4469-945D-FA15DCEA4770}" type="datetimeFigureOut">
              <a:rPr lang="en-US" smtClean="0"/>
              <a:t>5/5/2021</a:t>
            </a:fld>
            <a:endParaRPr lang="en-US"/>
          </a:p>
        </p:txBody>
      </p:sp>
      <p:sp>
        <p:nvSpPr>
          <p:cNvPr id="5" name="Footer Placeholder 4">
            <a:extLst>
              <a:ext uri="{FF2B5EF4-FFF2-40B4-BE49-F238E27FC236}">
                <a16:creationId xmlns:a16="http://schemas.microsoft.com/office/drawing/2014/main" id="{6CABCFBD-BC37-4E2C-AE9F-924AE689F65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14D9C26-0666-442A-9668-7864048D9BE2}"/>
              </a:ext>
            </a:extLst>
          </p:cNvPr>
          <p:cNvSpPr>
            <a:spLocks noGrp="1"/>
          </p:cNvSpPr>
          <p:nvPr>
            <p:ph type="sldNum" sz="quarter" idx="12"/>
          </p:nvPr>
        </p:nvSpPr>
        <p:spPr/>
        <p:txBody>
          <a:bodyPr/>
          <a:lstStyle/>
          <a:p>
            <a:fld id="{31C7AD06-2826-4CAE-BF2F-447B61247A57}" type="slidenum">
              <a:rPr lang="en-US" smtClean="0"/>
              <a:t>‹#›</a:t>
            </a:fld>
            <a:endParaRPr lang="en-US"/>
          </a:p>
        </p:txBody>
      </p:sp>
    </p:spTree>
    <p:extLst>
      <p:ext uri="{BB962C8B-B14F-4D97-AF65-F5344CB8AC3E}">
        <p14:creationId xmlns:p14="http://schemas.microsoft.com/office/powerpoint/2010/main" val="4478804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8555013-BFD2-412C-B5A0-6082BC8D8CA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E849B6E-4465-4012-BC72-CA4C24F4C954}"/>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3D50A6C-E827-4940-8DC8-B28ABD5B70EE}"/>
              </a:ext>
            </a:extLst>
          </p:cNvPr>
          <p:cNvSpPr>
            <a:spLocks noGrp="1"/>
          </p:cNvSpPr>
          <p:nvPr>
            <p:ph type="dt" sz="half" idx="10"/>
          </p:nvPr>
        </p:nvSpPr>
        <p:spPr/>
        <p:txBody>
          <a:bodyPr/>
          <a:lstStyle/>
          <a:p>
            <a:fld id="{D4EDB78E-879D-4469-945D-FA15DCEA4770}" type="datetimeFigureOut">
              <a:rPr lang="en-US" smtClean="0"/>
              <a:t>5/5/2021</a:t>
            </a:fld>
            <a:endParaRPr lang="en-US"/>
          </a:p>
        </p:txBody>
      </p:sp>
      <p:sp>
        <p:nvSpPr>
          <p:cNvPr id="5" name="Footer Placeholder 4">
            <a:extLst>
              <a:ext uri="{FF2B5EF4-FFF2-40B4-BE49-F238E27FC236}">
                <a16:creationId xmlns:a16="http://schemas.microsoft.com/office/drawing/2014/main" id="{295F02A6-82EE-452E-9CFE-5E6B694E000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A340988-D67D-44D8-B9DA-8FE934F29C6B}"/>
              </a:ext>
            </a:extLst>
          </p:cNvPr>
          <p:cNvSpPr>
            <a:spLocks noGrp="1"/>
          </p:cNvSpPr>
          <p:nvPr>
            <p:ph type="sldNum" sz="quarter" idx="12"/>
          </p:nvPr>
        </p:nvSpPr>
        <p:spPr/>
        <p:txBody>
          <a:bodyPr/>
          <a:lstStyle/>
          <a:p>
            <a:fld id="{31C7AD06-2826-4CAE-BF2F-447B61247A57}" type="slidenum">
              <a:rPr lang="en-US" smtClean="0"/>
              <a:t>‹#›</a:t>
            </a:fld>
            <a:endParaRPr lang="en-US"/>
          </a:p>
        </p:txBody>
      </p:sp>
    </p:spTree>
    <p:extLst>
      <p:ext uri="{BB962C8B-B14F-4D97-AF65-F5344CB8AC3E}">
        <p14:creationId xmlns:p14="http://schemas.microsoft.com/office/powerpoint/2010/main" val="34036537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02BAC9F-C77E-4DA1-AA33-060099B6723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6AD349C-9E2B-46AE-B09E-5A0441F2BE6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E52B44D-36B5-40C2-B195-FD68258BFD5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4EDB78E-879D-4469-945D-FA15DCEA4770}" type="datetimeFigureOut">
              <a:rPr lang="en-US" smtClean="0"/>
              <a:t>5/5/2021</a:t>
            </a:fld>
            <a:endParaRPr lang="en-US"/>
          </a:p>
        </p:txBody>
      </p:sp>
      <p:sp>
        <p:nvSpPr>
          <p:cNvPr id="5" name="Footer Placeholder 4">
            <a:extLst>
              <a:ext uri="{FF2B5EF4-FFF2-40B4-BE49-F238E27FC236}">
                <a16:creationId xmlns:a16="http://schemas.microsoft.com/office/drawing/2014/main" id="{6E9639EB-E9B5-4904-9DCD-F1B71844AC8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A453249F-80A4-48D6-89D6-99BF52C302E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1C7AD06-2826-4CAE-BF2F-447B61247A57}" type="slidenum">
              <a:rPr lang="en-US" smtClean="0"/>
              <a:t>‹#›</a:t>
            </a:fld>
            <a:endParaRPr lang="en-US"/>
          </a:p>
        </p:txBody>
      </p:sp>
    </p:spTree>
    <p:extLst>
      <p:ext uri="{BB962C8B-B14F-4D97-AF65-F5344CB8AC3E}">
        <p14:creationId xmlns:p14="http://schemas.microsoft.com/office/powerpoint/2010/main" val="380654925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7" name="Rectangle 8">
            <a:extLst>
              <a:ext uri="{FF2B5EF4-FFF2-40B4-BE49-F238E27FC236}">
                <a16:creationId xmlns:a16="http://schemas.microsoft.com/office/drawing/2014/main" id="{362D44EE-C852-4460-B8B5-C4F2BC2051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1C34D0B-F391-4DA2-9A3C-C48760255CF3}"/>
              </a:ext>
            </a:extLst>
          </p:cNvPr>
          <p:cNvSpPr>
            <a:spLocks noGrp="1"/>
          </p:cNvSpPr>
          <p:nvPr>
            <p:ph type="ctrTitle"/>
          </p:nvPr>
        </p:nvSpPr>
        <p:spPr>
          <a:xfrm>
            <a:off x="6194716" y="739978"/>
            <a:ext cx="5334930" cy="3004145"/>
          </a:xfrm>
        </p:spPr>
        <p:txBody>
          <a:bodyPr>
            <a:normAutofit/>
          </a:bodyPr>
          <a:lstStyle/>
          <a:p>
            <a:r>
              <a:rPr lang="en-US"/>
              <a:t>How to Make a Never-ending Emoji Card</a:t>
            </a:r>
            <a:endParaRPr lang="en-US" dirty="0"/>
          </a:p>
        </p:txBody>
      </p:sp>
      <p:sp>
        <p:nvSpPr>
          <p:cNvPr id="3" name="Subtitle 2">
            <a:extLst>
              <a:ext uri="{FF2B5EF4-FFF2-40B4-BE49-F238E27FC236}">
                <a16:creationId xmlns:a16="http://schemas.microsoft.com/office/drawing/2014/main" id="{279EC0BA-32F2-47E3-ADEA-AD4AF0FE6652}"/>
              </a:ext>
            </a:extLst>
          </p:cNvPr>
          <p:cNvSpPr>
            <a:spLocks noGrp="1"/>
          </p:cNvSpPr>
          <p:nvPr>
            <p:ph type="subTitle" idx="1"/>
          </p:nvPr>
        </p:nvSpPr>
        <p:spPr>
          <a:xfrm>
            <a:off x="6194715" y="3836197"/>
            <a:ext cx="5334931" cy="2189214"/>
          </a:xfrm>
        </p:spPr>
        <p:txBody>
          <a:bodyPr>
            <a:normAutofit/>
          </a:bodyPr>
          <a:lstStyle/>
          <a:p>
            <a:r>
              <a:rPr lang="en-US"/>
              <a:t>By: leftbraincraftbrain.com</a:t>
            </a:r>
            <a:endParaRPr lang="en-US" dirty="0"/>
          </a:p>
        </p:txBody>
      </p:sp>
      <p:sp>
        <p:nvSpPr>
          <p:cNvPr id="38" name="Freeform: Shape 10">
            <a:extLst>
              <a:ext uri="{FF2B5EF4-FFF2-40B4-BE49-F238E27FC236}">
                <a16:creationId xmlns:a16="http://schemas.microsoft.com/office/drawing/2014/main" id="{658970D8-8D1D-4B5C-894B-E871CC8654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30529" y="1"/>
            <a:ext cx="1155142" cy="591009"/>
          </a:xfrm>
          <a:custGeom>
            <a:avLst/>
            <a:gdLst>
              <a:gd name="connsiteX0" fmla="*/ 1355 w 1155142"/>
              <a:gd name="connsiteY0" fmla="*/ 0 h 591009"/>
              <a:gd name="connsiteX1" fmla="*/ 1153787 w 1155142"/>
              <a:gd name="connsiteY1" fmla="*/ 0 h 591009"/>
              <a:gd name="connsiteX2" fmla="*/ 1155142 w 1155142"/>
              <a:gd name="connsiteY2" fmla="*/ 13438 h 591009"/>
              <a:gd name="connsiteX3" fmla="*/ 577571 w 1155142"/>
              <a:gd name="connsiteY3" fmla="*/ 591009 h 591009"/>
              <a:gd name="connsiteX4" fmla="*/ 0 w 1155142"/>
              <a:gd name="connsiteY4" fmla="*/ 13438 h 59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591009">
                <a:moveTo>
                  <a:pt x="1355" y="0"/>
                </a:moveTo>
                <a:lnTo>
                  <a:pt x="1153787" y="0"/>
                </a:lnTo>
                <a:lnTo>
                  <a:pt x="1155142" y="13438"/>
                </a:lnTo>
                <a:cubicBezTo>
                  <a:pt x="1155142" y="332422"/>
                  <a:pt x="896555" y="591009"/>
                  <a:pt x="577571" y="591009"/>
                </a:cubicBezTo>
                <a:cubicBezTo>
                  <a:pt x="258587" y="591009"/>
                  <a:pt x="0" y="332422"/>
                  <a:pt x="0" y="13438"/>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9" name="Freeform: Shape 12">
            <a:extLst>
              <a:ext uri="{FF2B5EF4-FFF2-40B4-BE49-F238E27FC236}">
                <a16:creationId xmlns:a16="http://schemas.microsoft.com/office/drawing/2014/main" id="{F227E5B6-9132-43CA-B503-37A18562AD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349052" y="0"/>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endParaRPr lang="en-US"/>
          </a:p>
        </p:txBody>
      </p:sp>
      <p:sp>
        <p:nvSpPr>
          <p:cNvPr id="40" name="Freeform: Shape 14">
            <a:extLst>
              <a:ext uri="{FF2B5EF4-FFF2-40B4-BE49-F238E27FC236}">
                <a16:creationId xmlns:a16="http://schemas.microsoft.com/office/drawing/2014/main" id="{03C2051E-A88D-48E5-BACF-AAED178927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2916245"/>
            <a:ext cx="159741" cy="552996"/>
          </a:xfrm>
          <a:custGeom>
            <a:avLst/>
            <a:gdLst>
              <a:gd name="connsiteX0" fmla="*/ 159741 w 159741"/>
              <a:gd name="connsiteY0" fmla="*/ 0 h 552996"/>
              <a:gd name="connsiteX1" fmla="*/ 159741 w 159741"/>
              <a:gd name="connsiteY1" fmla="*/ 552996 h 552996"/>
              <a:gd name="connsiteX2" fmla="*/ 141849 w 159741"/>
              <a:gd name="connsiteY2" fmla="*/ 543285 h 552996"/>
              <a:gd name="connsiteX3" fmla="*/ 0 w 159741"/>
              <a:gd name="connsiteY3" fmla="*/ 276498 h 552996"/>
              <a:gd name="connsiteX4" fmla="*/ 141849 w 159741"/>
              <a:gd name="connsiteY4" fmla="*/ 9711 h 552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741" h="552996">
                <a:moveTo>
                  <a:pt x="159741" y="0"/>
                </a:moveTo>
                <a:lnTo>
                  <a:pt x="159741" y="552996"/>
                </a:lnTo>
                <a:lnTo>
                  <a:pt x="141849" y="543285"/>
                </a:lnTo>
                <a:cubicBezTo>
                  <a:pt x="56268" y="485467"/>
                  <a:pt x="0" y="387554"/>
                  <a:pt x="0" y="276498"/>
                </a:cubicBezTo>
                <a:cubicBezTo>
                  <a:pt x="0" y="165443"/>
                  <a:pt x="56268" y="67529"/>
                  <a:pt x="141849" y="9711"/>
                </a:cubicBezTo>
                <a:close/>
              </a:path>
            </a:pathLst>
          </a:custGeom>
          <a:solidFill>
            <a:schemeClr val="accent2"/>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1" name="Freeform: Shape 16">
            <a:extLst>
              <a:ext uri="{FF2B5EF4-FFF2-40B4-BE49-F238E27FC236}">
                <a16:creationId xmlns:a16="http://schemas.microsoft.com/office/drawing/2014/main" id="{7821A508-2985-4905-874A-527429BAAB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835649"/>
            <a:ext cx="1548180" cy="1022351"/>
          </a:xfrm>
          <a:custGeom>
            <a:avLst/>
            <a:gdLst>
              <a:gd name="connsiteX0" fmla="*/ 61913 w 1548180"/>
              <a:gd name="connsiteY0" fmla="*/ 0 h 1022351"/>
              <a:gd name="connsiteX1" fmla="*/ 1548180 w 1548180"/>
              <a:gd name="connsiteY1" fmla="*/ 0 h 1022351"/>
              <a:gd name="connsiteX2" fmla="*/ 1548180 w 1548180"/>
              <a:gd name="connsiteY2" fmla="*/ 123825 h 1022351"/>
              <a:gd name="connsiteX3" fmla="*/ 123825 w 1548180"/>
              <a:gd name="connsiteY3" fmla="*/ 123825 h 1022351"/>
              <a:gd name="connsiteX4" fmla="*/ 123825 w 1548180"/>
              <a:gd name="connsiteY4" fmla="*/ 1022351 h 1022351"/>
              <a:gd name="connsiteX5" fmla="*/ 0 w 1548180"/>
              <a:gd name="connsiteY5" fmla="*/ 1022351 h 1022351"/>
              <a:gd name="connsiteX6" fmla="*/ 0 w 1548180"/>
              <a:gd name="connsiteY6" fmla="*/ 61913 h 1022351"/>
              <a:gd name="connsiteX7" fmla="*/ 61913 w 1548180"/>
              <a:gd name="connsiteY7" fmla="*/ 0 h 1022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8180" h="1022351">
                <a:moveTo>
                  <a:pt x="61913" y="0"/>
                </a:moveTo>
                <a:lnTo>
                  <a:pt x="1548180" y="0"/>
                </a:lnTo>
                <a:lnTo>
                  <a:pt x="1548180" y="123825"/>
                </a:lnTo>
                <a:lnTo>
                  <a:pt x="123825" y="123825"/>
                </a:lnTo>
                <a:lnTo>
                  <a:pt x="123825" y="1022351"/>
                </a:lnTo>
                <a:lnTo>
                  <a:pt x="0" y="1022351"/>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
        <p:nvSpPr>
          <p:cNvPr id="42" name="Freeform: Shape 18">
            <a:extLst>
              <a:ext uri="{FF2B5EF4-FFF2-40B4-BE49-F238E27FC236}">
                <a16:creationId xmlns:a16="http://schemas.microsoft.com/office/drawing/2014/main" id="{D2929CB1-0E3C-4B2D-ADC5-0154FB33BA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697761" y="5717906"/>
            <a:ext cx="1771609" cy="1140095"/>
          </a:xfrm>
          <a:custGeom>
            <a:avLst/>
            <a:gdLst>
              <a:gd name="connsiteX0" fmla="*/ 1561721 w 1771609"/>
              <a:gd name="connsiteY0" fmla="*/ 763041 h 1140095"/>
              <a:gd name="connsiteX1" fmla="*/ 1623024 w 1771609"/>
              <a:gd name="connsiteY1" fmla="*/ 792810 h 1140095"/>
              <a:gd name="connsiteX2" fmla="*/ 1711735 w 1771609"/>
              <a:gd name="connsiteY2" fmla="*/ 970132 h 1140095"/>
              <a:gd name="connsiteX3" fmla="*/ 1771609 w 1771609"/>
              <a:gd name="connsiteY3" fmla="*/ 1140095 h 1140095"/>
              <a:gd name="connsiteX4" fmla="*/ 1637225 w 1771609"/>
              <a:gd name="connsiteY4" fmla="*/ 1140095 h 1140095"/>
              <a:gd name="connsiteX5" fmla="*/ 1594820 w 1771609"/>
              <a:gd name="connsiteY5" fmla="*/ 1019711 h 1140095"/>
              <a:gd name="connsiteX6" fmla="*/ 1513200 w 1771609"/>
              <a:gd name="connsiteY6" fmla="*/ 856627 h 1140095"/>
              <a:gd name="connsiteX7" fmla="*/ 1538499 w 1771609"/>
              <a:gd name="connsiteY7" fmla="*/ 770415 h 1140095"/>
              <a:gd name="connsiteX8" fmla="*/ 1561721 w 1771609"/>
              <a:gd name="connsiteY8" fmla="*/ 763041 h 1140095"/>
              <a:gd name="connsiteX9" fmla="*/ 933455 w 1771609"/>
              <a:gd name="connsiteY9" fmla="*/ 161309 h 1140095"/>
              <a:gd name="connsiteX10" fmla="*/ 957797 w 1771609"/>
              <a:gd name="connsiteY10" fmla="*/ 167970 h 1140095"/>
              <a:gd name="connsiteX11" fmla="*/ 1286982 w 1771609"/>
              <a:gd name="connsiteY11" fmla="*/ 387616 h 1140095"/>
              <a:gd name="connsiteX12" fmla="*/ 1293725 w 1771609"/>
              <a:gd name="connsiteY12" fmla="*/ 477075 h 1140095"/>
              <a:gd name="connsiteX13" fmla="*/ 1245453 w 1771609"/>
              <a:gd name="connsiteY13" fmla="*/ 499154 h 1140095"/>
              <a:gd name="connsiteX14" fmla="*/ 1245167 w 1771609"/>
              <a:gd name="connsiteY14" fmla="*/ 499154 h 1140095"/>
              <a:gd name="connsiteX15" fmla="*/ 1203638 w 1771609"/>
              <a:gd name="connsiteY15" fmla="*/ 484104 h 1140095"/>
              <a:gd name="connsiteX16" fmla="*/ 900647 w 1771609"/>
              <a:gd name="connsiteY16" fmla="*/ 281508 h 1140095"/>
              <a:gd name="connsiteX17" fmla="*/ 872454 w 1771609"/>
              <a:gd name="connsiteY17" fmla="*/ 196164 h 1140095"/>
              <a:gd name="connsiteX18" fmla="*/ 933455 w 1771609"/>
              <a:gd name="connsiteY18" fmla="*/ 161309 h 1140095"/>
              <a:gd name="connsiteX19" fmla="*/ 256260 w 1771609"/>
              <a:gd name="connsiteY19" fmla="*/ 29 h 1140095"/>
              <a:gd name="connsiteX20" fmla="*/ 454020 w 1771609"/>
              <a:gd name="connsiteY20" fmla="*/ 13474 h 1140095"/>
              <a:gd name="connsiteX21" fmla="*/ 509236 w 1771609"/>
              <a:gd name="connsiteY21" fmla="*/ 84182 h 1140095"/>
              <a:gd name="connsiteX22" fmla="*/ 445829 w 1771609"/>
              <a:gd name="connsiteY22" fmla="*/ 139871 h 1140095"/>
              <a:gd name="connsiteX23" fmla="*/ 437447 w 1771609"/>
              <a:gd name="connsiteY23" fmla="*/ 139395 h 1140095"/>
              <a:gd name="connsiteX24" fmla="*/ 73211 w 1771609"/>
              <a:gd name="connsiteY24" fmla="*/ 137204 h 1140095"/>
              <a:gd name="connsiteX25" fmla="*/ 749 w 1771609"/>
              <a:gd name="connsiteY25" fmla="*/ 84082 h 1140095"/>
              <a:gd name="connsiteX26" fmla="*/ 53871 w 1771609"/>
              <a:gd name="connsiteY26" fmla="*/ 11621 h 1140095"/>
              <a:gd name="connsiteX27" fmla="*/ 58352 w 1771609"/>
              <a:gd name="connsiteY27" fmla="*/ 11093 h 1140095"/>
              <a:gd name="connsiteX28" fmla="*/ 256260 w 1771609"/>
              <a:gd name="connsiteY28" fmla="*/ 29 h 114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endParaRPr lang="en-US"/>
          </a:p>
        </p:txBody>
      </p:sp>
      <p:pic>
        <p:nvPicPr>
          <p:cNvPr id="4" name="Picture 3">
            <a:extLst>
              <a:ext uri="{FF2B5EF4-FFF2-40B4-BE49-F238E27FC236}">
                <a16:creationId xmlns:a16="http://schemas.microsoft.com/office/drawing/2014/main" id="{FC6CED66-740C-45A6-8286-CBE4F5A58E6D}"/>
              </a:ext>
            </a:extLst>
          </p:cNvPr>
          <p:cNvPicPr>
            <a:picLocks noChangeAspect="1"/>
          </p:cNvPicPr>
          <p:nvPr/>
        </p:nvPicPr>
        <p:blipFill rotWithShape="1">
          <a:blip r:embed="rId2"/>
          <a:srcRect r="3" b="3"/>
          <a:stretch/>
        </p:blipFill>
        <p:spPr>
          <a:xfrm>
            <a:off x="631840" y="598720"/>
            <a:ext cx="5178249" cy="5178249"/>
          </a:xfrm>
          <a:custGeom>
            <a:avLst/>
            <a:gdLst/>
            <a:ahLst/>
            <a:cxnLst/>
            <a:rect l="l" t="t" r="r" b="b"/>
            <a:pathLst>
              <a:path w="3741748" h="3741748">
                <a:moveTo>
                  <a:pt x="1870874" y="0"/>
                </a:moveTo>
                <a:cubicBezTo>
                  <a:pt x="2904129" y="0"/>
                  <a:pt x="3741748" y="837619"/>
                  <a:pt x="3741748" y="1870874"/>
                </a:cubicBezTo>
                <a:cubicBezTo>
                  <a:pt x="3741748" y="2904129"/>
                  <a:pt x="2904129" y="3741748"/>
                  <a:pt x="1870874" y="3741748"/>
                </a:cubicBezTo>
                <a:cubicBezTo>
                  <a:pt x="837619" y="3741748"/>
                  <a:pt x="0" y="2904129"/>
                  <a:pt x="0" y="1870874"/>
                </a:cubicBezTo>
                <a:cubicBezTo>
                  <a:pt x="0" y="837619"/>
                  <a:pt x="837619" y="0"/>
                  <a:pt x="1870874" y="0"/>
                </a:cubicBezTo>
                <a:close/>
              </a:path>
            </a:pathLst>
          </a:custGeom>
        </p:spPr>
      </p:pic>
      <p:sp>
        <p:nvSpPr>
          <p:cNvPr id="43" name="Freeform: Shape 20">
            <a:extLst>
              <a:ext uri="{FF2B5EF4-FFF2-40B4-BE49-F238E27FC236}">
                <a16:creationId xmlns:a16="http://schemas.microsoft.com/office/drawing/2014/main" id="{5F2F0C84-BE8C-4DC2-A6D3-30349A801D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520513" y="6258756"/>
            <a:ext cx="1565940" cy="599245"/>
          </a:xfrm>
          <a:custGeom>
            <a:avLst/>
            <a:gdLst>
              <a:gd name="connsiteX0" fmla="*/ 782970 w 1565940"/>
              <a:gd name="connsiteY0" fmla="*/ 0 h 599245"/>
              <a:gd name="connsiteX1" fmla="*/ 1528042 w 1565940"/>
              <a:gd name="connsiteY1" fmla="*/ 480469 h 599245"/>
              <a:gd name="connsiteX2" fmla="*/ 1565940 w 1565940"/>
              <a:gd name="connsiteY2" fmla="*/ 599245 h 599245"/>
              <a:gd name="connsiteX3" fmla="*/ 0 w 1565940"/>
              <a:gd name="connsiteY3" fmla="*/ 599245 h 599245"/>
              <a:gd name="connsiteX4" fmla="*/ 37898 w 1565940"/>
              <a:gd name="connsiteY4" fmla="*/ 480469 h 599245"/>
              <a:gd name="connsiteX5" fmla="*/ 782970 w 1565940"/>
              <a:gd name="connsiteY5" fmla="*/ 0 h 599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65940" h="599245">
                <a:moveTo>
                  <a:pt x="782970" y="0"/>
                </a:moveTo>
                <a:cubicBezTo>
                  <a:pt x="1117910" y="0"/>
                  <a:pt x="1405287" y="198118"/>
                  <a:pt x="1528042" y="480469"/>
                </a:cubicBezTo>
                <a:lnTo>
                  <a:pt x="1565940" y="599245"/>
                </a:lnTo>
                <a:lnTo>
                  <a:pt x="0" y="599245"/>
                </a:lnTo>
                <a:lnTo>
                  <a:pt x="37898" y="480469"/>
                </a:lnTo>
                <a:cubicBezTo>
                  <a:pt x="160653" y="198118"/>
                  <a:pt x="448030" y="0"/>
                  <a:pt x="78297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Tree>
    <p:extLst>
      <p:ext uri="{BB962C8B-B14F-4D97-AF65-F5344CB8AC3E}">
        <p14:creationId xmlns:p14="http://schemas.microsoft.com/office/powerpoint/2010/main" val="37805133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B8DBA90-8766-4F06-96CD-62894A20D72B}"/>
              </a:ext>
            </a:extLst>
          </p:cNvPr>
          <p:cNvSpPr>
            <a:spLocks noGrp="1"/>
          </p:cNvSpPr>
          <p:nvPr>
            <p:ph type="title"/>
          </p:nvPr>
        </p:nvSpPr>
        <p:spPr/>
        <p:txBody>
          <a:bodyPr/>
          <a:lstStyle/>
          <a:p>
            <a:r>
              <a:rPr lang="en-US" b="1" u="sng" dirty="0"/>
              <a:t>Emoji Never-ending Card Supplies Needed</a:t>
            </a:r>
          </a:p>
        </p:txBody>
      </p:sp>
      <p:pic>
        <p:nvPicPr>
          <p:cNvPr id="7" name="Picture Placeholder 6">
            <a:extLst>
              <a:ext uri="{FF2B5EF4-FFF2-40B4-BE49-F238E27FC236}">
                <a16:creationId xmlns:a16="http://schemas.microsoft.com/office/drawing/2014/main" id="{799B15C4-781E-49A7-8B32-815CEAA32BE9}"/>
              </a:ext>
            </a:extLst>
          </p:cNvPr>
          <p:cNvPicPr>
            <a:picLocks noGrp="1" noChangeAspect="1"/>
          </p:cNvPicPr>
          <p:nvPr>
            <p:ph type="pic" idx="1"/>
          </p:nvPr>
        </p:nvPicPr>
        <p:blipFill>
          <a:blip r:embed="rId2"/>
          <a:srcRect t="10520" b="10520"/>
          <a:stretch>
            <a:fillRect/>
          </a:stretch>
        </p:blipFill>
        <p:spPr>
          <a:prstGeom prst="rect">
            <a:avLst/>
          </a:prstGeom>
        </p:spPr>
      </p:pic>
      <p:sp>
        <p:nvSpPr>
          <p:cNvPr id="6" name="Text Placeholder 5">
            <a:extLst>
              <a:ext uri="{FF2B5EF4-FFF2-40B4-BE49-F238E27FC236}">
                <a16:creationId xmlns:a16="http://schemas.microsoft.com/office/drawing/2014/main" id="{36C485BF-E0D1-47CE-9787-EC051F8A46F3}"/>
              </a:ext>
            </a:extLst>
          </p:cNvPr>
          <p:cNvSpPr>
            <a:spLocks noGrp="1"/>
          </p:cNvSpPr>
          <p:nvPr>
            <p:ph type="body" sz="half" idx="2"/>
          </p:nvPr>
        </p:nvSpPr>
        <p:spPr/>
        <p:txBody>
          <a:bodyPr>
            <a:normAutofit/>
          </a:bodyPr>
          <a:lstStyle/>
          <a:p>
            <a:r>
              <a:rPr lang="en-US" sz="2400" dirty="0"/>
              <a:t>Cardstock or paper</a:t>
            </a:r>
          </a:p>
          <a:p>
            <a:r>
              <a:rPr lang="en-US" sz="2400" dirty="0"/>
              <a:t>Scissors</a:t>
            </a:r>
          </a:p>
          <a:p>
            <a:r>
              <a:rPr lang="en-US" sz="2400" dirty="0"/>
              <a:t>Markers, crayons, or colored pencils (optional)</a:t>
            </a:r>
          </a:p>
          <a:p>
            <a:r>
              <a:rPr lang="en-US" sz="2400" dirty="0"/>
              <a:t>Glue stick</a:t>
            </a:r>
          </a:p>
          <a:p>
            <a:r>
              <a:rPr lang="en-US" sz="2400" dirty="0"/>
              <a:t>Never-ending Emoji Card free printable template(sign up for the free template) </a:t>
            </a:r>
            <a:r>
              <a:rPr lang="en-US" sz="2400" dirty="0">
                <a:solidFill>
                  <a:srgbClr val="FF0000"/>
                </a:solidFill>
              </a:rPr>
              <a:t>@leftbraincraftbrain.com</a:t>
            </a:r>
          </a:p>
        </p:txBody>
      </p:sp>
    </p:spTree>
    <p:extLst>
      <p:ext uri="{BB962C8B-B14F-4D97-AF65-F5344CB8AC3E}">
        <p14:creationId xmlns:p14="http://schemas.microsoft.com/office/powerpoint/2010/main" val="34645687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F05592B-D224-4731-BA5C-0A64A91D95A9}"/>
              </a:ext>
            </a:extLst>
          </p:cNvPr>
          <p:cNvSpPr>
            <a:spLocks noGrp="1"/>
          </p:cNvSpPr>
          <p:nvPr>
            <p:ph type="title"/>
          </p:nvPr>
        </p:nvSpPr>
        <p:spPr/>
        <p:txBody>
          <a:bodyPr/>
          <a:lstStyle/>
          <a:p>
            <a:r>
              <a:rPr lang="en-US" b="1" u="sng" dirty="0"/>
              <a:t>How to Make an Emoji Never-ending Card</a:t>
            </a:r>
          </a:p>
        </p:txBody>
      </p:sp>
      <p:sp>
        <p:nvSpPr>
          <p:cNvPr id="6" name="Content Placeholder 5">
            <a:extLst>
              <a:ext uri="{FF2B5EF4-FFF2-40B4-BE49-F238E27FC236}">
                <a16:creationId xmlns:a16="http://schemas.microsoft.com/office/drawing/2014/main" id="{0D61CBC2-9AAF-4B05-8E8D-6454BFD3F2A4}"/>
              </a:ext>
            </a:extLst>
          </p:cNvPr>
          <p:cNvSpPr>
            <a:spLocks noGrp="1"/>
          </p:cNvSpPr>
          <p:nvPr>
            <p:ph idx="1"/>
          </p:nvPr>
        </p:nvSpPr>
        <p:spPr/>
        <p:txBody>
          <a:bodyPr>
            <a:normAutofit/>
          </a:bodyPr>
          <a:lstStyle/>
          <a:p>
            <a:pPr marL="0" indent="0">
              <a:buNone/>
            </a:pPr>
            <a:r>
              <a:rPr lang="en-US" dirty="0"/>
              <a:t>1. Cut out the never-ending emoji card template. If using the blank version, draw and color your own emoji designs inside the circles and color the background if desired.</a:t>
            </a:r>
          </a:p>
          <a:p>
            <a:pPr marL="0" indent="0">
              <a:buNone/>
            </a:pPr>
            <a:r>
              <a:rPr lang="en-US" dirty="0"/>
              <a:t>2. Pick up Emoji Design A (as noted in the corner) and fold the left and right edges to the center hash mark (not the line that runs across the entire square). Open and cut down the line that runs across the entire square. Repeat with Emoji Design D. Then repeat with Emoji Designs B and C, except fold the top and bottom edges to the center hash mark. Then open and cut down the line that runs across the entire square. Set B, C, and D aside.</a:t>
            </a:r>
          </a:p>
        </p:txBody>
      </p:sp>
    </p:spTree>
    <p:extLst>
      <p:ext uri="{BB962C8B-B14F-4D97-AF65-F5344CB8AC3E}">
        <p14:creationId xmlns:p14="http://schemas.microsoft.com/office/powerpoint/2010/main" val="2197877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B670DBD5-770C-4383-9F54-5B86E86BD5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10277" y="0"/>
            <a:ext cx="9771446" cy="6858000"/>
          </a:xfrm>
          <a:custGeom>
            <a:avLst/>
            <a:gdLst>
              <a:gd name="connsiteX0" fmla="*/ 1422188 w 9771446"/>
              <a:gd name="connsiteY0" fmla="*/ 0 h 6858000"/>
              <a:gd name="connsiteX1" fmla="*/ 8349258 w 9771446"/>
              <a:gd name="connsiteY1" fmla="*/ 0 h 6858000"/>
              <a:gd name="connsiteX2" fmla="*/ 8502224 w 9771446"/>
              <a:gd name="connsiteY2" fmla="*/ 159673 h 6858000"/>
              <a:gd name="connsiteX3" fmla="*/ 9771446 w 9771446"/>
              <a:gd name="connsiteY3" fmla="*/ 3429001 h 6858000"/>
              <a:gd name="connsiteX4" fmla="*/ 8502224 w 9771446"/>
              <a:gd name="connsiteY4" fmla="*/ 6698330 h 6858000"/>
              <a:gd name="connsiteX5" fmla="*/ 8349260 w 9771446"/>
              <a:gd name="connsiteY5" fmla="*/ 6858000 h 6858000"/>
              <a:gd name="connsiteX6" fmla="*/ 1422186 w 9771446"/>
              <a:gd name="connsiteY6" fmla="*/ 6858000 h 6858000"/>
              <a:gd name="connsiteX7" fmla="*/ 1269223 w 9771446"/>
              <a:gd name="connsiteY7" fmla="*/ 6698330 h 6858000"/>
              <a:gd name="connsiteX8" fmla="*/ 0 w 9771446"/>
              <a:gd name="connsiteY8" fmla="*/ 3429001 h 6858000"/>
              <a:gd name="connsiteX9" fmla="*/ 1269223 w 9771446"/>
              <a:gd name="connsiteY9" fmla="*/ 15967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771446" h="6858000">
                <a:moveTo>
                  <a:pt x="1422188" y="0"/>
                </a:moveTo>
                <a:lnTo>
                  <a:pt x="8349258" y="0"/>
                </a:lnTo>
                <a:lnTo>
                  <a:pt x="8502224" y="159673"/>
                </a:lnTo>
                <a:cubicBezTo>
                  <a:pt x="9290813" y="1023162"/>
                  <a:pt x="9771446" y="2170221"/>
                  <a:pt x="9771446" y="3429001"/>
                </a:cubicBezTo>
                <a:cubicBezTo>
                  <a:pt x="9771446" y="4687781"/>
                  <a:pt x="9290813" y="5834840"/>
                  <a:pt x="8502224" y="6698330"/>
                </a:cubicBezTo>
                <a:lnTo>
                  <a:pt x="8349260" y="6858000"/>
                </a:lnTo>
                <a:lnTo>
                  <a:pt x="1422186" y="6858000"/>
                </a:lnTo>
                <a:lnTo>
                  <a:pt x="1269223" y="6698330"/>
                </a:lnTo>
                <a:cubicBezTo>
                  <a:pt x="480633" y="5834840"/>
                  <a:pt x="0" y="4687781"/>
                  <a:pt x="0" y="3429001"/>
                </a:cubicBezTo>
                <a:cubicBezTo>
                  <a:pt x="0" y="2170221"/>
                  <a:pt x="480633" y="1023162"/>
                  <a:pt x="1269223" y="159673"/>
                </a:cubicBezTo>
                <a:close/>
              </a:path>
            </a:pathLst>
          </a:custGeom>
          <a:solidFill>
            <a:schemeClr val="bg1">
              <a:lumMod val="85000"/>
              <a:alpha val="6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Picture 3">
            <a:extLst>
              <a:ext uri="{FF2B5EF4-FFF2-40B4-BE49-F238E27FC236}">
                <a16:creationId xmlns:a16="http://schemas.microsoft.com/office/drawing/2014/main" id="{DED73FF1-0E2B-4B2A-9E03-F3AFB2C831C9}"/>
              </a:ext>
            </a:extLst>
          </p:cNvPr>
          <p:cNvPicPr>
            <a:picLocks noChangeAspect="1"/>
          </p:cNvPicPr>
          <p:nvPr/>
        </p:nvPicPr>
        <p:blipFill rotWithShape="1">
          <a:blip r:embed="rId2"/>
          <a:srcRect t="16276" b="9750"/>
          <a:stretch/>
        </p:blipFill>
        <p:spPr>
          <a:xfrm>
            <a:off x="1460597" y="10"/>
            <a:ext cx="9270806" cy="6857990"/>
          </a:xfrm>
          <a:custGeom>
            <a:avLst/>
            <a:gdLst/>
            <a:ahLst/>
            <a:cxnLst/>
            <a:rect l="l" t="t" r="r" b="b"/>
            <a:pathLst>
              <a:path w="9270806" h="6858000">
                <a:moveTo>
                  <a:pt x="1503712" y="0"/>
                </a:moveTo>
                <a:lnTo>
                  <a:pt x="7767094" y="0"/>
                </a:lnTo>
                <a:lnTo>
                  <a:pt x="7913128" y="139721"/>
                </a:lnTo>
                <a:cubicBezTo>
                  <a:pt x="8751971" y="981521"/>
                  <a:pt x="9270806" y="2144457"/>
                  <a:pt x="9270806" y="3429000"/>
                </a:cubicBezTo>
                <a:cubicBezTo>
                  <a:pt x="9270806" y="4713544"/>
                  <a:pt x="8751971" y="5876479"/>
                  <a:pt x="7913128" y="6718279"/>
                </a:cubicBezTo>
                <a:lnTo>
                  <a:pt x="7767094" y="6858000"/>
                </a:lnTo>
                <a:lnTo>
                  <a:pt x="1503712" y="6858000"/>
                </a:lnTo>
                <a:lnTo>
                  <a:pt x="1357679" y="6718279"/>
                </a:lnTo>
                <a:cubicBezTo>
                  <a:pt x="518835" y="5876479"/>
                  <a:pt x="0" y="4713544"/>
                  <a:pt x="0" y="3429000"/>
                </a:cubicBezTo>
                <a:cubicBezTo>
                  <a:pt x="0" y="2144457"/>
                  <a:pt x="518835" y="981521"/>
                  <a:pt x="1357679" y="139721"/>
                </a:cubicBezTo>
                <a:close/>
              </a:path>
            </a:pathLst>
          </a:custGeom>
        </p:spPr>
      </p:pic>
    </p:spTree>
    <p:extLst>
      <p:ext uri="{BB962C8B-B14F-4D97-AF65-F5344CB8AC3E}">
        <p14:creationId xmlns:p14="http://schemas.microsoft.com/office/powerpoint/2010/main" val="24824687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0DF40B2-80F7-4E71-B46C-284163F365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7917C132-70DF-44BE-A259-82DDB11A680F}"/>
              </a:ext>
            </a:extLst>
          </p:cNvPr>
          <p:cNvSpPr/>
          <p:nvPr/>
        </p:nvSpPr>
        <p:spPr>
          <a:xfrm>
            <a:off x="838201" y="386499"/>
            <a:ext cx="3799425" cy="5719021"/>
          </a:xfrm>
          <a:prstGeom prst="rect">
            <a:avLst/>
          </a:prstGeom>
        </p:spPr>
        <p:txBody>
          <a:bodyPr vert="horz" lIns="91440" tIns="45720" rIns="91440" bIns="45720" rtlCol="0">
            <a:normAutofit/>
          </a:bodyPr>
          <a:lstStyle/>
          <a:p>
            <a:pPr>
              <a:lnSpc>
                <a:spcPct val="90000"/>
              </a:lnSpc>
              <a:spcAft>
                <a:spcPts val="600"/>
              </a:spcAft>
            </a:pPr>
            <a:r>
              <a:rPr lang="en-US" sz="2400" dirty="0"/>
              <a:t>3. Lay the two pieces of Emoji Design A down on the table. Flip them over so the blank side faces up. Place glue in corners as shown in the purple squares in the picture below.</a:t>
            </a:r>
          </a:p>
          <a:p>
            <a:pPr>
              <a:lnSpc>
                <a:spcPct val="90000"/>
              </a:lnSpc>
              <a:spcAft>
                <a:spcPts val="600"/>
              </a:spcAft>
            </a:pPr>
            <a:endParaRPr lang="en-US" sz="2400" dirty="0"/>
          </a:p>
          <a:p>
            <a:pPr>
              <a:lnSpc>
                <a:spcPct val="90000"/>
              </a:lnSpc>
              <a:spcAft>
                <a:spcPts val="600"/>
              </a:spcAft>
            </a:pPr>
            <a:r>
              <a:rPr lang="en-US" sz="2400" dirty="0"/>
              <a:t>4. Place the RIGHT side of Emoji Design B on the LEFT side of both pieces of Emoji Design A. Place the LEFT side of Emoji Design B on the RIGHT side of both pieces of Emoji Design A. Press tightly to seal the glue.</a:t>
            </a:r>
          </a:p>
          <a:p>
            <a:pPr indent="-228600">
              <a:lnSpc>
                <a:spcPct val="90000"/>
              </a:lnSpc>
              <a:spcAft>
                <a:spcPts val="600"/>
              </a:spcAft>
              <a:buFont typeface="Arial" panose="020B0604020202020204" pitchFamily="34" charset="0"/>
              <a:buChar char="•"/>
            </a:pPr>
            <a:endParaRPr lang="en-US" sz="2000" dirty="0"/>
          </a:p>
        </p:txBody>
      </p:sp>
      <p:pic>
        <p:nvPicPr>
          <p:cNvPr id="3" name="Picture 2">
            <a:extLst>
              <a:ext uri="{FF2B5EF4-FFF2-40B4-BE49-F238E27FC236}">
                <a16:creationId xmlns:a16="http://schemas.microsoft.com/office/drawing/2014/main" id="{8B908D97-D4BA-423F-A71C-4A32912F3739}"/>
              </a:ext>
            </a:extLst>
          </p:cNvPr>
          <p:cNvPicPr>
            <a:picLocks noChangeAspect="1"/>
          </p:cNvPicPr>
          <p:nvPr/>
        </p:nvPicPr>
        <p:blipFill rotWithShape="1">
          <a:blip r:embed="rId2"/>
          <a:srcRect t="1826" b="2680"/>
          <a:stretch/>
        </p:blipFill>
        <p:spPr>
          <a:xfrm>
            <a:off x="5010386" y="10"/>
            <a:ext cx="7181613" cy="6857990"/>
          </a:xfrm>
          <a:prstGeom prst="rect">
            <a:avLst/>
          </a:prstGeom>
          <a:effectLst/>
        </p:spPr>
      </p:pic>
    </p:spTree>
    <p:extLst>
      <p:ext uri="{BB962C8B-B14F-4D97-AF65-F5344CB8AC3E}">
        <p14:creationId xmlns:p14="http://schemas.microsoft.com/office/powerpoint/2010/main" val="33675982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333DEEE-6D41-463F-8B38-D67C888A4DB2}"/>
              </a:ext>
            </a:extLst>
          </p:cNvPr>
          <p:cNvPicPr>
            <a:picLocks noChangeAspect="1"/>
          </p:cNvPicPr>
          <p:nvPr/>
        </p:nvPicPr>
        <p:blipFill>
          <a:blip r:embed="rId2"/>
          <a:stretch>
            <a:fillRect/>
          </a:stretch>
        </p:blipFill>
        <p:spPr>
          <a:xfrm>
            <a:off x="5099901" y="772997"/>
            <a:ext cx="6065363" cy="5406640"/>
          </a:xfrm>
          <a:prstGeom prst="rect">
            <a:avLst/>
          </a:prstGeom>
        </p:spPr>
      </p:pic>
      <p:sp>
        <p:nvSpPr>
          <p:cNvPr id="3" name="Rectangle 2">
            <a:extLst>
              <a:ext uri="{FF2B5EF4-FFF2-40B4-BE49-F238E27FC236}">
                <a16:creationId xmlns:a16="http://schemas.microsoft.com/office/drawing/2014/main" id="{CE1D4689-AB4D-4957-A608-E4CEA2257A6E}"/>
              </a:ext>
            </a:extLst>
          </p:cNvPr>
          <p:cNvSpPr/>
          <p:nvPr/>
        </p:nvSpPr>
        <p:spPr>
          <a:xfrm>
            <a:off x="898688" y="487025"/>
            <a:ext cx="2702351" cy="5632311"/>
          </a:xfrm>
          <a:prstGeom prst="rect">
            <a:avLst/>
          </a:prstGeom>
        </p:spPr>
        <p:txBody>
          <a:bodyPr wrap="square">
            <a:spAutoFit/>
          </a:bodyPr>
          <a:lstStyle/>
          <a:p>
            <a:r>
              <a:rPr lang="en-US" sz="2400" dirty="0"/>
              <a:t>5. Flip open the card so that Emoji Design A is on the bottom. Apply glue on the sides as highlighted in purple in the picture. Attach the left side of Emoji Design C on the left and the right side of Emoji Design C on the right. Press tightly to seal the glue.</a:t>
            </a:r>
          </a:p>
        </p:txBody>
      </p:sp>
    </p:spTree>
    <p:extLst>
      <p:ext uri="{BB962C8B-B14F-4D97-AF65-F5344CB8AC3E}">
        <p14:creationId xmlns:p14="http://schemas.microsoft.com/office/powerpoint/2010/main" val="29920440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13AB4B4-2CF9-4D33-A142-787B52341A3D}"/>
              </a:ext>
            </a:extLst>
          </p:cNvPr>
          <p:cNvPicPr>
            <a:picLocks noChangeAspect="1"/>
          </p:cNvPicPr>
          <p:nvPr/>
        </p:nvPicPr>
        <p:blipFill>
          <a:blip r:embed="rId2"/>
          <a:stretch>
            <a:fillRect/>
          </a:stretch>
        </p:blipFill>
        <p:spPr>
          <a:xfrm>
            <a:off x="480768" y="457200"/>
            <a:ext cx="5024486" cy="5974079"/>
          </a:xfrm>
          <a:prstGeom prst="rect">
            <a:avLst/>
          </a:prstGeom>
        </p:spPr>
      </p:pic>
      <p:sp>
        <p:nvSpPr>
          <p:cNvPr id="3" name="Rectangle 2">
            <a:extLst>
              <a:ext uri="{FF2B5EF4-FFF2-40B4-BE49-F238E27FC236}">
                <a16:creationId xmlns:a16="http://schemas.microsoft.com/office/drawing/2014/main" id="{31A4E632-E344-4BAF-9BC2-4BE2C631A9DA}"/>
              </a:ext>
            </a:extLst>
          </p:cNvPr>
          <p:cNvSpPr/>
          <p:nvPr/>
        </p:nvSpPr>
        <p:spPr>
          <a:xfrm>
            <a:off x="6270188" y="797510"/>
            <a:ext cx="4407972" cy="2677656"/>
          </a:xfrm>
          <a:prstGeom prst="rect">
            <a:avLst/>
          </a:prstGeom>
        </p:spPr>
        <p:txBody>
          <a:bodyPr wrap="square">
            <a:spAutoFit/>
          </a:bodyPr>
          <a:lstStyle/>
          <a:p>
            <a:r>
              <a:rPr lang="en-US" sz="2400" dirty="0"/>
              <a:t>6. Flip open the card so that Emoji Design C is on the bottom. Apply glue to the entire blank surface. Attach the top of Emoji Design D on the top and the bottom of Emoji Design D on the bottom. Press tightly to seal the glue.</a:t>
            </a:r>
          </a:p>
        </p:txBody>
      </p:sp>
    </p:spTree>
    <p:extLst>
      <p:ext uri="{BB962C8B-B14F-4D97-AF65-F5344CB8AC3E}">
        <p14:creationId xmlns:p14="http://schemas.microsoft.com/office/powerpoint/2010/main" val="39070916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7">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08991A63-C472-4F48-AA60-98ED0969B406}"/>
              </a:ext>
            </a:extLst>
          </p:cNvPr>
          <p:cNvPicPr>
            <a:picLocks noChangeAspect="1"/>
          </p:cNvPicPr>
          <p:nvPr/>
        </p:nvPicPr>
        <p:blipFill rotWithShape="1">
          <a:blip r:embed="rId2"/>
          <a:srcRect t="3367" b="25710"/>
          <a:stretch/>
        </p:blipFill>
        <p:spPr>
          <a:xfrm>
            <a:off x="1" y="10"/>
            <a:ext cx="9669642" cy="6857990"/>
          </a:xfrm>
          <a:prstGeom prst="rect">
            <a:avLst/>
          </a:prstGeom>
        </p:spPr>
      </p:pic>
      <p:sp>
        <p:nvSpPr>
          <p:cNvPr id="10" name="Rectangle 9">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Rectangle 2">
            <a:extLst>
              <a:ext uri="{FF2B5EF4-FFF2-40B4-BE49-F238E27FC236}">
                <a16:creationId xmlns:a16="http://schemas.microsoft.com/office/drawing/2014/main" id="{BC0AECE0-0599-47FA-8F8A-3DAEEC96F19E}"/>
              </a:ext>
            </a:extLst>
          </p:cNvPr>
          <p:cNvSpPr/>
          <p:nvPr/>
        </p:nvSpPr>
        <p:spPr>
          <a:xfrm>
            <a:off x="7531610" y="2434201"/>
            <a:ext cx="3822189" cy="3742762"/>
          </a:xfrm>
          <a:prstGeom prst="rect">
            <a:avLst/>
          </a:prstGeom>
        </p:spPr>
        <p:txBody>
          <a:bodyPr vert="horz" lIns="91440" tIns="45720" rIns="91440" bIns="45720" rtlCol="0">
            <a:normAutofit/>
          </a:bodyPr>
          <a:lstStyle/>
          <a:p>
            <a:pPr>
              <a:lnSpc>
                <a:spcPct val="90000"/>
              </a:lnSpc>
              <a:spcAft>
                <a:spcPts val="600"/>
              </a:spcAft>
            </a:pPr>
            <a:r>
              <a:rPr lang="en-US" sz="2400" dirty="0"/>
              <a:t>7. Let card dry completely (at least 30 minutes) before playing with the card</a:t>
            </a:r>
          </a:p>
          <a:p>
            <a:pPr>
              <a:lnSpc>
                <a:spcPct val="90000"/>
              </a:lnSpc>
              <a:spcAft>
                <a:spcPts val="600"/>
              </a:spcAft>
            </a:pPr>
            <a:endParaRPr lang="en-US" sz="2400" dirty="0"/>
          </a:p>
          <a:p>
            <a:pPr>
              <a:lnSpc>
                <a:spcPct val="90000"/>
              </a:lnSpc>
              <a:spcAft>
                <a:spcPts val="600"/>
              </a:spcAft>
            </a:pPr>
            <a:endParaRPr lang="en-US" sz="2400" dirty="0"/>
          </a:p>
        </p:txBody>
      </p:sp>
    </p:spTree>
    <p:extLst>
      <p:ext uri="{BB962C8B-B14F-4D97-AF65-F5344CB8AC3E}">
        <p14:creationId xmlns:p14="http://schemas.microsoft.com/office/powerpoint/2010/main" val="11139962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6">
            <a:extLst>
              <a:ext uri="{FF2B5EF4-FFF2-40B4-BE49-F238E27FC236}">
                <a16:creationId xmlns:a16="http://schemas.microsoft.com/office/drawing/2014/main" id="{4613B4A9-1C7C-4729-A016-AB42D39794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81C4BF9A-E60F-491D-AFAC-FD159932857F}"/>
              </a:ext>
            </a:extLst>
          </p:cNvPr>
          <p:cNvPicPr>
            <a:picLocks noChangeAspect="1"/>
          </p:cNvPicPr>
          <p:nvPr/>
        </p:nvPicPr>
        <p:blipFill rotWithShape="1">
          <a:blip r:embed="rId2"/>
          <a:srcRect t="8345" r="1" b="6326"/>
          <a:stretch/>
        </p:blipFill>
        <p:spPr>
          <a:xfrm>
            <a:off x="329316" y="10"/>
            <a:ext cx="11862684" cy="6857990"/>
          </a:xfrm>
          <a:custGeom>
            <a:avLst/>
            <a:gdLst/>
            <a:ahLst/>
            <a:cxnLst/>
            <a:rect l="l" t="t" r="r" b="b"/>
            <a:pathLst>
              <a:path w="11862684" h="6858000">
                <a:moveTo>
                  <a:pt x="1047342" y="0"/>
                </a:moveTo>
                <a:lnTo>
                  <a:pt x="4590463" y="0"/>
                </a:lnTo>
                <a:lnTo>
                  <a:pt x="5499874" y="0"/>
                </a:lnTo>
                <a:lnTo>
                  <a:pt x="5723425" y="0"/>
                </a:lnTo>
                <a:lnTo>
                  <a:pt x="7580390" y="0"/>
                </a:lnTo>
                <a:lnTo>
                  <a:pt x="7747884" y="0"/>
                </a:lnTo>
                <a:lnTo>
                  <a:pt x="7824084" y="0"/>
                </a:lnTo>
                <a:lnTo>
                  <a:pt x="11862684" y="0"/>
                </a:lnTo>
                <a:lnTo>
                  <a:pt x="11862684" y="6858000"/>
                </a:lnTo>
                <a:lnTo>
                  <a:pt x="7824084" y="6858000"/>
                </a:lnTo>
                <a:lnTo>
                  <a:pt x="7747884" y="6858000"/>
                </a:lnTo>
                <a:lnTo>
                  <a:pt x="7580390" y="6858000"/>
                </a:lnTo>
                <a:lnTo>
                  <a:pt x="5723425" y="6858000"/>
                </a:lnTo>
                <a:lnTo>
                  <a:pt x="5499874" y="6858000"/>
                </a:lnTo>
                <a:lnTo>
                  <a:pt x="4590463" y="6858000"/>
                </a:lnTo>
                <a:lnTo>
                  <a:pt x="1654188" y="6858000"/>
                </a:lnTo>
                <a:cubicBezTo>
                  <a:pt x="1530404" y="6786859"/>
                  <a:pt x="1412658" y="6701489"/>
                  <a:pt x="1279816" y="6658805"/>
                </a:cubicBezTo>
                <a:cubicBezTo>
                  <a:pt x="1189242" y="6630349"/>
                  <a:pt x="1101686" y="6580550"/>
                  <a:pt x="1116783" y="6431153"/>
                </a:cubicBezTo>
                <a:cubicBezTo>
                  <a:pt x="1119802" y="6388469"/>
                  <a:pt x="1095648" y="6356456"/>
                  <a:pt x="1059419" y="6367127"/>
                </a:cubicBezTo>
                <a:cubicBezTo>
                  <a:pt x="989979" y="6388469"/>
                  <a:pt x="956768" y="6327999"/>
                  <a:pt x="917520" y="6281757"/>
                </a:cubicBezTo>
                <a:cubicBezTo>
                  <a:pt x="848079" y="6199945"/>
                  <a:pt x="781658" y="6114575"/>
                  <a:pt x="669950" y="6100347"/>
                </a:cubicBezTo>
                <a:cubicBezTo>
                  <a:pt x="691084" y="6036320"/>
                  <a:pt x="727312" y="6043434"/>
                  <a:pt x="760524" y="6057663"/>
                </a:cubicBezTo>
                <a:cubicBezTo>
                  <a:pt x="848079" y="6093234"/>
                  <a:pt x="935634" y="6132361"/>
                  <a:pt x="1023188" y="6167932"/>
                </a:cubicBezTo>
                <a:cubicBezTo>
                  <a:pt x="1080552" y="6189274"/>
                  <a:pt x="1137916" y="6221287"/>
                  <a:pt x="1213395" y="6196388"/>
                </a:cubicBezTo>
                <a:cubicBezTo>
                  <a:pt x="1146974" y="6068335"/>
                  <a:pt x="1035266" y="6043434"/>
                  <a:pt x="944692" y="6004307"/>
                </a:cubicBezTo>
                <a:cubicBezTo>
                  <a:pt x="832982" y="5954508"/>
                  <a:pt x="766562" y="5862025"/>
                  <a:pt x="685045" y="5755314"/>
                </a:cubicBezTo>
                <a:cubicBezTo>
                  <a:pt x="766562" y="5726858"/>
                  <a:pt x="817887" y="5805112"/>
                  <a:pt x="884310" y="5801555"/>
                </a:cubicBezTo>
                <a:cubicBezTo>
                  <a:pt x="887328" y="5790884"/>
                  <a:pt x="893366" y="5769542"/>
                  <a:pt x="893366" y="5769542"/>
                </a:cubicBezTo>
                <a:cubicBezTo>
                  <a:pt x="784676" y="5712629"/>
                  <a:pt x="736372" y="5605917"/>
                  <a:pt x="718256" y="5474306"/>
                </a:cubicBezTo>
                <a:cubicBezTo>
                  <a:pt x="712218" y="5406721"/>
                  <a:pt x="672970" y="5385379"/>
                  <a:pt x="633720" y="5353367"/>
                </a:cubicBezTo>
                <a:cubicBezTo>
                  <a:pt x="500878" y="5243097"/>
                  <a:pt x="358980" y="5143500"/>
                  <a:pt x="247270" y="4994104"/>
                </a:cubicBezTo>
                <a:cubicBezTo>
                  <a:pt x="377094" y="5011889"/>
                  <a:pt x="479744" y="5111487"/>
                  <a:pt x="615606" y="5154171"/>
                </a:cubicBezTo>
                <a:cubicBezTo>
                  <a:pt x="506917" y="4990547"/>
                  <a:pt x="365016" y="4905177"/>
                  <a:pt x="235194" y="4805580"/>
                </a:cubicBezTo>
                <a:cubicBezTo>
                  <a:pt x="174810" y="4759339"/>
                  <a:pt x="120468" y="4702425"/>
                  <a:pt x="51026" y="4677526"/>
                </a:cubicBezTo>
                <a:cubicBezTo>
                  <a:pt x="26873" y="4670412"/>
                  <a:pt x="-15396" y="4652628"/>
                  <a:pt x="5740" y="4602828"/>
                </a:cubicBezTo>
                <a:cubicBezTo>
                  <a:pt x="23854" y="4560144"/>
                  <a:pt x="57065" y="4574373"/>
                  <a:pt x="87257" y="4585042"/>
                </a:cubicBezTo>
                <a:cubicBezTo>
                  <a:pt x="159715" y="4613499"/>
                  <a:pt x="238213" y="4613499"/>
                  <a:pt x="337844" y="4613499"/>
                </a:cubicBezTo>
                <a:cubicBezTo>
                  <a:pt x="253310" y="4478331"/>
                  <a:pt x="99332" y="4521016"/>
                  <a:pt x="26873" y="4378734"/>
                </a:cubicBezTo>
                <a:cubicBezTo>
                  <a:pt x="117448" y="4353835"/>
                  <a:pt x="186888" y="4403633"/>
                  <a:pt x="259346" y="4414305"/>
                </a:cubicBezTo>
                <a:cubicBezTo>
                  <a:pt x="325769" y="4424975"/>
                  <a:pt x="340863" y="4400076"/>
                  <a:pt x="325769" y="4321821"/>
                </a:cubicBezTo>
                <a:cubicBezTo>
                  <a:pt x="301616" y="4200882"/>
                  <a:pt x="337844" y="4140411"/>
                  <a:pt x="434458" y="4172424"/>
                </a:cubicBezTo>
                <a:cubicBezTo>
                  <a:pt x="525031" y="4204438"/>
                  <a:pt x="534089" y="4158196"/>
                  <a:pt x="509936" y="4090612"/>
                </a:cubicBezTo>
                <a:cubicBezTo>
                  <a:pt x="473706" y="3991015"/>
                  <a:pt x="512954" y="3912759"/>
                  <a:pt x="540128" y="3827390"/>
                </a:cubicBezTo>
                <a:cubicBezTo>
                  <a:pt x="582395" y="3699337"/>
                  <a:pt x="564281" y="3635309"/>
                  <a:pt x="476725" y="3539269"/>
                </a:cubicBezTo>
                <a:cubicBezTo>
                  <a:pt x="425400" y="3485914"/>
                  <a:pt x="374074" y="3439672"/>
                  <a:pt x="301616" y="3393429"/>
                </a:cubicBezTo>
                <a:cubicBezTo>
                  <a:pt x="467668" y="3368530"/>
                  <a:pt x="295577" y="3283162"/>
                  <a:pt x="352940" y="3229805"/>
                </a:cubicBezTo>
                <a:cubicBezTo>
                  <a:pt x="470686" y="3208463"/>
                  <a:pt x="564281" y="3379202"/>
                  <a:pt x="724294" y="3329402"/>
                </a:cubicBezTo>
                <a:cubicBezTo>
                  <a:pt x="531070" y="3183563"/>
                  <a:pt x="313691" y="3137322"/>
                  <a:pt x="171792" y="2941684"/>
                </a:cubicBezTo>
                <a:cubicBezTo>
                  <a:pt x="205002" y="2899000"/>
                  <a:pt x="238213" y="2941684"/>
                  <a:pt x="265385" y="2923898"/>
                </a:cubicBezTo>
                <a:cubicBezTo>
                  <a:pt x="265385" y="2913227"/>
                  <a:pt x="582395" y="2980812"/>
                  <a:pt x="600510" y="2703362"/>
                </a:cubicBezTo>
                <a:cubicBezTo>
                  <a:pt x="606548" y="2703362"/>
                  <a:pt x="612587" y="2703362"/>
                  <a:pt x="618624" y="2692689"/>
                </a:cubicBezTo>
                <a:cubicBezTo>
                  <a:pt x="651834" y="2653563"/>
                  <a:pt x="621644" y="2561080"/>
                  <a:pt x="675988" y="2553965"/>
                </a:cubicBezTo>
                <a:cubicBezTo>
                  <a:pt x="736372" y="2546851"/>
                  <a:pt x="793735" y="2514837"/>
                  <a:pt x="857136" y="2532623"/>
                </a:cubicBezTo>
                <a:cubicBezTo>
                  <a:pt x="905443" y="2546851"/>
                  <a:pt x="956768" y="2564636"/>
                  <a:pt x="1008094" y="2564636"/>
                </a:cubicBezTo>
                <a:cubicBezTo>
                  <a:pt x="1062438" y="2564636"/>
                  <a:pt x="1137916" y="2685576"/>
                  <a:pt x="1171128" y="2525509"/>
                </a:cubicBezTo>
                <a:cubicBezTo>
                  <a:pt x="1171128" y="2518395"/>
                  <a:pt x="1264720" y="2536181"/>
                  <a:pt x="1316045" y="2543294"/>
                </a:cubicBezTo>
                <a:cubicBezTo>
                  <a:pt x="1358314" y="2550408"/>
                  <a:pt x="1409640" y="2582422"/>
                  <a:pt x="1439830" y="2518395"/>
                </a:cubicBezTo>
                <a:cubicBezTo>
                  <a:pt x="1454926" y="2479267"/>
                  <a:pt x="1382466" y="2408126"/>
                  <a:pt x="1319065" y="2401012"/>
                </a:cubicBezTo>
                <a:cubicBezTo>
                  <a:pt x="1261702" y="2393898"/>
                  <a:pt x="1204338" y="2386784"/>
                  <a:pt x="1149994" y="2401012"/>
                </a:cubicBezTo>
                <a:cubicBezTo>
                  <a:pt x="1083572" y="2418796"/>
                  <a:pt x="1047342" y="2390340"/>
                  <a:pt x="1029227" y="2326314"/>
                </a:cubicBezTo>
                <a:cubicBezTo>
                  <a:pt x="1008094" y="2258731"/>
                  <a:pt x="968844" y="2223159"/>
                  <a:pt x="914500" y="2191146"/>
                </a:cubicBezTo>
                <a:cubicBezTo>
                  <a:pt x="781658" y="2112891"/>
                  <a:pt x="654854" y="2020407"/>
                  <a:pt x="509936" y="1974165"/>
                </a:cubicBezTo>
                <a:cubicBezTo>
                  <a:pt x="482764" y="1967051"/>
                  <a:pt x="449553" y="1952823"/>
                  <a:pt x="437476" y="1892353"/>
                </a:cubicBezTo>
                <a:cubicBezTo>
                  <a:pt x="829964" y="1984836"/>
                  <a:pt x="1186222" y="2223159"/>
                  <a:pt x="1590788" y="2208931"/>
                </a:cubicBezTo>
                <a:cubicBezTo>
                  <a:pt x="1482098" y="2134233"/>
                  <a:pt x="1352276" y="2130676"/>
                  <a:pt x="1234528" y="2077320"/>
                </a:cubicBezTo>
                <a:cubicBezTo>
                  <a:pt x="1319065" y="2038192"/>
                  <a:pt x="1397562" y="2080877"/>
                  <a:pt x="1476060" y="2102219"/>
                </a:cubicBezTo>
                <a:cubicBezTo>
                  <a:pt x="1542482" y="2120004"/>
                  <a:pt x="1602864" y="2123562"/>
                  <a:pt x="1608902" y="2013292"/>
                </a:cubicBezTo>
                <a:cubicBezTo>
                  <a:pt x="1608902" y="2002622"/>
                  <a:pt x="1608902" y="1995507"/>
                  <a:pt x="1608902" y="1984836"/>
                </a:cubicBezTo>
                <a:cubicBezTo>
                  <a:pt x="1584749" y="1938595"/>
                  <a:pt x="1551538" y="1917252"/>
                  <a:pt x="1509271" y="1903025"/>
                </a:cubicBezTo>
                <a:cubicBezTo>
                  <a:pt x="1485118" y="1895910"/>
                  <a:pt x="1451907" y="1881683"/>
                  <a:pt x="1451907" y="1849668"/>
                </a:cubicBezTo>
                <a:cubicBezTo>
                  <a:pt x="1454926" y="1728729"/>
                  <a:pt x="1373409" y="1693158"/>
                  <a:pt x="1294912" y="1657587"/>
                </a:cubicBezTo>
                <a:cubicBezTo>
                  <a:pt x="1337180" y="1597117"/>
                  <a:pt x="1373409" y="1639802"/>
                  <a:pt x="1406620" y="1636245"/>
                </a:cubicBezTo>
                <a:cubicBezTo>
                  <a:pt x="1427754" y="1632688"/>
                  <a:pt x="1448887" y="1629132"/>
                  <a:pt x="1448887" y="1597117"/>
                </a:cubicBezTo>
                <a:cubicBezTo>
                  <a:pt x="1448887" y="1572219"/>
                  <a:pt x="1439830" y="1540204"/>
                  <a:pt x="1418696" y="1540204"/>
                </a:cubicBezTo>
                <a:cubicBezTo>
                  <a:pt x="1285854" y="1536647"/>
                  <a:pt x="1210375" y="1365909"/>
                  <a:pt x="1071494" y="1365909"/>
                </a:cubicBezTo>
                <a:cubicBezTo>
                  <a:pt x="986960" y="1365909"/>
                  <a:pt x="1113764" y="1269868"/>
                  <a:pt x="1044324" y="1230741"/>
                </a:cubicBezTo>
                <a:cubicBezTo>
                  <a:pt x="1029227" y="1220069"/>
                  <a:pt x="1086591" y="1205842"/>
                  <a:pt x="1110744" y="1209399"/>
                </a:cubicBezTo>
                <a:cubicBezTo>
                  <a:pt x="1134897" y="1212955"/>
                  <a:pt x="1156032" y="1237855"/>
                  <a:pt x="1186222" y="1220069"/>
                </a:cubicBezTo>
                <a:cubicBezTo>
                  <a:pt x="1201318" y="1156043"/>
                  <a:pt x="1162069" y="1131144"/>
                  <a:pt x="1125840" y="1113358"/>
                </a:cubicBezTo>
                <a:cubicBezTo>
                  <a:pt x="1047342" y="1070674"/>
                  <a:pt x="968844" y="1020875"/>
                  <a:pt x="881290" y="1006647"/>
                </a:cubicBezTo>
                <a:cubicBezTo>
                  <a:pt x="851099" y="1003089"/>
                  <a:pt x="832982" y="985305"/>
                  <a:pt x="836002" y="949734"/>
                </a:cubicBezTo>
                <a:cubicBezTo>
                  <a:pt x="842040" y="903491"/>
                  <a:pt x="872232" y="917720"/>
                  <a:pt x="896385" y="921277"/>
                </a:cubicBezTo>
                <a:cubicBezTo>
                  <a:pt x="911482" y="924835"/>
                  <a:pt x="926577" y="935506"/>
                  <a:pt x="941672" y="910606"/>
                </a:cubicBezTo>
                <a:cubicBezTo>
                  <a:pt x="588434" y="658055"/>
                  <a:pt x="401247" y="672284"/>
                  <a:pt x="5740" y="465975"/>
                </a:cubicBezTo>
                <a:cubicBezTo>
                  <a:pt x="93294" y="426847"/>
                  <a:pt x="156696" y="455303"/>
                  <a:pt x="217079" y="462417"/>
                </a:cubicBezTo>
                <a:cubicBezTo>
                  <a:pt x="368036" y="480203"/>
                  <a:pt x="274442" y="512216"/>
                  <a:pt x="425400" y="533558"/>
                </a:cubicBezTo>
                <a:cubicBezTo>
                  <a:pt x="497860" y="544229"/>
                  <a:pt x="564281" y="579800"/>
                  <a:pt x="645798" y="522887"/>
                </a:cubicBezTo>
                <a:cubicBezTo>
                  <a:pt x="700142" y="483759"/>
                  <a:pt x="787696" y="526444"/>
                  <a:pt x="854118" y="558458"/>
                </a:cubicBezTo>
                <a:cubicBezTo>
                  <a:pt x="908462" y="586915"/>
                  <a:pt x="962806" y="594028"/>
                  <a:pt x="1035266" y="558458"/>
                </a:cubicBezTo>
                <a:cubicBezTo>
                  <a:pt x="968844" y="537116"/>
                  <a:pt x="917520" y="519330"/>
                  <a:pt x="866193" y="505101"/>
                </a:cubicBezTo>
                <a:cubicBezTo>
                  <a:pt x="823926" y="494431"/>
                  <a:pt x="799772" y="469532"/>
                  <a:pt x="802792" y="416176"/>
                </a:cubicBezTo>
                <a:cubicBezTo>
                  <a:pt x="802792" y="387720"/>
                  <a:pt x="793735" y="348592"/>
                  <a:pt x="823926" y="334364"/>
                </a:cubicBezTo>
                <a:cubicBezTo>
                  <a:pt x="848079" y="320135"/>
                  <a:pt x="881290" y="334364"/>
                  <a:pt x="893366" y="359262"/>
                </a:cubicBezTo>
                <a:cubicBezTo>
                  <a:pt x="908462" y="405504"/>
                  <a:pt x="923557" y="448189"/>
                  <a:pt x="974883" y="451747"/>
                </a:cubicBezTo>
                <a:cubicBezTo>
                  <a:pt x="1044324" y="458860"/>
                  <a:pt x="1005074" y="430405"/>
                  <a:pt x="992998" y="394834"/>
                </a:cubicBezTo>
                <a:cubicBezTo>
                  <a:pt x="980921" y="355706"/>
                  <a:pt x="1017152" y="345034"/>
                  <a:pt x="1041304" y="352148"/>
                </a:cubicBezTo>
                <a:cubicBezTo>
                  <a:pt x="1131878" y="384162"/>
                  <a:pt x="1225472" y="327250"/>
                  <a:pt x="1319065" y="373491"/>
                </a:cubicBezTo>
                <a:cubicBezTo>
                  <a:pt x="1294912" y="259665"/>
                  <a:pt x="1243586" y="209867"/>
                  <a:pt x="1134897" y="192082"/>
                </a:cubicBezTo>
                <a:cubicBezTo>
                  <a:pt x="1095648" y="188525"/>
                  <a:pt x="1053380" y="195638"/>
                  <a:pt x="1017152" y="163625"/>
                </a:cubicBezTo>
                <a:cubicBezTo>
                  <a:pt x="996016" y="145839"/>
                  <a:pt x="974883" y="124497"/>
                  <a:pt x="989979" y="88927"/>
                </a:cubicBezTo>
                <a:cubicBezTo>
                  <a:pt x="999036" y="64027"/>
                  <a:pt x="1023188" y="64027"/>
                  <a:pt x="1044324" y="71141"/>
                </a:cubicBezTo>
                <a:cubicBezTo>
                  <a:pt x="1131878" y="110269"/>
                  <a:pt x="1225472" y="120941"/>
                  <a:pt x="1316045" y="135168"/>
                </a:cubicBezTo>
                <a:cubicBezTo>
                  <a:pt x="1331142" y="138725"/>
                  <a:pt x="1346237" y="145839"/>
                  <a:pt x="1361334" y="110269"/>
                </a:cubicBezTo>
                <a:cubicBezTo>
                  <a:pt x="1255664" y="78255"/>
                  <a:pt x="1153012" y="35571"/>
                  <a:pt x="1047342" y="0"/>
                </a:cubicBezTo>
                <a:close/>
              </a:path>
            </a:pathLst>
          </a:custGeom>
        </p:spPr>
      </p:pic>
    </p:spTree>
    <p:extLst>
      <p:ext uri="{BB962C8B-B14F-4D97-AF65-F5344CB8AC3E}">
        <p14:creationId xmlns:p14="http://schemas.microsoft.com/office/powerpoint/2010/main" val="248183255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574F049F45D1A54EB6AEAFA1D68388AB" ma:contentTypeVersion="7" ma:contentTypeDescription="Create a new document." ma:contentTypeScope="" ma:versionID="44af95302fe93f8675ab5afd6ed8fed4">
  <xsd:schema xmlns:xsd="http://www.w3.org/2001/XMLSchema" xmlns:xs="http://www.w3.org/2001/XMLSchema" xmlns:p="http://schemas.microsoft.com/office/2006/metadata/properties" xmlns:ns2="a369a31d-f072-4e42-b214-da5e006b0728" xmlns:ns3="8a921aa1-3b98-4bae-8b26-cbb3bb6f8b3e" targetNamespace="http://schemas.microsoft.com/office/2006/metadata/properties" ma:root="true" ma:fieldsID="292ed9b9ef402f4e284caabf2d3afe27" ns2:_="" ns3:_="">
    <xsd:import namespace="a369a31d-f072-4e42-b214-da5e006b0728"/>
    <xsd:import namespace="8a921aa1-3b98-4bae-8b26-cbb3bb6f8b3e"/>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369a31d-f072-4e42-b214-da5e006b072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a921aa1-3b98-4bae-8b26-cbb3bb6f8b3e"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5E3D1470-9307-47C1-B160-A2A73CD78921}">
  <ds:schemaRefs>
    <ds:schemaRef ds:uri="http://schemas.microsoft.com/sharepoint/v3/contenttype/forms"/>
  </ds:schemaRefs>
</ds:datastoreItem>
</file>

<file path=customXml/itemProps2.xml><?xml version="1.0" encoding="utf-8"?>
<ds:datastoreItem xmlns:ds="http://schemas.openxmlformats.org/officeDocument/2006/customXml" ds:itemID="{F514B50D-FED1-4556-8242-0601DE2F847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369a31d-f072-4e42-b214-da5e006b0728"/>
    <ds:schemaRef ds:uri="8a921aa1-3b98-4bae-8b26-cbb3bb6f8b3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BF80FA03-C449-4D56-9372-69E5B7BB5051}">
  <ds:schemaRefs>
    <ds:schemaRef ds:uri="e4a04522-b254-41d1-9b64-bd2a829df240"/>
    <ds:schemaRef ds:uri="http://schemas.microsoft.com/office/infopath/2007/PartnerControls"/>
    <ds:schemaRef ds:uri="http://purl.org/dc/dcmitype/"/>
    <ds:schemaRef ds:uri="http://schemas.microsoft.com/office/2006/documentManagement/types"/>
    <ds:schemaRef ds:uri="http://purl.org/dc/elements/1.1/"/>
    <ds:schemaRef ds:uri="http://purl.org/dc/terms/"/>
    <ds:schemaRef ds:uri="http://schemas.openxmlformats.org/package/2006/metadata/core-properties"/>
    <ds:schemaRef ds:uri="http://schemas.microsoft.com/office/2006/metadata/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4</TotalTime>
  <Words>409</Words>
  <Application>Microsoft Office PowerPoint</Application>
  <PresentationFormat>Widescreen</PresentationFormat>
  <Paragraphs>17</Paragraphs>
  <Slides>9</Slides>
  <Notes>0</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Office Theme</vt:lpstr>
      <vt:lpstr>How to Make a Never-ending Emoji Card</vt:lpstr>
      <vt:lpstr>Emoji Never-ending Card Supplies Needed</vt:lpstr>
      <vt:lpstr>How to Make an Emoji Never-ending Card</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to Make a Never-ending Emoji Card</dc:title>
  <dc:creator>Bateman, Jessica</dc:creator>
  <cp:lastModifiedBy>Bateman, Jessica</cp:lastModifiedBy>
  <cp:revision>2</cp:revision>
  <dcterms:created xsi:type="dcterms:W3CDTF">2021-05-04T00:13:08Z</dcterms:created>
  <dcterms:modified xsi:type="dcterms:W3CDTF">2021-05-05T19:53:39Z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0x010100574F049F45D1A54EB6AEAFA1D68388AB</vt:lpwstr>
  </property>
</Properties>
</file>