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772" r:id="rId2"/>
  </p:sldMasterIdLst>
  <p:notesMasterIdLst>
    <p:notesMasterId r:id="rId22"/>
  </p:notesMasterIdLst>
  <p:sldIdLst>
    <p:sldId id="360" r:id="rId3"/>
    <p:sldId id="298" r:id="rId4"/>
    <p:sldId id="352" r:id="rId5"/>
    <p:sldId id="358" r:id="rId6"/>
    <p:sldId id="299" r:id="rId7"/>
    <p:sldId id="361" r:id="rId8"/>
    <p:sldId id="337" r:id="rId9"/>
    <p:sldId id="319" r:id="rId10"/>
    <p:sldId id="355" r:id="rId11"/>
    <p:sldId id="340" r:id="rId12"/>
    <p:sldId id="357" r:id="rId13"/>
    <p:sldId id="356" r:id="rId14"/>
    <p:sldId id="332" r:id="rId15"/>
    <p:sldId id="359" r:id="rId16"/>
    <p:sldId id="315" r:id="rId17"/>
    <p:sldId id="339" r:id="rId18"/>
    <p:sldId id="322" r:id="rId19"/>
    <p:sldId id="362" r:id="rId20"/>
    <p:sldId id="363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ele Wilkens" initials="" lastIdx="1" clrIdx="0"/>
  <p:cmAuthor id="2" name="Katie" initials="" lastIdx="2" clrIdx="1"/>
  <p:cmAuthor id="3" name="Leah Oliva" initials="" lastIdx="1" clrIdx="2"/>
  <p:cmAuthor id="4" name="Right At School" initials="" lastIdx="2" clrIdx="3"/>
  <p:cmAuthor id="5" name="Josh Bailey" initials="JB" lastIdx="2" clrIdx="4">
    <p:extLst>
      <p:ext uri="{19B8F6BF-5375-455C-9EA6-DF929625EA0E}">
        <p15:presenceInfo xmlns:p15="http://schemas.microsoft.com/office/powerpoint/2012/main" userId="S::josh.bailey@rightatschool.com::e28c04c9-a8a6-4ca3-8766-e6e23267dfb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160"/>
    <a:srgbClr val="CCCF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263" autoAdjust="0"/>
    <p:restoredTop sz="90064" autoAdjust="0"/>
  </p:normalViewPr>
  <p:slideViewPr>
    <p:cSldViewPr snapToGrid="0">
      <p:cViewPr varScale="1">
        <p:scale>
          <a:sx n="96" d="100"/>
          <a:sy n="96" d="100"/>
        </p:scale>
        <p:origin x="424" y="176"/>
      </p:cViewPr>
      <p:guideLst/>
    </p:cSldViewPr>
  </p:slideViewPr>
  <p:outlineViewPr>
    <p:cViewPr>
      <p:scale>
        <a:sx n="33" d="100"/>
        <a:sy n="33" d="100"/>
      </p:scale>
      <p:origin x="0" y="-44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680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5B320A-E0FC-4E02-9C92-3EA99409A5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B70CCC-5C03-4D48-8D6E-A1E66F3E6AC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72616A-0D8D-4F13-9536-99CE4F65B703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0B0278E-4B32-4FE4-BDED-5333BD1654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FE6E472-99FC-48A4-903C-5CEDE60D7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E1E5A2-C160-43FA-9996-38E11165905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84DFF-1D99-4B8A-837F-32C31CCAC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E5EF349-0B91-4E85-AC71-C655C564FA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>
            <a:extLst>
              <a:ext uri="{FF2B5EF4-FFF2-40B4-BE49-F238E27FC236}">
                <a16:creationId xmlns:a16="http://schemas.microsoft.com/office/drawing/2014/main" id="{C7A40864-E9A2-4CC5-A0D6-0290E7A645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0" name="Notes Placeholder 2">
            <a:extLst>
              <a:ext uri="{FF2B5EF4-FFF2-40B4-BE49-F238E27FC236}">
                <a16:creationId xmlns:a16="http://schemas.microsoft.com/office/drawing/2014/main" id="{EB9A1497-4572-4A5D-8BD8-7535FB6BC9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7651" name="Slide Number Placeholder 3">
            <a:extLst>
              <a:ext uri="{FF2B5EF4-FFF2-40B4-BE49-F238E27FC236}">
                <a16:creationId xmlns:a16="http://schemas.microsoft.com/office/drawing/2014/main" id="{28AE414A-C7F0-4607-A413-C1A0EB66CC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5F1C65BF-9726-4F90-8446-E6C9F2F99412}" type="slidenum">
              <a:rPr lang="en-US" altLang="en-US" smtClean="0">
                <a:latin typeface="Calibri" panose="020F0502020204030204" pitchFamily="34" charset="0"/>
              </a:rPr>
              <a:pPr/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268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A834A217-0504-4E35-B5A2-87D0A349B7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0B7B5AA6-A69B-41C1-B899-E5D4DAAFA0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D0DDEE5E-9CBE-4413-A9D6-87595EEC2E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4FB1B289-18B1-43AD-9455-F9AF99718D16}" type="slidenum">
              <a:rPr lang="en-US" altLang="en-US" smtClean="0">
                <a:latin typeface="Calibri" panose="020F0502020204030204" pitchFamily="34" charset="0"/>
              </a:rPr>
              <a:pPr/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808B7C83-A596-4E10-93D0-BCDB1B2229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26B09276-FC65-43B9-9655-F2BF64B382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2D58D5A5-E165-4F42-BCEE-00DE1068BC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687060F9-62FA-4965-AEF7-52A3E844A82E}" type="slidenum">
              <a:rPr lang="en-US" altLang="en-US" smtClean="0">
                <a:latin typeface="Calibri" panose="020F0502020204030204" pitchFamily="34" charset="0"/>
              </a:rPr>
              <a:pPr/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>
            <a:extLst>
              <a:ext uri="{FF2B5EF4-FFF2-40B4-BE49-F238E27FC236}">
                <a16:creationId xmlns:a16="http://schemas.microsoft.com/office/drawing/2014/main" id="{E510804F-FC2D-4BE6-83A9-93BFA90EB2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Notes Placeholder 2">
            <a:extLst>
              <a:ext uri="{FF2B5EF4-FFF2-40B4-BE49-F238E27FC236}">
                <a16:creationId xmlns:a16="http://schemas.microsoft.com/office/drawing/2014/main" id="{343168E6-0CD4-43DB-9F7E-69C6739418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9F0F75F1-1634-447C-A7B5-EFDD1A222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C39FE197-0603-4D74-9232-5E69B81A3866}" type="slidenum">
              <a:rPr lang="en-US" altLang="en-US" smtClean="0">
                <a:latin typeface="Calibri" panose="020F0502020204030204" pitchFamily="34" charset="0"/>
              </a:rPr>
              <a:pPr/>
              <a:t>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046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>
            <a:extLst>
              <a:ext uri="{FF2B5EF4-FFF2-40B4-BE49-F238E27FC236}">
                <a16:creationId xmlns:a16="http://schemas.microsoft.com/office/drawing/2014/main" id="{B9E3B503-6675-4440-B35C-A6AABE3034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2" name="Notes Placeholder 2">
            <a:extLst>
              <a:ext uri="{FF2B5EF4-FFF2-40B4-BE49-F238E27FC236}">
                <a16:creationId xmlns:a16="http://schemas.microsoft.com/office/drawing/2014/main" id="{7B3BFDE3-B330-4719-BD66-B5AF76434D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5843" name="Slide Number Placeholder 3">
            <a:extLst>
              <a:ext uri="{FF2B5EF4-FFF2-40B4-BE49-F238E27FC236}">
                <a16:creationId xmlns:a16="http://schemas.microsoft.com/office/drawing/2014/main" id="{23499C02-ABDE-44D2-9563-32825F5B35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F5D07475-6C58-4020-B347-8EEFD3BD4F85}" type="slidenum">
              <a:rPr lang="en-US" altLang="en-US" smtClean="0">
                <a:latin typeface="Calibri" panose="020F0502020204030204" pitchFamily="34" charset="0"/>
              </a:rPr>
              <a:pPr/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>
            <a:extLst>
              <a:ext uri="{FF2B5EF4-FFF2-40B4-BE49-F238E27FC236}">
                <a16:creationId xmlns:a16="http://schemas.microsoft.com/office/drawing/2014/main" id="{5E35446A-6461-4A8E-8580-CEE20F3FFE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Notes Placeholder 2">
            <a:extLst>
              <a:ext uri="{FF2B5EF4-FFF2-40B4-BE49-F238E27FC236}">
                <a16:creationId xmlns:a16="http://schemas.microsoft.com/office/drawing/2014/main" id="{7554E4E6-C1D5-44C4-A6F1-B202C27CC7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7891" name="Slide Number Placeholder 3">
            <a:extLst>
              <a:ext uri="{FF2B5EF4-FFF2-40B4-BE49-F238E27FC236}">
                <a16:creationId xmlns:a16="http://schemas.microsoft.com/office/drawing/2014/main" id="{D945417B-ACE9-4793-9161-7A77B12465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DD1D1F69-1DC2-4CE6-9E76-77DB3C3E23C9}" type="slidenum">
              <a:rPr lang="en-US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6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771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>
            <a:extLst>
              <a:ext uri="{FF2B5EF4-FFF2-40B4-BE49-F238E27FC236}">
                <a16:creationId xmlns:a16="http://schemas.microsoft.com/office/drawing/2014/main" id="{5E35446A-6461-4A8E-8580-CEE20F3FFE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Notes Placeholder 2">
            <a:extLst>
              <a:ext uri="{FF2B5EF4-FFF2-40B4-BE49-F238E27FC236}">
                <a16:creationId xmlns:a16="http://schemas.microsoft.com/office/drawing/2014/main" id="{7554E4E6-C1D5-44C4-A6F1-B202C27CC7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7891" name="Slide Number Placeholder 3">
            <a:extLst>
              <a:ext uri="{FF2B5EF4-FFF2-40B4-BE49-F238E27FC236}">
                <a16:creationId xmlns:a16="http://schemas.microsoft.com/office/drawing/2014/main" id="{D945417B-ACE9-4793-9161-7A77B12465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DD1D1F69-1DC2-4CE6-9E76-77DB3C3E23C9}" type="slidenum">
              <a:rPr lang="en-US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7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156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>
            <a:extLst>
              <a:ext uri="{FF2B5EF4-FFF2-40B4-BE49-F238E27FC236}">
                <a16:creationId xmlns:a16="http://schemas.microsoft.com/office/drawing/2014/main" id="{5E35446A-6461-4A8E-8580-CEE20F3FFE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Notes Placeholder 2">
            <a:extLst>
              <a:ext uri="{FF2B5EF4-FFF2-40B4-BE49-F238E27FC236}">
                <a16:creationId xmlns:a16="http://schemas.microsoft.com/office/drawing/2014/main" id="{7554E4E6-C1D5-44C4-A6F1-B202C27CC7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7891" name="Slide Number Placeholder 3">
            <a:extLst>
              <a:ext uri="{FF2B5EF4-FFF2-40B4-BE49-F238E27FC236}">
                <a16:creationId xmlns:a16="http://schemas.microsoft.com/office/drawing/2014/main" id="{D945417B-ACE9-4793-9161-7A77B12465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DD1D1F69-1DC2-4CE6-9E76-77DB3C3E23C9}" type="slidenum">
              <a:rPr lang="en-US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8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307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>
            <a:extLst>
              <a:ext uri="{FF2B5EF4-FFF2-40B4-BE49-F238E27FC236}">
                <a16:creationId xmlns:a16="http://schemas.microsoft.com/office/drawing/2014/main" id="{CD68A0F7-6638-48FC-892F-4276C15291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Notes Placeholder 2">
            <a:extLst>
              <a:ext uri="{FF2B5EF4-FFF2-40B4-BE49-F238E27FC236}">
                <a16:creationId xmlns:a16="http://schemas.microsoft.com/office/drawing/2014/main" id="{6A0AFF8F-A87D-456C-A872-D0A1C4D623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987" name="Slide Number Placeholder 3">
            <a:extLst>
              <a:ext uri="{FF2B5EF4-FFF2-40B4-BE49-F238E27FC236}">
                <a16:creationId xmlns:a16="http://schemas.microsoft.com/office/drawing/2014/main" id="{F8BC9CC1-CC8A-4600-A51F-5954C1D0AD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C188A1E3-295F-4ADA-A574-9303DB1D6270}" type="slidenum">
              <a:rPr lang="en-US" altLang="en-US" smtClean="0">
                <a:latin typeface="Calibri" panose="020F0502020204030204" pitchFamily="34" charset="0"/>
              </a:rPr>
              <a:pPr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981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>
            <a:extLst>
              <a:ext uri="{FF2B5EF4-FFF2-40B4-BE49-F238E27FC236}">
                <a16:creationId xmlns:a16="http://schemas.microsoft.com/office/drawing/2014/main" id="{42D8A2E6-87E7-4CF9-8711-19EDC1340A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8" name="Notes Placeholder 2">
            <a:extLst>
              <a:ext uri="{FF2B5EF4-FFF2-40B4-BE49-F238E27FC236}">
                <a16:creationId xmlns:a16="http://schemas.microsoft.com/office/drawing/2014/main" id="{198FA311-3199-4FF5-A1B1-EDB3731A82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5299" name="Slide Number Placeholder 3">
            <a:extLst>
              <a:ext uri="{FF2B5EF4-FFF2-40B4-BE49-F238E27FC236}">
                <a16:creationId xmlns:a16="http://schemas.microsoft.com/office/drawing/2014/main" id="{1604B495-8AA5-4141-B4DF-2B9E720107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9D3CD2CF-F7F1-4DEB-B961-1CE561047E08}" type="slidenum">
              <a:rPr lang="en-US" altLang="en-US" smtClean="0">
                <a:latin typeface="Calibri" panose="020F0502020204030204" pitchFamily="34" charset="0"/>
              </a:rPr>
              <a:pPr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>
            <a:extLst>
              <a:ext uri="{FF2B5EF4-FFF2-40B4-BE49-F238E27FC236}">
                <a16:creationId xmlns:a16="http://schemas.microsoft.com/office/drawing/2014/main" id="{CD68A0F7-6638-48FC-892F-4276C15291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Notes Placeholder 2">
            <a:extLst>
              <a:ext uri="{FF2B5EF4-FFF2-40B4-BE49-F238E27FC236}">
                <a16:creationId xmlns:a16="http://schemas.microsoft.com/office/drawing/2014/main" id="{6A0AFF8F-A87D-456C-A872-D0A1C4D623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987" name="Slide Number Placeholder 3">
            <a:extLst>
              <a:ext uri="{FF2B5EF4-FFF2-40B4-BE49-F238E27FC236}">
                <a16:creationId xmlns:a16="http://schemas.microsoft.com/office/drawing/2014/main" id="{F8BC9CC1-CC8A-4600-A51F-5954C1D0AD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C188A1E3-295F-4ADA-A574-9303DB1D6270}" type="slidenum">
              <a:rPr lang="en-US" altLang="en-US" smtClean="0">
                <a:latin typeface="Calibri" panose="020F0502020204030204" pitchFamily="34" charset="0"/>
              </a:rPr>
              <a:pPr/>
              <a:t>12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153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>
            <a:extLst>
              <a:ext uri="{FF2B5EF4-FFF2-40B4-BE49-F238E27FC236}">
                <a16:creationId xmlns:a16="http://schemas.microsoft.com/office/drawing/2014/main" id="{CD68A0F7-6638-48FC-892F-4276C15291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Notes Placeholder 2">
            <a:extLst>
              <a:ext uri="{FF2B5EF4-FFF2-40B4-BE49-F238E27FC236}">
                <a16:creationId xmlns:a16="http://schemas.microsoft.com/office/drawing/2014/main" id="{6A0AFF8F-A87D-456C-A872-D0A1C4D623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987" name="Slide Number Placeholder 3">
            <a:extLst>
              <a:ext uri="{FF2B5EF4-FFF2-40B4-BE49-F238E27FC236}">
                <a16:creationId xmlns:a16="http://schemas.microsoft.com/office/drawing/2014/main" id="{F8BC9CC1-CC8A-4600-A51F-5954C1D0AD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C188A1E3-295F-4ADA-A574-9303DB1D6270}" type="slidenum">
              <a:rPr lang="en-US" altLang="en-US" smtClean="0">
                <a:latin typeface="Calibri" panose="020F0502020204030204" pitchFamily="34" charset="0"/>
              </a:rPr>
              <a:pPr/>
              <a:t>13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>
            <a:extLst>
              <a:ext uri="{FF2B5EF4-FFF2-40B4-BE49-F238E27FC236}">
                <a16:creationId xmlns:a16="http://schemas.microsoft.com/office/drawing/2014/main" id="{C5D4FD1B-1B2C-4150-925A-ED7B9558B0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4" name="Notes Placeholder 2">
            <a:extLst>
              <a:ext uri="{FF2B5EF4-FFF2-40B4-BE49-F238E27FC236}">
                <a16:creationId xmlns:a16="http://schemas.microsoft.com/office/drawing/2014/main" id="{0A00988D-0811-4175-896F-BD40CC77FE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  <a:p>
            <a:pPr eaLnBrk="1" hangingPunct="1">
              <a:spcBef>
                <a:spcPct val="0"/>
              </a:spcBef>
            </a:pPr>
            <a:endParaRPr lang="en-US" altLang="en-US"/>
          </a:p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4035" name="Slide Number Placeholder 3">
            <a:extLst>
              <a:ext uri="{FF2B5EF4-FFF2-40B4-BE49-F238E27FC236}">
                <a16:creationId xmlns:a16="http://schemas.microsoft.com/office/drawing/2014/main" id="{32CC233E-17EA-4441-B3B1-6D3AF8DB21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2DBE18FF-E97E-4AF7-99A8-7AB80B5710E7}" type="slidenum">
              <a:rPr lang="en-US" altLang="en-US" smtClean="0">
                <a:latin typeface="Calibri" panose="020F0502020204030204" pitchFamily="34" charset="0"/>
              </a:rPr>
              <a:pPr/>
              <a:t>14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9592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>
            <a:extLst>
              <a:ext uri="{FF2B5EF4-FFF2-40B4-BE49-F238E27FC236}">
                <a16:creationId xmlns:a16="http://schemas.microsoft.com/office/drawing/2014/main" id="{A7760966-F81F-4148-A96C-B2F80C50B3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0" name="Notes Placeholder 2">
            <a:extLst>
              <a:ext uri="{FF2B5EF4-FFF2-40B4-BE49-F238E27FC236}">
                <a16:creationId xmlns:a16="http://schemas.microsoft.com/office/drawing/2014/main" id="{2CECBD5F-67B3-43A4-9225-FA4F46E128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8131" name="Slide Number Placeholder 3">
            <a:extLst>
              <a:ext uri="{FF2B5EF4-FFF2-40B4-BE49-F238E27FC236}">
                <a16:creationId xmlns:a16="http://schemas.microsoft.com/office/drawing/2014/main" id="{0687C869-3A6C-4CD2-A0B4-80DCB23B0B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75B62496-76C8-4765-9535-6F2D50ED2C4F}" type="slidenum">
              <a:rPr lang="en-US" altLang="en-US" smtClean="0">
                <a:latin typeface="Calibri" panose="020F0502020204030204" pitchFamily="34" charset="0"/>
              </a:rPr>
              <a:pPr/>
              <a:t>15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>
            <a:extLst>
              <a:ext uri="{FF2B5EF4-FFF2-40B4-BE49-F238E27FC236}">
                <a16:creationId xmlns:a16="http://schemas.microsoft.com/office/drawing/2014/main" id="{FC9F7807-5E0C-49CE-9974-698AE50B54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2" name="Notes Placeholder 2">
            <a:extLst>
              <a:ext uri="{FF2B5EF4-FFF2-40B4-BE49-F238E27FC236}">
                <a16:creationId xmlns:a16="http://schemas.microsoft.com/office/drawing/2014/main" id="{6836C930-74E5-4693-8F79-0F2B71F470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03" name="Slide Number Placeholder 3">
            <a:extLst>
              <a:ext uri="{FF2B5EF4-FFF2-40B4-BE49-F238E27FC236}">
                <a16:creationId xmlns:a16="http://schemas.microsoft.com/office/drawing/2014/main" id="{96D2D523-F9CF-45BF-B8EC-F0C436F5B1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D2680CAC-B41B-428F-BD02-810DBFBD11BF}" type="slidenum">
              <a:rPr lang="en-US" altLang="en-US" smtClean="0">
                <a:latin typeface="Calibri" panose="020F0502020204030204" pitchFamily="34" charset="0"/>
              </a:rPr>
              <a:pPr/>
              <a:t>16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>
            <a:extLst>
              <a:ext uri="{FF2B5EF4-FFF2-40B4-BE49-F238E27FC236}">
                <a16:creationId xmlns:a16="http://schemas.microsoft.com/office/drawing/2014/main" id="{763D13CE-F8F3-4980-9099-19C00E5529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0" name="Notes Placeholder 2">
            <a:extLst>
              <a:ext uri="{FF2B5EF4-FFF2-40B4-BE49-F238E27FC236}">
                <a16:creationId xmlns:a16="http://schemas.microsoft.com/office/drawing/2014/main" id="{AFFD36BF-7246-4701-9CA3-005BCAAD3D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3251" name="Slide Number Placeholder 3">
            <a:extLst>
              <a:ext uri="{FF2B5EF4-FFF2-40B4-BE49-F238E27FC236}">
                <a16:creationId xmlns:a16="http://schemas.microsoft.com/office/drawing/2014/main" id="{2C9AF295-E789-4E64-8653-0BEB612B11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8FAF61C0-20D4-4CBF-B7CF-AB0978EC4624}" type="slidenum">
              <a:rPr lang="en-US" altLang="en-US" smtClean="0">
                <a:latin typeface="Calibri" panose="020F0502020204030204" pitchFamily="34" charset="0"/>
              </a:rPr>
              <a:pPr/>
              <a:t>17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>
            <a:extLst>
              <a:ext uri="{FF2B5EF4-FFF2-40B4-BE49-F238E27FC236}">
                <a16:creationId xmlns:a16="http://schemas.microsoft.com/office/drawing/2014/main" id="{A4ECB55E-B9EC-4863-974D-21E02553BD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8" name="Notes Placeholder 2">
            <a:extLst>
              <a:ext uri="{FF2B5EF4-FFF2-40B4-BE49-F238E27FC236}">
                <a16:creationId xmlns:a16="http://schemas.microsoft.com/office/drawing/2014/main" id="{FD952D1B-1C36-4B5B-9058-EE3A1F009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9939" name="Slide Number Placeholder 3">
            <a:extLst>
              <a:ext uri="{FF2B5EF4-FFF2-40B4-BE49-F238E27FC236}">
                <a16:creationId xmlns:a16="http://schemas.microsoft.com/office/drawing/2014/main" id="{A35A1D43-5903-47CB-BCAA-1B7DF5886D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788EF493-5CF2-4A73-ADD3-0506F5A447E3}" type="slidenum">
              <a:rPr lang="en-US" altLang="en-US" smtClean="0">
                <a:latin typeface="Calibri" panose="020F0502020204030204" pitchFamily="34" charset="0"/>
              </a:rPr>
              <a:pPr/>
              <a:t>18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7854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>
            <a:extLst>
              <a:ext uri="{FF2B5EF4-FFF2-40B4-BE49-F238E27FC236}">
                <a16:creationId xmlns:a16="http://schemas.microsoft.com/office/drawing/2014/main" id="{ED10A0F5-BAAC-45AB-BEFD-C0A654C77B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6" name="Notes Placeholder 2">
            <a:extLst>
              <a:ext uri="{FF2B5EF4-FFF2-40B4-BE49-F238E27FC236}">
                <a16:creationId xmlns:a16="http://schemas.microsoft.com/office/drawing/2014/main" id="{0D9BEB03-5500-4815-9B5D-77E1C41B03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7347" name="Slide Number Placeholder 3">
            <a:extLst>
              <a:ext uri="{FF2B5EF4-FFF2-40B4-BE49-F238E27FC236}">
                <a16:creationId xmlns:a16="http://schemas.microsoft.com/office/drawing/2014/main" id="{48E2A0B1-8259-4B7E-816A-61BCD41D88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fld id="{E286FCCB-D686-48EF-B212-2F123B86229B}" type="slidenum">
              <a:rPr lang="en-US" altLang="en-US" smtClean="0">
                <a:latin typeface="Calibri" panose="020F0502020204030204" pitchFamily="34" charset="0"/>
              </a:rPr>
              <a:pPr/>
              <a:t>19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617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1D4893-8640-4E10-B2BD-13A9DC4F4B5C}"/>
              </a:ext>
            </a:extLst>
          </p:cNvPr>
          <p:cNvSpPr/>
          <p:nvPr/>
        </p:nvSpPr>
        <p:spPr>
          <a:xfrm>
            <a:off x="0" y="0"/>
            <a:ext cx="6856413" cy="6858000"/>
          </a:xfrm>
          <a:prstGeom prst="rect">
            <a:avLst/>
          </a:prstGeom>
          <a:solidFill>
            <a:srgbClr val="242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/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rgbClr val="CCCF1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B5FEEE5-9C73-40FB-A253-7A54E8046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BB4FD-47E3-4FF8-8B35-07826707DD21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7118122-8E76-4854-B54E-B1D0F525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CFEEAE3-23F3-4D70-A37A-91659B941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C0526-B7C3-44B3-9781-9E87CD2E05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1584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A62EF-138E-4B13-8706-735CB597F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930C3-00D2-44F5-9A2D-F760DC2F2FC5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79B91-B17C-4377-97A1-C552E0905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9C93F-2E0D-4F9E-81D7-0D25FA2AA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70885-CF3C-41E5-9645-16F587BA81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5311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/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856D6-7BE0-4287-BBB8-8124CB5D9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D8035-BEC5-4D8D-8EB3-9FAFE397D3C2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AB55F-8048-463E-ABE6-45D1D59A8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3CFBA-8BDE-4334-B87C-EC0B510DF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A58EA-8641-427A-8F65-85A93120D0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00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D677100-63C4-4EC5-ACD1-0E13CA4B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3CE5F-68E7-4F8C-AE2C-6F6BD86C704D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BCD9C9E-8456-4104-BED2-6E11EF415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157088-8A0F-4CB6-9A9C-EF2A5413E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1F4F0-5C68-43B7-B523-8FE8D8E0D8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9656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F180221-1151-488C-8028-92848E99F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794BD-B6FD-410A-A7FA-4DF0DAAE61CD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506E468-8D97-4726-B0D7-3E465D125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609E98C-623F-4375-AA44-2EB3F9B8C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EEC05-222B-4DE2-8DC0-7B2FCAAF60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9098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05B03EB-91A9-40BE-B9DB-58FA3C97C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55401-55C6-47E8-9120-26884327A0A5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CFFE32E-78A7-4168-BFC5-AC22CB38E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9271FE6-48DA-4764-A448-6E461AB80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42736-CC90-4615-A9D4-5D88125BD4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6949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644841B9-29EE-4A93-825B-D00AC0BF9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2EE01-3945-42E6-96A5-289A1BD212DD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B3978EA4-8537-4937-BF15-89942FC3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DA3701BC-92C6-4E7E-9BC0-C09E20412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085B8-5618-4408-BC58-0D3890B9DB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907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/>
          <a:lstStyle>
            <a:lvl1pPr>
              <a:defRPr sz="2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0283883-535F-4AD2-AE38-F71980379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1435F-88E7-4952-B5A9-FCC7620356C8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1C8CDCA-A003-4C9A-95B2-4ACDF4326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CA15B22-7047-4970-B15A-2334EE93D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A3808-80BE-4954-885F-F48A1EB4FB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0779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/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rtlCol="0" anchor="t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94E6CE71-CAAA-4350-A1C9-7917F723A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C6763-58FD-4CD5-9A8D-F2D8AC4BE688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B3F5F5ED-D918-4860-82CA-6AB2B366C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24138" y="6356350"/>
            <a:ext cx="44338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0EF15AAB-0245-4FA4-B1BE-C8957CCC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1D00A-1790-4F25-99DC-DB9446902E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2391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67262-234D-4D93-A867-7C3C7923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21CC8-4CEE-49DF-8DD6-25F36EF69A04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EBF6C-253F-4DA0-90FA-79C81E138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3458-7532-4422-8169-8FDADDC88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0FD23-B174-4CB6-A817-E303457DC2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355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C30E3-4997-4A1A-8C2D-AE17F6FEF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2D519-6FE7-4A82-98E0-119FEA2FE4A5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0F136-4250-45AD-B815-FAEEA8D4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A9EB0-C5AB-4C9C-91B7-5CBF92CA6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7EC83-CFC9-414D-A3FE-08873421F9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770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/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A1420-A37A-4990-9984-D83351E51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749676F3-DCC0-4B7F-9C88-6C6897B29F4B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5264D-CC46-468F-A46E-E9C0EF1B9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51436-9E86-4827-A7EC-082F88862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BBA965E-9F80-48DA-B955-56A85FD4CB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7869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5176F52-2D50-4F24-9E21-3222AA8493F5}"/>
              </a:ext>
            </a:extLst>
          </p:cNvPr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0CDC999-E057-4941-8799-156BF4969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21F87-BCAB-46D9-BFED-5A2DA4409D5B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77FE994-CD50-4A94-8AB4-4B44D8002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3BC8F89-D0CA-4E79-895B-5C9145EB3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B22D4-71AE-4CAC-BC40-4495E656D6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1719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61F31-23B2-43D6-82B7-E1E7DFA53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95D5D-4EC3-43DD-B257-DA70FD56C654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BBB3FB-77BF-4B70-8979-590CD690B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BA543-9DB5-40BB-A45E-CC53A869E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31899-09BC-4AEE-A02E-EFDE2D9D60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889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593D8BB-3F3D-4D7F-A75D-AADAA1FBCD49}"/>
              </a:ext>
            </a:extLst>
          </p:cNvPr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12B832A-8A02-41EC-AB55-C3D3B77A6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56A2B-3490-4A88-91CB-F7BD79BD9BDD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0D12AA3-0DF7-4DA6-9B94-C1AA387DE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213CA9B-46E4-4FBA-AA7D-C5C2D65F0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677C1-C17C-4061-BFF5-011577F8B2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8340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9D4E0D-5B41-4084-AC3C-38910807D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D37A9-C256-4CFB-ADEF-0715F66610CB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D2F027D-A498-4628-8AF5-48CDEB37F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F9C2E53-5A6A-4392-A90D-8883A3578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038B5-3A46-42E9-AC71-C4D66291A1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10454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948D648-C221-4951-BA36-1604728D0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68A5B-1E73-4B9E-8E9D-BB5F09EB2DF3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8026109-1B7A-4B23-9D7D-13C9484B3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942D068-629D-415A-ACF2-2EE41DA0B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143DD-74E4-4D28-8F2A-618B7F5E06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28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7615A74-FCD4-445E-B062-47089DAD2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D2D3E-1EC3-462F-917B-027B1C0ECC72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12EA1CC-F759-4589-B315-0B457A65F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BE713F1-3D20-4B0C-9462-4C9BF96F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EA9A9-134E-47EE-89D0-ADA7FC7C4A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73454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6">
            <a:extLst>
              <a:ext uri="{FF2B5EF4-FFF2-40B4-BE49-F238E27FC236}">
                <a16:creationId xmlns:a16="http://schemas.microsoft.com/office/drawing/2014/main" id="{A45D5878-EEF7-46EE-9ADA-06146B5BB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FFAB4-D89F-459F-8C83-3142152D3ED2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63F77895-14D4-479C-BB21-84013552F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24E0CCDB-DDAC-4A65-9EFF-049DF1DE3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6DFD4-27BA-4201-A781-2A8B5AD024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28194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459E82E-4CB1-43BE-BB18-1FBACA45F446}"/>
              </a:ext>
            </a:extLst>
          </p:cNvPr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rgbClr val="242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99C76A4C-5161-4490-B312-3B5B4DF7CF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7E16B6DD-3324-4930-A664-B1A4BF4A671B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337676B2-7298-47A6-BB07-A23DA2BB0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</p:spPr>
        <p:txBody>
          <a:bodyPr/>
          <a:lstStyle>
            <a:lvl1pPr algn="l">
              <a:defRPr>
                <a:solidFill>
                  <a:srgbClr val="344068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C043244-F0EB-4738-89EC-4A6D55FD0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44068"/>
                </a:solidFill>
              </a:defRPr>
            </a:lvl1pPr>
          </a:lstStyle>
          <a:p>
            <a:pPr>
              <a:defRPr/>
            </a:pPr>
            <a:fld id="{A5AD03FD-0F37-41E2-A02F-05A34731C9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269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60CB678-70EE-436A-B209-F21A7CDB3BE3}"/>
              </a:ext>
            </a:extLst>
          </p:cNvPr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rgbClr val="242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1B6F5821-028A-4E05-8ADE-1FA7A9CA5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6CCA0-193D-43A2-80F6-F3A8AC0A6FA4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D49A6AC-BFDE-41B8-8D15-E9BEA8C86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377C8E8-D1EF-4395-B5DF-8D6B4CEFD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45E9F-624F-4A4E-878E-52E40123C4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5987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17B85-6DFD-4FC7-851B-2714B0123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13789-6E0B-4D4A-9F5E-026710736133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D1686-7104-4429-93AE-6EE03CE56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9EDE0-8885-422E-839A-849FF834F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32F93-235B-417C-A2F8-CC72144468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596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2C8527B-593F-4E78-BF69-3898E3509D99}"/>
              </a:ext>
            </a:extLst>
          </p:cNvPr>
          <p:cNvSpPr/>
          <p:nvPr/>
        </p:nvSpPr>
        <p:spPr>
          <a:xfrm>
            <a:off x="0" y="758825"/>
            <a:ext cx="2582863" cy="5330825"/>
          </a:xfrm>
          <a:prstGeom prst="rect">
            <a:avLst/>
          </a:prstGeom>
          <a:solidFill>
            <a:srgbClr val="242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A8B6CC-725C-4776-B1C3-6A61A2CEF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13" y="1123950"/>
            <a:ext cx="2211387" cy="460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CD8F2F9-B1E3-4B1E-AB99-E8FD7AB2C254}"/>
              </a:ext>
            </a:extLst>
          </p:cNvPr>
          <p:cNvSpPr/>
          <p:nvPr/>
        </p:nvSpPr>
        <p:spPr>
          <a:xfrm>
            <a:off x="8861425" y="758825"/>
            <a:ext cx="288925" cy="5330825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F4210147-3905-42D2-9BEC-E72A98EA90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901950" y="863600"/>
            <a:ext cx="548640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F0EBE-C224-498E-8141-0E171AC9C8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8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C7E00914-7877-4C7C-9077-D1653D91AFBF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140E8-81B4-443A-B57F-3AA4DC7314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01950" y="6356350"/>
            <a:ext cx="44338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14F32-4333-4BAF-9CEE-D8750914D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75600" y="6356350"/>
            <a:ext cx="114776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 b="1">
                <a:solidFill>
                  <a:srgbClr val="1CADE4"/>
                </a:solidFill>
              </a:defRPr>
            </a:lvl1pPr>
          </a:lstStyle>
          <a:p>
            <a:pPr>
              <a:defRPr/>
            </a:pPr>
            <a:fld id="{D6153B9A-8C56-4B21-A732-C3F8A7E9B4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95" r:id="rId7"/>
    <p:sldLayoutId id="2147484087" r:id="rId8"/>
    <p:sldLayoutId id="2147484096" r:id="rId9"/>
    <p:sldLayoutId id="2147484088" r:id="rId10"/>
    <p:sldLayoutId id="2147484089" r:id="rId11"/>
    <p:sldLayoutId id="2147484097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kern="1200" spc="-60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FFFFFF"/>
          </a:solidFill>
          <a:latin typeface="Corbel" panose="020B0503020204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FFFFFF"/>
          </a:solidFill>
          <a:latin typeface="Corbel" panose="020B0503020204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FFFFFF"/>
          </a:solidFill>
          <a:latin typeface="Corbel" panose="020B0503020204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FFFFFF"/>
          </a:solidFill>
          <a:latin typeface="Corbel" panose="020B0503020204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FFFFFF"/>
          </a:solidFill>
          <a:latin typeface="Corbel" panose="020B0503020204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FFFFFF"/>
          </a:solidFill>
          <a:latin typeface="Corbel" panose="020B0503020204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FFFFFF"/>
          </a:solidFill>
          <a:latin typeface="Corbel" panose="020B0503020204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rgbClr val="FFFFFF"/>
          </a:solidFill>
          <a:latin typeface="Corbel" panose="020B0503020204020204" pitchFamily="34" charset="0"/>
        </a:defRPr>
      </a:lvl9pPr>
    </p:titleStyle>
    <p:bodyStyle>
      <a:lvl1pPr marL="182563" indent="-182563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1900" kern="120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182563" algn="l" rtl="0" eaLnBrk="0" fontAlgn="base" hangingPunct="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700" kern="1200">
          <a:solidFill>
            <a:srgbClr val="595959"/>
          </a:solidFill>
          <a:latin typeface="+mn-lt"/>
          <a:ea typeface="+mn-ea"/>
          <a:cs typeface="+mn-cs"/>
        </a:defRPr>
      </a:lvl2pPr>
      <a:lvl3pPr marL="1143000" indent="-182563" algn="l" rtl="0" eaLnBrk="0" fontAlgn="base" hangingPunct="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500" kern="1200">
          <a:solidFill>
            <a:srgbClr val="595959"/>
          </a:solidFill>
          <a:latin typeface="+mn-lt"/>
          <a:ea typeface="+mn-ea"/>
          <a:cs typeface="+mn-cs"/>
        </a:defRPr>
      </a:lvl3pPr>
      <a:lvl4pPr marL="1600200" indent="-182563" algn="l" rtl="0" eaLnBrk="0" fontAlgn="base" hangingPunct="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300" kern="1200">
          <a:solidFill>
            <a:srgbClr val="595959"/>
          </a:solidFill>
          <a:latin typeface="+mn-lt"/>
          <a:ea typeface="+mn-ea"/>
          <a:cs typeface="+mn-cs"/>
        </a:defRPr>
      </a:lvl4pPr>
      <a:lvl5pPr marL="2057400" indent="-182563" algn="l" rtl="0" eaLnBrk="0" fontAlgn="base" hangingPunct="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300" kern="1200">
          <a:solidFill>
            <a:srgbClr val="595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B65CA0-BC8E-49DF-8BDE-C03EBE159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339" name="Text Placeholder 2">
            <a:extLst>
              <a:ext uri="{FF2B5EF4-FFF2-40B4-BE49-F238E27FC236}">
                <a16:creationId xmlns:a16="http://schemas.microsoft.com/office/drawing/2014/main" id="{7EFD2648-9436-4C9D-88EF-63389CA48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D96D2-56C7-4D89-BC21-29D75ED798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A1FC06AE-6253-4C32-9EB0-827AAA4BB22B}" type="datetimeFigureOut">
              <a:rPr lang="en-US"/>
              <a:pPr>
                <a:defRPr/>
              </a:pPr>
              <a:t>3/4/21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22889-BB7B-4C84-902E-08163DDF7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 cap="all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0FAB3-6A88-4A22-A9A7-2DF810B64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110B26D-03EE-4013-97A1-0BD3E4B92A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6CB6F3-C8BE-4DDD-A8D2-BB546728D672}"/>
              </a:ext>
            </a:extLst>
          </p:cNvPr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8" r:id="rId1"/>
    <p:sldLayoutId id="2147484099" r:id="rId2"/>
    <p:sldLayoutId id="2147484100" r:id="rId3"/>
    <p:sldLayoutId id="2147484090" r:id="rId4"/>
    <p:sldLayoutId id="2147484091" r:id="rId5"/>
    <p:sldLayoutId id="2147484092" r:id="rId6"/>
    <p:sldLayoutId id="2147484101" r:id="rId7"/>
    <p:sldLayoutId id="2147484102" r:id="rId8"/>
    <p:sldLayoutId id="2147484103" r:id="rId9"/>
    <p:sldLayoutId id="2147484093" r:id="rId10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jpeg"/><Relationship Id="rId5" Type="http://schemas.openxmlformats.org/officeDocument/2006/relationships/image" Target="../media/image2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video" Target="https://www.youtube.com/embed/485poamKIUM?feature=oembed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2.em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png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2.emf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14.xml"/><Relationship Id="rId1" Type="http://schemas.openxmlformats.org/officeDocument/2006/relationships/video" Target="https://www.youtube.com/embed/lsmXetVjgIw?feature=oembed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emf"/><Relationship Id="rId11" Type="http://schemas.openxmlformats.org/officeDocument/2006/relationships/image" Target="../media/image24.png"/><Relationship Id="rId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png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2.emf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2.emf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2.png"/><Relationship Id="rId4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9">
            <a:extLst>
              <a:ext uri="{FF2B5EF4-FFF2-40B4-BE49-F238E27FC236}">
                <a16:creationId xmlns:a16="http://schemas.microsoft.com/office/drawing/2014/main" id="{97B01249-050D-4B14-94D0-A729FE867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5"/>
          <a:stretch>
            <a:fillRect/>
          </a:stretch>
        </p:blipFill>
        <p:spPr bwMode="auto">
          <a:xfrm>
            <a:off x="0" y="1755775"/>
            <a:ext cx="9144000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Content Placeholder 29">
            <a:extLst>
              <a:ext uri="{FF2B5EF4-FFF2-40B4-BE49-F238E27FC236}">
                <a16:creationId xmlns:a16="http://schemas.microsoft.com/office/drawing/2014/main" id="{165B0194-3A12-41B7-B7D9-225D5F090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188" y="2347913"/>
            <a:ext cx="86836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marL="90488" indent="-90488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382588" indent="-182563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566738" indent="-182563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749300" indent="-182563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931863" indent="-182563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1389063" indent="-182563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1846263" indent="-182563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2303463" indent="-182563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2760663" indent="-182563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altLang="en-US" sz="4400" b="1" dirty="0">
                <a:solidFill>
                  <a:schemeClr val="bg1"/>
                </a:solidFill>
              </a:rPr>
              <a:t>Welcome </a:t>
            </a:r>
            <a:r>
              <a:rPr lang="en-US" altLang="en-US" sz="4400" b="1" dirty="0" err="1">
                <a:solidFill>
                  <a:schemeClr val="bg1"/>
                </a:solidFill>
              </a:rPr>
              <a:t>Wiseburn</a:t>
            </a:r>
            <a:r>
              <a:rPr lang="en-US" altLang="en-US" sz="4400" b="1" dirty="0">
                <a:solidFill>
                  <a:schemeClr val="bg1"/>
                </a:solidFill>
              </a:rPr>
              <a:t> Parents!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en-US" altLang="en-US" sz="2800" b="1" dirty="0">
                <a:solidFill>
                  <a:schemeClr val="bg1"/>
                </a:solidFill>
              </a:rPr>
              <a:t>Check-in at </a:t>
            </a:r>
            <a:r>
              <a:rPr lang="en-US" altLang="en-US" sz="2800" b="1" dirty="0">
                <a:solidFill>
                  <a:srgbClr val="CCCF19"/>
                </a:solidFill>
              </a:rPr>
              <a:t>rightatschool.com/districts/</a:t>
            </a:r>
            <a:r>
              <a:rPr lang="en-US" altLang="en-US" sz="2800" b="1" dirty="0" err="1">
                <a:solidFill>
                  <a:srgbClr val="CCCF19"/>
                </a:solidFill>
              </a:rPr>
              <a:t>wiseburn</a:t>
            </a:r>
            <a:r>
              <a:rPr lang="en-US" altLang="en-US" sz="2800" b="1" dirty="0">
                <a:solidFill>
                  <a:srgbClr val="CCCF19"/>
                </a:solidFill>
              </a:rPr>
              <a:t>-ca/</a:t>
            </a:r>
            <a:br>
              <a:rPr lang="en-US" altLang="en-US" sz="2800" b="1" dirty="0">
                <a:solidFill>
                  <a:srgbClr val="CCCF19"/>
                </a:solidFill>
              </a:rPr>
            </a:br>
            <a:r>
              <a:rPr lang="en-US" altLang="en-US" sz="2800" dirty="0">
                <a:solidFill>
                  <a:schemeClr val="bg1"/>
                </a:solidFill>
              </a:rPr>
              <a:t>to be entered to win </a:t>
            </a:r>
            <a:r>
              <a:rPr lang="en-US" altLang="en-US" sz="2800" b="1" dirty="0">
                <a:solidFill>
                  <a:schemeClr val="bg1"/>
                </a:solidFill>
              </a:rPr>
              <a:t>FREE REGISTRATION!</a:t>
            </a:r>
            <a:endParaRPr lang="en-US" altLang="en-US" sz="2800" b="1" i="1" dirty="0">
              <a:solidFill>
                <a:schemeClr val="bg1"/>
              </a:solidFill>
            </a:endParaRPr>
          </a:p>
        </p:txBody>
      </p:sp>
      <p:pic>
        <p:nvPicPr>
          <p:cNvPr id="26628" name="Picture 11">
            <a:extLst>
              <a:ext uri="{FF2B5EF4-FFF2-40B4-BE49-F238E27FC236}">
                <a16:creationId xmlns:a16="http://schemas.microsoft.com/office/drawing/2014/main" id="{A6D5304C-40B7-4709-92C3-8F4E77400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581" y="1972470"/>
            <a:ext cx="8890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7" descr="A person holding a baby posing for the camera&#10;&#10;Description automatically generated">
            <a:extLst>
              <a:ext uri="{FF2B5EF4-FFF2-40B4-BE49-F238E27FC236}">
                <a16:creationId xmlns:a16="http://schemas.microsoft.com/office/drawing/2014/main" id="{27B2DFA2-CDB9-4C73-8BAC-EA14177EF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84725"/>
            <a:ext cx="914400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07C0381-D76E-44C7-ABF8-DF6343F637E6}"/>
              </a:ext>
            </a:extLst>
          </p:cNvPr>
          <p:cNvSpPr/>
          <p:nvPr/>
        </p:nvSpPr>
        <p:spPr>
          <a:xfrm rot="5400000" flipH="1">
            <a:off x="4548981" y="2891632"/>
            <a:ext cx="46037" cy="4572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Google Shape;96;p17">
            <a:extLst>
              <a:ext uri="{FF2B5EF4-FFF2-40B4-BE49-F238E27FC236}">
                <a16:creationId xmlns:a16="http://schemas.microsoft.com/office/drawing/2014/main" id="{23BB7744-F3FA-F245-B195-E43E1FAFF4E9}"/>
              </a:ext>
            </a:extLst>
          </p:cNvPr>
          <p:cNvSpPr/>
          <p:nvPr/>
        </p:nvSpPr>
        <p:spPr>
          <a:xfrm>
            <a:off x="4390283" y="403549"/>
            <a:ext cx="1069239" cy="73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Arial"/>
              <a:buNone/>
              <a:tabLst/>
              <a:defRPr/>
            </a:pPr>
            <a:r>
              <a:rPr kumimoji="0" lang="en" sz="6600" u="none" strike="noStrike" kern="0" cap="none" spc="0" normalizeH="0" baseline="0" noProof="0" dirty="0">
                <a:ln>
                  <a:noFill/>
                </a:ln>
                <a:solidFill>
                  <a:srgbClr val="727097">
                    <a:alpha val="62000"/>
                  </a:srgbClr>
                </a:solidFill>
                <a:effectLst/>
                <a:uLnTx/>
                <a:uFillTx/>
                <a:latin typeface="Arial Black" panose="020B0604020202020204" pitchFamily="34" charset="0"/>
                <a:ea typeface="Calibri"/>
                <a:cs typeface="Arial Black" panose="020B0604020202020204" pitchFamily="34" charset="0"/>
                <a:sym typeface="Calibri"/>
              </a:rPr>
              <a:t>&amp;</a:t>
            </a:r>
            <a:endParaRPr kumimoji="0" sz="6600" u="none" strike="noStrike" kern="0" cap="none" spc="0" normalizeH="0" baseline="0" noProof="0" dirty="0">
              <a:ln>
                <a:noFill/>
              </a:ln>
              <a:solidFill>
                <a:srgbClr val="727097">
                  <a:alpha val="62000"/>
                </a:srgbClr>
              </a:solidFill>
              <a:effectLst/>
              <a:uLnTx/>
              <a:uFillTx/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42D16C53-BF82-9D4C-9ED0-A681A6EA44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214" y="325843"/>
            <a:ext cx="2281785" cy="1222899"/>
          </a:xfrm>
          <a:prstGeom prst="rect">
            <a:avLst/>
          </a:prstGeom>
        </p:spPr>
      </p:pic>
      <p:pic>
        <p:nvPicPr>
          <p:cNvPr id="3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97292E55-95E6-7148-B57F-83AA0C1C86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147" y="377832"/>
            <a:ext cx="1107921" cy="111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508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9">
            <a:extLst>
              <a:ext uri="{FF2B5EF4-FFF2-40B4-BE49-F238E27FC236}">
                <a16:creationId xmlns:a16="http://schemas.microsoft.com/office/drawing/2014/main" id="{C1E5C178-71E1-484A-BD82-22768E93D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5"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Content Placeholder 2">
            <a:extLst>
              <a:ext uri="{FF2B5EF4-FFF2-40B4-BE49-F238E27FC236}">
                <a16:creationId xmlns:a16="http://schemas.microsoft.com/office/drawing/2014/main" id="{72CE0556-2B7A-4F87-984B-6F4992FB94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79463" y="2076450"/>
            <a:ext cx="7767637" cy="477202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CCCF19"/>
              </a:buClr>
              <a:buFont typeface="Arial" panose="020B0604020202020204" pitchFamily="34" charset="0"/>
              <a:buChar char="•"/>
            </a:pPr>
            <a:r>
              <a:rPr lang="en-US" altLang="en-US" sz="2200" b="1" dirty="0">
                <a:solidFill>
                  <a:schemeClr val="bg1"/>
                </a:solidFill>
              </a:rPr>
              <a:t> </a:t>
            </a:r>
            <a:r>
              <a:rPr lang="en-US" altLang="en-US" sz="2400" b="1" dirty="0">
                <a:solidFill>
                  <a:schemeClr val="bg1"/>
                </a:solidFill>
              </a:rPr>
              <a:t>Who is Right At School?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CCCF19"/>
              </a:buClr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chemeClr val="bg1"/>
                </a:solidFill>
              </a:rPr>
              <a:t> What Makes Right At School Different?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CCCF19"/>
              </a:buClr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chemeClr val="bg1"/>
                </a:solidFill>
              </a:rPr>
              <a:t> 2020-21 Tuition/Fees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CCCF19"/>
              </a:buClr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chemeClr val="bg1"/>
                </a:solidFill>
              </a:rPr>
              <a:t> Safety is #1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CCCF19"/>
              </a:buClr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chemeClr val="bg1"/>
                </a:solidFill>
              </a:rPr>
              <a:t> Curriculum / Daily Schedule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CCCF19"/>
              </a:buClr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chemeClr val="bg1"/>
                </a:solidFill>
              </a:rPr>
              <a:t> Our Staff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CCCF19"/>
              </a:buClr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chemeClr val="bg1"/>
                </a:solidFill>
              </a:rPr>
              <a:t>Questions / Discussion</a:t>
            </a:r>
          </a:p>
        </p:txBody>
      </p:sp>
      <p:sp>
        <p:nvSpPr>
          <p:cNvPr id="7" name="Google Shape;112;p14">
            <a:extLst>
              <a:ext uri="{FF2B5EF4-FFF2-40B4-BE49-F238E27FC236}">
                <a16:creationId xmlns:a16="http://schemas.microsoft.com/office/drawing/2014/main" id="{A513D1FA-F5F9-48D2-836B-1F85E11C692B}"/>
              </a:ext>
            </a:extLst>
          </p:cNvPr>
          <p:cNvSpPr txBox="1">
            <a:spLocks/>
          </p:cNvSpPr>
          <p:nvPr/>
        </p:nvSpPr>
        <p:spPr>
          <a:xfrm>
            <a:off x="639763" y="595313"/>
            <a:ext cx="7543800" cy="1389062"/>
          </a:xfrm>
          <a:prstGeom prst="rect">
            <a:avLst/>
          </a:prstGeom>
        </p:spPr>
        <p:txBody>
          <a:bodyPr spcFirstLastPara="1" lIns="91425" tIns="45700" rIns="91425" bIns="45700" anchor="b"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Clr>
                <a:srgbClr val="1C6294"/>
              </a:buClr>
              <a:buSzPts val="3600"/>
              <a:defRPr/>
            </a:pPr>
            <a:r>
              <a:rPr lang="en-US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Tonight’s Topics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5CA703-E2E8-4CD1-9BB5-5FAF8D25275E}"/>
              </a:ext>
            </a:extLst>
          </p:cNvPr>
          <p:cNvSpPr/>
          <p:nvPr/>
        </p:nvSpPr>
        <p:spPr>
          <a:xfrm>
            <a:off x="0" y="1385888"/>
            <a:ext cx="128588" cy="506412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679" name="Picture 2">
            <a:extLst>
              <a:ext uri="{FF2B5EF4-FFF2-40B4-BE49-F238E27FC236}">
                <a16:creationId xmlns:a16="http://schemas.microsoft.com/office/drawing/2014/main" id="{A45A6A97-1078-4AF6-8E2F-05D1450F2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2888"/>
            <a:ext cx="1463675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11">
            <a:extLst>
              <a:ext uri="{FF2B5EF4-FFF2-40B4-BE49-F238E27FC236}">
                <a16:creationId xmlns:a16="http://schemas.microsoft.com/office/drawing/2014/main" id="{92253511-E8C2-4BDC-B141-0BACF9680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275" y="952500"/>
            <a:ext cx="8890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9" descr="IMG_5240.JPG">
            <a:extLst>
              <a:ext uri="{FF2B5EF4-FFF2-40B4-BE49-F238E27FC236}">
                <a16:creationId xmlns:a16="http://schemas.microsoft.com/office/drawing/2014/main" id="{483AAE5C-C4C9-4A84-A478-C4D00C4F3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3848023"/>
            <a:ext cx="3721100" cy="270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9">
            <a:extLst>
              <a:ext uri="{FF2B5EF4-FFF2-40B4-BE49-F238E27FC236}">
                <a16:creationId xmlns:a16="http://schemas.microsoft.com/office/drawing/2014/main" id="{B317181D-0F9C-4ECE-9D79-853FEB12B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5"/>
          <a:stretch>
            <a:fillRect/>
          </a:stretch>
        </p:blipFill>
        <p:spPr bwMode="auto">
          <a:xfrm>
            <a:off x="0" y="1981200"/>
            <a:ext cx="9144000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E0F776-5DA5-4C34-8793-ACD31DCC3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42950"/>
            <a:ext cx="7543800" cy="10842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24205E"/>
                </a:solidFill>
                <a:latin typeface="+mn-lt"/>
              </a:rPr>
              <a:t>Who is Right At School?</a:t>
            </a:r>
          </a:p>
        </p:txBody>
      </p:sp>
      <p:sp>
        <p:nvSpPr>
          <p:cNvPr id="30723" name="Content Placeholder 8">
            <a:extLst>
              <a:ext uri="{FF2B5EF4-FFF2-40B4-BE49-F238E27FC236}">
                <a16:creationId xmlns:a16="http://schemas.microsoft.com/office/drawing/2014/main" id="{883F1B13-2ACB-4B17-BFAE-645AE1205E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2322513"/>
            <a:ext cx="4087813" cy="3298825"/>
          </a:xfrm>
        </p:spPr>
        <p:txBody>
          <a:bodyPr/>
          <a:lstStyle/>
          <a:p>
            <a:pPr marL="0" indent="0" eaLnBrk="1" hangingPunct="1">
              <a:buFont typeface="Calibri" panose="020F0502020204030204" pitchFamily="34" charset="0"/>
              <a:buNone/>
            </a:pPr>
            <a:r>
              <a:rPr lang="en-US" altLang="en-US" sz="3600" b="1" dirty="0">
                <a:solidFill>
                  <a:srgbClr val="CCCF19"/>
                </a:solidFill>
              </a:rPr>
              <a:t>Our Mission</a:t>
            </a:r>
            <a:endParaRPr lang="en-US" altLang="en-US" sz="1000" b="1" i="1" dirty="0">
              <a:solidFill>
                <a:schemeClr val="bg1"/>
              </a:solidFill>
            </a:endParaRPr>
          </a:p>
          <a:p>
            <a:pPr marL="0" lvl="1" indent="0" eaLnBrk="1" hangingPunct="1">
              <a:buFont typeface="Calibri" panose="020F0502020204030204" pitchFamily="34" charset="0"/>
              <a:buNone/>
            </a:pPr>
            <a:r>
              <a:rPr lang="en-US" altLang="en-US" sz="2800" b="1" i="1" dirty="0">
                <a:solidFill>
                  <a:schemeClr val="bg1"/>
                </a:solidFill>
              </a:rPr>
              <a:t>To inspire a love of </a:t>
            </a:r>
            <a:r>
              <a:rPr lang="en-US" altLang="en-US" sz="2600" b="1" i="1" dirty="0">
                <a:solidFill>
                  <a:schemeClr val="bg1"/>
                </a:solidFill>
              </a:rPr>
              <a:t>learning, support schools, and give parents peace of mind.</a:t>
            </a:r>
          </a:p>
        </p:txBody>
      </p:sp>
      <p:pic>
        <p:nvPicPr>
          <p:cNvPr id="30724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1DF3CE01-59ED-4C0D-90A1-6DA41FECA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309563"/>
            <a:ext cx="16446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FE77CCD-3DDE-441C-A710-82801AF9B5F7}"/>
              </a:ext>
            </a:extLst>
          </p:cNvPr>
          <p:cNvSpPr/>
          <p:nvPr/>
        </p:nvSpPr>
        <p:spPr>
          <a:xfrm>
            <a:off x="0" y="2476500"/>
            <a:ext cx="128588" cy="506413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group of people standing in the grass&#10;&#10;Description automatically generated">
            <a:extLst>
              <a:ext uri="{FF2B5EF4-FFF2-40B4-BE49-F238E27FC236}">
                <a16:creationId xmlns:a16="http://schemas.microsoft.com/office/drawing/2014/main" id="{1C25B268-B2BD-4043-8A34-347A1582D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0" y="2476500"/>
            <a:ext cx="47625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D96FECF5-CE67-4F79-A2D6-B7C6C9D0A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254500"/>
            <a:ext cx="2984500" cy="298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F4307-EF23-4596-A19E-641502585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63383"/>
            <a:ext cx="6229350" cy="17367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24205E"/>
                </a:solidFill>
                <a:latin typeface="+mn-lt"/>
              </a:rPr>
              <a:t>A Day in the Life with Right At School</a:t>
            </a:r>
          </a:p>
        </p:txBody>
      </p:sp>
      <p:pic>
        <p:nvPicPr>
          <p:cNvPr id="32770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0020B215-E4A8-4F56-AE22-89D52B724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309563"/>
            <a:ext cx="16446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11">
            <a:extLst>
              <a:ext uri="{FF2B5EF4-FFF2-40B4-BE49-F238E27FC236}">
                <a16:creationId xmlns:a16="http://schemas.microsoft.com/office/drawing/2014/main" id="{3228C30C-7DEA-4BFA-8F74-55ECB8F74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50" y="479425"/>
            <a:ext cx="8890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3E3F4B-A55A-403E-920C-925801430CC9}"/>
              </a:ext>
            </a:extLst>
          </p:cNvPr>
          <p:cNvSpPr/>
          <p:nvPr/>
        </p:nvSpPr>
        <p:spPr>
          <a:xfrm>
            <a:off x="0" y="1001713"/>
            <a:ext cx="128588" cy="5080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CC5135-69B1-734E-A7AE-9262B5DB749C}"/>
              </a:ext>
            </a:extLst>
          </p:cNvPr>
          <p:cNvSpPr txBox="1"/>
          <p:nvPr/>
        </p:nvSpPr>
        <p:spPr>
          <a:xfrm>
            <a:off x="2008682" y="36126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Online Media 6" descr="Keeping Programs Safe and Fun">
            <a:hlinkClick r:id="" action="ppaction://media"/>
            <a:extLst>
              <a:ext uri="{FF2B5EF4-FFF2-40B4-BE49-F238E27FC236}">
                <a16:creationId xmlns:a16="http://schemas.microsoft.com/office/drawing/2014/main" id="{CB7850A0-0C90-D34B-9C3E-241ED5C23BB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809469" y="2434027"/>
            <a:ext cx="7495082" cy="394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9">
            <a:extLst>
              <a:ext uri="{FF2B5EF4-FFF2-40B4-BE49-F238E27FC236}">
                <a16:creationId xmlns:a16="http://schemas.microsoft.com/office/drawing/2014/main" id="{8102360A-5E36-4C2C-8701-3E4E5C58A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258EB68-372B-4D04-BA57-7D5F202B0C83}"/>
              </a:ext>
            </a:extLst>
          </p:cNvPr>
          <p:cNvSpPr/>
          <p:nvPr/>
        </p:nvSpPr>
        <p:spPr>
          <a:xfrm>
            <a:off x="0" y="1380490"/>
            <a:ext cx="128588" cy="5080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DC7151-6BEF-4B7E-B021-FE881BD10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1345565"/>
            <a:ext cx="7451725" cy="10858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500" b="1" dirty="0">
                <a:solidFill>
                  <a:schemeClr val="bg1"/>
                </a:solidFill>
                <a:latin typeface="+mn-lt"/>
              </a:rPr>
              <a:t>What makes Right At School different?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3528E7E-F3B7-45B3-8AEB-EAB9A6763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6" y="2593340"/>
            <a:ext cx="7629990" cy="3649663"/>
          </a:xfrm>
        </p:spPr>
        <p:txBody>
          <a:bodyPr rtlCol="0">
            <a:noAutofit/>
          </a:bodyPr>
          <a:lstStyle/>
          <a:p>
            <a:pPr marL="91440" indent="-91440" eaLnBrk="1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CCF19"/>
              </a:buClr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chemeClr val="bg1"/>
                </a:solidFill>
              </a:rPr>
              <a:t>  Dedicated local Area Managers &amp; Regional Director</a:t>
            </a:r>
          </a:p>
          <a:p>
            <a:pPr marL="91440" indent="-91440" eaLnBrk="1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CCF19"/>
              </a:buClr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chemeClr val="bg1"/>
                </a:solidFill>
              </a:rPr>
              <a:t>  Highly qualified staff</a:t>
            </a:r>
          </a:p>
          <a:p>
            <a:pPr marL="91440" indent="-91440" eaLnBrk="1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CCF19"/>
              </a:buClr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chemeClr val="bg1"/>
                </a:solidFill>
              </a:rPr>
              <a:t>  Health and Safety Practices</a:t>
            </a:r>
          </a:p>
          <a:p>
            <a:pPr marL="91440" indent="-91440" eaLnBrk="1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CCF19"/>
              </a:buClr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chemeClr val="bg1"/>
                </a:solidFill>
              </a:rPr>
              <a:t>  Curriculum aligned to academic standards that offer a continuum of services</a:t>
            </a:r>
          </a:p>
          <a:p>
            <a:pPr marL="91440" indent="-91440" eaLnBrk="1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CCF19"/>
              </a:buClr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chemeClr val="bg1"/>
                </a:solidFill>
              </a:rPr>
              <a:t>  Open for late start, early release, non-school days, break weeks, and summer</a:t>
            </a:r>
          </a:p>
          <a:p>
            <a:pPr marL="91440" indent="-91440" eaLnBrk="1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CCF19"/>
              </a:buClr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chemeClr val="bg1"/>
                </a:solidFill>
              </a:rPr>
              <a:t>  Flexible 1-5 day options for families</a:t>
            </a:r>
          </a:p>
          <a:p>
            <a:pPr marL="91440" indent="-91440" eaLnBrk="1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CCF19"/>
              </a:buClr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chemeClr val="bg1"/>
                </a:solidFill>
              </a:rPr>
              <a:t>  Discounts for siblings and free or reduced lunch families</a:t>
            </a:r>
          </a:p>
          <a:p>
            <a:pPr marL="91440" indent="-91440" eaLnBrk="1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CCF19"/>
              </a:buClr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chemeClr val="bg1"/>
                </a:solidFill>
              </a:rPr>
              <a:t>  Convenient online Parent Portal for payment &amp; schedule changes</a:t>
            </a:r>
          </a:p>
          <a:p>
            <a:pPr marL="91440" indent="-91440" eaLnBrk="1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CCF19"/>
              </a:buClr>
              <a:buFont typeface="Arial" panose="020B0604020202020204" pitchFamily="34" charset="0"/>
              <a:buChar char="•"/>
              <a:defRPr/>
            </a:pPr>
            <a:r>
              <a:rPr lang="en-US" sz="1800" b="1" dirty="0">
                <a:solidFill>
                  <a:schemeClr val="bg1"/>
                </a:solidFill>
              </a:rPr>
              <a:t>  Full Customer Service Department in addition to on-site staff  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CCF19"/>
              </a:buClr>
              <a:buNone/>
              <a:defRPr/>
            </a:pPr>
            <a:endParaRPr lang="en-US" sz="1800" b="1" i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4822" name="Picture 2">
            <a:extLst>
              <a:ext uri="{FF2B5EF4-FFF2-40B4-BE49-F238E27FC236}">
                <a16:creationId xmlns:a16="http://schemas.microsoft.com/office/drawing/2014/main" id="{6DACA4E1-EE00-4EAF-A55D-58E6B2FF8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" y="311626"/>
            <a:ext cx="1463675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9">
            <a:extLst>
              <a:ext uri="{FF2B5EF4-FFF2-40B4-BE49-F238E27FC236}">
                <a16:creationId xmlns:a16="http://schemas.microsoft.com/office/drawing/2014/main" id="{890ED5BF-ECA9-40F3-B861-3BEE7278E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5"/>
          <a:stretch>
            <a:fillRect/>
          </a:stretch>
        </p:blipFill>
        <p:spPr bwMode="auto">
          <a:xfrm>
            <a:off x="0" y="1498862"/>
            <a:ext cx="9144000" cy="535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BDA303A-A41C-4140-B5E1-EAEDA5402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463" y="389952"/>
            <a:ext cx="8688387" cy="9794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b="1" dirty="0">
                <a:solidFill>
                  <a:srgbClr val="24205E"/>
                </a:solidFill>
                <a:latin typeface="+mn-lt"/>
              </a:rPr>
              <a:t>Schedules &amp; Pricing</a:t>
            </a:r>
            <a:br>
              <a:rPr lang="en-US" sz="3600" b="1" dirty="0">
                <a:solidFill>
                  <a:srgbClr val="24205E"/>
                </a:solidFill>
                <a:latin typeface="+mn-lt"/>
              </a:rPr>
            </a:br>
            <a:r>
              <a:rPr lang="en-US" sz="3600" b="1" dirty="0">
                <a:solidFill>
                  <a:srgbClr val="00809E"/>
                </a:solidFill>
                <a:latin typeface="+mn-lt"/>
              </a:rPr>
              <a:t>Hybrid Before &amp; After School Care</a:t>
            </a:r>
            <a:endParaRPr lang="en-US" sz="3600" b="1" i="1" dirty="0">
              <a:solidFill>
                <a:srgbClr val="24205E"/>
              </a:solidFill>
              <a:latin typeface="+mn-lt"/>
            </a:endParaRPr>
          </a:p>
        </p:txBody>
      </p:sp>
      <p:sp>
        <p:nvSpPr>
          <p:cNvPr id="36873" name="Rectangle 10">
            <a:extLst>
              <a:ext uri="{FF2B5EF4-FFF2-40B4-BE49-F238E27FC236}">
                <a16:creationId xmlns:a16="http://schemas.microsoft.com/office/drawing/2014/main" id="{4FB26AAD-AD55-49A1-AFD1-B89772EF3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84" y="1926165"/>
            <a:ext cx="2049463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Before School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7:00am–8:30am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altLang="en-US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 Days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$40/week</a:t>
            </a: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Days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$30/week</a:t>
            </a: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Days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$20/week</a:t>
            </a: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Day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$10/week</a:t>
            </a:r>
          </a:p>
        </p:txBody>
      </p:sp>
      <p:sp>
        <p:nvSpPr>
          <p:cNvPr id="36874" name="Rectangle 14">
            <a:extLst>
              <a:ext uri="{FF2B5EF4-FFF2-40B4-BE49-F238E27FC236}">
                <a16:creationId xmlns:a16="http://schemas.microsoft.com/office/drawing/2014/main" id="{F47F37B5-2F18-463C-BAE4-973D00C8E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8114" y="1926165"/>
            <a:ext cx="3108129" cy="3242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School Day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altLang="en-US" sz="1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8:30am–12:30pm or 11:00am–3:00pm</a:t>
            </a:r>
          </a:p>
          <a:p>
            <a:pPr>
              <a:spcAft>
                <a:spcPts val="1000"/>
              </a:spcAft>
            </a:pPr>
            <a:br>
              <a:rPr lang="en-US" altLang="en-US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 Days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$120/week</a:t>
            </a: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Days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$90/week</a:t>
            </a: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Days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$60/week</a:t>
            </a: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Day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$30/week</a:t>
            </a:r>
          </a:p>
        </p:txBody>
      </p:sp>
      <p:sp>
        <p:nvSpPr>
          <p:cNvPr id="36875" name="Rectangle 16">
            <a:extLst>
              <a:ext uri="{FF2B5EF4-FFF2-40B4-BE49-F238E27FC236}">
                <a16:creationId xmlns:a16="http://schemas.microsoft.com/office/drawing/2014/main" id="{E649776E-8311-49A1-841D-09530163C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1446" y="1900342"/>
            <a:ext cx="2927350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After School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altLang="en-US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3:00pm–6:00pm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altLang="en-US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 Days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$80/week</a:t>
            </a: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Days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$60/week</a:t>
            </a: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Days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$40/week</a:t>
            </a: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Day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$20/week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DA740C-F1FE-4324-9856-1BE2AF37811E}"/>
              </a:ext>
            </a:extLst>
          </p:cNvPr>
          <p:cNvSpPr/>
          <p:nvPr/>
        </p:nvSpPr>
        <p:spPr>
          <a:xfrm rot="5400000" flipH="1">
            <a:off x="1085946" y="2380984"/>
            <a:ext cx="46037" cy="4572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B71ADE-E4F8-4E92-8D54-1DDB24534412}"/>
              </a:ext>
            </a:extLst>
          </p:cNvPr>
          <p:cNvSpPr/>
          <p:nvPr/>
        </p:nvSpPr>
        <p:spPr>
          <a:xfrm rot="5400000" flipH="1">
            <a:off x="3311009" y="2357965"/>
            <a:ext cx="46037" cy="4572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C0FABC-2AD8-48BA-9D2F-04D439CF0725}"/>
              </a:ext>
            </a:extLst>
          </p:cNvPr>
          <p:cNvSpPr/>
          <p:nvPr/>
        </p:nvSpPr>
        <p:spPr>
          <a:xfrm rot="5400000" flipH="1">
            <a:off x="6451639" y="2355161"/>
            <a:ext cx="46037" cy="4572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8" name="TextBox 11">
            <a:extLst>
              <a:ext uri="{FF2B5EF4-FFF2-40B4-BE49-F238E27FC236}">
                <a16:creationId xmlns:a16="http://schemas.microsoft.com/office/drawing/2014/main" id="{A1263176-7EEF-49F0-BECA-AA93EDFFF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15900"/>
            <a:ext cx="9143999" cy="1242099"/>
          </a:xfrm>
          <a:prstGeom prst="rect">
            <a:avLst/>
          </a:prstGeom>
          <a:solidFill>
            <a:srgbClr val="00809E"/>
          </a:solidFill>
          <a:ln>
            <a:noFill/>
          </a:ln>
        </p:spPr>
        <p:txBody>
          <a:bodyPr lIns="0" tIns="0" rIns="0" bIns="182880" anchor="ctr" anchorCtr="0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Aft>
                <a:spcPts val="500"/>
              </a:spcAft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Discounts:</a:t>
            </a:r>
          </a:p>
          <a:p>
            <a:pPr marL="0" lvl="1" algn="ctr"/>
            <a: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Sibling: 10% off   •  Free/Reduced Lunch: 20% off</a:t>
            </a:r>
          </a:p>
        </p:txBody>
      </p:sp>
      <p:pic>
        <p:nvPicPr>
          <p:cNvPr id="27" name="Picture 7">
            <a:extLst>
              <a:ext uri="{FF2B5EF4-FFF2-40B4-BE49-F238E27FC236}">
                <a16:creationId xmlns:a16="http://schemas.microsoft.com/office/drawing/2014/main" id="{B1DEDA50-6A76-514E-9DC3-2B770762D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30" y="407427"/>
            <a:ext cx="1452045" cy="71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158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4407B6-A265-464E-8B4C-853C3797B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8" b="10528"/>
          <a:stretch/>
        </p:blipFill>
        <p:spPr>
          <a:xfrm>
            <a:off x="-1" y="4781349"/>
            <a:ext cx="9144000" cy="4153301"/>
          </a:xfrm>
          <a:prstGeom prst="rect">
            <a:avLst/>
          </a:prstGeom>
        </p:spPr>
      </p:pic>
      <p:pic>
        <p:nvPicPr>
          <p:cNvPr id="36866" name="Picture 29">
            <a:extLst>
              <a:ext uri="{FF2B5EF4-FFF2-40B4-BE49-F238E27FC236}">
                <a16:creationId xmlns:a16="http://schemas.microsoft.com/office/drawing/2014/main" id="{890ED5BF-ECA9-40F3-B861-3BEE7278E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5"/>
          <a:stretch>
            <a:fillRect/>
          </a:stretch>
        </p:blipFill>
        <p:spPr bwMode="auto">
          <a:xfrm>
            <a:off x="0" y="2045617"/>
            <a:ext cx="9144000" cy="218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BDA303A-A41C-4140-B5E1-EAEDA5402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806" y="936707"/>
            <a:ext cx="8688387" cy="97948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24205E"/>
                </a:solidFill>
                <a:latin typeface="+mn-lt"/>
              </a:rPr>
              <a:t>Schedules &amp; Pricing</a:t>
            </a:r>
            <a:br>
              <a:rPr lang="en-US" sz="3600" b="1" dirty="0">
                <a:solidFill>
                  <a:srgbClr val="24205E"/>
                </a:solidFill>
                <a:latin typeface="+mn-lt"/>
              </a:rPr>
            </a:br>
            <a:r>
              <a:rPr lang="en-US" sz="3600" b="1" dirty="0">
                <a:solidFill>
                  <a:srgbClr val="00809E"/>
                </a:solidFill>
                <a:latin typeface="+mn-lt"/>
              </a:rPr>
              <a:t>Asynchronous Learning Days</a:t>
            </a:r>
            <a:endParaRPr lang="en-US" sz="3600" b="1" i="1" dirty="0">
              <a:solidFill>
                <a:srgbClr val="24205E"/>
              </a:solidFill>
              <a:latin typeface="+mn-lt"/>
            </a:endParaRPr>
          </a:p>
        </p:txBody>
      </p:sp>
      <p:sp>
        <p:nvSpPr>
          <p:cNvPr id="36873" name="Rectangle 10">
            <a:extLst>
              <a:ext uri="{FF2B5EF4-FFF2-40B4-BE49-F238E27FC236}">
                <a16:creationId xmlns:a16="http://schemas.microsoft.com/office/drawing/2014/main" id="{4FB26AAD-AD55-49A1-AFD1-B89772EF3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84" y="2472920"/>
            <a:ext cx="2049463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Morning</a:t>
            </a:r>
            <a:br>
              <a:rPr lang="en-U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7:00am–11:00am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altLang="en-US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Day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$30/week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DA740C-F1FE-4324-9856-1BE2AF37811E}"/>
              </a:ext>
            </a:extLst>
          </p:cNvPr>
          <p:cNvSpPr/>
          <p:nvPr/>
        </p:nvSpPr>
        <p:spPr>
          <a:xfrm rot="5400000" flipH="1">
            <a:off x="1076519" y="2927739"/>
            <a:ext cx="46037" cy="4572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8" name="TextBox 11">
            <a:extLst>
              <a:ext uri="{FF2B5EF4-FFF2-40B4-BE49-F238E27FC236}">
                <a16:creationId xmlns:a16="http://schemas.microsoft.com/office/drawing/2014/main" id="{A1263176-7EEF-49F0-BECA-AA93EDFFF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31196"/>
            <a:ext cx="9143999" cy="976072"/>
          </a:xfrm>
          <a:prstGeom prst="rect">
            <a:avLst/>
          </a:prstGeom>
          <a:solidFill>
            <a:srgbClr val="00809E"/>
          </a:solidFill>
          <a:ln>
            <a:noFill/>
          </a:ln>
        </p:spPr>
        <p:txBody>
          <a:bodyPr lIns="0" tIns="0" rIns="0" bIns="91440" anchor="ctr" anchorCtr="0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Aft>
                <a:spcPts val="500"/>
              </a:spcAft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Discounts:</a:t>
            </a:r>
          </a:p>
          <a:p>
            <a:pPr marL="0" lvl="1" algn="ctr"/>
            <a: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Sibling: 10% off   •  Free/Reduced Lunch: 20% off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BA0FB-BE1C-5A4A-8ABD-5D9583BA2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6500" y="2472920"/>
            <a:ext cx="2049463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Afternoon</a:t>
            </a:r>
            <a:br>
              <a:rPr lang="en-U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11:00am-3:00pm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altLang="en-US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Day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$30/week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63DA7C-D7F8-EC4C-B0C5-729F7FEA57DB}"/>
              </a:ext>
            </a:extLst>
          </p:cNvPr>
          <p:cNvSpPr/>
          <p:nvPr/>
        </p:nvSpPr>
        <p:spPr>
          <a:xfrm rot="5400000" flipH="1">
            <a:off x="3122135" y="2927739"/>
            <a:ext cx="46037" cy="4572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0A7D22-3FB0-A744-A745-4CC1B9732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9569" y="2472920"/>
            <a:ext cx="2049463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All Day</a:t>
            </a:r>
            <a:br>
              <a:rPr lang="en-U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7:00am–3:00pm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altLang="en-US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Day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$55/week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65F18B-9F85-064F-9A4E-85A074476DE0}"/>
              </a:ext>
            </a:extLst>
          </p:cNvPr>
          <p:cNvSpPr/>
          <p:nvPr/>
        </p:nvSpPr>
        <p:spPr>
          <a:xfrm rot="5400000" flipH="1">
            <a:off x="5045204" y="2927739"/>
            <a:ext cx="46037" cy="4572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2AC3B7-84EC-0B48-9881-233F8604D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479" y="2472920"/>
            <a:ext cx="2049463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After Hours</a:t>
            </a:r>
            <a:br>
              <a:rPr lang="en-US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3:00pm–6:00pm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endParaRPr lang="en-US" altLang="en-US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1000"/>
              </a:spcAft>
            </a:pPr>
            <a:r>
              <a:rPr lang="en-US" altLang="en-US" sz="1600" b="1" dirty="0">
                <a:solidFill>
                  <a:srgbClr val="CCCF1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Day / Week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$20/week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4D6ACA-0B3E-A143-BDC0-3578E8ABCA3F}"/>
              </a:ext>
            </a:extLst>
          </p:cNvPr>
          <p:cNvSpPr/>
          <p:nvPr/>
        </p:nvSpPr>
        <p:spPr>
          <a:xfrm rot="5400000" flipH="1">
            <a:off x="7053114" y="2927739"/>
            <a:ext cx="46037" cy="4572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7">
            <a:extLst>
              <a:ext uri="{FF2B5EF4-FFF2-40B4-BE49-F238E27FC236}">
                <a16:creationId xmlns:a16="http://schemas.microsoft.com/office/drawing/2014/main" id="{B2AF9144-5EDB-9745-AA83-3AE22C101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30" y="407427"/>
            <a:ext cx="1452045" cy="71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541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9">
            <a:extLst>
              <a:ext uri="{FF2B5EF4-FFF2-40B4-BE49-F238E27FC236}">
                <a16:creationId xmlns:a16="http://schemas.microsoft.com/office/drawing/2014/main" id="{890ED5BF-ECA9-40F3-B861-3BEE7278E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5"/>
          <a:stretch>
            <a:fillRect/>
          </a:stretch>
        </p:blipFill>
        <p:spPr bwMode="auto">
          <a:xfrm>
            <a:off x="0" y="1483126"/>
            <a:ext cx="9144000" cy="535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BDA303A-A41C-4140-B5E1-EAEDA5402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463" y="0"/>
            <a:ext cx="8688387" cy="11239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24205E"/>
                </a:solidFill>
                <a:latin typeface="+mn-lt"/>
              </a:rPr>
              <a:t>Schedules &amp; Pricing 2021-22 SY</a:t>
            </a:r>
            <a:br>
              <a:rPr lang="en-US" sz="3600" b="1" dirty="0">
                <a:solidFill>
                  <a:srgbClr val="24205E"/>
                </a:solidFill>
                <a:latin typeface="+mn-lt"/>
              </a:rPr>
            </a:br>
            <a:r>
              <a:rPr lang="en-US" sz="3600" b="1" dirty="0">
                <a:solidFill>
                  <a:srgbClr val="00809E"/>
                </a:solidFill>
                <a:latin typeface="+mn-lt"/>
              </a:rPr>
              <a:t>Before &amp; After School Care</a:t>
            </a:r>
            <a:endParaRPr lang="en-US" sz="3600" b="1" i="1" dirty="0">
              <a:solidFill>
                <a:srgbClr val="24205E"/>
              </a:solidFill>
              <a:latin typeface="+mn-lt"/>
            </a:endParaRPr>
          </a:p>
        </p:txBody>
      </p:sp>
      <p:sp>
        <p:nvSpPr>
          <p:cNvPr id="36868" name="TextBox 11">
            <a:extLst>
              <a:ext uri="{FF2B5EF4-FFF2-40B4-BE49-F238E27FC236}">
                <a16:creationId xmlns:a16="http://schemas.microsoft.com/office/drawing/2014/main" id="{A1263176-7EEF-49F0-BECA-AA93EDFFF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89698"/>
            <a:ext cx="9143999" cy="768301"/>
          </a:xfrm>
          <a:prstGeom prst="rect">
            <a:avLst/>
          </a:prstGeom>
          <a:solidFill>
            <a:srgbClr val="00809E"/>
          </a:solidFill>
          <a:ln>
            <a:noFill/>
          </a:ln>
        </p:spPr>
        <p:txBody>
          <a:bodyPr lIns="0" tIns="0" rIns="0" bIns="182880" anchor="ctr" anchorCtr="0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Aft>
                <a:spcPts val="500"/>
              </a:spcAft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Discounts:</a:t>
            </a:r>
          </a:p>
          <a:p>
            <a:pPr marL="0" lvl="1" algn="ctr"/>
            <a: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Sibling: 10% off   •  Free/Reduced Lunch: 20% off</a:t>
            </a:r>
          </a:p>
        </p:txBody>
      </p:sp>
      <p:pic>
        <p:nvPicPr>
          <p:cNvPr id="27" name="Picture 7">
            <a:extLst>
              <a:ext uri="{FF2B5EF4-FFF2-40B4-BE49-F238E27FC236}">
                <a16:creationId xmlns:a16="http://schemas.microsoft.com/office/drawing/2014/main" id="{B1DEDA50-6A76-514E-9DC3-2B770762D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78" y="203713"/>
            <a:ext cx="1452045" cy="71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84DA626-78EC-1C48-9313-BE82EE36FF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72746"/>
            <a:ext cx="8077200" cy="491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829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9">
            <a:extLst>
              <a:ext uri="{FF2B5EF4-FFF2-40B4-BE49-F238E27FC236}">
                <a16:creationId xmlns:a16="http://schemas.microsoft.com/office/drawing/2014/main" id="{644927C8-75BE-4EFC-AABA-769043C1F4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3432"/>
          <a:stretch/>
        </p:blipFill>
        <p:spPr bwMode="auto">
          <a:xfrm>
            <a:off x="-1" y="-155575"/>
            <a:ext cx="9144000" cy="76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9">
            <a:extLst>
              <a:ext uri="{FF2B5EF4-FFF2-40B4-BE49-F238E27FC236}">
                <a16:creationId xmlns:a16="http://schemas.microsoft.com/office/drawing/2014/main" id="{329E0868-0F5C-4F87-BE12-0FD8EF92A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3432"/>
          <a:stretch/>
        </p:blipFill>
        <p:spPr bwMode="auto">
          <a:xfrm>
            <a:off x="0" y="0"/>
            <a:ext cx="9144000" cy="2424112"/>
          </a:xfrm>
          <a:prstGeom prst="wav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76912A3-B525-447A-ACA6-BF0AEE3B3FFF}"/>
              </a:ext>
            </a:extLst>
          </p:cNvPr>
          <p:cNvSpPr txBox="1">
            <a:spLocks/>
          </p:cNvSpPr>
          <p:nvPr/>
        </p:nvSpPr>
        <p:spPr>
          <a:xfrm>
            <a:off x="1274762" y="850900"/>
            <a:ext cx="6594475" cy="7620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4500" b="1" dirty="0">
                <a:solidFill>
                  <a:schemeClr val="bg1"/>
                </a:solidFill>
                <a:latin typeface="+mn-lt"/>
              </a:rPr>
              <a:t>Health &amp; Safety Practices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1C2F8A-3D41-4003-A8D6-7D341DDF5A67}"/>
              </a:ext>
            </a:extLst>
          </p:cNvPr>
          <p:cNvSpPr/>
          <p:nvPr/>
        </p:nvSpPr>
        <p:spPr>
          <a:xfrm>
            <a:off x="0" y="977900"/>
            <a:ext cx="128588" cy="5080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65" name="Picture 11">
            <a:extLst>
              <a:ext uri="{FF2B5EF4-FFF2-40B4-BE49-F238E27FC236}">
                <a16:creationId xmlns:a16="http://schemas.microsoft.com/office/drawing/2014/main" id="{5CC50D3E-FB6B-40C6-A708-E910B085A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503238"/>
            <a:ext cx="8890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F19960-4C32-40B0-9B01-A90DBE3FF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414" y="2560207"/>
            <a:ext cx="8419170" cy="379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46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29">
            <a:extLst>
              <a:ext uri="{FF2B5EF4-FFF2-40B4-BE49-F238E27FC236}">
                <a16:creationId xmlns:a16="http://schemas.microsoft.com/office/drawing/2014/main" id="{5EC8DB02-27AD-498A-B9E7-375EB3946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CC60FF3-63FB-4CDB-BF87-A3A686CA1683}"/>
              </a:ext>
            </a:extLst>
          </p:cNvPr>
          <p:cNvSpPr/>
          <p:nvPr/>
        </p:nvSpPr>
        <p:spPr>
          <a:xfrm>
            <a:off x="0" y="1236663"/>
            <a:ext cx="128588" cy="5080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276" name="Picture 2">
            <a:extLst>
              <a:ext uri="{FF2B5EF4-FFF2-40B4-BE49-F238E27FC236}">
                <a16:creationId xmlns:a16="http://schemas.microsoft.com/office/drawing/2014/main" id="{E3875EBA-3D18-4EC0-A1B4-66472D656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13" y="5749925"/>
            <a:ext cx="1463675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11">
            <a:extLst>
              <a:ext uri="{FF2B5EF4-FFF2-40B4-BE49-F238E27FC236}">
                <a16:creationId xmlns:a16="http://schemas.microsoft.com/office/drawing/2014/main" id="{9470A7D2-2462-4CCD-99CD-86DDAE4E8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88" y="714375"/>
            <a:ext cx="8890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6CC4EA-6154-48E8-AB8A-83E29C26D03F}"/>
              </a:ext>
            </a:extLst>
          </p:cNvPr>
          <p:cNvSpPr txBox="1">
            <a:spLocks/>
          </p:cNvSpPr>
          <p:nvPr/>
        </p:nvSpPr>
        <p:spPr>
          <a:xfrm>
            <a:off x="625475" y="1055688"/>
            <a:ext cx="6638925" cy="82391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4500" b="1" dirty="0">
                <a:solidFill>
                  <a:schemeClr val="bg1"/>
                </a:solidFill>
                <a:latin typeface="+mn-lt"/>
              </a:rPr>
              <a:t>Safety is our #1 priority</a:t>
            </a:r>
          </a:p>
        </p:txBody>
      </p:sp>
      <p:sp>
        <p:nvSpPr>
          <p:cNvPr id="54279" name="Content Placeholder 3">
            <a:extLst>
              <a:ext uri="{FF2B5EF4-FFF2-40B4-BE49-F238E27FC236}">
                <a16:creationId xmlns:a16="http://schemas.microsoft.com/office/drawing/2014/main" id="{001DD832-F937-4C7B-80D1-A8EFAA7B8F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5475" y="1987550"/>
            <a:ext cx="5153025" cy="4024313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altLang="en-US" sz="1800" b="1">
                <a:solidFill>
                  <a:srgbClr val="CCCF19"/>
                </a:solidFill>
              </a:rPr>
              <a:t>BEFORE HIRE: </a:t>
            </a:r>
            <a:r>
              <a:rPr lang="en-US" altLang="en-US" sz="1800">
                <a:solidFill>
                  <a:schemeClr val="bg1"/>
                </a:solidFill>
              </a:rPr>
              <a:t>Exhaustive pre-hire vetting (FBI &amp; BCI background checks, sex offender &amp; abuse/neglect registry checks, past employment verification, reference checks)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800" b="1">
                <a:solidFill>
                  <a:srgbClr val="CCCF19"/>
                </a:solidFill>
              </a:rPr>
              <a:t>PROCEDURES: </a:t>
            </a:r>
            <a:r>
              <a:rPr lang="en-US" altLang="en-US" sz="1800">
                <a:solidFill>
                  <a:schemeClr val="bg1"/>
                </a:solidFill>
              </a:rPr>
              <a:t>Every procedure (check-in/out, attendance, transitions) is focused on ensuring student safety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800" b="1">
                <a:solidFill>
                  <a:srgbClr val="CCCF19"/>
                </a:solidFill>
              </a:rPr>
              <a:t>PARTNERSHIP: </a:t>
            </a:r>
            <a:r>
              <a:rPr lang="en-US" altLang="en-US" sz="1800">
                <a:solidFill>
                  <a:schemeClr val="bg1"/>
                </a:solidFill>
              </a:rPr>
              <a:t>We partner closely with District on school safety procedures (emergency plans, lock-down drills, etc.)  and communicate proactively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sz="1800" b="1">
                <a:solidFill>
                  <a:srgbClr val="CCCF19"/>
                </a:solidFill>
              </a:rPr>
              <a:t>PRACTICE: </a:t>
            </a:r>
            <a:r>
              <a:rPr lang="en-US" altLang="en-US" sz="1800">
                <a:solidFill>
                  <a:schemeClr val="bg1"/>
                </a:solidFill>
              </a:rPr>
              <a:t>Our Managers focus continuously on safety (live training, drills, quality checks)</a:t>
            </a:r>
          </a:p>
          <a:p>
            <a:pPr eaLnBrk="1" hangingPunct="1">
              <a:lnSpc>
                <a:spcPct val="100000"/>
              </a:lnSpc>
            </a:pPr>
            <a:endParaRPr lang="en-US" altLang="en-US" sz="1800">
              <a:solidFill>
                <a:schemeClr val="bg1"/>
              </a:solidFill>
            </a:endParaRPr>
          </a:p>
        </p:txBody>
      </p:sp>
      <p:pic>
        <p:nvPicPr>
          <p:cNvPr id="3" name="Picture 2" descr="A person standing in a room&#10;&#10;Description automatically generated">
            <a:extLst>
              <a:ext uri="{FF2B5EF4-FFF2-40B4-BE49-F238E27FC236}">
                <a16:creationId xmlns:a16="http://schemas.microsoft.com/office/drawing/2014/main" id="{57F574D4-1249-4B24-95C0-686C1766B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350" y="1743268"/>
            <a:ext cx="37338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4" descr="Back To School 2020!">
            <a:hlinkClick r:id="" action="ppaction://media"/>
            <a:extLst>
              <a:ext uri="{FF2B5EF4-FFF2-40B4-BE49-F238E27FC236}">
                <a16:creationId xmlns:a16="http://schemas.microsoft.com/office/drawing/2014/main" id="{2A82A6E0-CEA9-A543-8A4F-6AA566CA215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05853" y="1857376"/>
            <a:ext cx="7757903" cy="471328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B9109E7-0854-0147-BA78-8A20072AF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5" y="287338"/>
            <a:ext cx="7346950" cy="144938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24205E"/>
                </a:solidFill>
                <a:latin typeface="+mn-lt"/>
              </a:rPr>
              <a:t>Back To School 2020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06C8DE89-32A7-E944-A380-ADFCDFC91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060" y="579437"/>
            <a:ext cx="8890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56EB682B-A81A-1640-9A1A-0EC8BC1AE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869" y="166687"/>
            <a:ext cx="16446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43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6430757-739D-4A32-8C57-8E521D46CD5D}"/>
              </a:ext>
            </a:extLst>
          </p:cNvPr>
          <p:cNvGrpSpPr/>
          <p:nvPr/>
        </p:nvGrpSpPr>
        <p:grpSpPr>
          <a:xfrm>
            <a:off x="248221" y="1480457"/>
            <a:ext cx="5115920" cy="2845237"/>
            <a:chOff x="326570" y="2424112"/>
            <a:chExt cx="4397829" cy="244586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A160B3D-124F-430F-A553-8EEDF63A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6570" y="2424112"/>
              <a:ext cx="4397829" cy="137498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171AA64-9526-482B-BE2A-02B031B57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5636" y="3787791"/>
              <a:ext cx="3850163" cy="1082189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66ED1E06-E85E-4F6B-BC14-94D748434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4141" y="1687285"/>
            <a:ext cx="3076170" cy="2053454"/>
          </a:xfrm>
          <a:prstGeom prst="rect">
            <a:avLst/>
          </a:prstGeom>
        </p:spPr>
      </p:pic>
      <p:pic>
        <p:nvPicPr>
          <p:cNvPr id="17" name="Picture 29">
            <a:extLst>
              <a:ext uri="{FF2B5EF4-FFF2-40B4-BE49-F238E27FC236}">
                <a16:creationId xmlns:a16="http://schemas.microsoft.com/office/drawing/2014/main" id="{312D6FA9-691D-4E5F-9E6C-9529568BEA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3432"/>
          <a:stretch/>
        </p:blipFill>
        <p:spPr bwMode="auto">
          <a:xfrm rot="21152911">
            <a:off x="-1264860" y="-1093376"/>
            <a:ext cx="10668166" cy="2820756"/>
          </a:xfrm>
          <a:prstGeom prst="wav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76912A3-B525-447A-ACA6-BF0AEE3B3FFF}"/>
              </a:ext>
            </a:extLst>
          </p:cNvPr>
          <p:cNvSpPr txBox="1">
            <a:spLocks/>
          </p:cNvSpPr>
          <p:nvPr/>
        </p:nvSpPr>
        <p:spPr>
          <a:xfrm>
            <a:off x="1274763" y="493602"/>
            <a:ext cx="6594475" cy="7620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4500" b="1" dirty="0">
                <a:solidFill>
                  <a:schemeClr val="bg1"/>
                </a:solidFill>
                <a:latin typeface="+mn-lt"/>
              </a:rPr>
              <a:t>Full-Day Schedule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1C2F8A-3D41-4003-A8D6-7D341DDF5A67}"/>
              </a:ext>
            </a:extLst>
          </p:cNvPr>
          <p:cNvSpPr/>
          <p:nvPr/>
        </p:nvSpPr>
        <p:spPr>
          <a:xfrm>
            <a:off x="0" y="620602"/>
            <a:ext cx="128588" cy="5080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65" name="Picture 11">
            <a:extLst>
              <a:ext uri="{FF2B5EF4-FFF2-40B4-BE49-F238E27FC236}">
                <a16:creationId xmlns:a16="http://schemas.microsoft.com/office/drawing/2014/main" id="{5CC50D3E-FB6B-40C6-A708-E910B085A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099" y="188008"/>
            <a:ext cx="8890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1EBE48-3B75-4710-9B35-8124DE0433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274"/>
          <a:stretch/>
        </p:blipFill>
        <p:spPr>
          <a:xfrm>
            <a:off x="6099150" y="3755536"/>
            <a:ext cx="2043683" cy="12293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404867-DB54-4E73-A5DE-89DB269A13E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99" r="-1"/>
          <a:stretch/>
        </p:blipFill>
        <p:spPr>
          <a:xfrm flipH="1">
            <a:off x="6204855" y="5874308"/>
            <a:ext cx="2939145" cy="5590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C92F3D-1B11-4424-B08A-39F7FD7ECF1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846" t="6596"/>
          <a:stretch/>
        </p:blipFill>
        <p:spPr>
          <a:xfrm>
            <a:off x="2368515" y="4291458"/>
            <a:ext cx="3178628" cy="18140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D72ACE-4618-468B-B0A7-AF2298855B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89735" y="5069011"/>
            <a:ext cx="3076171" cy="6573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F0BCB2A-860F-4E79-AC3B-1B37FE99D56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5323" t="14074" r="26604" b="21282"/>
          <a:stretch/>
        </p:blipFill>
        <p:spPr>
          <a:xfrm>
            <a:off x="-552016" y="4295142"/>
            <a:ext cx="2939145" cy="2945436"/>
          </a:xfrm>
          <a:prstGeom prst="ellipse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907C5A6-3F40-41BD-A291-6F44147FD8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056" r="47549" b="62490"/>
          <a:stretch/>
        </p:blipFill>
        <p:spPr>
          <a:xfrm>
            <a:off x="5763835" y="3748908"/>
            <a:ext cx="279696" cy="46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61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10">
            <a:extLst>
              <a:ext uri="{FF2B5EF4-FFF2-40B4-BE49-F238E27FC236}">
                <a16:creationId xmlns:a16="http://schemas.microsoft.com/office/drawing/2014/main" id="{1ECF4D46-BC5E-4C95-9B66-4D15729EC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13" y="2130425"/>
            <a:ext cx="8613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rgbClr val="00809E"/>
                </a:solidFill>
                <a:latin typeface="Calibri" panose="020F0502020204030204" pitchFamily="34" charset="0"/>
              </a:rPr>
              <a:t>Sample Activity Theme Calendar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76912A3-B525-447A-ACA6-BF0AEE3B3FFF}"/>
              </a:ext>
            </a:extLst>
          </p:cNvPr>
          <p:cNvSpPr txBox="1">
            <a:spLocks/>
          </p:cNvSpPr>
          <p:nvPr/>
        </p:nvSpPr>
        <p:spPr>
          <a:xfrm>
            <a:off x="1274763" y="1368425"/>
            <a:ext cx="6594475" cy="7620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4500" b="1" dirty="0">
                <a:solidFill>
                  <a:srgbClr val="24205E"/>
                </a:solidFill>
                <a:latin typeface="+mn-lt"/>
              </a:rPr>
              <a:t>We keep hands-on learning diverse, new, and exciting</a:t>
            </a:r>
          </a:p>
        </p:txBody>
      </p:sp>
      <p:pic>
        <p:nvPicPr>
          <p:cNvPr id="40963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B17AF262-7FCA-4AA1-8E11-530038761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5943600"/>
            <a:ext cx="16430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11C2F8A-3D41-4003-A8D6-7D341DDF5A67}"/>
              </a:ext>
            </a:extLst>
          </p:cNvPr>
          <p:cNvSpPr/>
          <p:nvPr/>
        </p:nvSpPr>
        <p:spPr>
          <a:xfrm>
            <a:off x="0" y="977900"/>
            <a:ext cx="128588" cy="5080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65" name="Picture 11">
            <a:extLst>
              <a:ext uri="{FF2B5EF4-FFF2-40B4-BE49-F238E27FC236}">
                <a16:creationId xmlns:a16="http://schemas.microsoft.com/office/drawing/2014/main" id="{5CC50D3E-FB6B-40C6-A708-E910B085A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503238"/>
            <a:ext cx="8890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7">
            <a:extLst>
              <a:ext uri="{FF2B5EF4-FFF2-40B4-BE49-F238E27FC236}">
                <a16:creationId xmlns:a16="http://schemas.microsoft.com/office/drawing/2014/main" id="{03D1FB2F-2586-4772-959E-AB821AA50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0" t="36488" r="6000" b="11600"/>
          <a:stretch>
            <a:fillRect/>
          </a:stretch>
        </p:blipFill>
        <p:spPr bwMode="auto">
          <a:xfrm>
            <a:off x="63500" y="2468563"/>
            <a:ext cx="9043988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445FC3CA-9A49-4A9C-8619-D3E4E92130E3}"/>
              </a:ext>
            </a:extLst>
          </p:cNvPr>
          <p:cNvSpPr/>
          <p:nvPr/>
        </p:nvSpPr>
        <p:spPr>
          <a:xfrm>
            <a:off x="4967288" y="2128838"/>
            <a:ext cx="4176712" cy="4176712"/>
          </a:xfrm>
          <a:prstGeom prst="ellipse">
            <a:avLst/>
          </a:prstGeom>
          <a:solidFill>
            <a:srgbClr val="0080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0" bIns="0" anchor="ctr"/>
          <a:lstStyle/>
          <a:p>
            <a:pPr marL="86868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Just another day in  </a:t>
            </a:r>
          </a:p>
          <a:p>
            <a:pPr marL="86868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Right Club…</a:t>
            </a:r>
          </a:p>
          <a:p>
            <a:pPr marL="86868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  <a:p>
            <a:pPr marL="342900" indent="-256032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Critical Thinking</a:t>
            </a:r>
          </a:p>
          <a:p>
            <a:pPr marL="342900" indent="-256032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Social-Emotional Learning</a:t>
            </a:r>
          </a:p>
          <a:p>
            <a:pPr marL="342900" indent="-256032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Collaboration</a:t>
            </a:r>
          </a:p>
          <a:p>
            <a:pPr marL="342900" indent="-256032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Problem-Solving</a:t>
            </a:r>
          </a:p>
          <a:p>
            <a:pPr marL="342900" indent="-256032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Engineering &amp; Physics</a:t>
            </a:r>
          </a:p>
          <a:p>
            <a:pPr marL="342900" indent="-256032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History &amp; Geography</a:t>
            </a:r>
          </a:p>
          <a:p>
            <a:pPr marL="342900" indent="-256032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And much more…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001380-39DE-490A-A115-C6F0F8379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969963"/>
            <a:ext cx="75057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4500" b="1" dirty="0">
                <a:solidFill>
                  <a:srgbClr val="24205E"/>
                </a:solidFill>
                <a:latin typeface="+mn-lt"/>
              </a:rPr>
            </a:br>
            <a:r>
              <a:rPr lang="en-US" sz="4500" b="1" dirty="0">
                <a:solidFill>
                  <a:srgbClr val="24205E"/>
                </a:solidFill>
                <a:latin typeface="+mn-lt"/>
              </a:rPr>
              <a:t>Students </a:t>
            </a:r>
            <a:r>
              <a:rPr lang="en-US" sz="4500" b="1" u="sng" dirty="0">
                <a:solidFill>
                  <a:srgbClr val="24205E"/>
                </a:solidFill>
                <a:latin typeface="+mn-lt"/>
              </a:rPr>
              <a:t>love</a:t>
            </a:r>
            <a:r>
              <a:rPr lang="en-US" sz="4500" b="1" dirty="0">
                <a:solidFill>
                  <a:srgbClr val="24205E"/>
                </a:solidFill>
                <a:latin typeface="+mn-lt"/>
              </a:rPr>
              <a:t> our hands-on </a:t>
            </a:r>
            <a:r>
              <a:rPr lang="en-US" sz="4500" b="1" i="1" dirty="0">
                <a:solidFill>
                  <a:srgbClr val="24205E"/>
                </a:solidFill>
                <a:latin typeface="+mn-lt"/>
              </a:rPr>
              <a:t>Disguised Learning</a:t>
            </a:r>
            <a:endParaRPr lang="en-US" sz="4500" b="1" i="1" baseline="300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5627A0-0F74-40BF-B884-B713A64F4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813" y="2112963"/>
            <a:ext cx="2717800" cy="271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E3FECB-9C8F-49CE-B13F-7C205FF7C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298" y="4638421"/>
            <a:ext cx="1549400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4" name="Picture 11">
            <a:extLst>
              <a:ext uri="{FF2B5EF4-FFF2-40B4-BE49-F238E27FC236}">
                <a16:creationId xmlns:a16="http://schemas.microsoft.com/office/drawing/2014/main" id="{BABA6C94-CE98-42E0-862C-13B55DFA4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175" y="519113"/>
            <a:ext cx="8890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43E448-6692-4AE7-BEDA-F56C1E3BB3B6}"/>
              </a:ext>
            </a:extLst>
          </p:cNvPr>
          <p:cNvSpPr/>
          <p:nvPr/>
        </p:nvSpPr>
        <p:spPr>
          <a:xfrm>
            <a:off x="0" y="909638"/>
            <a:ext cx="128588" cy="5080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016" name="Picture 9">
            <a:extLst>
              <a:ext uri="{FF2B5EF4-FFF2-40B4-BE49-F238E27FC236}">
                <a16:creationId xmlns:a16="http://schemas.microsoft.com/office/drawing/2014/main" id="{7A214617-C3D8-4EF7-8AA0-31927EE64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13716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840CBBB3-4BD2-394B-9B24-08E89A0055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4112">
            <a:off x="302254" y="2364922"/>
            <a:ext cx="2626740" cy="350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32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8">
            <a:extLst>
              <a:ext uri="{FF2B5EF4-FFF2-40B4-BE49-F238E27FC236}">
                <a16:creationId xmlns:a16="http://schemas.microsoft.com/office/drawing/2014/main" id="{40FF6DB1-848C-4799-A8B2-8924A4834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4" t="9515" r="15" b="20966"/>
          <a:stretch>
            <a:fillRect/>
          </a:stretch>
        </p:blipFill>
        <p:spPr bwMode="auto">
          <a:xfrm>
            <a:off x="6059488" y="4549775"/>
            <a:ext cx="2914650" cy="216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5F2A462-C2CB-40F9-B01B-C949085E4027}"/>
              </a:ext>
            </a:extLst>
          </p:cNvPr>
          <p:cNvSpPr txBox="1">
            <a:spLocks/>
          </p:cNvSpPr>
          <p:nvPr/>
        </p:nvSpPr>
        <p:spPr>
          <a:xfrm>
            <a:off x="206375" y="2955925"/>
            <a:ext cx="8731250" cy="825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rgbClr val="24205E"/>
                </a:solidFill>
                <a:latin typeface="+mn-lt"/>
              </a:rPr>
              <a:t>School &amp; Community Connection</a:t>
            </a:r>
          </a:p>
        </p:txBody>
      </p:sp>
      <p:pic>
        <p:nvPicPr>
          <p:cNvPr id="47107" name="Picture 4">
            <a:extLst>
              <a:ext uri="{FF2B5EF4-FFF2-40B4-BE49-F238E27FC236}">
                <a16:creationId xmlns:a16="http://schemas.microsoft.com/office/drawing/2014/main" id="{7F6E329A-C0A8-4057-B433-C12760A24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48"/>
          <a:stretch>
            <a:fillRect/>
          </a:stretch>
        </p:blipFill>
        <p:spPr bwMode="auto">
          <a:xfrm>
            <a:off x="3236913" y="4549775"/>
            <a:ext cx="2670175" cy="216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7">
            <a:extLst>
              <a:ext uri="{FF2B5EF4-FFF2-40B4-BE49-F238E27FC236}">
                <a16:creationId xmlns:a16="http://schemas.microsoft.com/office/drawing/2014/main" id="{44496429-ECB4-4CA7-B5A0-B35DB71DE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144463"/>
            <a:ext cx="2914650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10">
            <a:extLst>
              <a:ext uri="{FF2B5EF4-FFF2-40B4-BE49-F238E27FC236}">
                <a16:creationId xmlns:a16="http://schemas.microsoft.com/office/drawing/2014/main" id="{02743F7A-5C57-46F6-870A-C45071B1A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7" t="8888" r="9908" b="15556"/>
          <a:stretch>
            <a:fillRect/>
          </a:stretch>
        </p:blipFill>
        <p:spPr bwMode="auto">
          <a:xfrm>
            <a:off x="168275" y="4549775"/>
            <a:ext cx="2916238" cy="216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ACEF16FA-4A6C-4804-8C2C-8A9AA588A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835" y="682625"/>
            <a:ext cx="1927225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Picture 1">
            <a:extLst>
              <a:ext uri="{FF2B5EF4-FFF2-40B4-BE49-F238E27FC236}">
                <a16:creationId xmlns:a16="http://schemas.microsoft.com/office/drawing/2014/main" id="{8A5E7146-FA32-4CB3-AA1A-71CB95A9C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3" t="11533" r="6429"/>
          <a:stretch>
            <a:fillRect/>
          </a:stretch>
        </p:blipFill>
        <p:spPr bwMode="auto">
          <a:xfrm>
            <a:off x="169863" y="138113"/>
            <a:ext cx="2914650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2" name="Picture 11">
            <a:extLst>
              <a:ext uri="{FF2B5EF4-FFF2-40B4-BE49-F238E27FC236}">
                <a16:creationId xmlns:a16="http://schemas.microsoft.com/office/drawing/2014/main" id="{9CCD3663-D089-4277-9B29-F154799E2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5" y="2719388"/>
            <a:ext cx="8890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09C1357-28F1-4CB6-9151-B1128128B792}"/>
              </a:ext>
            </a:extLst>
          </p:cNvPr>
          <p:cNvSpPr txBox="1">
            <a:spLocks/>
          </p:cNvSpPr>
          <p:nvPr/>
        </p:nvSpPr>
        <p:spPr>
          <a:xfrm>
            <a:off x="1385888" y="1719263"/>
            <a:ext cx="6638925" cy="825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3800" b="1" dirty="0">
                <a:solidFill>
                  <a:srgbClr val="24205E"/>
                </a:solidFill>
                <a:latin typeface="+mn-lt"/>
              </a:rPr>
              <a:t>We hire highly qualified local educators who LOVE kids!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3C1DB-2C65-43B7-B5FB-B04CDF640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25" y="2159000"/>
            <a:ext cx="7543800" cy="4021138"/>
          </a:xfrm>
        </p:spPr>
        <p:txBody>
          <a:bodyPr rtlCol="0">
            <a:normAutofit/>
          </a:bodyPr>
          <a:lstStyle/>
          <a:p>
            <a:pPr marL="91440" indent="-91440" eaLnBrk="1" fontAlgn="auto" hangingPunct="1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eaLnBrk="1" fontAlgn="auto" hangingPunct="1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eaLnBrk="1" fontAlgn="auto" hangingPunct="1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eaLnBrk="1" fontAlgn="auto" hangingPunct="1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eaLnBrk="1" fontAlgn="auto" hangingPunct="1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eaLnBrk="1" fontAlgn="auto" hangingPunct="1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 eaLnBrk="1" fontAlgn="auto" hangingPunct="1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ctr" eaLnBrk="1" fontAlgn="auto" hangingPunct="1">
              <a:buFont typeface="Calibri" panose="020F0502020204030204" pitchFamily="34" charset="0"/>
              <a:buNone/>
              <a:defRPr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0179" name="Picture 10">
            <a:extLst>
              <a:ext uri="{FF2B5EF4-FFF2-40B4-BE49-F238E27FC236}">
                <a16:creationId xmlns:a16="http://schemas.microsoft.com/office/drawing/2014/main" id="{0E91F9F1-687F-4FBC-83BE-CC5BCF9ED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8" b="3568"/>
          <a:stretch>
            <a:fillRect/>
          </a:stretch>
        </p:blipFill>
        <p:spPr bwMode="auto">
          <a:xfrm>
            <a:off x="5559425" y="2901950"/>
            <a:ext cx="3598863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5">
            <a:extLst>
              <a:ext uri="{FF2B5EF4-FFF2-40B4-BE49-F238E27FC236}">
                <a16:creationId xmlns:a16="http://schemas.microsoft.com/office/drawing/2014/main" id="{1E470755-62E3-49E6-872D-C0ABD5C46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9" t="3590" r="5457"/>
          <a:stretch>
            <a:fillRect/>
          </a:stretch>
        </p:blipFill>
        <p:spPr bwMode="auto">
          <a:xfrm>
            <a:off x="6453188" y="4521200"/>
            <a:ext cx="2705100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6">
            <a:extLst>
              <a:ext uri="{FF2B5EF4-FFF2-40B4-BE49-F238E27FC236}">
                <a16:creationId xmlns:a16="http://schemas.microsoft.com/office/drawing/2014/main" id="{89A9EF26-6F8B-4AAA-B6F0-A3434B925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18025"/>
            <a:ext cx="3070225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7">
            <a:extLst>
              <a:ext uri="{FF2B5EF4-FFF2-40B4-BE49-F238E27FC236}">
                <a16:creationId xmlns:a16="http://schemas.microsoft.com/office/drawing/2014/main" id="{9BD2DB15-869D-4D1A-8C86-D6CB51D54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225" y="4518025"/>
            <a:ext cx="3382963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8">
            <a:extLst>
              <a:ext uri="{FF2B5EF4-FFF2-40B4-BE49-F238E27FC236}">
                <a16:creationId xmlns:a16="http://schemas.microsoft.com/office/drawing/2014/main" id="{B91990C0-5F47-468A-98B3-A5FD87327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73"/>
          <a:stretch>
            <a:fillRect/>
          </a:stretch>
        </p:blipFill>
        <p:spPr bwMode="auto">
          <a:xfrm>
            <a:off x="0" y="2901950"/>
            <a:ext cx="5559425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11">
            <a:extLst>
              <a:ext uri="{FF2B5EF4-FFF2-40B4-BE49-F238E27FC236}">
                <a16:creationId xmlns:a16="http://schemas.microsoft.com/office/drawing/2014/main" id="{BE6C9637-109B-4D16-B195-D14A043A3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613" y="1244600"/>
            <a:ext cx="8890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5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DE26D490-D3BE-44FB-A2A0-FE566B381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225" y="600075"/>
            <a:ext cx="1938338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63B9B60-F1E6-42E0-923B-FB9E7F9A1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738" y="688975"/>
            <a:ext cx="138112" cy="27622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0" rIns="68580" bIns="3429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52226" name="Title 5">
            <a:extLst>
              <a:ext uri="{FF2B5EF4-FFF2-40B4-BE49-F238E27FC236}">
                <a16:creationId xmlns:a16="http://schemas.microsoft.com/office/drawing/2014/main" id="{F068CE98-2B77-4970-9D17-82D40149A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013" y="106363"/>
            <a:ext cx="7183437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en-US" sz="2800" b="1">
                <a:solidFill>
                  <a:srgbClr val="24205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 Training &amp; Development</a:t>
            </a:r>
          </a:p>
        </p:txBody>
      </p:sp>
      <p:pic>
        <p:nvPicPr>
          <p:cNvPr id="52227" name="Picture 29">
            <a:extLst>
              <a:ext uri="{FF2B5EF4-FFF2-40B4-BE49-F238E27FC236}">
                <a16:creationId xmlns:a16="http://schemas.microsoft.com/office/drawing/2014/main" id="{514CACA8-C378-4A6D-88F8-BD4397E15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5"/>
          <a:stretch>
            <a:fillRect/>
          </a:stretch>
        </p:blipFill>
        <p:spPr bwMode="auto">
          <a:xfrm>
            <a:off x="4763" y="5575300"/>
            <a:ext cx="91440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Box 1">
            <a:extLst>
              <a:ext uri="{FF2B5EF4-FFF2-40B4-BE49-F238E27FC236}">
                <a16:creationId xmlns:a16="http://schemas.microsoft.com/office/drawing/2014/main" id="{CBE0397F-962D-419E-BD35-6F195BEA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9088" y="5921375"/>
            <a:ext cx="8086726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 who are: PREPARED, ENGAGED &amp; CONFIDENT</a:t>
            </a:r>
          </a:p>
          <a:p>
            <a:pPr algn="ctr" eaLnBrk="1" hangingPunct="1"/>
            <a:endParaRPr lang="en-US" altLang="en-US" sz="24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2229" name="Picture 2">
            <a:extLst>
              <a:ext uri="{FF2B5EF4-FFF2-40B4-BE49-F238E27FC236}">
                <a16:creationId xmlns:a16="http://schemas.microsoft.com/office/drawing/2014/main" id="{F13F1ED7-A2B3-4E65-965D-96ADC2176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13" y="5859463"/>
            <a:ext cx="1463675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11">
            <a:extLst>
              <a:ext uri="{FF2B5EF4-FFF2-40B4-BE49-F238E27FC236}">
                <a16:creationId xmlns:a16="http://schemas.microsoft.com/office/drawing/2014/main" id="{D94C22F1-B022-4276-BE63-9B269AEC5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349250"/>
            <a:ext cx="8890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Diagram 13">
            <a:extLst>
              <a:ext uri="{FF2B5EF4-FFF2-40B4-BE49-F238E27FC236}">
                <a16:creationId xmlns:a16="http://schemas.microsoft.com/office/drawing/2014/main" id="{49DDA59F-2AE7-4931-BA56-76C98998755F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308100"/>
            <a:ext cx="8521700" cy="47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14">
            <a:extLst>
              <a:ext uri="{FF2B5EF4-FFF2-40B4-BE49-F238E27FC236}">
                <a16:creationId xmlns:a16="http://schemas.microsoft.com/office/drawing/2014/main" id="{1A193AA4-0781-495B-9011-5D6B4E1F0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3" y="3930650"/>
            <a:ext cx="2406650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9">
            <a:extLst>
              <a:ext uri="{FF2B5EF4-FFF2-40B4-BE49-F238E27FC236}">
                <a16:creationId xmlns:a16="http://schemas.microsoft.com/office/drawing/2014/main" id="{45B75072-8B16-43B1-B1CA-A7358EB6E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5"/>
          <a:stretch>
            <a:fillRect/>
          </a:stretch>
        </p:blipFill>
        <p:spPr bwMode="auto">
          <a:xfrm>
            <a:off x="0" y="2865438"/>
            <a:ext cx="9144000" cy="399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0E5173A-734B-48BB-B102-59C201FA57CF}"/>
              </a:ext>
            </a:extLst>
          </p:cNvPr>
          <p:cNvSpPr txBox="1">
            <a:spLocks/>
          </p:cNvSpPr>
          <p:nvPr/>
        </p:nvSpPr>
        <p:spPr>
          <a:xfrm>
            <a:off x="457200" y="1425575"/>
            <a:ext cx="8229600" cy="17018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4800" b="1" dirty="0">
                <a:solidFill>
                  <a:srgbClr val="24205E"/>
                </a:solidFill>
                <a:latin typeface="+mn-lt"/>
              </a:rPr>
              <a:t>Registration is easy, convenient, and online</a:t>
            </a:r>
            <a:endParaRPr lang="en-US" sz="4800" b="1" u="sng" dirty="0">
              <a:solidFill>
                <a:srgbClr val="24205E"/>
              </a:solidFill>
              <a:latin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1BD158-25E0-4554-874B-2CF1D2333BEA}"/>
              </a:ext>
            </a:extLst>
          </p:cNvPr>
          <p:cNvSpPr txBox="1">
            <a:spLocks/>
          </p:cNvSpPr>
          <p:nvPr/>
        </p:nvSpPr>
        <p:spPr>
          <a:xfrm>
            <a:off x="457200" y="3429000"/>
            <a:ext cx="8229600" cy="33242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90000"/>
              </a:lnSpc>
              <a:spcAft>
                <a:spcPts val="100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+mn-lt"/>
              </a:rPr>
              <a:t>Registration is open online at:</a:t>
            </a:r>
          </a:p>
          <a:p>
            <a:pPr fontAlgn="auto">
              <a:lnSpc>
                <a:spcPct val="90000"/>
              </a:lnSpc>
              <a:spcAft>
                <a:spcPts val="1000"/>
              </a:spcAft>
              <a:defRPr/>
            </a:pPr>
            <a:r>
              <a:rPr lang="en-US" sz="2800" b="1" dirty="0" err="1">
                <a:solidFill>
                  <a:srgbClr val="CCCF29"/>
                </a:solidFill>
                <a:latin typeface="+mn-lt"/>
              </a:rPr>
              <a:t>www.rightatschool.com</a:t>
            </a:r>
            <a:r>
              <a:rPr lang="en-US" sz="2800" b="1" dirty="0">
                <a:solidFill>
                  <a:srgbClr val="CCCF29"/>
                </a:solidFill>
                <a:latin typeface="+mn-lt"/>
              </a:rPr>
              <a:t>/districts/</a:t>
            </a:r>
            <a:r>
              <a:rPr lang="en-US" sz="2800" b="1" dirty="0" err="1">
                <a:solidFill>
                  <a:srgbClr val="CCCF29"/>
                </a:solidFill>
                <a:latin typeface="+mn-lt"/>
              </a:rPr>
              <a:t>wiseburn</a:t>
            </a:r>
            <a:r>
              <a:rPr lang="en-US" sz="2800" b="1" dirty="0">
                <a:solidFill>
                  <a:srgbClr val="CCCF29"/>
                </a:solidFill>
                <a:latin typeface="+mn-lt"/>
              </a:rPr>
              <a:t>-ca/</a:t>
            </a:r>
            <a:endParaRPr lang="en-US" sz="2400" b="1" dirty="0">
              <a:solidFill>
                <a:srgbClr val="CCCF29"/>
              </a:solidFill>
              <a:latin typeface="+mn-lt"/>
            </a:endParaRPr>
          </a:p>
          <a:p>
            <a:pPr fontAlgn="auto">
              <a:lnSpc>
                <a:spcPct val="90000"/>
              </a:lnSpc>
              <a:spcAft>
                <a:spcPts val="1000"/>
              </a:spcAft>
              <a:defRPr/>
            </a:pPr>
            <a:br>
              <a:rPr lang="en-US" sz="2400" dirty="0">
                <a:solidFill>
                  <a:schemeClr val="bg1"/>
                </a:solidFill>
                <a:latin typeface="+mn-lt"/>
              </a:rPr>
            </a:br>
            <a:r>
              <a:rPr lang="en-US" sz="2400" dirty="0">
                <a:solidFill>
                  <a:schemeClr val="bg1"/>
                </a:solidFill>
                <a:latin typeface="+mn-lt"/>
              </a:rPr>
              <a:t>Need registration help or have payment questions?</a:t>
            </a:r>
          </a:p>
          <a:p>
            <a:pPr fontAlgn="auto">
              <a:spcAft>
                <a:spcPts val="50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+mn-lt"/>
              </a:rPr>
              <a:t>Our customer service team is available for you:</a:t>
            </a:r>
          </a:p>
          <a:p>
            <a:pPr fontAlgn="auto">
              <a:spcAft>
                <a:spcPts val="50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 Call 855-287-2466 or use our contact form on our website.</a:t>
            </a:r>
          </a:p>
          <a:p>
            <a:pPr fontAlgn="auto">
              <a:spcAft>
                <a:spcPts val="500"/>
              </a:spcAft>
              <a:defRPr/>
            </a:pP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8917" name="Picture 11">
            <a:extLst>
              <a:ext uri="{FF2B5EF4-FFF2-40B4-BE49-F238E27FC236}">
                <a16:creationId xmlns:a16="http://schemas.microsoft.com/office/drawing/2014/main" id="{E0BE913F-1691-44F1-9890-2D9615FA6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000" y="1123950"/>
            <a:ext cx="8890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7">
            <a:extLst>
              <a:ext uri="{FF2B5EF4-FFF2-40B4-BE49-F238E27FC236}">
                <a16:creationId xmlns:a16="http://schemas.microsoft.com/office/drawing/2014/main" id="{9988A51A-E2C9-4BB2-BA23-DF21B18A3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30" y="407427"/>
            <a:ext cx="1452045" cy="71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3B089EA-8627-0740-81EA-B8938BCF9F5B}"/>
              </a:ext>
            </a:extLst>
          </p:cNvPr>
          <p:cNvSpPr/>
          <p:nvPr/>
        </p:nvSpPr>
        <p:spPr>
          <a:xfrm rot="5400000" flipH="1">
            <a:off x="4548982" y="4473737"/>
            <a:ext cx="46037" cy="457200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733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9EAED-AE6D-46A8-9E7A-0DC18BDFD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-993775"/>
            <a:ext cx="5486400" cy="266541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 / Discussion</a:t>
            </a:r>
          </a:p>
        </p:txBody>
      </p:sp>
      <p:sp>
        <p:nvSpPr>
          <p:cNvPr id="56322" name="TextBox 10">
            <a:extLst>
              <a:ext uri="{FF2B5EF4-FFF2-40B4-BE49-F238E27FC236}">
                <a16:creationId xmlns:a16="http://schemas.microsoft.com/office/drawing/2014/main" id="{54FD4C0C-6B43-4EBA-9A7D-F0A0B40DB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2550" y="3630613"/>
            <a:ext cx="6910388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endParaRPr lang="en-US" altLang="en-US" sz="200" b="1" dirty="0">
              <a:solidFill>
                <a:schemeClr val="bg1"/>
              </a:solidFill>
            </a:endParaRPr>
          </a:p>
          <a:p>
            <a:pPr algn="ctr" eaLnBrk="1" hangingPunct="1"/>
            <a:endParaRPr lang="en-US" altLang="en-US" sz="200" b="1" dirty="0">
              <a:solidFill>
                <a:schemeClr val="bg1"/>
              </a:solidFill>
            </a:endParaRPr>
          </a:p>
          <a:p>
            <a:pPr algn="ctr" eaLnBrk="1" hangingPunct="1"/>
            <a:endParaRPr lang="en-US" altLang="en-US" sz="200" b="1" dirty="0">
              <a:solidFill>
                <a:schemeClr val="bg1"/>
              </a:solidFill>
            </a:endParaRPr>
          </a:p>
          <a:p>
            <a:pPr algn="ctr" eaLnBrk="1" hangingPunct="1"/>
            <a:endParaRPr lang="en-US" altLang="en-US" sz="200" b="1" dirty="0">
              <a:solidFill>
                <a:schemeClr val="bg1"/>
              </a:solidFill>
            </a:endParaRPr>
          </a:p>
          <a:p>
            <a:pPr algn="ctr" eaLnBrk="1" hangingPunct="1"/>
            <a:endParaRPr lang="en-US" altLang="en-US" sz="200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altLang="en-US" sz="3000" b="1" dirty="0">
                <a:solidFill>
                  <a:srgbClr val="CCCF19"/>
                </a:solidFill>
              </a:rPr>
              <a:t>Questions after tonight?</a:t>
            </a:r>
          </a:p>
          <a:p>
            <a:pPr algn="ctr" eaLnBrk="1" hangingPunct="1"/>
            <a:endParaRPr lang="en-US" altLang="en-US" sz="800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</a:rPr>
              <a:t>RAS Customer Service</a:t>
            </a: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</a:rPr>
              <a:t>855-287-2466</a:t>
            </a:r>
          </a:p>
          <a:p>
            <a:pPr algn="ctr" eaLnBrk="1" hangingPunct="1"/>
            <a:endParaRPr lang="en-US" altLang="en-US" sz="2300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en-US" altLang="en-US" sz="2300" b="1" dirty="0">
                <a:solidFill>
                  <a:srgbClr val="CCCF19"/>
                </a:solidFill>
              </a:rPr>
              <a:t>Wendy </a:t>
            </a:r>
            <a:r>
              <a:rPr lang="en-US" altLang="en-US" sz="2300" b="1" dirty="0" err="1">
                <a:solidFill>
                  <a:srgbClr val="CCCF19"/>
                </a:solidFill>
              </a:rPr>
              <a:t>Vanderpoort</a:t>
            </a:r>
            <a:r>
              <a:rPr lang="en-US" altLang="en-US" sz="2300" b="1" dirty="0">
                <a:solidFill>
                  <a:srgbClr val="CCCF19"/>
                </a:solidFill>
              </a:rPr>
              <a:t>, Area Manager</a:t>
            </a:r>
          </a:p>
          <a:p>
            <a:pPr algn="ctr" eaLnBrk="1" hangingPunct="1"/>
            <a:r>
              <a:rPr lang="en-US" altLang="en-US" sz="2300" b="1" dirty="0" err="1">
                <a:solidFill>
                  <a:schemeClr val="bg1"/>
                </a:solidFill>
              </a:rPr>
              <a:t>Wendy.vanderpoort@rightatschool.com</a:t>
            </a:r>
            <a:endParaRPr lang="en-US" altLang="en-US" sz="2300" b="1" dirty="0">
              <a:solidFill>
                <a:schemeClr val="bg1"/>
              </a:solidFill>
            </a:endParaRPr>
          </a:p>
        </p:txBody>
      </p:sp>
      <p:pic>
        <p:nvPicPr>
          <p:cNvPr id="56323" name="Picture 4" descr="http://news.vanderbilt.edu/files/diversepreschool-585x296.jpg">
            <a:extLst>
              <a:ext uri="{FF2B5EF4-FFF2-40B4-BE49-F238E27FC236}">
                <a16:creationId xmlns:a16="http://schemas.microsoft.com/office/drawing/2014/main" id="{A2100197-689A-4E53-A38C-89953E50F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1857375"/>
            <a:ext cx="3321050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3">
            <a:extLst>
              <a:ext uri="{FF2B5EF4-FFF2-40B4-BE49-F238E27FC236}">
                <a16:creationId xmlns:a16="http://schemas.microsoft.com/office/drawing/2014/main" id="{BC7012EE-0983-4705-AB4D-C10442412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713" y="2497138"/>
            <a:ext cx="2300287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11B5B0DD-DCDC-4279-A259-827AEC85C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338" y="4768850"/>
            <a:ext cx="16446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3317DC3-FEE9-47D0-9BD5-8CB420961740}"/>
              </a:ext>
            </a:extLst>
          </p:cNvPr>
          <p:cNvSpPr/>
          <p:nvPr/>
        </p:nvSpPr>
        <p:spPr>
          <a:xfrm>
            <a:off x="0" y="1046163"/>
            <a:ext cx="128588" cy="506412"/>
          </a:xfrm>
          <a:prstGeom prst="rect">
            <a:avLst/>
          </a:prstGeom>
          <a:solidFill>
            <a:srgbClr val="CCCF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anchor="ctr"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327" name="Picture 11">
            <a:extLst>
              <a:ext uri="{FF2B5EF4-FFF2-40B4-BE49-F238E27FC236}">
                <a16:creationId xmlns:a16="http://schemas.microsoft.com/office/drawing/2014/main" id="{00D4EC4A-9457-49C0-BA48-C079B4071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550" y="625475"/>
            <a:ext cx="8890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087223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19816</TotalTime>
  <Words>717</Words>
  <Application>Microsoft Macintosh PowerPoint</Application>
  <PresentationFormat>On-screen Show (4:3)</PresentationFormat>
  <Paragraphs>135</Paragraphs>
  <Slides>19</Slides>
  <Notes>18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Corbel</vt:lpstr>
      <vt:lpstr>Wingdings 2</vt:lpstr>
      <vt:lpstr>Frame</vt:lpstr>
      <vt:lpstr>Retrospect</vt:lpstr>
      <vt:lpstr>PowerPoint Presentation</vt:lpstr>
      <vt:lpstr>PowerPoint Presentation</vt:lpstr>
      <vt:lpstr>Who is Right At School?</vt:lpstr>
      <vt:lpstr>A Day in the Life with Right At School</vt:lpstr>
      <vt:lpstr>What makes Right At School different?</vt:lpstr>
      <vt:lpstr>Schedules &amp; Pricing Hybrid Before &amp; After School Care</vt:lpstr>
      <vt:lpstr>Schedules &amp; Pricing Asynchronous Learning Days</vt:lpstr>
      <vt:lpstr>Schedules &amp; Pricing 2021-22 SY Before &amp; After School Care</vt:lpstr>
      <vt:lpstr>PowerPoint Presentation</vt:lpstr>
      <vt:lpstr>PowerPoint Presentation</vt:lpstr>
      <vt:lpstr>Back To School 2020</vt:lpstr>
      <vt:lpstr>PowerPoint Presentation</vt:lpstr>
      <vt:lpstr>PowerPoint Presentation</vt:lpstr>
      <vt:lpstr> Students love our hands-on Disguised Learning</vt:lpstr>
      <vt:lpstr>PowerPoint Presentation</vt:lpstr>
      <vt:lpstr>PowerPoint Presentation</vt:lpstr>
      <vt:lpstr>PowerPoint Presentation</vt:lpstr>
      <vt:lpstr>PowerPoint Presentation</vt:lpstr>
      <vt:lpstr>Questions /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Michele Wilkens</dc:creator>
  <cp:lastModifiedBy>Cindy Lawson</cp:lastModifiedBy>
  <cp:revision>379</cp:revision>
  <dcterms:created xsi:type="dcterms:W3CDTF">2016-09-08T19:09:27Z</dcterms:created>
  <dcterms:modified xsi:type="dcterms:W3CDTF">2021-03-04T21:20:37Z</dcterms:modified>
</cp:coreProperties>
</file>