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65" r:id="rId5"/>
    <p:sldId id="266" r:id="rId6"/>
    <p:sldId id="263"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31"/>
    <a:srgbClr val="FF7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AAF169-7CC6-4D83-8606-3812BE7989A4}" v="49" dt="2021-02-24T10:38:29.6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13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ci Fearnley" userId="8644a8e10b0ffdc4" providerId="LiveId" clId="{AFAAF169-7CC6-4D83-8606-3812BE7989A4}"/>
    <pc:docChg chg="custSel modSld">
      <pc:chgData name="Becci Fearnley" userId="8644a8e10b0ffdc4" providerId="LiveId" clId="{AFAAF169-7CC6-4D83-8606-3812BE7989A4}" dt="2021-02-24T10:49:10.133" v="3520" actId="20577"/>
      <pc:docMkLst>
        <pc:docMk/>
      </pc:docMkLst>
      <pc:sldChg chg="addSp delSp modSp mod">
        <pc:chgData name="Becci Fearnley" userId="8644a8e10b0ffdc4" providerId="LiveId" clId="{AFAAF169-7CC6-4D83-8606-3812BE7989A4}" dt="2021-02-24T10:17:34.326" v="85" actId="1076"/>
        <pc:sldMkLst>
          <pc:docMk/>
          <pc:sldMk cId="1346830920" sldId="256"/>
        </pc:sldMkLst>
        <pc:spChg chg="mod">
          <ac:chgData name="Becci Fearnley" userId="8644a8e10b0ffdc4" providerId="LiveId" clId="{AFAAF169-7CC6-4D83-8606-3812BE7989A4}" dt="2021-02-24T10:11:19.668" v="32" actId="207"/>
          <ac:spMkLst>
            <pc:docMk/>
            <pc:sldMk cId="1346830920" sldId="256"/>
            <ac:spMk id="4" creationId="{869B4935-0F2F-4335-B5FE-86D4257E0DD9}"/>
          </ac:spMkLst>
        </pc:spChg>
        <pc:spChg chg="mod">
          <ac:chgData name="Becci Fearnley" userId="8644a8e10b0ffdc4" providerId="LiveId" clId="{AFAAF169-7CC6-4D83-8606-3812BE7989A4}" dt="2021-02-24T10:10:45.751" v="28" actId="2711"/>
          <ac:spMkLst>
            <pc:docMk/>
            <pc:sldMk cId="1346830920" sldId="256"/>
            <ac:spMk id="5" creationId="{E71A9711-6587-471E-BB2B-CC21AFA31A01}"/>
          </ac:spMkLst>
        </pc:spChg>
        <pc:spChg chg="mod">
          <ac:chgData name="Becci Fearnley" userId="8644a8e10b0ffdc4" providerId="LiveId" clId="{AFAAF169-7CC6-4D83-8606-3812BE7989A4}" dt="2021-02-24T10:11:27.886" v="34" actId="208"/>
          <ac:spMkLst>
            <pc:docMk/>
            <pc:sldMk cId="1346830920" sldId="256"/>
            <ac:spMk id="7" creationId="{F3ECA48B-D161-4D5F-8D7C-B59238C344C0}"/>
          </ac:spMkLst>
        </pc:spChg>
        <pc:spChg chg="mod">
          <ac:chgData name="Becci Fearnley" userId="8644a8e10b0ffdc4" providerId="LiveId" clId="{AFAAF169-7CC6-4D83-8606-3812BE7989A4}" dt="2021-02-24T10:12:01.986" v="37" actId="208"/>
          <ac:spMkLst>
            <pc:docMk/>
            <pc:sldMk cId="1346830920" sldId="256"/>
            <ac:spMk id="8" creationId="{0A33E84D-7739-4C49-A9DC-80D30EFFFC56}"/>
          </ac:spMkLst>
        </pc:spChg>
        <pc:picChg chg="add mod">
          <ac:chgData name="Becci Fearnley" userId="8644a8e10b0ffdc4" providerId="LiveId" clId="{AFAAF169-7CC6-4D83-8606-3812BE7989A4}" dt="2021-02-24T10:17:24.751" v="79" actId="1076"/>
          <ac:picMkLst>
            <pc:docMk/>
            <pc:sldMk cId="1346830920" sldId="256"/>
            <ac:picMk id="2" creationId="{F224E35E-6519-41D2-AF2B-3538FF33F8B0}"/>
          </ac:picMkLst>
        </pc:picChg>
        <pc:picChg chg="del">
          <ac:chgData name="Becci Fearnley" userId="8644a8e10b0ffdc4" providerId="LiveId" clId="{AFAAF169-7CC6-4D83-8606-3812BE7989A4}" dt="2021-02-24T10:12:06.397" v="38" actId="478"/>
          <ac:picMkLst>
            <pc:docMk/>
            <pc:sldMk cId="1346830920" sldId="256"/>
            <ac:picMk id="13" creationId="{F1455CA0-0992-4D83-9380-C723A4798C6C}"/>
          </ac:picMkLst>
        </pc:picChg>
        <pc:picChg chg="del">
          <ac:chgData name="Becci Fearnley" userId="8644a8e10b0ffdc4" providerId="LiveId" clId="{AFAAF169-7CC6-4D83-8606-3812BE7989A4}" dt="2021-02-24T10:12:07.161" v="39" actId="478"/>
          <ac:picMkLst>
            <pc:docMk/>
            <pc:sldMk cId="1346830920" sldId="256"/>
            <ac:picMk id="16" creationId="{1ECCBFE3-0B17-4C9A-B1B0-D3EFE75E48C1}"/>
          </ac:picMkLst>
        </pc:picChg>
        <pc:picChg chg="add mod">
          <ac:chgData name="Becci Fearnley" userId="8644a8e10b0ffdc4" providerId="LiveId" clId="{AFAAF169-7CC6-4D83-8606-3812BE7989A4}" dt="2021-02-24T10:17:34.326" v="85" actId="1076"/>
          <ac:picMkLst>
            <pc:docMk/>
            <pc:sldMk cId="1346830920" sldId="256"/>
            <ac:picMk id="1028" creationId="{F385B118-791E-48FE-9B37-D80B55747821}"/>
          </ac:picMkLst>
        </pc:picChg>
      </pc:sldChg>
      <pc:sldChg chg="addSp delSp modSp mod">
        <pc:chgData name="Becci Fearnley" userId="8644a8e10b0ffdc4" providerId="LiveId" clId="{AFAAF169-7CC6-4D83-8606-3812BE7989A4}" dt="2021-02-24T10:35:17.923" v="858" actId="113"/>
        <pc:sldMkLst>
          <pc:docMk/>
          <pc:sldMk cId="1189410284" sldId="257"/>
        </pc:sldMkLst>
        <pc:spChg chg="mod">
          <ac:chgData name="Becci Fearnley" userId="8644a8e10b0ffdc4" providerId="LiveId" clId="{AFAAF169-7CC6-4D83-8606-3812BE7989A4}" dt="2021-02-24T10:17:18.951" v="75" actId="20577"/>
          <ac:spMkLst>
            <pc:docMk/>
            <pc:sldMk cId="1189410284" sldId="257"/>
            <ac:spMk id="3" creationId="{243496F8-DCD5-4858-94EF-A5B386CE8704}"/>
          </ac:spMkLst>
        </pc:spChg>
        <pc:spChg chg="mod">
          <ac:chgData name="Becci Fearnley" userId="8644a8e10b0ffdc4" providerId="LiveId" clId="{AFAAF169-7CC6-4D83-8606-3812BE7989A4}" dt="2021-02-24T10:17:47.375" v="131" actId="20577"/>
          <ac:spMkLst>
            <pc:docMk/>
            <pc:sldMk cId="1189410284" sldId="257"/>
            <ac:spMk id="4" creationId="{B8941587-B22C-4FAE-91E3-F759F99C8E9B}"/>
          </ac:spMkLst>
        </pc:spChg>
        <pc:spChg chg="add mod">
          <ac:chgData name="Becci Fearnley" userId="8644a8e10b0ffdc4" providerId="LiveId" clId="{AFAAF169-7CC6-4D83-8606-3812BE7989A4}" dt="2021-02-24T10:35:17.923" v="858" actId="113"/>
          <ac:spMkLst>
            <pc:docMk/>
            <pc:sldMk cId="1189410284" sldId="257"/>
            <ac:spMk id="5" creationId="{DB17DD2B-75D3-43B8-B82C-BB3B108FFBE1}"/>
          </ac:spMkLst>
        </pc:spChg>
        <pc:spChg chg="mod">
          <ac:chgData name="Becci Fearnley" userId="8644a8e10b0ffdc4" providerId="LiveId" clId="{AFAAF169-7CC6-4D83-8606-3812BE7989A4}" dt="2021-02-24T10:29:45.348" v="569" actId="1076"/>
          <ac:spMkLst>
            <pc:docMk/>
            <pc:sldMk cId="1189410284" sldId="257"/>
            <ac:spMk id="8" creationId="{BD889B2F-181F-4D7E-8525-AF36BACFB011}"/>
          </ac:spMkLst>
        </pc:spChg>
        <pc:picChg chg="del">
          <ac:chgData name="Becci Fearnley" userId="8644a8e10b0ffdc4" providerId="LiveId" clId="{AFAAF169-7CC6-4D83-8606-3812BE7989A4}" dt="2021-02-24T10:17:22.717" v="77" actId="478"/>
          <ac:picMkLst>
            <pc:docMk/>
            <pc:sldMk cId="1189410284" sldId="257"/>
            <ac:picMk id="7" creationId="{D074FCBB-4B2F-47E0-ADDE-F42BF72E1228}"/>
          </ac:picMkLst>
        </pc:picChg>
        <pc:picChg chg="del">
          <ac:chgData name="Becci Fearnley" userId="8644a8e10b0ffdc4" providerId="LiveId" clId="{AFAAF169-7CC6-4D83-8606-3812BE7989A4}" dt="2021-02-24T10:17:23.100" v="78" actId="478"/>
          <ac:picMkLst>
            <pc:docMk/>
            <pc:sldMk cId="1189410284" sldId="257"/>
            <ac:picMk id="9" creationId="{6BEADE63-5EFD-4F00-96B6-B34E4AC695DF}"/>
          </ac:picMkLst>
        </pc:picChg>
        <pc:picChg chg="add mod">
          <ac:chgData name="Becci Fearnley" userId="8644a8e10b0ffdc4" providerId="LiveId" clId="{AFAAF169-7CC6-4D83-8606-3812BE7989A4}" dt="2021-02-24T10:17:31.230" v="83" actId="1076"/>
          <ac:picMkLst>
            <pc:docMk/>
            <pc:sldMk cId="1189410284" sldId="257"/>
            <ac:picMk id="10" creationId="{107D3CFC-0E2E-41CC-B240-049E5BD7DFFA}"/>
          </ac:picMkLst>
        </pc:picChg>
        <pc:picChg chg="del">
          <ac:chgData name="Becci Fearnley" userId="8644a8e10b0ffdc4" providerId="LiveId" clId="{AFAAF169-7CC6-4D83-8606-3812BE7989A4}" dt="2021-02-24T10:17:22.245" v="76" actId="478"/>
          <ac:picMkLst>
            <pc:docMk/>
            <pc:sldMk cId="1189410284" sldId="257"/>
            <ac:picMk id="11" creationId="{D5C27D30-23BE-4D35-AB74-68BA7AF1819D}"/>
          </ac:picMkLst>
        </pc:picChg>
        <pc:picChg chg="add mod">
          <ac:chgData name="Becci Fearnley" userId="8644a8e10b0ffdc4" providerId="LiveId" clId="{AFAAF169-7CC6-4D83-8606-3812BE7989A4}" dt="2021-02-24T10:17:38.393" v="87" actId="1076"/>
          <ac:picMkLst>
            <pc:docMk/>
            <pc:sldMk cId="1189410284" sldId="257"/>
            <ac:picMk id="12" creationId="{38FF56B5-B38A-4F8B-927E-0393D5FA23DD}"/>
          </ac:picMkLst>
        </pc:picChg>
      </pc:sldChg>
      <pc:sldChg chg="modSp mod">
        <pc:chgData name="Becci Fearnley" userId="8644a8e10b0ffdc4" providerId="LiveId" clId="{AFAAF169-7CC6-4D83-8606-3812BE7989A4}" dt="2021-02-24T10:49:10.133" v="3520" actId="20577"/>
        <pc:sldMkLst>
          <pc:docMk/>
          <pc:sldMk cId="714419848" sldId="263"/>
        </pc:sldMkLst>
        <pc:spChg chg="mod">
          <ac:chgData name="Becci Fearnley" userId="8644a8e10b0ffdc4" providerId="LiveId" clId="{AFAAF169-7CC6-4D83-8606-3812BE7989A4}" dt="2021-02-24T10:49:10.133" v="3520" actId="20577"/>
          <ac:spMkLst>
            <pc:docMk/>
            <pc:sldMk cId="714419848" sldId="263"/>
            <ac:spMk id="3" creationId="{4D6E53E5-F77C-4B81-B569-FC3DBDB90F9C}"/>
          </ac:spMkLst>
        </pc:spChg>
        <pc:spChg chg="mod">
          <ac:chgData name="Becci Fearnley" userId="8644a8e10b0ffdc4" providerId="LiveId" clId="{AFAAF169-7CC6-4D83-8606-3812BE7989A4}" dt="2021-02-24T10:46:42.267" v="2885" actId="20577"/>
          <ac:spMkLst>
            <pc:docMk/>
            <pc:sldMk cId="714419848" sldId="263"/>
            <ac:spMk id="4" creationId="{10835B79-EFA7-4249-90EF-A4E0697B4969}"/>
          </ac:spMkLst>
        </pc:spChg>
        <pc:spChg chg="mod">
          <ac:chgData name="Becci Fearnley" userId="8644a8e10b0ffdc4" providerId="LiveId" clId="{AFAAF169-7CC6-4D83-8606-3812BE7989A4}" dt="2021-02-24T10:48:14.671" v="3179" actId="20577"/>
          <ac:spMkLst>
            <pc:docMk/>
            <pc:sldMk cId="714419848" sldId="263"/>
            <ac:spMk id="5" creationId="{4ADED786-CA69-4944-80A9-A921A999E167}"/>
          </ac:spMkLst>
        </pc:spChg>
      </pc:sldChg>
      <pc:sldChg chg="delSp modSp mod">
        <pc:chgData name="Becci Fearnley" userId="8644a8e10b0ffdc4" providerId="LiveId" clId="{AFAAF169-7CC6-4D83-8606-3812BE7989A4}" dt="2021-02-24T10:38:17.463" v="1720" actId="20577"/>
        <pc:sldMkLst>
          <pc:docMk/>
          <pc:sldMk cId="3619024636" sldId="264"/>
        </pc:sldMkLst>
        <pc:spChg chg="mod">
          <ac:chgData name="Becci Fearnley" userId="8644a8e10b0ffdc4" providerId="LiveId" clId="{AFAAF169-7CC6-4D83-8606-3812BE7989A4}" dt="2021-02-24T10:35:47.275" v="894" actId="1076"/>
          <ac:spMkLst>
            <pc:docMk/>
            <pc:sldMk cId="3619024636" sldId="264"/>
            <ac:spMk id="3" creationId="{243496F8-DCD5-4858-94EF-A5B386CE8704}"/>
          </ac:spMkLst>
        </pc:spChg>
        <pc:spChg chg="mod">
          <ac:chgData name="Becci Fearnley" userId="8644a8e10b0ffdc4" providerId="LiveId" clId="{AFAAF169-7CC6-4D83-8606-3812BE7989A4}" dt="2021-02-24T10:36:16.422" v="1096" actId="20577"/>
          <ac:spMkLst>
            <pc:docMk/>
            <pc:sldMk cId="3619024636" sldId="264"/>
            <ac:spMk id="4" creationId="{B8941587-B22C-4FAE-91E3-F759F99C8E9B}"/>
          </ac:spMkLst>
        </pc:spChg>
        <pc:spChg chg="mod">
          <ac:chgData name="Becci Fearnley" userId="8644a8e10b0ffdc4" providerId="LiveId" clId="{AFAAF169-7CC6-4D83-8606-3812BE7989A4}" dt="2021-02-24T10:38:17.463" v="1720" actId="20577"/>
          <ac:spMkLst>
            <pc:docMk/>
            <pc:sldMk cId="3619024636" sldId="264"/>
            <ac:spMk id="8" creationId="{BD889B2F-181F-4D7E-8525-AF36BACFB011}"/>
          </ac:spMkLst>
        </pc:spChg>
        <pc:picChg chg="mod">
          <ac:chgData name="Becci Fearnley" userId="8644a8e10b0ffdc4" providerId="LiveId" clId="{AFAAF169-7CC6-4D83-8606-3812BE7989A4}" dt="2021-02-24T10:36:23.493" v="1099" actId="1076"/>
          <ac:picMkLst>
            <pc:docMk/>
            <pc:sldMk cId="3619024636" sldId="264"/>
            <ac:picMk id="5" creationId="{C3D8D902-7DA4-4D2E-A692-F6D73EC4544B}"/>
          </ac:picMkLst>
        </pc:picChg>
        <pc:picChg chg="mod">
          <ac:chgData name="Becci Fearnley" userId="8644a8e10b0ffdc4" providerId="LiveId" clId="{AFAAF169-7CC6-4D83-8606-3812BE7989A4}" dt="2021-02-24T10:36:20.703" v="1097" actId="1076"/>
          <ac:picMkLst>
            <pc:docMk/>
            <pc:sldMk cId="3619024636" sldId="264"/>
            <ac:picMk id="7" creationId="{D074FCBB-4B2F-47E0-ADDE-F42BF72E1228}"/>
          </ac:picMkLst>
        </pc:picChg>
        <pc:picChg chg="mod">
          <ac:chgData name="Becci Fearnley" userId="8644a8e10b0ffdc4" providerId="LiveId" clId="{AFAAF169-7CC6-4D83-8606-3812BE7989A4}" dt="2021-02-24T10:36:21.971" v="1098" actId="1076"/>
          <ac:picMkLst>
            <pc:docMk/>
            <pc:sldMk cId="3619024636" sldId="264"/>
            <ac:picMk id="9" creationId="{6BEADE63-5EFD-4F00-96B6-B34E4AC695DF}"/>
          </ac:picMkLst>
        </pc:picChg>
        <pc:picChg chg="del">
          <ac:chgData name="Becci Fearnley" userId="8644a8e10b0ffdc4" providerId="LiveId" clId="{AFAAF169-7CC6-4D83-8606-3812BE7989A4}" dt="2021-02-24T10:35:31.232" v="882" actId="478"/>
          <ac:picMkLst>
            <pc:docMk/>
            <pc:sldMk cId="3619024636" sldId="264"/>
            <ac:picMk id="11" creationId="{429C0192-5FF9-4905-B342-9ECC7DB7439B}"/>
          </ac:picMkLst>
        </pc:picChg>
        <pc:picChg chg="del">
          <ac:chgData name="Becci Fearnley" userId="8644a8e10b0ffdc4" providerId="LiveId" clId="{AFAAF169-7CC6-4D83-8606-3812BE7989A4}" dt="2021-02-24T10:35:28.663" v="881" actId="478"/>
          <ac:picMkLst>
            <pc:docMk/>
            <pc:sldMk cId="3619024636" sldId="264"/>
            <ac:picMk id="12" creationId="{9D40C3A5-DD08-4435-85C4-FED5C6793F6D}"/>
          </ac:picMkLst>
        </pc:picChg>
      </pc:sldChg>
      <pc:sldChg chg="delSp modSp mod">
        <pc:chgData name="Becci Fearnley" userId="8644a8e10b0ffdc4" providerId="LiveId" clId="{AFAAF169-7CC6-4D83-8606-3812BE7989A4}" dt="2021-02-24T10:44:22.888" v="2400" actId="20577"/>
        <pc:sldMkLst>
          <pc:docMk/>
          <pc:sldMk cId="1220930621" sldId="265"/>
        </pc:sldMkLst>
        <pc:spChg chg="mod">
          <ac:chgData name="Becci Fearnley" userId="8644a8e10b0ffdc4" providerId="LiveId" clId="{AFAAF169-7CC6-4D83-8606-3812BE7989A4}" dt="2021-02-24T10:38:24.251" v="1729" actId="20577"/>
          <ac:spMkLst>
            <pc:docMk/>
            <pc:sldMk cId="1220930621" sldId="265"/>
            <ac:spMk id="3" creationId="{243496F8-DCD5-4858-94EF-A5B386CE8704}"/>
          </ac:spMkLst>
        </pc:spChg>
        <pc:spChg chg="mod">
          <ac:chgData name="Becci Fearnley" userId="8644a8e10b0ffdc4" providerId="LiveId" clId="{AFAAF169-7CC6-4D83-8606-3812BE7989A4}" dt="2021-02-24T10:38:48.391" v="1882" actId="20577"/>
          <ac:spMkLst>
            <pc:docMk/>
            <pc:sldMk cId="1220930621" sldId="265"/>
            <ac:spMk id="4" creationId="{B8941587-B22C-4FAE-91E3-F759F99C8E9B}"/>
          </ac:spMkLst>
        </pc:spChg>
        <pc:spChg chg="mod">
          <ac:chgData name="Becci Fearnley" userId="8644a8e10b0ffdc4" providerId="LiveId" clId="{AFAAF169-7CC6-4D83-8606-3812BE7989A4}" dt="2021-02-24T10:44:22.888" v="2400" actId="20577"/>
          <ac:spMkLst>
            <pc:docMk/>
            <pc:sldMk cId="1220930621" sldId="265"/>
            <ac:spMk id="8" creationId="{BD889B2F-181F-4D7E-8525-AF36BACFB011}"/>
          </ac:spMkLst>
        </pc:spChg>
        <pc:picChg chg="mod">
          <ac:chgData name="Becci Fearnley" userId="8644a8e10b0ffdc4" providerId="LiveId" clId="{AFAAF169-7CC6-4D83-8606-3812BE7989A4}" dt="2021-02-24T10:38:29.696" v="1733" actId="1076"/>
          <ac:picMkLst>
            <pc:docMk/>
            <pc:sldMk cId="1220930621" sldId="265"/>
            <ac:picMk id="5" creationId="{C3D8D902-7DA4-4D2E-A692-F6D73EC4544B}"/>
          </ac:picMkLst>
        </pc:picChg>
        <pc:picChg chg="mod">
          <ac:chgData name="Becci Fearnley" userId="8644a8e10b0ffdc4" providerId="LiveId" clId="{AFAAF169-7CC6-4D83-8606-3812BE7989A4}" dt="2021-02-24T10:38:27.467" v="1731" actId="1076"/>
          <ac:picMkLst>
            <pc:docMk/>
            <pc:sldMk cId="1220930621" sldId="265"/>
            <ac:picMk id="7" creationId="{D074FCBB-4B2F-47E0-ADDE-F42BF72E1228}"/>
          </ac:picMkLst>
        </pc:picChg>
        <pc:picChg chg="mod">
          <ac:chgData name="Becci Fearnley" userId="8644a8e10b0ffdc4" providerId="LiveId" clId="{AFAAF169-7CC6-4D83-8606-3812BE7989A4}" dt="2021-02-24T10:38:28.623" v="1732" actId="1076"/>
          <ac:picMkLst>
            <pc:docMk/>
            <pc:sldMk cId="1220930621" sldId="265"/>
            <ac:picMk id="9" creationId="{6BEADE63-5EFD-4F00-96B6-B34E4AC695DF}"/>
          </ac:picMkLst>
        </pc:picChg>
        <pc:picChg chg="del">
          <ac:chgData name="Becci Fearnley" userId="8644a8e10b0ffdc4" providerId="LiveId" clId="{AFAAF169-7CC6-4D83-8606-3812BE7989A4}" dt="2021-02-24T10:38:26.048" v="1730" actId="478"/>
          <ac:picMkLst>
            <pc:docMk/>
            <pc:sldMk cId="1220930621" sldId="265"/>
            <ac:picMk id="11" creationId="{2792E615-5533-478F-A72E-402D550A4FB1}"/>
          </ac:picMkLst>
        </pc:picChg>
      </pc:sldChg>
      <pc:sldChg chg="modSp mod">
        <pc:chgData name="Becci Fearnley" userId="8644a8e10b0ffdc4" providerId="LiveId" clId="{AFAAF169-7CC6-4D83-8606-3812BE7989A4}" dt="2021-02-24T10:45:01.335" v="2466" actId="20577"/>
        <pc:sldMkLst>
          <pc:docMk/>
          <pc:sldMk cId="630112214" sldId="266"/>
        </pc:sldMkLst>
        <pc:spChg chg="mod">
          <ac:chgData name="Becci Fearnley" userId="8644a8e10b0ffdc4" providerId="LiveId" clId="{AFAAF169-7CC6-4D83-8606-3812BE7989A4}" dt="2021-02-24T10:45:01.335" v="2466" actId="20577"/>
          <ac:spMkLst>
            <pc:docMk/>
            <pc:sldMk cId="630112214" sldId="266"/>
            <ac:spMk id="8" creationId="{BD889B2F-181F-4D7E-8525-AF36BACFB01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24/02/2021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3890206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24/02/2021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2241985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A4C640-0970-428F-88A8-9E8B36CD1B8E}" type="datetimeFigureOut">
              <a:rPr lang="en-GB" smtClean="0"/>
              <a:t>24/02/2021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863856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A4C640-0970-428F-88A8-9E8B36CD1B8E}" type="datetimeFigureOut">
              <a:rPr lang="en-GB" smtClean="0"/>
              <a:t>24/02/2021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3253693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A4C640-0970-428F-88A8-9E8B36CD1B8E}" type="datetimeFigureOut">
              <a:rPr lang="en-GB" smtClean="0"/>
              <a:t>24/02/2021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2690386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A4C640-0970-428F-88A8-9E8B36CD1B8E}" type="datetimeFigureOut">
              <a:rPr lang="en-GB" smtClean="0"/>
              <a:t>24/02/2021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326285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A4C640-0970-428F-88A8-9E8B36CD1B8E}" type="datetimeFigureOut">
              <a:rPr lang="en-GB" smtClean="0"/>
              <a:t>24/02/2021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516644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4C640-0970-428F-88A8-9E8B36CD1B8E}" type="datetimeFigureOut">
              <a:rPr lang="en-GB" smtClean="0"/>
              <a:t>24/02/2021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412257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4C640-0970-428F-88A8-9E8B36CD1B8E}" type="datetimeFigureOut">
              <a:rPr lang="en-GB" smtClean="0"/>
              <a:t>24/02/2021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3365146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24/02/2021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383641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24/02/2021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656764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A4C640-0970-428F-88A8-9E8B36CD1B8E}" type="datetimeFigureOut">
              <a:rPr lang="en-GB" smtClean="0"/>
              <a:t>24/02/2021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5F50C-C2BB-4611-9FB6-A3BFA40CD929}" type="slidenum">
              <a:rPr lang="en-GB" smtClean="0"/>
              <a:t>‹#›</a:t>
            </a:fld>
            <a:endParaRPr lang="en-GB"/>
          </a:p>
        </p:txBody>
      </p:sp>
    </p:spTree>
    <p:extLst>
      <p:ext uri="{BB962C8B-B14F-4D97-AF65-F5344CB8AC3E}">
        <p14:creationId xmlns:p14="http://schemas.microsoft.com/office/powerpoint/2010/main" val="1107550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6.png"/><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9B4935-0F2F-4335-B5FE-86D4257E0DD9}"/>
              </a:ext>
            </a:extLst>
          </p:cNvPr>
          <p:cNvSpPr txBox="1"/>
          <p:nvPr/>
        </p:nvSpPr>
        <p:spPr>
          <a:xfrm>
            <a:off x="399495" y="506027"/>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rgbClr val="92D050"/>
          </a:solidFill>
          <a:ln w="57150">
            <a:solidFill>
              <a:srgbClr val="00B050"/>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solidFill>
                  <a:schemeClr val="bg1"/>
                </a:solidFill>
                <a:latin typeface="Bradley Hand ITC" panose="03070402050302030203" pitchFamily="66" charset="0"/>
              </a:rPr>
              <a:t>How to revise …</a:t>
            </a:r>
          </a:p>
        </p:txBody>
      </p:sp>
      <p:sp>
        <p:nvSpPr>
          <p:cNvPr id="5" name="Rectangle 4">
            <a:extLst>
              <a:ext uri="{FF2B5EF4-FFF2-40B4-BE49-F238E27FC236}">
                <a16:creationId xmlns:a16="http://schemas.microsoft.com/office/drawing/2014/main" id="{E71A9711-6587-471E-BB2B-CC21AFA31A01}"/>
              </a:ext>
            </a:extLst>
          </p:cNvPr>
          <p:cNvSpPr/>
          <p:nvPr/>
        </p:nvSpPr>
        <p:spPr>
          <a:xfrm>
            <a:off x="3683555" y="440902"/>
            <a:ext cx="5059398" cy="646331"/>
          </a:xfrm>
          <a:prstGeom prst="rect">
            <a:avLst/>
          </a:prstGeom>
          <a:noFill/>
        </p:spPr>
        <p:txBody>
          <a:bodyPr wrap="none" lIns="91440" tIns="45720" rIns="91440" bIns="45720">
            <a:spAutoFit/>
          </a:bodyPr>
          <a:lstStyle/>
          <a:p>
            <a:pPr algn="ctr"/>
            <a:r>
              <a:rPr lang="en-US" sz="3600" b="1" dirty="0">
                <a:ln w="12700">
                  <a:solidFill>
                    <a:schemeClr val="tx1"/>
                  </a:solidFill>
                  <a:prstDash val="solid"/>
                </a:ln>
                <a:solidFill>
                  <a:schemeClr val="accent4">
                    <a:lumMod val="75000"/>
                  </a:schemeClr>
                </a:solidFill>
                <a:effectLst>
                  <a:outerShdw dist="38100" dir="2640000" algn="bl" rotWithShape="0">
                    <a:schemeClr val="tx2">
                      <a:lumMod val="75000"/>
                    </a:schemeClr>
                  </a:outerShdw>
                </a:effectLst>
                <a:latin typeface="Berlin Sans FB Demi" panose="020E0802020502020306" pitchFamily="34" charset="0"/>
              </a:rPr>
              <a:t>Language Paper 1 Texts</a:t>
            </a:r>
            <a:endParaRPr lang="en-US" sz="3600" b="1" cap="none" spc="0" dirty="0">
              <a:ln w="12700">
                <a:solidFill>
                  <a:schemeClr val="tx1"/>
                </a:solidFill>
                <a:prstDash val="solid"/>
              </a:ln>
              <a:solidFill>
                <a:schemeClr val="accent4">
                  <a:lumMod val="75000"/>
                </a:schemeClr>
              </a:solidFill>
              <a:effectLst>
                <a:outerShdw dist="38100" dir="2640000" algn="bl" rotWithShape="0">
                  <a:schemeClr val="tx2">
                    <a:lumMod val="75000"/>
                  </a:schemeClr>
                </a:outerShdw>
              </a:effectLst>
              <a:latin typeface="Berlin Sans FB Demi" panose="020E0802020502020306" pitchFamily="34" charset="0"/>
            </a:endParaRPr>
          </a:p>
        </p:txBody>
      </p:sp>
      <p:sp>
        <p:nvSpPr>
          <p:cNvPr id="6" name="TextBox 5">
            <a:extLst>
              <a:ext uri="{FF2B5EF4-FFF2-40B4-BE49-F238E27FC236}">
                <a16:creationId xmlns:a16="http://schemas.microsoft.com/office/drawing/2014/main" id="{95293A65-6DF7-4BAD-982D-EF4F364DDA3D}"/>
              </a:ext>
            </a:extLst>
          </p:cNvPr>
          <p:cNvSpPr txBox="1"/>
          <p:nvPr/>
        </p:nvSpPr>
        <p:spPr>
          <a:xfrm>
            <a:off x="112643" y="1074307"/>
            <a:ext cx="8666922" cy="646331"/>
          </a:xfrm>
          <a:prstGeom prst="rect">
            <a:avLst/>
          </a:prstGeom>
          <a:noFill/>
        </p:spPr>
        <p:txBody>
          <a:bodyPr wrap="square" rtlCol="0">
            <a:spAutoFit/>
          </a:bodyPr>
          <a:lstStyle/>
          <a:p>
            <a:r>
              <a:rPr lang="en-GB" sz="3600" dirty="0">
                <a:solidFill>
                  <a:srgbClr val="C00000"/>
                </a:solidFill>
                <a:latin typeface="Aldhabi" panose="01000000000000000000" pitchFamily="2" charset="-78"/>
                <a:cs typeface="Aldhabi" panose="01000000000000000000" pitchFamily="2" charset="-78"/>
              </a:rPr>
              <a:t>For revision, you will need:</a:t>
            </a:r>
            <a:endParaRPr lang="en-GB" sz="3600" b="1" dirty="0">
              <a:solidFill>
                <a:srgbClr val="C00000"/>
              </a:solidFill>
              <a:latin typeface="Aldhabi" panose="01000000000000000000" pitchFamily="2" charset="-78"/>
              <a:cs typeface="Aldhabi" panose="01000000000000000000" pitchFamily="2" charset="-78"/>
            </a:endParaRPr>
          </a:p>
        </p:txBody>
      </p:sp>
      <p:sp>
        <p:nvSpPr>
          <p:cNvPr id="7" name="TextBox 6">
            <a:extLst>
              <a:ext uri="{FF2B5EF4-FFF2-40B4-BE49-F238E27FC236}">
                <a16:creationId xmlns:a16="http://schemas.microsoft.com/office/drawing/2014/main" id="{F3ECA48B-D161-4D5F-8D7C-B59238C344C0}"/>
              </a:ext>
            </a:extLst>
          </p:cNvPr>
          <p:cNvSpPr txBox="1"/>
          <p:nvPr/>
        </p:nvSpPr>
        <p:spPr>
          <a:xfrm>
            <a:off x="337351" y="1720638"/>
            <a:ext cx="8342823" cy="2246769"/>
          </a:xfrm>
          <a:prstGeom prst="rect">
            <a:avLst/>
          </a:prstGeom>
          <a:solidFill>
            <a:schemeClr val="accent6">
              <a:lumMod val="60000"/>
              <a:lumOff val="40000"/>
            </a:schemeClr>
          </a:solidFill>
          <a:ln w="57150">
            <a:solidFill>
              <a:srgbClr val="00B050"/>
            </a:solidFill>
          </a:ln>
        </p:spPr>
        <p:txBody>
          <a:bodyPr wrap="square" rtlCol="0">
            <a:spAutoFit/>
          </a:bodyPr>
          <a:lstStyle/>
          <a:p>
            <a:r>
              <a:rPr lang="en-GB" sz="2000" dirty="0">
                <a:latin typeface="Bahnschrift" panose="020B0502040204020203" pitchFamily="34" charset="0"/>
              </a:rPr>
              <a:t>Preferably:</a:t>
            </a: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p:txBody>
      </p:sp>
      <p:sp>
        <p:nvSpPr>
          <p:cNvPr id="8" name="TextBox 7">
            <a:extLst>
              <a:ext uri="{FF2B5EF4-FFF2-40B4-BE49-F238E27FC236}">
                <a16:creationId xmlns:a16="http://schemas.microsoft.com/office/drawing/2014/main" id="{0A33E84D-7739-4C49-A9DC-80D30EFFFC56}"/>
              </a:ext>
            </a:extLst>
          </p:cNvPr>
          <p:cNvSpPr txBox="1"/>
          <p:nvPr/>
        </p:nvSpPr>
        <p:spPr>
          <a:xfrm>
            <a:off x="337350" y="4181232"/>
            <a:ext cx="8342823" cy="2246769"/>
          </a:xfrm>
          <a:prstGeom prst="rect">
            <a:avLst/>
          </a:prstGeom>
          <a:solidFill>
            <a:srgbClr val="006C31"/>
          </a:solidFill>
          <a:ln w="57150">
            <a:solidFill>
              <a:srgbClr val="00B050"/>
            </a:solidFill>
          </a:ln>
        </p:spPr>
        <p:txBody>
          <a:bodyPr wrap="square" rtlCol="0">
            <a:spAutoFit/>
          </a:bodyPr>
          <a:lstStyle/>
          <a:p>
            <a:r>
              <a:rPr lang="en-GB" sz="2000" dirty="0">
                <a:solidFill>
                  <a:schemeClr val="bg1"/>
                </a:solidFill>
                <a:latin typeface="Bahnschrift" panose="020B0502040204020203" pitchFamily="34" charset="0"/>
              </a:rPr>
              <a:t>You can work with:</a:t>
            </a: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p:txBody>
      </p:sp>
      <p:pic>
        <p:nvPicPr>
          <p:cNvPr id="9" name="Picture 6" descr="See the source image">
            <a:extLst>
              <a:ext uri="{FF2B5EF4-FFF2-40B4-BE49-F238E27FC236}">
                <a16:creationId xmlns:a16="http://schemas.microsoft.com/office/drawing/2014/main" id="{4760B4D6-AD5C-4EEF-9EE7-B25595C4B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75" y="2156312"/>
            <a:ext cx="1709091" cy="11183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See the source image">
            <a:extLst>
              <a:ext uri="{FF2B5EF4-FFF2-40B4-BE49-F238E27FC236}">
                <a16:creationId xmlns:a16="http://schemas.microsoft.com/office/drawing/2014/main" id="{3D338B0C-86A7-4A68-9E1D-0BDE7B0189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33" y="4616906"/>
            <a:ext cx="2240593" cy="14661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ee the source image">
            <a:extLst>
              <a:ext uri="{FF2B5EF4-FFF2-40B4-BE49-F238E27FC236}">
                <a16:creationId xmlns:a16="http://schemas.microsoft.com/office/drawing/2014/main" id="{43EBEE5E-D745-48B3-A318-0F9A01F2631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2351842" y="2158078"/>
            <a:ext cx="1706786" cy="11396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ee the source image">
            <a:extLst>
              <a:ext uri="{FF2B5EF4-FFF2-40B4-BE49-F238E27FC236}">
                <a16:creationId xmlns:a16="http://schemas.microsoft.com/office/drawing/2014/main" id="{16A8DF52-9621-48B7-B0B8-029E43D3615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8000" b="90667" l="9000" r="94667">
                        <a14:foregroundMark x1="61000" y1="8333" x2="61000" y2="8333"/>
                        <a14:foregroundMark x1="90667" y1="45667" x2="90667" y2="45667"/>
                        <a14:foregroundMark x1="94667" y1="45667" x2="94667" y2="45667"/>
                        <a14:foregroundMark x1="9000" y1="24333" x2="9000" y2="24333"/>
                        <a14:foregroundMark x1="71667" y1="90667" x2="71667" y2="90667"/>
                        <a14:foregroundMark x1="33667" y1="79667" x2="33667" y2="79667"/>
                        <a14:backgroundMark x1="33000" y1="79667" x2="33000" y2="79667"/>
                        <a14:backgroundMark x1="46333" y1="85000" x2="46333" y2="85000"/>
                        <a14:backgroundMark x1="40333" y1="81667" x2="40333" y2="81667"/>
                        <a14:backgroundMark x1="34000" y1="80000" x2="34000" y2="80000"/>
                      </a14:backgroundRemoval>
                    </a14:imgEffect>
                  </a14:imgLayer>
                </a14:imgProps>
              </a:ext>
              <a:ext uri="{28A0092B-C50C-407E-A947-70E740481C1C}">
                <a14:useLocalDpi xmlns:a14="http://schemas.microsoft.com/office/drawing/2010/main" val="0"/>
              </a:ext>
            </a:extLst>
          </a:blip>
          <a:srcRect/>
          <a:stretch>
            <a:fillRect/>
          </a:stretch>
        </p:blipFill>
        <p:spPr bwMode="auto">
          <a:xfrm>
            <a:off x="4129100" y="2156312"/>
            <a:ext cx="1498548" cy="1498548"/>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026" name="Picture 2" descr="How to Make Your Own APUSH Flashcards - Magoosh Blog | High School">
            <a:extLst>
              <a:ext uri="{FF2B5EF4-FFF2-40B4-BE49-F238E27FC236}">
                <a16:creationId xmlns:a16="http://schemas.microsoft.com/office/drawing/2014/main" id="{037A1FA0-24A5-47D6-8F06-5E9031320C28}"/>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5641525" y="2253811"/>
            <a:ext cx="1618855" cy="11563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F224E35E-6519-41D2-AF2B-3538FF33F8B0}"/>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2381" b="93810" l="10000" r="90000">
                        <a14:foregroundMark x1="38095" y1="9524" x2="38095" y2="9524"/>
                        <a14:foregroundMark x1="29524" y1="3333" x2="29524" y2="3333"/>
                        <a14:foregroundMark x1="38571" y1="3333" x2="38571" y2="3333"/>
                        <a14:foregroundMark x1="58095" y1="5714" x2="58095" y2="5714"/>
                        <a14:foregroundMark x1="80000" y1="5714" x2="80000" y2="5714"/>
                        <a14:foregroundMark x1="81905" y1="24762" x2="81905" y2="24762"/>
                        <a14:foregroundMark x1="79524" y1="54286" x2="79524" y2="54286"/>
                        <a14:foregroundMark x1="79048" y1="80476" x2="79048" y2="80476"/>
                        <a14:foregroundMark x1="73810" y1="90952" x2="73810" y2="90952"/>
                        <a14:foregroundMark x1="40000" y1="90952" x2="40000" y2="90952"/>
                        <a14:foregroundMark x1="33810" y1="90476" x2="33810" y2="90476"/>
                        <a14:foregroundMark x1="24762" y1="88571" x2="24762" y2="88571"/>
                        <a14:foregroundMark x1="20476" y1="78571" x2="20476" y2="78571"/>
                        <a14:foregroundMark x1="20000" y1="84286" x2="20000" y2="84286"/>
                        <a14:foregroundMark x1="76190" y1="85714" x2="76190" y2="85714"/>
                        <a14:foregroundMark x1="64286" y1="86667" x2="64286" y2="86667"/>
                        <a14:foregroundMark x1="56667" y1="90000" x2="56667" y2="90000"/>
                        <a14:foregroundMark x1="50952" y1="93810" x2="50952" y2="93810"/>
                      </a14:backgroundRemoval>
                    </a14:imgEffect>
                  </a14:imgLayer>
                </a14:imgProps>
              </a:ext>
              <a:ext uri="{28A0092B-C50C-407E-A947-70E740481C1C}">
                <a14:useLocalDpi xmlns:a14="http://schemas.microsoft.com/office/drawing/2010/main" val="0"/>
              </a:ext>
            </a:extLst>
          </a:blip>
          <a:srcRect/>
          <a:stretch>
            <a:fillRect/>
          </a:stretch>
        </p:blipFill>
        <p:spPr bwMode="auto">
          <a:xfrm rot="1261033">
            <a:off x="7126395" y="2148603"/>
            <a:ext cx="1466111" cy="14661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crosoft Teams Custom Backgrounds - Heliocentrix">
            <a:extLst>
              <a:ext uri="{FF2B5EF4-FFF2-40B4-BE49-F238E27FC236}">
                <a16:creationId xmlns:a16="http://schemas.microsoft.com/office/drawing/2014/main" id="{F385B118-791E-48FE-9B37-D80B5574782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6982" y="4706054"/>
            <a:ext cx="1197124" cy="1197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830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48574"/>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4">
              <a:lumMod val="40000"/>
              <a:lumOff val="60000"/>
            </a:schemeClr>
          </a:solidFill>
          <a:ln w="57150">
            <a:solidFill>
              <a:srgbClr val="FFC000"/>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Start with …</a:t>
            </a:r>
          </a:p>
        </p:txBody>
      </p:sp>
      <p:sp>
        <p:nvSpPr>
          <p:cNvPr id="3" name="Rectangle 2">
            <a:extLst>
              <a:ext uri="{FF2B5EF4-FFF2-40B4-BE49-F238E27FC236}">
                <a16:creationId xmlns:a16="http://schemas.microsoft.com/office/drawing/2014/main" id="{243496F8-DCD5-4858-94EF-A5B386CE8704}"/>
              </a:ext>
            </a:extLst>
          </p:cNvPr>
          <p:cNvSpPr/>
          <p:nvPr/>
        </p:nvSpPr>
        <p:spPr>
          <a:xfrm>
            <a:off x="4568424" y="131736"/>
            <a:ext cx="2409635" cy="769441"/>
          </a:xfrm>
          <a:prstGeom prst="rect">
            <a:avLst/>
          </a:prstGeom>
          <a:noFill/>
        </p:spPr>
        <p:txBody>
          <a:bodyPr wrap="none" lIns="91440" tIns="45720" rIns="91440" bIns="45720">
            <a:spAutoFit/>
          </a:bodyPr>
          <a:lstStyle/>
          <a:p>
            <a:pPr algn="ctr"/>
            <a:r>
              <a:rPr lang="en-US" sz="4400" b="1" dirty="0">
                <a:ln w="22225">
                  <a:solidFill>
                    <a:schemeClr val="accent2"/>
                  </a:solidFill>
                  <a:prstDash val="solid"/>
                </a:ln>
                <a:solidFill>
                  <a:schemeClr val="accent2">
                    <a:lumMod val="40000"/>
                    <a:lumOff val="60000"/>
                  </a:schemeClr>
                </a:solidFill>
                <a:latin typeface="Bradley Hand ITC" panose="03070402050302030203" pitchFamily="66" charset="0"/>
              </a:rPr>
              <a:t>Reading!</a:t>
            </a:r>
            <a:endParaRPr lang="en-US" sz="4400" b="1" cap="none" spc="0" dirty="0">
              <a:ln w="22225">
                <a:solidFill>
                  <a:schemeClr val="accent2"/>
                </a:solidFill>
                <a:prstDash val="solid"/>
              </a:ln>
              <a:solidFill>
                <a:schemeClr val="accent2">
                  <a:lumMod val="40000"/>
                  <a:lumOff val="60000"/>
                </a:schemeClr>
              </a:solidFill>
              <a:effectLst/>
              <a:latin typeface="Bradley Hand ITC" panose="03070402050302030203" pitchFamily="66" charset="0"/>
            </a:endParaRP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369332"/>
          </a:xfrm>
          <a:prstGeom prst="rect">
            <a:avLst/>
          </a:prstGeom>
          <a:noFill/>
        </p:spPr>
        <p:txBody>
          <a:bodyPr wrap="square" rtlCol="0">
            <a:spAutoFit/>
          </a:bodyPr>
          <a:lstStyle/>
          <a:p>
            <a:r>
              <a:rPr lang="en-GB" dirty="0"/>
              <a:t>Do you read enough? What kind of texts are you reading? </a:t>
            </a:r>
          </a:p>
        </p:txBody>
      </p:sp>
      <p:sp>
        <p:nvSpPr>
          <p:cNvPr id="8" name="TextBox 7">
            <a:extLst>
              <a:ext uri="{FF2B5EF4-FFF2-40B4-BE49-F238E27FC236}">
                <a16:creationId xmlns:a16="http://schemas.microsoft.com/office/drawing/2014/main" id="{BD889B2F-181F-4D7E-8525-AF36BACFB011}"/>
              </a:ext>
            </a:extLst>
          </p:cNvPr>
          <p:cNvSpPr txBox="1"/>
          <p:nvPr/>
        </p:nvSpPr>
        <p:spPr>
          <a:xfrm>
            <a:off x="226380" y="3164207"/>
            <a:ext cx="5357674" cy="3477875"/>
          </a:xfrm>
          <a:prstGeom prst="rect">
            <a:avLst/>
          </a:prstGeom>
          <a:solidFill>
            <a:schemeClr val="accent4">
              <a:lumMod val="20000"/>
              <a:lumOff val="80000"/>
            </a:schemeClr>
          </a:solidFill>
          <a:ln w="38100">
            <a:solidFill>
              <a:schemeClr val="accent2"/>
            </a:solidFill>
          </a:ln>
        </p:spPr>
        <p:txBody>
          <a:bodyPr wrap="square" rtlCol="0">
            <a:spAutoFit/>
          </a:bodyPr>
          <a:lstStyle/>
          <a:p>
            <a:pPr marL="285750" indent="-285750">
              <a:buFont typeface="Arial" panose="020B0604020202020204" pitchFamily="34" charset="0"/>
              <a:buChar char="•"/>
            </a:pPr>
            <a:r>
              <a:rPr lang="en-GB" sz="2200" dirty="0"/>
              <a:t>Read 19</a:t>
            </a:r>
            <a:r>
              <a:rPr lang="en-GB" sz="2200" baseline="30000" dirty="0"/>
              <a:t>th</a:t>
            </a:r>
            <a:r>
              <a:rPr lang="en-GB" sz="2200" dirty="0"/>
              <a:t> century texts, as this style has come up several times in the exam before, and it will broaden your vocabulary.</a:t>
            </a:r>
          </a:p>
          <a:p>
            <a:pPr marL="285750" indent="-285750">
              <a:buFont typeface="Arial" panose="020B0604020202020204" pitchFamily="34" charset="0"/>
              <a:buChar char="•"/>
            </a:pPr>
            <a:r>
              <a:rPr lang="en-GB" sz="2200" dirty="0"/>
              <a:t>Keep a reading journal. Did you like the book you read? Why or why not? Were there parts that you didn’t understand?</a:t>
            </a:r>
          </a:p>
          <a:p>
            <a:pPr marL="285750" indent="-285750">
              <a:buFont typeface="Arial" panose="020B0604020202020204" pitchFamily="34" charset="0"/>
              <a:buChar char="•"/>
            </a:pPr>
            <a:r>
              <a:rPr lang="en-GB" sz="2200" dirty="0"/>
              <a:t>Keep a glossary of unusual vocabulary. Make sure you look up the meanings and write them down, so you recognise them when you see them again.</a:t>
            </a:r>
          </a:p>
        </p:txBody>
      </p:sp>
      <p:pic>
        <p:nvPicPr>
          <p:cNvPr id="10" name="Picture 2">
            <a:extLst>
              <a:ext uri="{FF2B5EF4-FFF2-40B4-BE49-F238E27FC236}">
                <a16:creationId xmlns:a16="http://schemas.microsoft.com/office/drawing/2014/main" id="{107D3CFC-0E2E-41CC-B240-049E5BD7DFF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381" b="93810" l="10000" r="90000">
                        <a14:foregroundMark x1="38095" y1="9524" x2="38095" y2="9524"/>
                        <a14:foregroundMark x1="29524" y1="3333" x2="29524" y2="3333"/>
                        <a14:foregroundMark x1="38571" y1="3333" x2="38571" y2="3333"/>
                        <a14:foregroundMark x1="58095" y1="5714" x2="58095" y2="5714"/>
                        <a14:foregroundMark x1="80000" y1="5714" x2="80000" y2="5714"/>
                        <a14:foregroundMark x1="81905" y1="24762" x2="81905" y2="24762"/>
                        <a14:foregroundMark x1="79524" y1="54286" x2="79524" y2="54286"/>
                        <a14:foregroundMark x1="79048" y1="80476" x2="79048" y2="80476"/>
                        <a14:foregroundMark x1="73810" y1="90952" x2="73810" y2="90952"/>
                        <a14:foregroundMark x1="40000" y1="90952" x2="40000" y2="90952"/>
                        <a14:foregroundMark x1="33810" y1="90476" x2="33810" y2="90476"/>
                        <a14:foregroundMark x1="24762" y1="88571" x2="24762" y2="88571"/>
                        <a14:foregroundMark x1="20476" y1="78571" x2="20476" y2="78571"/>
                        <a14:foregroundMark x1="20000" y1="84286" x2="20000" y2="84286"/>
                        <a14:foregroundMark x1="76190" y1="85714" x2="76190" y2="85714"/>
                        <a14:foregroundMark x1="64286" y1="86667" x2="64286" y2="86667"/>
                        <a14:foregroundMark x1="56667" y1="90000" x2="56667" y2="90000"/>
                        <a14:foregroundMark x1="50952" y1="93810" x2="50952" y2="93810"/>
                      </a14:backgroundRemoval>
                    </a14:imgEffect>
                  </a14:imgLayer>
                </a14:imgProps>
              </a:ext>
              <a:ext uri="{28A0092B-C50C-407E-A947-70E740481C1C}">
                <a14:useLocalDpi xmlns:a14="http://schemas.microsoft.com/office/drawing/2010/main" val="0"/>
              </a:ext>
            </a:extLst>
          </a:blip>
          <a:srcRect/>
          <a:stretch>
            <a:fillRect/>
          </a:stretch>
        </p:blipFill>
        <p:spPr bwMode="auto">
          <a:xfrm rot="1261033">
            <a:off x="2693842" y="1634338"/>
            <a:ext cx="1243918" cy="12439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Microsoft Teams Custom Backgrounds - Heliocentrix">
            <a:extLst>
              <a:ext uri="{FF2B5EF4-FFF2-40B4-BE49-F238E27FC236}">
                <a16:creationId xmlns:a16="http://schemas.microsoft.com/office/drawing/2014/main" id="{38FF56B5-B38A-4F8B-927E-0393D5FA23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3728" y="1657735"/>
            <a:ext cx="1197124" cy="11971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B17DD2B-75D3-43B8-B82C-BB3B108FFBE1}"/>
              </a:ext>
            </a:extLst>
          </p:cNvPr>
          <p:cNvSpPr txBox="1"/>
          <p:nvPr/>
        </p:nvSpPr>
        <p:spPr>
          <a:xfrm>
            <a:off x="5680026" y="2381491"/>
            <a:ext cx="3237594" cy="3970318"/>
          </a:xfrm>
          <a:prstGeom prst="rect">
            <a:avLst/>
          </a:prstGeom>
          <a:noFill/>
        </p:spPr>
        <p:txBody>
          <a:bodyPr wrap="square" rtlCol="0">
            <a:spAutoFit/>
          </a:bodyPr>
          <a:lstStyle/>
          <a:p>
            <a:pPr marL="285750" indent="-285750">
              <a:buFont typeface="Arial" panose="020B0604020202020204" pitchFamily="34" charset="0"/>
              <a:buChar char="•"/>
            </a:pPr>
            <a:r>
              <a:rPr lang="en-GB" b="1" dirty="0"/>
              <a:t>JANE EYRE </a:t>
            </a:r>
            <a:r>
              <a:rPr lang="en-GB" dirty="0"/>
              <a:t>– Charlotte Brontë</a:t>
            </a:r>
          </a:p>
          <a:p>
            <a:pPr marL="285750" indent="-285750">
              <a:buFont typeface="Arial" panose="020B0604020202020204" pitchFamily="34" charset="0"/>
              <a:buChar char="•"/>
            </a:pPr>
            <a:r>
              <a:rPr lang="en-GB" b="1" dirty="0"/>
              <a:t>REBECCA</a:t>
            </a:r>
            <a:r>
              <a:rPr lang="en-GB" dirty="0"/>
              <a:t> – Daphne Du Maurier</a:t>
            </a:r>
          </a:p>
          <a:p>
            <a:pPr marL="285750" indent="-285750">
              <a:buFont typeface="Arial" panose="020B0604020202020204" pitchFamily="34" charset="0"/>
              <a:buChar char="•"/>
            </a:pPr>
            <a:r>
              <a:rPr lang="en-GB" b="1" dirty="0"/>
              <a:t>GREAT EXPECTATIONS </a:t>
            </a:r>
            <a:r>
              <a:rPr lang="en-GB" dirty="0"/>
              <a:t>– Charles Darwin</a:t>
            </a:r>
          </a:p>
          <a:p>
            <a:pPr marL="285750" indent="-285750">
              <a:buFont typeface="Arial" panose="020B0604020202020204" pitchFamily="34" charset="0"/>
              <a:buChar char="•"/>
            </a:pPr>
            <a:r>
              <a:rPr lang="en-GB" b="1" dirty="0"/>
              <a:t>FRANKENSTEIN</a:t>
            </a:r>
            <a:r>
              <a:rPr lang="en-GB" dirty="0"/>
              <a:t> – Mary Shelley</a:t>
            </a:r>
          </a:p>
          <a:p>
            <a:pPr marL="285750" indent="-285750">
              <a:buFont typeface="Arial" panose="020B0604020202020204" pitchFamily="34" charset="0"/>
              <a:buChar char="•"/>
            </a:pPr>
            <a:r>
              <a:rPr lang="en-GB" b="1" dirty="0"/>
              <a:t>DRACULA</a:t>
            </a:r>
            <a:r>
              <a:rPr lang="en-GB" dirty="0"/>
              <a:t> – Bram Stoker</a:t>
            </a:r>
          </a:p>
          <a:p>
            <a:pPr marL="285750" indent="-285750">
              <a:buFont typeface="Arial" panose="020B0604020202020204" pitchFamily="34" charset="0"/>
              <a:buChar char="•"/>
            </a:pPr>
            <a:r>
              <a:rPr lang="en-GB" b="1" dirty="0"/>
              <a:t>PRIDE AND PREJUDICE </a:t>
            </a:r>
            <a:r>
              <a:rPr lang="en-GB" dirty="0"/>
              <a:t>– Jane Austen</a:t>
            </a:r>
          </a:p>
          <a:p>
            <a:pPr marL="285750" indent="-285750">
              <a:buFont typeface="Arial" panose="020B0604020202020204" pitchFamily="34" charset="0"/>
              <a:buChar char="•"/>
            </a:pPr>
            <a:r>
              <a:rPr lang="en-GB" b="1" dirty="0"/>
              <a:t>WAR OF THE WORLDS </a:t>
            </a:r>
            <a:r>
              <a:rPr lang="en-GB" dirty="0"/>
              <a:t>– HG Wells</a:t>
            </a:r>
          </a:p>
          <a:p>
            <a:pPr marL="285750" indent="-285750">
              <a:buFont typeface="Arial" panose="020B0604020202020204" pitchFamily="34" charset="0"/>
              <a:buChar char="•"/>
            </a:pPr>
            <a:r>
              <a:rPr lang="en-GB" b="1" dirty="0"/>
              <a:t>THE CHRYSALIDS </a:t>
            </a:r>
            <a:r>
              <a:rPr lang="en-GB" dirty="0"/>
              <a:t>– John Wyndham</a:t>
            </a:r>
          </a:p>
        </p:txBody>
      </p:sp>
    </p:spTree>
    <p:extLst>
      <p:ext uri="{BB962C8B-B14F-4D97-AF65-F5344CB8AC3E}">
        <p14:creationId xmlns:p14="http://schemas.microsoft.com/office/powerpoint/2010/main" val="1189410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54625"/>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5">
              <a:lumMod val="60000"/>
              <a:lumOff val="40000"/>
            </a:schemeClr>
          </a:solidFill>
          <a:ln w="57150">
            <a:solidFill>
              <a:schemeClr val="accent1"/>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Move on to…</a:t>
            </a:r>
          </a:p>
        </p:txBody>
      </p:sp>
      <p:sp>
        <p:nvSpPr>
          <p:cNvPr id="3" name="Rectangle 2">
            <a:extLst>
              <a:ext uri="{FF2B5EF4-FFF2-40B4-BE49-F238E27FC236}">
                <a16:creationId xmlns:a16="http://schemas.microsoft.com/office/drawing/2014/main" id="{243496F8-DCD5-4858-94EF-A5B386CE8704}"/>
              </a:ext>
            </a:extLst>
          </p:cNvPr>
          <p:cNvSpPr/>
          <p:nvPr/>
        </p:nvSpPr>
        <p:spPr>
          <a:xfrm>
            <a:off x="3090648" y="167821"/>
            <a:ext cx="5418470" cy="769441"/>
          </a:xfrm>
          <a:prstGeom prst="rect">
            <a:avLst/>
          </a:prstGeom>
          <a:noFill/>
        </p:spPr>
        <p:txBody>
          <a:bodyPr wrap="none" lIns="91440" tIns="45720" rIns="91440" bIns="45720">
            <a:spAutoFit/>
          </a:bodyPr>
          <a:lstStyle/>
          <a:p>
            <a:pPr algn="ctr"/>
            <a:r>
              <a:rPr lang="en-US" sz="4400" b="1" dirty="0" err="1">
                <a:ln w="22225">
                  <a:solidFill>
                    <a:srgbClr val="0070C0"/>
                  </a:solidFill>
                  <a:prstDash val="solid"/>
                </a:ln>
                <a:solidFill>
                  <a:schemeClr val="accent1">
                    <a:lumMod val="60000"/>
                    <a:lumOff val="40000"/>
                  </a:schemeClr>
                </a:solidFill>
                <a:latin typeface="Bradley Hand ITC" panose="03070402050302030203" pitchFamily="66" charset="0"/>
              </a:rPr>
              <a:t>Analysing</a:t>
            </a:r>
            <a:r>
              <a:rPr lang="en-US" sz="4400" b="1" dirty="0">
                <a:ln w="22225">
                  <a:solidFill>
                    <a:srgbClr val="0070C0"/>
                  </a:solidFill>
                  <a:prstDash val="solid"/>
                </a:ln>
                <a:solidFill>
                  <a:schemeClr val="accent1">
                    <a:lumMod val="60000"/>
                    <a:lumOff val="40000"/>
                  </a:schemeClr>
                </a:solidFill>
                <a:latin typeface="Bradley Hand ITC" panose="03070402050302030203" pitchFamily="66" charset="0"/>
              </a:rPr>
              <a:t> Language</a:t>
            </a:r>
            <a:endParaRPr lang="en-US" sz="4400" b="1" cap="none" spc="0" dirty="0">
              <a:ln w="22225">
                <a:solidFill>
                  <a:srgbClr val="0070C0"/>
                </a:solidFill>
                <a:prstDash val="solid"/>
              </a:ln>
              <a:solidFill>
                <a:schemeClr val="accent1">
                  <a:lumMod val="60000"/>
                  <a:lumOff val="40000"/>
                </a:schemeClr>
              </a:solidFill>
              <a:effectLst/>
              <a:latin typeface="Bradley Hand ITC" panose="03070402050302030203" pitchFamily="66" charset="0"/>
            </a:endParaRP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646331"/>
          </a:xfrm>
          <a:prstGeom prst="rect">
            <a:avLst/>
          </a:prstGeom>
          <a:noFill/>
        </p:spPr>
        <p:txBody>
          <a:bodyPr wrap="square" rtlCol="0">
            <a:spAutoFit/>
          </a:bodyPr>
          <a:lstStyle/>
          <a:p>
            <a:r>
              <a:rPr lang="en-GB" dirty="0"/>
              <a:t>Are you thinking about how the writer uses language? Are you picking out key language techniques? Are you considering how the writer wanted to impact the reader? </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653350" y="1646150"/>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3508" y="1811389"/>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226379" y="3166137"/>
            <a:ext cx="8469297" cy="3477875"/>
          </a:xfrm>
          <a:prstGeom prst="rect">
            <a:avLst/>
          </a:prstGeom>
          <a:solidFill>
            <a:schemeClr val="accent5">
              <a:lumMod val="60000"/>
              <a:lumOff val="40000"/>
            </a:schemeClr>
          </a:solidFill>
          <a:ln w="38100">
            <a:solidFill>
              <a:schemeClr val="accent1"/>
            </a:solidFill>
          </a:ln>
        </p:spPr>
        <p:txBody>
          <a:bodyPr wrap="square" rtlCol="0">
            <a:spAutoFit/>
          </a:bodyPr>
          <a:lstStyle/>
          <a:p>
            <a:pPr marL="285750" indent="-285750">
              <a:buFont typeface="Arial" panose="020B0604020202020204" pitchFamily="34" charset="0"/>
              <a:buChar char="•"/>
            </a:pPr>
            <a:r>
              <a:rPr lang="en-GB" sz="2200" dirty="0"/>
              <a:t>Take the opening of any of the books you’ve read and start to think about them critically.</a:t>
            </a:r>
          </a:p>
          <a:p>
            <a:pPr marL="285750" indent="-285750">
              <a:buFont typeface="Arial" panose="020B0604020202020204" pitchFamily="34" charset="0"/>
              <a:buChar char="•"/>
            </a:pPr>
            <a:r>
              <a:rPr lang="en-GB" sz="2200" dirty="0"/>
              <a:t>First, make a note on the MOOD or TONE of the story. What kind of atmosphere is the writer trying to evoke?</a:t>
            </a:r>
          </a:p>
          <a:p>
            <a:pPr marL="285750" indent="-285750">
              <a:buFont typeface="Arial" panose="020B0604020202020204" pitchFamily="34" charset="0"/>
              <a:buChar char="•"/>
            </a:pPr>
            <a:r>
              <a:rPr lang="en-GB" sz="2200" dirty="0"/>
              <a:t>Second, start to identify language techniques. If you’re able/allowed to, highlight these techniques on a printout of the text. You’ll only need the first two pages.</a:t>
            </a:r>
          </a:p>
          <a:p>
            <a:pPr marL="285750" indent="-285750">
              <a:buFont typeface="Arial" panose="020B0604020202020204" pitchFamily="34" charset="0"/>
              <a:buChar char="•"/>
            </a:pPr>
            <a:r>
              <a:rPr lang="en-GB" sz="2200" dirty="0"/>
              <a:t>Now annotate this with what you think the writer’s intentions were. How did they want the reader to feel and why?</a:t>
            </a:r>
          </a:p>
          <a:p>
            <a:pPr marL="285750" indent="-285750">
              <a:buFont typeface="Arial" panose="020B0604020202020204" pitchFamily="34" charset="0"/>
              <a:buChar char="•"/>
            </a:pPr>
            <a:r>
              <a:rPr lang="en-GB" sz="2200" dirty="0"/>
              <a:t>Do this with as many different texts as you can.</a:t>
            </a:r>
          </a:p>
        </p:txBody>
      </p:sp>
      <p:pic>
        <p:nvPicPr>
          <p:cNvPr id="9" name="Picture 2" descr="See the source image">
            <a:extLst>
              <a:ext uri="{FF2B5EF4-FFF2-40B4-BE49-F238E27FC236}">
                <a16:creationId xmlns:a16="http://schemas.microsoft.com/office/drawing/2014/main" id="{6BEADE63-5EFD-4F00-96B6-B34E4AC695D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3281610" y="1702454"/>
            <a:ext cx="1998320" cy="1334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024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54625"/>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6">
              <a:lumMod val="60000"/>
              <a:lumOff val="40000"/>
            </a:schemeClr>
          </a:solidFill>
          <a:ln w="57150">
            <a:solidFill>
              <a:srgbClr val="00B050"/>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Consider…</a:t>
            </a:r>
          </a:p>
        </p:txBody>
      </p:sp>
      <p:sp>
        <p:nvSpPr>
          <p:cNvPr id="3" name="Rectangle 2">
            <a:extLst>
              <a:ext uri="{FF2B5EF4-FFF2-40B4-BE49-F238E27FC236}">
                <a16:creationId xmlns:a16="http://schemas.microsoft.com/office/drawing/2014/main" id="{243496F8-DCD5-4858-94EF-A5B386CE8704}"/>
              </a:ext>
            </a:extLst>
          </p:cNvPr>
          <p:cNvSpPr/>
          <p:nvPr/>
        </p:nvSpPr>
        <p:spPr>
          <a:xfrm>
            <a:off x="2926956" y="145061"/>
            <a:ext cx="5692584" cy="830997"/>
          </a:xfrm>
          <a:prstGeom prst="rect">
            <a:avLst/>
          </a:prstGeom>
          <a:noFill/>
        </p:spPr>
        <p:txBody>
          <a:bodyPr wrap="none" lIns="91440" tIns="45720" rIns="91440" bIns="45720">
            <a:spAutoFit/>
          </a:bodyPr>
          <a:lstStyle/>
          <a:p>
            <a:pPr algn="ctr"/>
            <a:r>
              <a:rPr lang="en-US" sz="4800" b="1" cap="none" spc="0" dirty="0">
                <a:ln w="22225">
                  <a:solidFill>
                    <a:srgbClr val="00B050"/>
                  </a:solidFill>
                  <a:prstDash val="solid"/>
                </a:ln>
                <a:solidFill>
                  <a:srgbClr val="92D050"/>
                </a:solidFill>
                <a:effectLst/>
                <a:latin typeface="Bradley Hand ITC" panose="03070402050302030203" pitchFamily="66" charset="0"/>
              </a:rPr>
              <a:t>Unpicking Structure</a:t>
            </a: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646331"/>
          </a:xfrm>
          <a:prstGeom prst="rect">
            <a:avLst/>
          </a:prstGeom>
          <a:noFill/>
        </p:spPr>
        <p:txBody>
          <a:bodyPr wrap="square" rtlCol="0">
            <a:spAutoFit/>
          </a:bodyPr>
          <a:lstStyle/>
          <a:p>
            <a:r>
              <a:rPr lang="en-GB" dirty="0"/>
              <a:t>Are you aware of how a writer uses structure to develop their texts? Do you know how a writer has shifted your focus from one idea to the next?</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705774" y="1697491"/>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6140" y="1862729"/>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337350" y="3364321"/>
            <a:ext cx="8469297" cy="2800767"/>
          </a:xfrm>
          <a:prstGeom prst="rect">
            <a:avLst/>
          </a:prstGeom>
          <a:solidFill>
            <a:schemeClr val="accent6">
              <a:lumMod val="60000"/>
              <a:lumOff val="40000"/>
            </a:schemeClr>
          </a:solidFill>
          <a:ln w="38100">
            <a:solidFill>
              <a:srgbClr val="00B050"/>
            </a:solidFill>
          </a:ln>
        </p:spPr>
        <p:txBody>
          <a:bodyPr wrap="square" rtlCol="0">
            <a:spAutoFit/>
          </a:bodyPr>
          <a:lstStyle/>
          <a:p>
            <a:pPr marL="285750" indent="-285750">
              <a:buFont typeface="Arial" panose="020B0604020202020204" pitchFamily="34" charset="0"/>
              <a:buChar char="•"/>
            </a:pPr>
            <a:r>
              <a:rPr lang="en-GB" sz="2200" dirty="0"/>
              <a:t>Now take the same text extracts you used to understand language and do exactly the same thing for structure!</a:t>
            </a:r>
          </a:p>
          <a:p>
            <a:pPr marL="285750" indent="-285750">
              <a:buFont typeface="Arial" panose="020B0604020202020204" pitchFamily="34" charset="0"/>
              <a:buChar char="•"/>
            </a:pPr>
            <a:r>
              <a:rPr lang="en-GB" sz="2200" dirty="0"/>
              <a:t>Where does the writer focus your attention at the start? How does this shift as the narrative goes on?</a:t>
            </a:r>
          </a:p>
          <a:p>
            <a:pPr marL="285750" indent="-285750">
              <a:buFont typeface="Arial" panose="020B0604020202020204" pitchFamily="34" charset="0"/>
              <a:buChar char="•"/>
            </a:pPr>
            <a:r>
              <a:rPr lang="en-GB" sz="2200" dirty="0"/>
              <a:t>Does the writer make use of setting to help develop a mood?</a:t>
            </a:r>
          </a:p>
          <a:p>
            <a:pPr marL="285750" indent="-285750">
              <a:buFont typeface="Arial" panose="020B0604020202020204" pitchFamily="34" charset="0"/>
              <a:buChar char="•"/>
            </a:pPr>
            <a:r>
              <a:rPr lang="en-GB" sz="2200" dirty="0"/>
              <a:t>What person and tense is being used and how does this affect the narrative?</a:t>
            </a:r>
          </a:p>
          <a:p>
            <a:pPr marL="285750" indent="-285750">
              <a:buFont typeface="Arial" panose="020B0604020202020204" pitchFamily="34" charset="0"/>
              <a:buChar char="•"/>
            </a:pPr>
            <a:r>
              <a:rPr lang="en-GB" sz="2200" dirty="0"/>
              <a:t>Do this for as many texts as you can.</a:t>
            </a:r>
          </a:p>
        </p:txBody>
      </p:sp>
      <p:pic>
        <p:nvPicPr>
          <p:cNvPr id="9" name="Picture 2" descr="See the source image">
            <a:extLst>
              <a:ext uri="{FF2B5EF4-FFF2-40B4-BE49-F238E27FC236}">
                <a16:creationId xmlns:a16="http://schemas.microsoft.com/office/drawing/2014/main" id="{6BEADE63-5EFD-4F00-96B6-B34E4AC695D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3304217" y="1755021"/>
            <a:ext cx="1998320" cy="1334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930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48201"/>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2">
              <a:lumMod val="60000"/>
              <a:lumOff val="40000"/>
            </a:schemeClr>
          </a:solidFill>
          <a:ln w="57150">
            <a:solidFill>
              <a:schemeClr val="accent2">
                <a:lumMod val="75000"/>
              </a:schemeClr>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Finally…</a:t>
            </a:r>
          </a:p>
        </p:txBody>
      </p:sp>
      <p:sp>
        <p:nvSpPr>
          <p:cNvPr id="3" name="Rectangle 2">
            <a:extLst>
              <a:ext uri="{FF2B5EF4-FFF2-40B4-BE49-F238E27FC236}">
                <a16:creationId xmlns:a16="http://schemas.microsoft.com/office/drawing/2014/main" id="{243496F8-DCD5-4858-94EF-A5B386CE8704}"/>
              </a:ext>
            </a:extLst>
          </p:cNvPr>
          <p:cNvSpPr/>
          <p:nvPr/>
        </p:nvSpPr>
        <p:spPr>
          <a:xfrm>
            <a:off x="3664337" y="155867"/>
            <a:ext cx="4217821" cy="830997"/>
          </a:xfrm>
          <a:prstGeom prst="rect">
            <a:avLst/>
          </a:prstGeom>
          <a:noFill/>
        </p:spPr>
        <p:txBody>
          <a:bodyPr wrap="none" lIns="91440" tIns="45720" rIns="91440" bIns="45720">
            <a:spAutoFit/>
          </a:bodyPr>
          <a:lstStyle/>
          <a:p>
            <a:pPr algn="ctr"/>
            <a:r>
              <a:rPr lang="en-US" sz="4800" b="1" cap="none" spc="0" dirty="0">
                <a:ln w="22225">
                  <a:solidFill>
                    <a:schemeClr val="accent2">
                      <a:lumMod val="75000"/>
                    </a:schemeClr>
                  </a:solidFill>
                  <a:prstDash val="solid"/>
                </a:ln>
                <a:solidFill>
                  <a:schemeClr val="accent2">
                    <a:lumMod val="60000"/>
                    <a:lumOff val="40000"/>
                  </a:schemeClr>
                </a:solidFill>
                <a:effectLst/>
                <a:latin typeface="Bradley Hand ITC" panose="03070402050302030203" pitchFamily="66" charset="0"/>
              </a:rPr>
              <a:t>Exam Answers!</a:t>
            </a: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369332"/>
          </a:xfrm>
          <a:prstGeom prst="rect">
            <a:avLst/>
          </a:prstGeom>
          <a:noFill/>
        </p:spPr>
        <p:txBody>
          <a:bodyPr wrap="square" rtlCol="0">
            <a:spAutoFit/>
          </a:bodyPr>
          <a:lstStyle/>
          <a:p>
            <a:r>
              <a:rPr lang="en-GB" dirty="0"/>
              <a:t>Have you practised answering exam questions?</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448322" y="1697949"/>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0559" y="1806652"/>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337350" y="3364321"/>
            <a:ext cx="8469297" cy="2800767"/>
          </a:xfrm>
          <a:prstGeom prst="rect">
            <a:avLst/>
          </a:prstGeom>
          <a:solidFill>
            <a:schemeClr val="accent2">
              <a:lumMod val="60000"/>
              <a:lumOff val="40000"/>
            </a:schemeClr>
          </a:solidFill>
          <a:ln w="38100">
            <a:solidFill>
              <a:schemeClr val="accent2">
                <a:lumMod val="75000"/>
              </a:schemeClr>
            </a:solidFill>
          </a:ln>
        </p:spPr>
        <p:txBody>
          <a:bodyPr wrap="square" rtlCol="0">
            <a:spAutoFit/>
          </a:bodyPr>
          <a:lstStyle/>
          <a:p>
            <a:pPr marL="285750" indent="-285750">
              <a:buFont typeface="Arial" panose="020B0604020202020204" pitchFamily="34" charset="0"/>
              <a:buChar char="•"/>
            </a:pPr>
            <a:r>
              <a:rPr lang="en-GB" sz="2200" dirty="0"/>
              <a:t>This is the most important thing you can do! Make sure you do this as often as you can.</a:t>
            </a:r>
          </a:p>
          <a:p>
            <a:pPr marL="285750" indent="-285750">
              <a:buFont typeface="Arial" panose="020B0604020202020204" pitchFamily="34" charset="0"/>
              <a:buChar char="•"/>
            </a:pPr>
            <a:r>
              <a:rPr lang="en-GB" sz="2200" dirty="0"/>
              <a:t>Use past papers, or questions set by your teacher.</a:t>
            </a:r>
          </a:p>
          <a:p>
            <a:pPr marL="285750" indent="-285750">
              <a:buFont typeface="Arial" panose="020B0604020202020204" pitchFamily="34" charset="0"/>
              <a:buChar char="•"/>
            </a:pPr>
            <a:r>
              <a:rPr lang="en-GB" sz="2200" dirty="0"/>
              <a:t>Time yourself for 1 hour to practice answering questions 1 - 4. Ask you teacher to supply you with past papers if you need. </a:t>
            </a:r>
          </a:p>
          <a:p>
            <a:pPr marL="285750" indent="-285750">
              <a:buFont typeface="Arial" panose="020B0604020202020204" pitchFamily="34" charset="0"/>
              <a:buChar char="•"/>
            </a:pPr>
            <a:r>
              <a:rPr lang="en-GB" sz="2200" dirty="0"/>
              <a:t>ALWAYS read back through your answers and annotate them with what you could do better. You could (virtually) swap answers with a classmate, too, and read each other’s.</a:t>
            </a:r>
          </a:p>
        </p:txBody>
      </p:sp>
      <p:pic>
        <p:nvPicPr>
          <p:cNvPr id="9" name="Picture 8">
            <a:extLst>
              <a:ext uri="{FF2B5EF4-FFF2-40B4-BE49-F238E27FC236}">
                <a16:creationId xmlns:a16="http://schemas.microsoft.com/office/drawing/2014/main" id="{1C86B1DE-AF69-4A7A-B122-9206567ED1E3}"/>
              </a:ext>
            </a:extLst>
          </p:cNvPr>
          <p:cNvPicPr>
            <a:picLocks noChangeAspect="1"/>
          </p:cNvPicPr>
          <p:nvPr/>
        </p:nvPicPr>
        <p:blipFill rotWithShape="1">
          <a:blip r:embed="rId5"/>
          <a:srcRect l="16116" t="19162" r="52524" b="7411"/>
          <a:stretch/>
        </p:blipFill>
        <p:spPr>
          <a:xfrm rot="752544">
            <a:off x="5045123" y="1519420"/>
            <a:ext cx="1000938" cy="1318320"/>
          </a:xfrm>
          <a:prstGeom prst="rect">
            <a:avLst/>
          </a:prstGeom>
          <a:ln>
            <a:solidFill>
              <a:schemeClr val="tx1"/>
            </a:solidFill>
          </a:ln>
        </p:spPr>
      </p:pic>
    </p:spTree>
    <p:extLst>
      <p:ext uri="{BB962C8B-B14F-4D97-AF65-F5344CB8AC3E}">
        <p14:creationId xmlns:p14="http://schemas.microsoft.com/office/powerpoint/2010/main" val="630112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A11B9C-749F-425A-A5C5-95C71FFC5BCA}"/>
              </a:ext>
            </a:extLst>
          </p:cNvPr>
          <p:cNvSpPr/>
          <p:nvPr/>
        </p:nvSpPr>
        <p:spPr>
          <a:xfrm>
            <a:off x="913715" y="154463"/>
            <a:ext cx="3498073"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latin typeface="Bradley Hand ITC" panose="03070402050302030203" pitchFamily="66" charset="0"/>
              </a:rPr>
              <a:t>Key Advice</a:t>
            </a:r>
            <a:endParaRPr lang="en-US" sz="5400" b="1" cap="none" spc="0" dirty="0">
              <a:ln w="22225">
                <a:solidFill>
                  <a:schemeClr val="accent2"/>
                </a:solidFill>
                <a:prstDash val="solid"/>
              </a:ln>
              <a:solidFill>
                <a:schemeClr val="accent2">
                  <a:lumMod val="40000"/>
                  <a:lumOff val="60000"/>
                </a:schemeClr>
              </a:solidFill>
              <a:effectLst/>
              <a:latin typeface="Bradley Hand ITC" panose="03070402050302030203" pitchFamily="66" charset="0"/>
            </a:endParaRPr>
          </a:p>
        </p:txBody>
      </p:sp>
      <p:sp>
        <p:nvSpPr>
          <p:cNvPr id="3" name="TextBox 2">
            <a:extLst>
              <a:ext uri="{FF2B5EF4-FFF2-40B4-BE49-F238E27FC236}">
                <a16:creationId xmlns:a16="http://schemas.microsoft.com/office/drawing/2014/main" id="{4D6E53E5-F77C-4B81-B569-FC3DBDB90F9C}"/>
              </a:ext>
            </a:extLst>
          </p:cNvPr>
          <p:cNvSpPr txBox="1"/>
          <p:nvPr/>
        </p:nvSpPr>
        <p:spPr>
          <a:xfrm>
            <a:off x="401104" y="4762694"/>
            <a:ext cx="8341789" cy="1631216"/>
          </a:xfrm>
          <a:prstGeom prst="rect">
            <a:avLst/>
          </a:prstGeom>
          <a:solidFill>
            <a:srgbClr val="FF71FF"/>
          </a:solidFill>
          <a:ln w="38100">
            <a:solidFill>
              <a:srgbClr val="7030A0"/>
            </a:solidFill>
          </a:ln>
        </p:spPr>
        <p:txBody>
          <a:bodyPr wrap="square" rtlCol="0">
            <a:spAutoFit/>
          </a:bodyPr>
          <a:lstStyle/>
          <a:p>
            <a:r>
              <a:rPr lang="en-GB" sz="2000" b="1" dirty="0"/>
              <a:t>Try to work on paper where you can: </a:t>
            </a:r>
            <a:r>
              <a:rPr lang="en-GB" sz="2000" dirty="0"/>
              <a:t>the blue light from computer screens can affect your brain and stop you from sleeping. It can also cause headaches and fatigue. Try to take breaks from your computer screen by revising with a paper and pen if you’re able to. This will help you manage headaches and enable you to get sleep. And drink plenty of water!</a:t>
            </a:r>
            <a:endParaRPr lang="en-GB" sz="2000" b="1" dirty="0"/>
          </a:p>
        </p:txBody>
      </p:sp>
      <p:sp>
        <p:nvSpPr>
          <p:cNvPr id="4" name="TextBox 3">
            <a:extLst>
              <a:ext uri="{FF2B5EF4-FFF2-40B4-BE49-F238E27FC236}">
                <a16:creationId xmlns:a16="http://schemas.microsoft.com/office/drawing/2014/main" id="{10835B79-EFA7-4249-90EF-A4E0697B4969}"/>
              </a:ext>
            </a:extLst>
          </p:cNvPr>
          <p:cNvSpPr txBox="1"/>
          <p:nvPr/>
        </p:nvSpPr>
        <p:spPr>
          <a:xfrm>
            <a:off x="401105" y="1266862"/>
            <a:ext cx="8341789" cy="1323439"/>
          </a:xfrm>
          <a:prstGeom prst="rect">
            <a:avLst/>
          </a:prstGeom>
          <a:solidFill>
            <a:schemeClr val="accent6">
              <a:lumMod val="40000"/>
              <a:lumOff val="60000"/>
            </a:schemeClr>
          </a:solidFill>
          <a:ln w="38100">
            <a:solidFill>
              <a:srgbClr val="00B050"/>
            </a:solidFill>
          </a:ln>
        </p:spPr>
        <p:txBody>
          <a:bodyPr wrap="square" rtlCol="0">
            <a:spAutoFit/>
          </a:bodyPr>
          <a:lstStyle/>
          <a:p>
            <a:r>
              <a:rPr lang="en-GB" sz="2000" b="1" dirty="0"/>
              <a:t>Make sure you’re getting enough sleep: </a:t>
            </a:r>
            <a:r>
              <a:rPr lang="en-GB" sz="2000" dirty="0"/>
              <a:t>If you’re staying up late playing video games or on your phone, try to limit this! A good eight hours’ sleep on average is really important to ensuring your brain functions well. Try to turn off screens half an hour before you go to sleep.</a:t>
            </a:r>
            <a:endParaRPr lang="en-GB" sz="2000" b="1" dirty="0"/>
          </a:p>
        </p:txBody>
      </p:sp>
      <p:sp>
        <p:nvSpPr>
          <p:cNvPr id="5" name="TextBox 4">
            <a:extLst>
              <a:ext uri="{FF2B5EF4-FFF2-40B4-BE49-F238E27FC236}">
                <a16:creationId xmlns:a16="http://schemas.microsoft.com/office/drawing/2014/main" id="{4ADED786-CA69-4944-80A9-A921A999E167}"/>
              </a:ext>
            </a:extLst>
          </p:cNvPr>
          <p:cNvSpPr txBox="1"/>
          <p:nvPr/>
        </p:nvSpPr>
        <p:spPr>
          <a:xfrm>
            <a:off x="401104" y="2861253"/>
            <a:ext cx="8341789" cy="1631216"/>
          </a:xfrm>
          <a:prstGeom prst="rect">
            <a:avLst/>
          </a:prstGeom>
          <a:solidFill>
            <a:schemeClr val="accent4">
              <a:lumMod val="40000"/>
              <a:lumOff val="60000"/>
            </a:schemeClr>
          </a:solidFill>
          <a:ln w="38100">
            <a:solidFill>
              <a:srgbClr val="FFC000"/>
            </a:solidFill>
          </a:ln>
        </p:spPr>
        <p:txBody>
          <a:bodyPr wrap="square" rtlCol="0">
            <a:spAutoFit/>
          </a:bodyPr>
          <a:lstStyle/>
          <a:p>
            <a:r>
              <a:rPr lang="en-GB" sz="2000" b="1" dirty="0"/>
              <a:t>(Safely) Get some exercise and sunlight every day: </a:t>
            </a:r>
            <a:r>
              <a:rPr lang="en-GB" sz="2000" dirty="0"/>
              <a:t>We’re all spending lots of time indoors right now, which means our bodies aren’t being as active as they should be. This will also make your mind sluggish. Make sure you’re staying within government guidelines, but try and get outside and go for a walk for ten minutes every day.</a:t>
            </a:r>
            <a:endParaRPr lang="en-GB" sz="2000" b="1" dirty="0"/>
          </a:p>
        </p:txBody>
      </p:sp>
    </p:spTree>
    <p:extLst>
      <p:ext uri="{BB962C8B-B14F-4D97-AF65-F5344CB8AC3E}">
        <p14:creationId xmlns:p14="http://schemas.microsoft.com/office/powerpoint/2010/main" val="7144198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218</TotalTime>
  <Words>722</Words>
  <Application>Microsoft Office PowerPoint</Application>
  <PresentationFormat>On-screen Show (4:3)</PresentationFormat>
  <Paragraphs>54</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Aldhabi</vt:lpstr>
      <vt:lpstr>Arial</vt:lpstr>
      <vt:lpstr>Bahnschrift</vt:lpstr>
      <vt:lpstr>Berlin Sans FB Demi</vt:lpstr>
      <vt:lpstr>Bradley Hand ITC</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Becci Fearnley</dc:creator>
  <cp:lastModifiedBy>Becci Fearnley</cp:lastModifiedBy>
  <cp:revision>5</cp:revision>
  <dcterms:created xsi:type="dcterms:W3CDTF">2021-01-13T10:39:05Z</dcterms:created>
  <dcterms:modified xsi:type="dcterms:W3CDTF">2021-02-24T10:49:12Z</dcterms:modified>
</cp:coreProperties>
</file>