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65" r:id="rId5"/>
    <p:sldId id="266" r:id="rId6"/>
    <p:sldId id="263"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D88E02-FB4D-4DE7-B225-371EC4084F6B}" v="16" dt="2021-02-02T14:00:23.2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13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ci Fearnley" userId="8644a8e10b0ffdc4" providerId="LiveId" clId="{B4D88E02-FB4D-4DE7-B225-371EC4084F6B}"/>
    <pc:docChg chg="custSel modSld">
      <pc:chgData name="Becci Fearnley" userId="8644a8e10b0ffdc4" providerId="LiveId" clId="{B4D88E02-FB4D-4DE7-B225-371EC4084F6B}" dt="2021-02-02T14:01:29.485" v="3310" actId="1076"/>
      <pc:docMkLst>
        <pc:docMk/>
      </pc:docMkLst>
      <pc:sldChg chg="addSp delSp modSp mod">
        <pc:chgData name="Becci Fearnley" userId="8644a8e10b0ffdc4" providerId="LiveId" clId="{B4D88E02-FB4D-4DE7-B225-371EC4084F6B}" dt="2021-02-02T13:39:30.936" v="48" actId="208"/>
        <pc:sldMkLst>
          <pc:docMk/>
          <pc:sldMk cId="1346830920" sldId="256"/>
        </pc:sldMkLst>
        <pc:spChg chg="mod">
          <ac:chgData name="Becci Fearnley" userId="8644a8e10b0ffdc4" providerId="LiveId" clId="{B4D88E02-FB4D-4DE7-B225-371EC4084F6B}" dt="2021-02-02T13:39:03.869" v="42" actId="208"/>
          <ac:spMkLst>
            <pc:docMk/>
            <pc:sldMk cId="1346830920" sldId="256"/>
            <ac:spMk id="4" creationId="{869B4935-0F2F-4335-B5FE-86D4257E0DD9}"/>
          </ac:spMkLst>
        </pc:spChg>
        <pc:spChg chg="mod">
          <ac:chgData name="Becci Fearnley" userId="8644a8e10b0ffdc4" providerId="LiveId" clId="{B4D88E02-FB4D-4DE7-B225-371EC4084F6B}" dt="2021-02-02T13:38:52.604" v="40" actId="2711"/>
          <ac:spMkLst>
            <pc:docMk/>
            <pc:sldMk cId="1346830920" sldId="256"/>
            <ac:spMk id="5" creationId="{E71A9711-6587-471E-BB2B-CC21AFA31A01}"/>
          </ac:spMkLst>
        </pc:spChg>
        <pc:spChg chg="mod">
          <ac:chgData name="Becci Fearnley" userId="8644a8e10b0ffdc4" providerId="LiveId" clId="{B4D88E02-FB4D-4DE7-B225-371EC4084F6B}" dt="2021-02-02T13:39:18.511" v="46" actId="207"/>
          <ac:spMkLst>
            <pc:docMk/>
            <pc:sldMk cId="1346830920" sldId="256"/>
            <ac:spMk id="7" creationId="{F3ECA48B-D161-4D5F-8D7C-B59238C344C0}"/>
          </ac:spMkLst>
        </pc:spChg>
        <pc:spChg chg="mod">
          <ac:chgData name="Becci Fearnley" userId="8644a8e10b0ffdc4" providerId="LiveId" clId="{B4D88E02-FB4D-4DE7-B225-371EC4084F6B}" dt="2021-02-02T13:39:30.936" v="48" actId="208"/>
          <ac:spMkLst>
            <pc:docMk/>
            <pc:sldMk cId="1346830920" sldId="256"/>
            <ac:spMk id="8" creationId="{0A33E84D-7739-4C49-A9DC-80D30EFFFC56}"/>
          </ac:spMkLst>
        </pc:spChg>
        <pc:picChg chg="del">
          <ac:chgData name="Becci Fearnley" userId="8644a8e10b0ffdc4" providerId="LiveId" clId="{B4D88E02-FB4D-4DE7-B225-371EC4084F6B}" dt="2021-02-02T13:32:20.989" v="12" actId="478"/>
          <ac:picMkLst>
            <pc:docMk/>
            <pc:sldMk cId="1346830920" sldId="256"/>
            <ac:picMk id="3" creationId="{8F88DEC0-5DDC-4819-A0E2-AA8C14C971A7}"/>
          </ac:picMkLst>
        </pc:picChg>
        <pc:picChg chg="add mod modCrop">
          <ac:chgData name="Becci Fearnley" userId="8644a8e10b0ffdc4" providerId="LiveId" clId="{B4D88E02-FB4D-4DE7-B225-371EC4084F6B}" dt="2021-02-02T13:38:11.444" v="20" actId="1076"/>
          <ac:picMkLst>
            <pc:docMk/>
            <pc:sldMk cId="1346830920" sldId="256"/>
            <ac:picMk id="13" creationId="{F1455CA0-0992-4D83-9380-C723A4798C6C}"/>
          </ac:picMkLst>
        </pc:picChg>
        <pc:picChg chg="del mod">
          <ac:chgData name="Becci Fearnley" userId="8644a8e10b0ffdc4" providerId="LiveId" clId="{B4D88E02-FB4D-4DE7-B225-371EC4084F6B}" dt="2021-02-02T13:38:13.650" v="22" actId="478"/>
          <ac:picMkLst>
            <pc:docMk/>
            <pc:sldMk cId="1346830920" sldId="256"/>
            <ac:picMk id="15" creationId="{D3616D7E-4AA8-4CE2-B594-83CC7813F564}"/>
          </ac:picMkLst>
        </pc:picChg>
        <pc:picChg chg="add mod">
          <ac:chgData name="Becci Fearnley" userId="8644a8e10b0ffdc4" providerId="LiveId" clId="{B4D88E02-FB4D-4DE7-B225-371EC4084F6B}" dt="2021-02-02T13:38:16.869" v="24" actId="1076"/>
          <ac:picMkLst>
            <pc:docMk/>
            <pc:sldMk cId="1346830920" sldId="256"/>
            <ac:picMk id="16" creationId="{1ECCBFE3-0B17-4C9A-B1B0-D3EFE75E48C1}"/>
          </ac:picMkLst>
        </pc:picChg>
      </pc:sldChg>
      <pc:sldChg chg="addSp delSp modSp mod">
        <pc:chgData name="Becci Fearnley" userId="8644a8e10b0ffdc4" providerId="LiveId" clId="{B4D88E02-FB4D-4DE7-B225-371EC4084F6B}" dt="2021-02-02T13:42:26.682" v="705" actId="20577"/>
        <pc:sldMkLst>
          <pc:docMk/>
          <pc:sldMk cId="1189410284" sldId="257"/>
        </pc:sldMkLst>
        <pc:spChg chg="mod">
          <ac:chgData name="Becci Fearnley" userId="8644a8e10b0ffdc4" providerId="LiveId" clId="{B4D88E02-FB4D-4DE7-B225-371EC4084F6B}" dt="2021-02-02T13:40:00.218" v="88" actId="1076"/>
          <ac:spMkLst>
            <pc:docMk/>
            <pc:sldMk cId="1189410284" sldId="257"/>
            <ac:spMk id="3" creationId="{243496F8-DCD5-4858-94EF-A5B386CE8704}"/>
          </ac:spMkLst>
        </pc:spChg>
        <pc:spChg chg="mod">
          <ac:chgData name="Becci Fearnley" userId="8644a8e10b0ffdc4" providerId="LiveId" clId="{B4D88E02-FB4D-4DE7-B225-371EC4084F6B}" dt="2021-02-02T13:40:18.057" v="213" actId="20577"/>
          <ac:spMkLst>
            <pc:docMk/>
            <pc:sldMk cId="1189410284" sldId="257"/>
            <ac:spMk id="4" creationId="{B8941587-B22C-4FAE-91E3-F759F99C8E9B}"/>
          </ac:spMkLst>
        </pc:spChg>
        <pc:spChg chg="mod">
          <ac:chgData name="Becci Fearnley" userId="8644a8e10b0ffdc4" providerId="LiveId" clId="{B4D88E02-FB4D-4DE7-B225-371EC4084F6B}" dt="2021-02-02T13:42:26.682" v="705" actId="20577"/>
          <ac:spMkLst>
            <pc:docMk/>
            <pc:sldMk cId="1189410284" sldId="257"/>
            <ac:spMk id="8" creationId="{BD889B2F-181F-4D7E-8525-AF36BACFB011}"/>
          </ac:spMkLst>
        </pc:spChg>
        <pc:picChg chg="del">
          <ac:chgData name="Becci Fearnley" userId="8644a8e10b0ffdc4" providerId="LiveId" clId="{B4D88E02-FB4D-4DE7-B225-371EC4084F6B}" dt="2021-02-02T13:40:20.205" v="214" actId="478"/>
          <ac:picMkLst>
            <pc:docMk/>
            <pc:sldMk cId="1189410284" sldId="257"/>
            <ac:picMk id="5" creationId="{C3D8D902-7DA4-4D2E-A692-F6D73EC4544B}"/>
          </ac:picMkLst>
        </pc:picChg>
        <pc:picChg chg="mod">
          <ac:chgData name="Becci Fearnley" userId="8644a8e10b0ffdc4" providerId="LiveId" clId="{B4D88E02-FB4D-4DE7-B225-371EC4084F6B}" dt="2021-02-02T13:40:24.106" v="215" actId="1076"/>
          <ac:picMkLst>
            <pc:docMk/>
            <pc:sldMk cId="1189410284" sldId="257"/>
            <ac:picMk id="7" creationId="{D074FCBB-4B2F-47E0-ADDE-F42BF72E1228}"/>
          </ac:picMkLst>
        </pc:picChg>
        <pc:picChg chg="mod">
          <ac:chgData name="Becci Fearnley" userId="8644a8e10b0ffdc4" providerId="LiveId" clId="{B4D88E02-FB4D-4DE7-B225-371EC4084F6B}" dt="2021-02-02T13:40:24.106" v="215" actId="1076"/>
          <ac:picMkLst>
            <pc:docMk/>
            <pc:sldMk cId="1189410284" sldId="257"/>
            <ac:picMk id="9" creationId="{6BEADE63-5EFD-4F00-96B6-B34E4AC695DF}"/>
          </ac:picMkLst>
        </pc:picChg>
        <pc:picChg chg="del">
          <ac:chgData name="Becci Fearnley" userId="8644a8e10b0ffdc4" providerId="LiveId" clId="{B4D88E02-FB4D-4DE7-B225-371EC4084F6B}" dt="2021-02-02T13:38:18.917" v="25" actId="478"/>
          <ac:picMkLst>
            <pc:docMk/>
            <pc:sldMk cId="1189410284" sldId="257"/>
            <ac:picMk id="10" creationId="{719B0899-472D-4E2D-B07D-71031ECDF63B}"/>
          </ac:picMkLst>
        </pc:picChg>
        <pc:picChg chg="add mod">
          <ac:chgData name="Becci Fearnley" userId="8644a8e10b0ffdc4" providerId="LiveId" clId="{B4D88E02-FB4D-4DE7-B225-371EC4084F6B}" dt="2021-02-02T13:40:24.106" v="215" actId="1076"/>
          <ac:picMkLst>
            <pc:docMk/>
            <pc:sldMk cId="1189410284" sldId="257"/>
            <ac:picMk id="11" creationId="{D5C27D30-23BE-4D35-AB74-68BA7AF1819D}"/>
          </ac:picMkLst>
        </pc:picChg>
      </pc:sldChg>
      <pc:sldChg chg="modSp mod">
        <pc:chgData name="Becci Fearnley" userId="8644a8e10b0ffdc4" providerId="LiveId" clId="{B4D88E02-FB4D-4DE7-B225-371EC4084F6B}" dt="2021-02-02T14:01:29.485" v="3310" actId="1076"/>
        <pc:sldMkLst>
          <pc:docMk/>
          <pc:sldMk cId="714419848" sldId="263"/>
        </pc:sldMkLst>
        <pc:spChg chg="mod">
          <ac:chgData name="Becci Fearnley" userId="8644a8e10b0ffdc4" providerId="LiveId" clId="{B4D88E02-FB4D-4DE7-B225-371EC4084F6B}" dt="2021-02-02T14:01:29.485" v="3310" actId="1076"/>
          <ac:spMkLst>
            <pc:docMk/>
            <pc:sldMk cId="714419848" sldId="263"/>
            <ac:spMk id="3" creationId="{4D6E53E5-F77C-4B81-B569-FC3DBDB90F9C}"/>
          </ac:spMkLst>
        </pc:spChg>
        <pc:spChg chg="mod">
          <ac:chgData name="Becci Fearnley" userId="8644a8e10b0ffdc4" providerId="LiveId" clId="{B4D88E02-FB4D-4DE7-B225-371EC4084F6B}" dt="2021-02-02T14:01:29.485" v="3310" actId="1076"/>
          <ac:spMkLst>
            <pc:docMk/>
            <pc:sldMk cId="714419848" sldId="263"/>
            <ac:spMk id="4" creationId="{10835B79-EFA7-4249-90EF-A4E0697B4969}"/>
          </ac:spMkLst>
        </pc:spChg>
        <pc:spChg chg="mod">
          <ac:chgData name="Becci Fearnley" userId="8644a8e10b0ffdc4" providerId="LiveId" clId="{B4D88E02-FB4D-4DE7-B225-371EC4084F6B}" dt="2021-02-02T14:01:29.485" v="3310" actId="1076"/>
          <ac:spMkLst>
            <pc:docMk/>
            <pc:sldMk cId="714419848" sldId="263"/>
            <ac:spMk id="5" creationId="{4ADED786-CA69-4944-80A9-A921A999E167}"/>
          </ac:spMkLst>
        </pc:spChg>
      </pc:sldChg>
      <pc:sldChg chg="addSp delSp modSp mod">
        <pc:chgData name="Becci Fearnley" userId="8644a8e10b0ffdc4" providerId="LiveId" clId="{B4D88E02-FB4D-4DE7-B225-371EC4084F6B}" dt="2021-02-02T13:46:32.523" v="1353" actId="20577"/>
        <pc:sldMkLst>
          <pc:docMk/>
          <pc:sldMk cId="3619024636" sldId="264"/>
        </pc:sldMkLst>
        <pc:spChg chg="mod">
          <ac:chgData name="Becci Fearnley" userId="8644a8e10b0ffdc4" providerId="LiveId" clId="{B4D88E02-FB4D-4DE7-B225-371EC4084F6B}" dt="2021-02-02T13:42:37.850" v="719" actId="20577"/>
          <ac:spMkLst>
            <pc:docMk/>
            <pc:sldMk cId="3619024636" sldId="264"/>
            <ac:spMk id="3" creationId="{243496F8-DCD5-4858-94EF-A5B386CE8704}"/>
          </ac:spMkLst>
        </pc:spChg>
        <pc:spChg chg="mod">
          <ac:chgData name="Becci Fearnley" userId="8644a8e10b0ffdc4" providerId="LiveId" clId="{B4D88E02-FB4D-4DE7-B225-371EC4084F6B}" dt="2021-02-02T13:44:34.150" v="853" actId="20577"/>
          <ac:spMkLst>
            <pc:docMk/>
            <pc:sldMk cId="3619024636" sldId="264"/>
            <ac:spMk id="4" creationId="{B8941587-B22C-4FAE-91E3-F759F99C8E9B}"/>
          </ac:spMkLst>
        </pc:spChg>
        <pc:spChg chg="mod">
          <ac:chgData name="Becci Fearnley" userId="8644a8e10b0ffdc4" providerId="LiveId" clId="{B4D88E02-FB4D-4DE7-B225-371EC4084F6B}" dt="2021-02-02T13:46:32.523" v="1353" actId="20577"/>
          <ac:spMkLst>
            <pc:docMk/>
            <pc:sldMk cId="3619024636" sldId="264"/>
            <ac:spMk id="8" creationId="{BD889B2F-181F-4D7E-8525-AF36BACFB011}"/>
          </ac:spMkLst>
        </pc:spChg>
        <pc:picChg chg="del">
          <ac:chgData name="Becci Fearnley" userId="8644a8e10b0ffdc4" providerId="LiveId" clId="{B4D88E02-FB4D-4DE7-B225-371EC4084F6B}" dt="2021-02-02T13:38:28.698" v="31" actId="478"/>
          <ac:picMkLst>
            <pc:docMk/>
            <pc:sldMk cId="3619024636" sldId="264"/>
            <ac:picMk id="10" creationId="{719B0899-472D-4E2D-B07D-71031ECDF63B}"/>
          </ac:picMkLst>
        </pc:picChg>
        <pc:picChg chg="add mod">
          <ac:chgData name="Becci Fearnley" userId="8644a8e10b0ffdc4" providerId="LiveId" clId="{B4D88E02-FB4D-4DE7-B225-371EC4084F6B}" dt="2021-02-02T13:38:31.636" v="33" actId="1076"/>
          <ac:picMkLst>
            <pc:docMk/>
            <pc:sldMk cId="3619024636" sldId="264"/>
            <ac:picMk id="12" creationId="{9D40C3A5-DD08-4435-85C4-FED5C6793F6D}"/>
          </ac:picMkLst>
        </pc:picChg>
      </pc:sldChg>
      <pc:sldChg chg="addSp delSp modSp mod">
        <pc:chgData name="Becci Fearnley" userId="8644a8e10b0ffdc4" providerId="LiveId" clId="{B4D88E02-FB4D-4DE7-B225-371EC4084F6B}" dt="2021-02-02T13:49:03.911" v="2073" actId="20577"/>
        <pc:sldMkLst>
          <pc:docMk/>
          <pc:sldMk cId="1220930621" sldId="265"/>
        </pc:sldMkLst>
        <pc:spChg chg="mod">
          <ac:chgData name="Becci Fearnley" userId="8644a8e10b0ffdc4" providerId="LiveId" clId="{B4D88E02-FB4D-4DE7-B225-371EC4084F6B}" dt="2021-02-02T13:46:48.384" v="1372" actId="1076"/>
          <ac:spMkLst>
            <pc:docMk/>
            <pc:sldMk cId="1220930621" sldId="265"/>
            <ac:spMk id="3" creationId="{243496F8-DCD5-4858-94EF-A5B386CE8704}"/>
          </ac:spMkLst>
        </pc:spChg>
        <pc:spChg chg="mod">
          <ac:chgData name="Becci Fearnley" userId="8644a8e10b0ffdc4" providerId="LiveId" clId="{B4D88E02-FB4D-4DE7-B225-371EC4084F6B}" dt="2021-02-02T13:49:03.911" v="2073" actId="20577"/>
          <ac:spMkLst>
            <pc:docMk/>
            <pc:sldMk cId="1220930621" sldId="265"/>
            <ac:spMk id="4" creationId="{B8941587-B22C-4FAE-91E3-F759F99C8E9B}"/>
          </ac:spMkLst>
        </pc:spChg>
        <pc:spChg chg="mod">
          <ac:chgData name="Becci Fearnley" userId="8644a8e10b0ffdc4" providerId="LiveId" clId="{B4D88E02-FB4D-4DE7-B225-371EC4084F6B}" dt="2021-02-02T13:48:31.572" v="1935" actId="20577"/>
          <ac:spMkLst>
            <pc:docMk/>
            <pc:sldMk cId="1220930621" sldId="265"/>
            <ac:spMk id="8" creationId="{BD889B2F-181F-4D7E-8525-AF36BACFB011}"/>
          </ac:spMkLst>
        </pc:spChg>
        <pc:picChg chg="del">
          <ac:chgData name="Becci Fearnley" userId="8644a8e10b0ffdc4" providerId="LiveId" clId="{B4D88E02-FB4D-4DE7-B225-371EC4084F6B}" dt="2021-02-02T13:38:34.490" v="34" actId="478"/>
          <ac:picMkLst>
            <pc:docMk/>
            <pc:sldMk cId="1220930621" sldId="265"/>
            <ac:picMk id="10" creationId="{719B0899-472D-4E2D-B07D-71031ECDF63B}"/>
          </ac:picMkLst>
        </pc:picChg>
        <pc:picChg chg="add mod">
          <ac:chgData name="Becci Fearnley" userId="8644a8e10b0ffdc4" providerId="LiveId" clId="{B4D88E02-FB4D-4DE7-B225-371EC4084F6B}" dt="2021-02-02T13:38:36.706" v="36" actId="1076"/>
          <ac:picMkLst>
            <pc:docMk/>
            <pc:sldMk cId="1220930621" sldId="265"/>
            <ac:picMk id="11" creationId="{2792E615-5533-478F-A72E-402D550A4FB1}"/>
          </ac:picMkLst>
        </pc:picChg>
      </pc:sldChg>
      <pc:sldChg chg="addSp delSp modSp mod">
        <pc:chgData name="Becci Fearnley" userId="8644a8e10b0ffdc4" providerId="LiveId" clId="{B4D88E02-FB4D-4DE7-B225-371EC4084F6B}" dt="2021-02-02T13:53:41.146" v="2225" actId="20577"/>
        <pc:sldMkLst>
          <pc:docMk/>
          <pc:sldMk cId="630112214" sldId="266"/>
        </pc:sldMkLst>
        <pc:spChg chg="mod">
          <ac:chgData name="Becci Fearnley" userId="8644a8e10b0ffdc4" providerId="LiveId" clId="{B4D88E02-FB4D-4DE7-B225-371EC4084F6B}" dt="2021-02-02T13:53:41.146" v="2225" actId="20577"/>
          <ac:spMkLst>
            <pc:docMk/>
            <pc:sldMk cId="630112214" sldId="266"/>
            <ac:spMk id="8" creationId="{BD889B2F-181F-4D7E-8525-AF36BACFB011}"/>
          </ac:spMkLst>
        </pc:spChg>
        <pc:picChg chg="add mod">
          <ac:chgData name="Becci Fearnley" userId="8644a8e10b0ffdc4" providerId="LiveId" clId="{B4D88E02-FB4D-4DE7-B225-371EC4084F6B}" dt="2021-02-02T13:38:41.167" v="39" actId="1076"/>
          <ac:picMkLst>
            <pc:docMk/>
            <pc:sldMk cId="630112214" sldId="266"/>
            <ac:picMk id="9" creationId="{1C86B1DE-AF69-4A7A-B122-9206567ED1E3}"/>
          </ac:picMkLst>
        </pc:picChg>
        <pc:picChg chg="del">
          <ac:chgData name="Becci Fearnley" userId="8644a8e10b0ffdc4" providerId="LiveId" clId="{B4D88E02-FB4D-4DE7-B225-371EC4084F6B}" dt="2021-02-02T13:38:39.237" v="37" actId="478"/>
          <ac:picMkLst>
            <pc:docMk/>
            <pc:sldMk cId="630112214" sldId="266"/>
            <ac:picMk id="10" creationId="{719B0899-472D-4E2D-B07D-71031ECDF63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A4C640-0970-428F-88A8-9E8B36CD1B8E}" type="datetimeFigureOut">
              <a:rPr lang="en-GB" smtClean="0"/>
              <a:t>02/02/2021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3890206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A4C640-0970-428F-88A8-9E8B36CD1B8E}" type="datetimeFigureOut">
              <a:rPr lang="en-GB" smtClean="0"/>
              <a:t>02/02/2021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2241985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A4C640-0970-428F-88A8-9E8B36CD1B8E}" type="datetimeFigureOut">
              <a:rPr lang="en-GB" smtClean="0"/>
              <a:t>02/02/2021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863856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A4C640-0970-428F-88A8-9E8B36CD1B8E}" type="datetimeFigureOut">
              <a:rPr lang="en-GB" smtClean="0"/>
              <a:t>02/02/2021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3253693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A4C640-0970-428F-88A8-9E8B36CD1B8E}" type="datetimeFigureOut">
              <a:rPr lang="en-GB" smtClean="0"/>
              <a:t>02/02/2021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2690386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A4C640-0970-428F-88A8-9E8B36CD1B8E}" type="datetimeFigureOut">
              <a:rPr lang="en-GB" smtClean="0"/>
              <a:t>02/02/2021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1326285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A4C640-0970-428F-88A8-9E8B36CD1B8E}" type="datetimeFigureOut">
              <a:rPr lang="en-GB" smtClean="0"/>
              <a:t>02/02/2021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1516644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A4C640-0970-428F-88A8-9E8B36CD1B8E}" type="datetimeFigureOut">
              <a:rPr lang="en-GB" smtClean="0"/>
              <a:t>02/02/2021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4122571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A4C640-0970-428F-88A8-9E8B36CD1B8E}" type="datetimeFigureOut">
              <a:rPr lang="en-GB" smtClean="0"/>
              <a:t>02/02/2021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3365146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A4C640-0970-428F-88A8-9E8B36CD1B8E}" type="datetimeFigureOut">
              <a:rPr lang="en-GB" smtClean="0"/>
              <a:t>02/02/2021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1383641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A4C640-0970-428F-88A8-9E8B36CD1B8E}" type="datetimeFigureOut">
              <a:rPr lang="en-GB" smtClean="0"/>
              <a:t>02/02/2021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1656764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A4C640-0970-428F-88A8-9E8B36CD1B8E}" type="datetimeFigureOut">
              <a:rPr lang="en-GB" smtClean="0"/>
              <a:t>02/02/2021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E5F50C-C2BB-4611-9FB6-A3BFA40CD929}" type="slidenum">
              <a:rPr lang="en-GB" smtClean="0"/>
              <a:t>‹#›</a:t>
            </a:fld>
            <a:endParaRPr lang="en-GB"/>
          </a:p>
        </p:txBody>
      </p:sp>
    </p:spTree>
    <p:extLst>
      <p:ext uri="{BB962C8B-B14F-4D97-AF65-F5344CB8AC3E}">
        <p14:creationId xmlns:p14="http://schemas.microsoft.com/office/powerpoint/2010/main" val="11075507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microsoft.com/office/2007/relationships/hdphoto" Target="../media/hdphoto3.wdp"/><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jpe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69B4935-0F2F-4335-B5FE-86D4257E0DD9}"/>
              </a:ext>
            </a:extLst>
          </p:cNvPr>
          <p:cNvSpPr txBox="1"/>
          <p:nvPr/>
        </p:nvSpPr>
        <p:spPr>
          <a:xfrm>
            <a:off x="399495" y="506027"/>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5">
              <a:lumMod val="40000"/>
              <a:lumOff val="60000"/>
            </a:schemeClr>
          </a:solidFill>
          <a:ln w="57150">
            <a:solidFill>
              <a:srgbClr val="002060"/>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How to revise …</a:t>
            </a:r>
          </a:p>
        </p:txBody>
      </p:sp>
      <p:sp>
        <p:nvSpPr>
          <p:cNvPr id="5" name="Rectangle 4">
            <a:extLst>
              <a:ext uri="{FF2B5EF4-FFF2-40B4-BE49-F238E27FC236}">
                <a16:creationId xmlns:a16="http://schemas.microsoft.com/office/drawing/2014/main" id="{E71A9711-6587-471E-BB2B-CC21AFA31A01}"/>
              </a:ext>
            </a:extLst>
          </p:cNvPr>
          <p:cNvSpPr/>
          <p:nvPr/>
        </p:nvSpPr>
        <p:spPr>
          <a:xfrm>
            <a:off x="4422726" y="440902"/>
            <a:ext cx="3581045" cy="646331"/>
          </a:xfrm>
          <a:prstGeom prst="rect">
            <a:avLst/>
          </a:prstGeom>
          <a:noFill/>
        </p:spPr>
        <p:txBody>
          <a:bodyPr wrap="none" lIns="91440" tIns="45720" rIns="91440" bIns="45720">
            <a:spAutoFit/>
          </a:bodyPr>
          <a:lstStyle/>
          <a:p>
            <a:pPr algn="ctr"/>
            <a:r>
              <a:rPr lang="en-US" sz="3600" b="1" cap="none" spc="0" dirty="0">
                <a:ln w="12700">
                  <a:solidFill>
                    <a:schemeClr val="tx1"/>
                  </a:solidFill>
                  <a:prstDash val="solid"/>
                </a:ln>
                <a:solidFill>
                  <a:schemeClr val="accent4">
                    <a:lumMod val="75000"/>
                  </a:schemeClr>
                </a:solidFill>
                <a:effectLst>
                  <a:outerShdw dist="38100" dir="2640000" algn="bl" rotWithShape="0">
                    <a:schemeClr val="tx2">
                      <a:lumMod val="75000"/>
                    </a:schemeClr>
                  </a:outerShdw>
                </a:effectLst>
                <a:latin typeface="Bodoni MT Black" panose="02070A03080606020203" pitchFamily="18" charset="0"/>
              </a:rPr>
              <a:t>Unseen Poems</a:t>
            </a:r>
          </a:p>
        </p:txBody>
      </p:sp>
      <p:sp>
        <p:nvSpPr>
          <p:cNvPr id="6" name="TextBox 5">
            <a:extLst>
              <a:ext uri="{FF2B5EF4-FFF2-40B4-BE49-F238E27FC236}">
                <a16:creationId xmlns:a16="http://schemas.microsoft.com/office/drawing/2014/main" id="{95293A65-6DF7-4BAD-982D-EF4F364DDA3D}"/>
              </a:ext>
            </a:extLst>
          </p:cNvPr>
          <p:cNvSpPr txBox="1"/>
          <p:nvPr/>
        </p:nvSpPr>
        <p:spPr>
          <a:xfrm>
            <a:off x="112643" y="1074307"/>
            <a:ext cx="8666922" cy="646331"/>
          </a:xfrm>
          <a:prstGeom prst="rect">
            <a:avLst/>
          </a:prstGeom>
          <a:noFill/>
        </p:spPr>
        <p:txBody>
          <a:bodyPr wrap="square" rtlCol="0">
            <a:spAutoFit/>
          </a:bodyPr>
          <a:lstStyle/>
          <a:p>
            <a:r>
              <a:rPr lang="en-GB" sz="3600" dirty="0">
                <a:solidFill>
                  <a:srgbClr val="C00000"/>
                </a:solidFill>
                <a:latin typeface="Aldhabi" panose="01000000000000000000" pitchFamily="2" charset="-78"/>
                <a:cs typeface="Aldhabi" panose="01000000000000000000" pitchFamily="2" charset="-78"/>
              </a:rPr>
              <a:t>For revision, you will need:</a:t>
            </a:r>
            <a:endParaRPr lang="en-GB" sz="3600" b="1" dirty="0">
              <a:solidFill>
                <a:srgbClr val="C00000"/>
              </a:solidFill>
              <a:latin typeface="Aldhabi" panose="01000000000000000000" pitchFamily="2" charset="-78"/>
              <a:cs typeface="Aldhabi" panose="01000000000000000000" pitchFamily="2" charset="-78"/>
            </a:endParaRPr>
          </a:p>
        </p:txBody>
      </p:sp>
      <p:sp>
        <p:nvSpPr>
          <p:cNvPr id="7" name="TextBox 6">
            <a:extLst>
              <a:ext uri="{FF2B5EF4-FFF2-40B4-BE49-F238E27FC236}">
                <a16:creationId xmlns:a16="http://schemas.microsoft.com/office/drawing/2014/main" id="{F3ECA48B-D161-4D5F-8D7C-B59238C344C0}"/>
              </a:ext>
            </a:extLst>
          </p:cNvPr>
          <p:cNvSpPr txBox="1"/>
          <p:nvPr/>
        </p:nvSpPr>
        <p:spPr>
          <a:xfrm>
            <a:off x="337351" y="1720638"/>
            <a:ext cx="8342823" cy="2246769"/>
          </a:xfrm>
          <a:prstGeom prst="rect">
            <a:avLst/>
          </a:prstGeom>
          <a:solidFill>
            <a:schemeClr val="accent5">
              <a:lumMod val="20000"/>
              <a:lumOff val="80000"/>
            </a:schemeClr>
          </a:solidFill>
          <a:ln w="57150">
            <a:solidFill>
              <a:srgbClr val="0070C0"/>
            </a:solidFill>
          </a:ln>
        </p:spPr>
        <p:txBody>
          <a:bodyPr wrap="square" rtlCol="0">
            <a:spAutoFit/>
          </a:bodyPr>
          <a:lstStyle/>
          <a:p>
            <a:r>
              <a:rPr lang="en-GB" sz="2000" dirty="0">
                <a:latin typeface="Bahnschrift" panose="020B0502040204020203" pitchFamily="34" charset="0"/>
              </a:rPr>
              <a:t>Preferably:</a:t>
            </a: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p:txBody>
      </p:sp>
      <p:sp>
        <p:nvSpPr>
          <p:cNvPr id="8" name="TextBox 7">
            <a:extLst>
              <a:ext uri="{FF2B5EF4-FFF2-40B4-BE49-F238E27FC236}">
                <a16:creationId xmlns:a16="http://schemas.microsoft.com/office/drawing/2014/main" id="{0A33E84D-7739-4C49-A9DC-80D30EFFFC56}"/>
              </a:ext>
            </a:extLst>
          </p:cNvPr>
          <p:cNvSpPr txBox="1"/>
          <p:nvPr/>
        </p:nvSpPr>
        <p:spPr>
          <a:xfrm>
            <a:off x="337350" y="4181232"/>
            <a:ext cx="8342823" cy="2246769"/>
          </a:xfrm>
          <a:prstGeom prst="rect">
            <a:avLst/>
          </a:prstGeom>
          <a:solidFill>
            <a:srgbClr val="002060"/>
          </a:solidFill>
          <a:ln w="57150">
            <a:solidFill>
              <a:srgbClr val="00B0F0"/>
            </a:solidFill>
          </a:ln>
        </p:spPr>
        <p:txBody>
          <a:bodyPr wrap="square" rtlCol="0">
            <a:spAutoFit/>
          </a:bodyPr>
          <a:lstStyle/>
          <a:p>
            <a:r>
              <a:rPr lang="en-GB" sz="2000" dirty="0">
                <a:solidFill>
                  <a:schemeClr val="bg1"/>
                </a:solidFill>
                <a:latin typeface="Bahnschrift" panose="020B0502040204020203" pitchFamily="34" charset="0"/>
              </a:rPr>
              <a:t>You can work with:</a:t>
            </a: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p:txBody>
      </p:sp>
      <p:pic>
        <p:nvPicPr>
          <p:cNvPr id="9" name="Picture 6" descr="See the source image">
            <a:extLst>
              <a:ext uri="{FF2B5EF4-FFF2-40B4-BE49-F238E27FC236}">
                <a16:creationId xmlns:a16="http://schemas.microsoft.com/office/drawing/2014/main" id="{4760B4D6-AD5C-4EEF-9EE7-B25595C4B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075" y="2156312"/>
            <a:ext cx="1709091" cy="111832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See the source image">
            <a:extLst>
              <a:ext uri="{FF2B5EF4-FFF2-40B4-BE49-F238E27FC236}">
                <a16:creationId xmlns:a16="http://schemas.microsoft.com/office/drawing/2014/main" id="{3D338B0C-86A7-4A68-9E1D-0BDE7B0189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33" y="4616906"/>
            <a:ext cx="2240593" cy="146611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ee the source image">
            <a:extLst>
              <a:ext uri="{FF2B5EF4-FFF2-40B4-BE49-F238E27FC236}">
                <a16:creationId xmlns:a16="http://schemas.microsoft.com/office/drawing/2014/main" id="{43EBEE5E-D745-48B3-A318-0F9A01F2631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885" b="89865" l="3700" r="93600">
                        <a14:foregroundMark x1="88533" y1="34249" x2="88533" y2="34249"/>
                        <a14:foregroundMark x1="93633" y1="28058" x2="93633" y2="28058"/>
                        <a14:foregroundMark x1="9133" y1="42137" x2="9133" y2="42137"/>
                        <a14:foregroundMark x1="3700" y1="33550" x2="3700" y2="33550"/>
                        <a14:backgroundMark x1="22367" y1="47129" x2="22367" y2="47129"/>
                        <a14:backgroundMark x1="25700" y1="52871" x2="25700" y2="52871"/>
                        <a14:backgroundMark x1="27300" y1="58612" x2="27300" y2="58612"/>
                        <a14:backgroundMark x1="27767" y1="60509" x2="27767" y2="60509"/>
                        <a14:backgroundMark x1="28433" y1="62656" x2="28433" y2="62656"/>
                        <a14:backgroundMark x1="38933" y1="38792" x2="38933" y2="38792"/>
                        <a14:backgroundMark x1="39267" y1="47878" x2="39267" y2="47878"/>
                        <a14:backgroundMark x1="38933" y1="44284" x2="38933" y2="44284"/>
                        <a14:backgroundMark x1="40533" y1="53819" x2="40533" y2="53819"/>
                        <a14:backgroundMark x1="39900" y1="50225" x2="39900" y2="50225"/>
                        <a14:backgroundMark x1="26500" y1="55966" x2="26500" y2="55966"/>
                        <a14:backgroundMark x1="40367" y1="55517" x2="40367" y2="55517"/>
                        <a14:backgroundMark x1="39900" y1="52621" x2="39900" y2="52621"/>
                        <a14:backgroundMark x1="41333" y1="58113" x2="41333" y2="58113"/>
                        <a14:backgroundMark x1="40700" y1="57164" x2="40700" y2="57164"/>
                        <a14:backgroundMark x1="52500" y1="35447" x2="52500" y2="35447"/>
                        <a14:backgroundMark x1="52033" y1="33550" x2="52033" y2="33550"/>
                        <a14:backgroundMark x1="52967" y1="39740" x2="52967" y2="39740"/>
                        <a14:backgroundMark x1="51867" y1="37843" x2="51867" y2="37843"/>
                        <a14:backgroundMark x1="52333" y1="42836" x2="52333" y2="42836"/>
                        <a14:backgroundMark x1="52333" y1="46181" x2="52333" y2="46181"/>
                        <a14:backgroundMark x1="52967" y1="40939" x2="52967" y2="40939"/>
                        <a14:backgroundMark x1="53133" y1="45232" x2="53133" y2="45232"/>
                        <a14:backgroundMark x1="28567" y1="61458" x2="28567" y2="61458"/>
                        <a14:backgroundMark x1="66833" y1="35896" x2="66833" y2="35896"/>
                        <a14:backgroundMark x1="66200" y1="40439" x2="66200" y2="40439"/>
                        <a14:backgroundMark x1="65733" y1="38792" x2="65733" y2="38792"/>
                        <a14:backgroundMark x1="52500" y1="48328" x2="52500" y2="48328"/>
                        <a14:backgroundMark x1="52333" y1="47379" x2="52333" y2="47379"/>
                        <a14:backgroundMark x1="79267" y1="42386" x2="79267" y2="42386"/>
                        <a14:backgroundMark x1="80867" y1="41388" x2="80867" y2="41388"/>
                        <a14:backgroundMark x1="79133" y1="44983" x2="79133" y2="44983"/>
                      </a14:backgroundRemoval>
                    </a14:imgEffect>
                  </a14:imgLayer>
                </a14:imgProps>
              </a:ext>
              <a:ext uri="{28A0092B-C50C-407E-A947-70E740481C1C}">
                <a14:useLocalDpi xmlns:a14="http://schemas.microsoft.com/office/drawing/2010/main" val="0"/>
              </a:ext>
            </a:extLst>
          </a:blip>
          <a:srcRect/>
          <a:stretch>
            <a:fillRect/>
          </a:stretch>
        </p:blipFill>
        <p:spPr bwMode="auto">
          <a:xfrm rot="1552078">
            <a:off x="2351842" y="2158078"/>
            <a:ext cx="1706786" cy="11396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ee the source image">
            <a:extLst>
              <a:ext uri="{FF2B5EF4-FFF2-40B4-BE49-F238E27FC236}">
                <a16:creationId xmlns:a16="http://schemas.microsoft.com/office/drawing/2014/main" id="{16A8DF52-9621-48B7-B0B8-029E43D3615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8000" b="90667" l="9000" r="94667">
                        <a14:foregroundMark x1="61000" y1="8333" x2="61000" y2="8333"/>
                        <a14:foregroundMark x1="90667" y1="45667" x2="90667" y2="45667"/>
                        <a14:foregroundMark x1="94667" y1="45667" x2="94667" y2="45667"/>
                        <a14:foregroundMark x1="9000" y1="24333" x2="9000" y2="24333"/>
                        <a14:foregroundMark x1="71667" y1="90667" x2="71667" y2="90667"/>
                        <a14:foregroundMark x1="33667" y1="79667" x2="33667" y2="79667"/>
                        <a14:backgroundMark x1="33000" y1="79667" x2="33000" y2="79667"/>
                        <a14:backgroundMark x1="46333" y1="85000" x2="46333" y2="85000"/>
                        <a14:backgroundMark x1="40333" y1="81667" x2="40333" y2="81667"/>
                        <a14:backgroundMark x1="34000" y1="80000" x2="34000" y2="80000"/>
                      </a14:backgroundRemoval>
                    </a14:imgEffect>
                  </a14:imgLayer>
                </a14:imgProps>
              </a:ext>
              <a:ext uri="{28A0092B-C50C-407E-A947-70E740481C1C}">
                <a14:useLocalDpi xmlns:a14="http://schemas.microsoft.com/office/drawing/2010/main" val="0"/>
              </a:ext>
            </a:extLst>
          </a:blip>
          <a:srcRect/>
          <a:stretch>
            <a:fillRect/>
          </a:stretch>
        </p:blipFill>
        <p:spPr bwMode="auto">
          <a:xfrm>
            <a:off x="4129100" y="2156312"/>
            <a:ext cx="1498548" cy="1498548"/>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1026" name="Picture 2" descr="How to Make Your Own APUSH Flashcards - Magoosh Blog | High School">
            <a:extLst>
              <a:ext uri="{FF2B5EF4-FFF2-40B4-BE49-F238E27FC236}">
                <a16:creationId xmlns:a16="http://schemas.microsoft.com/office/drawing/2014/main" id="{037A1FA0-24A5-47D6-8F06-5E9031320C28}"/>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5641525" y="2253811"/>
            <a:ext cx="1618855" cy="115632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1455CA0-0992-4D83-9380-C723A4798C6C}"/>
              </a:ext>
            </a:extLst>
          </p:cNvPr>
          <p:cNvPicPr>
            <a:picLocks noChangeAspect="1"/>
          </p:cNvPicPr>
          <p:nvPr/>
        </p:nvPicPr>
        <p:blipFill rotWithShape="1">
          <a:blip r:embed="rId9"/>
          <a:srcRect l="16116" t="19162" r="52524" b="7411"/>
          <a:stretch/>
        </p:blipFill>
        <p:spPr>
          <a:xfrm rot="752544">
            <a:off x="7341497" y="1923496"/>
            <a:ext cx="1343964" cy="1770115"/>
          </a:xfrm>
          <a:prstGeom prst="rect">
            <a:avLst/>
          </a:prstGeom>
          <a:ln>
            <a:solidFill>
              <a:schemeClr val="tx1"/>
            </a:solidFill>
          </a:ln>
        </p:spPr>
      </p:pic>
      <p:pic>
        <p:nvPicPr>
          <p:cNvPr id="16" name="Picture 15">
            <a:extLst>
              <a:ext uri="{FF2B5EF4-FFF2-40B4-BE49-F238E27FC236}">
                <a16:creationId xmlns:a16="http://schemas.microsoft.com/office/drawing/2014/main" id="{1ECCBFE3-0B17-4C9A-B1B0-D3EFE75E48C1}"/>
              </a:ext>
            </a:extLst>
          </p:cNvPr>
          <p:cNvPicPr>
            <a:picLocks noChangeAspect="1"/>
          </p:cNvPicPr>
          <p:nvPr/>
        </p:nvPicPr>
        <p:blipFill rotWithShape="1">
          <a:blip r:embed="rId9"/>
          <a:srcRect l="16116" t="19162" r="52524" b="7411"/>
          <a:stretch/>
        </p:blipFill>
        <p:spPr>
          <a:xfrm rot="752544">
            <a:off x="3381399" y="4419559"/>
            <a:ext cx="1343964" cy="1770115"/>
          </a:xfrm>
          <a:prstGeom prst="rect">
            <a:avLst/>
          </a:prstGeom>
          <a:ln>
            <a:solidFill>
              <a:schemeClr val="tx1"/>
            </a:solidFill>
          </a:ln>
        </p:spPr>
      </p:pic>
    </p:spTree>
    <p:extLst>
      <p:ext uri="{BB962C8B-B14F-4D97-AF65-F5344CB8AC3E}">
        <p14:creationId xmlns:p14="http://schemas.microsoft.com/office/powerpoint/2010/main" val="1346830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BBD38-E674-44A3-9F4A-66584DB865B1}"/>
              </a:ext>
            </a:extLst>
          </p:cNvPr>
          <p:cNvSpPr txBox="1"/>
          <p:nvPr/>
        </p:nvSpPr>
        <p:spPr>
          <a:xfrm>
            <a:off x="448322" y="248574"/>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4">
              <a:lumMod val="40000"/>
              <a:lumOff val="60000"/>
            </a:schemeClr>
          </a:solidFill>
          <a:ln w="57150">
            <a:solidFill>
              <a:srgbClr val="FFC000"/>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Start with …</a:t>
            </a:r>
          </a:p>
        </p:txBody>
      </p:sp>
      <p:sp>
        <p:nvSpPr>
          <p:cNvPr id="3" name="Rectangle 2">
            <a:extLst>
              <a:ext uri="{FF2B5EF4-FFF2-40B4-BE49-F238E27FC236}">
                <a16:creationId xmlns:a16="http://schemas.microsoft.com/office/drawing/2014/main" id="{243496F8-DCD5-4858-94EF-A5B386CE8704}"/>
              </a:ext>
            </a:extLst>
          </p:cNvPr>
          <p:cNvSpPr/>
          <p:nvPr/>
        </p:nvSpPr>
        <p:spPr>
          <a:xfrm>
            <a:off x="2918934" y="131736"/>
            <a:ext cx="5708614" cy="769441"/>
          </a:xfrm>
          <a:prstGeom prst="rect">
            <a:avLst/>
          </a:prstGeom>
          <a:noFill/>
        </p:spPr>
        <p:txBody>
          <a:bodyPr wrap="none" lIns="91440" tIns="45720" rIns="91440" bIns="45720">
            <a:spAutoFit/>
          </a:bodyPr>
          <a:lstStyle/>
          <a:p>
            <a:pPr algn="ctr"/>
            <a:r>
              <a:rPr lang="en-US" sz="4400" b="1" dirty="0">
                <a:ln w="22225">
                  <a:solidFill>
                    <a:schemeClr val="accent2"/>
                  </a:solidFill>
                  <a:prstDash val="solid"/>
                </a:ln>
                <a:solidFill>
                  <a:schemeClr val="accent2">
                    <a:lumMod val="40000"/>
                    <a:lumOff val="60000"/>
                  </a:schemeClr>
                </a:solidFill>
                <a:latin typeface="Bradley Hand ITC" panose="03070402050302030203" pitchFamily="66" charset="0"/>
              </a:rPr>
              <a:t>Getting to know Poetry</a:t>
            </a:r>
            <a:endParaRPr lang="en-US" sz="4400" b="1" cap="none" spc="0" dirty="0">
              <a:ln w="22225">
                <a:solidFill>
                  <a:schemeClr val="accent2"/>
                </a:solidFill>
                <a:prstDash val="solid"/>
              </a:ln>
              <a:solidFill>
                <a:schemeClr val="accent2">
                  <a:lumMod val="40000"/>
                  <a:lumOff val="60000"/>
                </a:schemeClr>
              </a:solidFill>
              <a:effectLst/>
              <a:latin typeface="Bradley Hand ITC" panose="03070402050302030203" pitchFamily="66" charset="0"/>
            </a:endParaRPr>
          </a:p>
        </p:txBody>
      </p:sp>
      <p:sp>
        <p:nvSpPr>
          <p:cNvPr id="4" name="TextBox 3">
            <a:extLst>
              <a:ext uri="{FF2B5EF4-FFF2-40B4-BE49-F238E27FC236}">
                <a16:creationId xmlns:a16="http://schemas.microsoft.com/office/drawing/2014/main" id="{B8941587-B22C-4FAE-91E3-F759F99C8E9B}"/>
              </a:ext>
            </a:extLst>
          </p:cNvPr>
          <p:cNvSpPr txBox="1"/>
          <p:nvPr/>
        </p:nvSpPr>
        <p:spPr>
          <a:xfrm>
            <a:off x="226380" y="1051160"/>
            <a:ext cx="8469297" cy="646331"/>
          </a:xfrm>
          <a:prstGeom prst="rect">
            <a:avLst/>
          </a:prstGeom>
          <a:noFill/>
        </p:spPr>
        <p:txBody>
          <a:bodyPr wrap="square" rtlCol="0">
            <a:spAutoFit/>
          </a:bodyPr>
          <a:lstStyle/>
          <a:p>
            <a:r>
              <a:rPr lang="en-GB" dirty="0"/>
              <a:t>Do you read poetry often? If you don’t, you’re going to find it much harder to get to grips with unseen poetry.</a:t>
            </a:r>
          </a:p>
        </p:txBody>
      </p:sp>
      <p:pic>
        <p:nvPicPr>
          <p:cNvPr id="7" name="Picture 6" descr="See the source image">
            <a:extLst>
              <a:ext uri="{FF2B5EF4-FFF2-40B4-BE49-F238E27FC236}">
                <a16:creationId xmlns:a16="http://schemas.microsoft.com/office/drawing/2014/main" id="{D074FCBB-4B2F-47E0-ADDE-F42BF72E12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6280" y="1847474"/>
            <a:ext cx="1451439" cy="9497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D889B2F-181F-4D7E-8525-AF36BACFB011}"/>
              </a:ext>
            </a:extLst>
          </p:cNvPr>
          <p:cNvSpPr txBox="1"/>
          <p:nvPr/>
        </p:nvSpPr>
        <p:spPr>
          <a:xfrm>
            <a:off x="448322" y="3193106"/>
            <a:ext cx="8469297" cy="3046988"/>
          </a:xfrm>
          <a:prstGeom prst="rect">
            <a:avLst/>
          </a:prstGeom>
          <a:solidFill>
            <a:schemeClr val="accent4">
              <a:lumMod val="20000"/>
              <a:lumOff val="80000"/>
            </a:schemeClr>
          </a:solidFill>
          <a:ln w="38100">
            <a:solidFill>
              <a:schemeClr val="accent2"/>
            </a:solidFill>
          </a:ln>
        </p:spPr>
        <p:txBody>
          <a:bodyPr wrap="square" rtlCol="0">
            <a:spAutoFit/>
          </a:bodyPr>
          <a:lstStyle/>
          <a:p>
            <a:pPr marL="285750" indent="-285750">
              <a:buFont typeface="Arial" panose="020B0604020202020204" pitchFamily="34" charset="0"/>
              <a:buChar char="•"/>
            </a:pPr>
            <a:r>
              <a:rPr lang="en-GB" sz="2400" dirty="0"/>
              <a:t>Read at least a poem a day.</a:t>
            </a:r>
          </a:p>
          <a:p>
            <a:pPr marL="285750" indent="-285750">
              <a:buFont typeface="Arial" panose="020B0604020202020204" pitchFamily="34" charset="0"/>
              <a:buChar char="•"/>
            </a:pPr>
            <a:r>
              <a:rPr lang="en-GB" sz="2400" dirty="0"/>
              <a:t>When you read new poems, jot down or highlight the words and phrases you enjoy, even if you’re not quite sure what they mean.</a:t>
            </a:r>
          </a:p>
          <a:p>
            <a:pPr marL="285750" indent="-285750">
              <a:buFont typeface="Arial" panose="020B0604020202020204" pitchFamily="34" charset="0"/>
              <a:buChar char="•"/>
            </a:pPr>
            <a:r>
              <a:rPr lang="en-GB" sz="2400" dirty="0"/>
              <a:t>Think about what the poet might be trying to communicate to you. What is the LESSON in each of the poems you read?</a:t>
            </a:r>
          </a:p>
          <a:p>
            <a:pPr marL="285750" indent="-285750">
              <a:buFont typeface="Arial" panose="020B0604020202020204" pitchFamily="34" charset="0"/>
              <a:buChar char="•"/>
            </a:pPr>
            <a:r>
              <a:rPr lang="en-GB" sz="2400" dirty="0"/>
              <a:t>See if you can identify one key language feature in each poem. Does the poet like rhythm and rhyme? Do they use lots of metaphor? Do they use direct address?</a:t>
            </a:r>
          </a:p>
        </p:txBody>
      </p:sp>
      <p:pic>
        <p:nvPicPr>
          <p:cNvPr id="9" name="Picture 2" descr="See the source image">
            <a:extLst>
              <a:ext uri="{FF2B5EF4-FFF2-40B4-BE49-F238E27FC236}">
                <a16:creationId xmlns:a16="http://schemas.microsoft.com/office/drawing/2014/main" id="{6BEADE63-5EFD-4F00-96B6-B34E4AC695D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885" b="89865" l="3700" r="93600">
                        <a14:foregroundMark x1="88533" y1="34249" x2="88533" y2="34249"/>
                        <a14:foregroundMark x1="93633" y1="28058" x2="93633" y2="28058"/>
                        <a14:foregroundMark x1="9133" y1="42137" x2="9133" y2="42137"/>
                        <a14:foregroundMark x1="3700" y1="33550" x2="3700" y2="33550"/>
                        <a14:backgroundMark x1="22367" y1="47129" x2="22367" y2="47129"/>
                        <a14:backgroundMark x1="25700" y1="52871" x2="25700" y2="52871"/>
                        <a14:backgroundMark x1="27300" y1="58612" x2="27300" y2="58612"/>
                        <a14:backgroundMark x1="27767" y1="60509" x2="27767" y2="60509"/>
                        <a14:backgroundMark x1="28433" y1="62656" x2="28433" y2="62656"/>
                        <a14:backgroundMark x1="38933" y1="38792" x2="38933" y2="38792"/>
                        <a14:backgroundMark x1="39267" y1="47878" x2="39267" y2="47878"/>
                        <a14:backgroundMark x1="38933" y1="44284" x2="38933" y2="44284"/>
                        <a14:backgroundMark x1="40533" y1="53819" x2="40533" y2="53819"/>
                        <a14:backgroundMark x1="39900" y1="50225" x2="39900" y2="50225"/>
                        <a14:backgroundMark x1="26500" y1="55966" x2="26500" y2="55966"/>
                        <a14:backgroundMark x1="40367" y1="55517" x2="40367" y2="55517"/>
                        <a14:backgroundMark x1="39900" y1="52621" x2="39900" y2="52621"/>
                        <a14:backgroundMark x1="41333" y1="58113" x2="41333" y2="58113"/>
                        <a14:backgroundMark x1="40700" y1="57164" x2="40700" y2="57164"/>
                        <a14:backgroundMark x1="52500" y1="35447" x2="52500" y2="35447"/>
                        <a14:backgroundMark x1="52033" y1="33550" x2="52033" y2="33550"/>
                        <a14:backgroundMark x1="52967" y1="39740" x2="52967" y2="39740"/>
                        <a14:backgroundMark x1="51867" y1="37843" x2="51867" y2="37843"/>
                        <a14:backgroundMark x1="52333" y1="42836" x2="52333" y2="42836"/>
                        <a14:backgroundMark x1="52333" y1="46181" x2="52333" y2="46181"/>
                        <a14:backgroundMark x1="52967" y1="40939" x2="52967" y2="40939"/>
                        <a14:backgroundMark x1="53133" y1="45232" x2="53133" y2="45232"/>
                        <a14:backgroundMark x1="28567" y1="61458" x2="28567" y2="61458"/>
                        <a14:backgroundMark x1="66833" y1="35896" x2="66833" y2="35896"/>
                        <a14:backgroundMark x1="66200" y1="40439" x2="66200" y2="40439"/>
                        <a14:backgroundMark x1="65733" y1="38792" x2="65733" y2="38792"/>
                        <a14:backgroundMark x1="52500" y1="48328" x2="52500" y2="48328"/>
                        <a14:backgroundMark x1="52333" y1="47379" x2="52333" y2="47379"/>
                        <a14:backgroundMark x1="79267" y1="42386" x2="79267" y2="42386"/>
                        <a14:backgroundMark x1="80867" y1="41388" x2="80867" y2="41388"/>
                        <a14:backgroundMark x1="79133" y1="44983" x2="79133" y2="44983"/>
                      </a14:backgroundRemoval>
                    </a14:imgEffect>
                  </a14:imgLayer>
                </a14:imgProps>
              </a:ext>
              <a:ext uri="{28A0092B-C50C-407E-A947-70E740481C1C}">
                <a14:useLocalDpi xmlns:a14="http://schemas.microsoft.com/office/drawing/2010/main" val="0"/>
              </a:ext>
            </a:extLst>
          </a:blip>
          <a:srcRect/>
          <a:stretch>
            <a:fillRect/>
          </a:stretch>
        </p:blipFill>
        <p:spPr bwMode="auto">
          <a:xfrm rot="1552078">
            <a:off x="1408436" y="1717883"/>
            <a:ext cx="1998320" cy="133429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5C27D30-23BE-4D35-AB74-68BA7AF1819D}"/>
              </a:ext>
            </a:extLst>
          </p:cNvPr>
          <p:cNvPicPr>
            <a:picLocks noChangeAspect="1"/>
          </p:cNvPicPr>
          <p:nvPr/>
        </p:nvPicPr>
        <p:blipFill rotWithShape="1">
          <a:blip r:embed="rId5"/>
          <a:srcRect l="16116" t="19162" r="52524" b="7411"/>
          <a:stretch/>
        </p:blipFill>
        <p:spPr>
          <a:xfrm rot="752544">
            <a:off x="5921255" y="1571792"/>
            <a:ext cx="1000938" cy="1318320"/>
          </a:xfrm>
          <a:prstGeom prst="rect">
            <a:avLst/>
          </a:prstGeom>
          <a:ln>
            <a:solidFill>
              <a:schemeClr val="tx1"/>
            </a:solidFill>
          </a:ln>
        </p:spPr>
      </p:pic>
    </p:spTree>
    <p:extLst>
      <p:ext uri="{BB962C8B-B14F-4D97-AF65-F5344CB8AC3E}">
        <p14:creationId xmlns:p14="http://schemas.microsoft.com/office/powerpoint/2010/main" val="1189410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BBD38-E674-44A3-9F4A-66584DB865B1}"/>
              </a:ext>
            </a:extLst>
          </p:cNvPr>
          <p:cNvSpPr txBox="1"/>
          <p:nvPr/>
        </p:nvSpPr>
        <p:spPr>
          <a:xfrm>
            <a:off x="448322" y="254625"/>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5">
              <a:lumMod val="60000"/>
              <a:lumOff val="40000"/>
            </a:schemeClr>
          </a:solidFill>
          <a:ln w="57150">
            <a:solidFill>
              <a:schemeClr val="accent1"/>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Move on to…</a:t>
            </a:r>
          </a:p>
        </p:txBody>
      </p:sp>
      <p:sp>
        <p:nvSpPr>
          <p:cNvPr id="3" name="Rectangle 2">
            <a:extLst>
              <a:ext uri="{FF2B5EF4-FFF2-40B4-BE49-F238E27FC236}">
                <a16:creationId xmlns:a16="http://schemas.microsoft.com/office/drawing/2014/main" id="{243496F8-DCD5-4858-94EF-A5B386CE8704}"/>
              </a:ext>
            </a:extLst>
          </p:cNvPr>
          <p:cNvSpPr/>
          <p:nvPr/>
        </p:nvSpPr>
        <p:spPr>
          <a:xfrm>
            <a:off x="3638689" y="88544"/>
            <a:ext cx="4269117" cy="923330"/>
          </a:xfrm>
          <a:prstGeom prst="rect">
            <a:avLst/>
          </a:prstGeom>
          <a:noFill/>
        </p:spPr>
        <p:txBody>
          <a:bodyPr wrap="none" lIns="91440" tIns="45720" rIns="91440" bIns="45720">
            <a:spAutoFit/>
          </a:bodyPr>
          <a:lstStyle/>
          <a:p>
            <a:pPr algn="ctr"/>
            <a:r>
              <a:rPr lang="en-US" sz="5400" b="1" dirty="0">
                <a:ln w="22225">
                  <a:solidFill>
                    <a:srgbClr val="0070C0"/>
                  </a:solidFill>
                  <a:prstDash val="solid"/>
                </a:ln>
                <a:solidFill>
                  <a:schemeClr val="accent1">
                    <a:lumMod val="60000"/>
                    <a:lumOff val="40000"/>
                  </a:schemeClr>
                </a:solidFill>
                <a:latin typeface="Bradley Hand ITC" panose="03070402050302030203" pitchFamily="66" charset="0"/>
              </a:rPr>
              <a:t>Poetry reviews</a:t>
            </a:r>
            <a:endParaRPr lang="en-US" sz="5400" b="1" cap="none" spc="0" dirty="0">
              <a:ln w="22225">
                <a:solidFill>
                  <a:srgbClr val="0070C0"/>
                </a:solidFill>
                <a:prstDash val="solid"/>
              </a:ln>
              <a:solidFill>
                <a:schemeClr val="accent1">
                  <a:lumMod val="60000"/>
                  <a:lumOff val="40000"/>
                </a:schemeClr>
              </a:solidFill>
              <a:effectLst/>
              <a:latin typeface="Bradley Hand ITC" panose="03070402050302030203" pitchFamily="66" charset="0"/>
            </a:endParaRPr>
          </a:p>
        </p:txBody>
      </p:sp>
      <p:sp>
        <p:nvSpPr>
          <p:cNvPr id="4" name="TextBox 3">
            <a:extLst>
              <a:ext uri="{FF2B5EF4-FFF2-40B4-BE49-F238E27FC236}">
                <a16:creationId xmlns:a16="http://schemas.microsoft.com/office/drawing/2014/main" id="{B8941587-B22C-4FAE-91E3-F759F99C8E9B}"/>
              </a:ext>
            </a:extLst>
          </p:cNvPr>
          <p:cNvSpPr txBox="1"/>
          <p:nvPr/>
        </p:nvSpPr>
        <p:spPr>
          <a:xfrm>
            <a:off x="226380" y="1051160"/>
            <a:ext cx="8469297" cy="646331"/>
          </a:xfrm>
          <a:prstGeom prst="rect">
            <a:avLst/>
          </a:prstGeom>
          <a:noFill/>
        </p:spPr>
        <p:txBody>
          <a:bodyPr wrap="square" rtlCol="0">
            <a:spAutoFit/>
          </a:bodyPr>
          <a:lstStyle/>
          <a:p>
            <a:r>
              <a:rPr lang="en-GB" dirty="0"/>
              <a:t>Reflect on the poetry you’ve read, think about what you liked about it and what you didn’t like. How do the poems make you feel?</a:t>
            </a:r>
          </a:p>
        </p:txBody>
      </p:sp>
      <p:pic>
        <p:nvPicPr>
          <p:cNvPr id="5" name="Picture 2" descr="How to Make Your Own APUSH Flashcards - Magoosh Blog | High School">
            <a:extLst>
              <a:ext uri="{FF2B5EF4-FFF2-40B4-BE49-F238E27FC236}">
                <a16:creationId xmlns:a16="http://schemas.microsoft.com/office/drawing/2014/main" id="{C3D8D902-7DA4-4D2E-A692-F6D73EC4544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85179" y="1597729"/>
            <a:ext cx="1792296" cy="1280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D074FCBB-4B2F-47E0-ADDE-F42BF72E1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87" y="1833463"/>
            <a:ext cx="1451439" cy="9497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D889B2F-181F-4D7E-8525-AF36BACFB011}"/>
              </a:ext>
            </a:extLst>
          </p:cNvPr>
          <p:cNvSpPr txBox="1"/>
          <p:nvPr/>
        </p:nvSpPr>
        <p:spPr>
          <a:xfrm>
            <a:off x="226379" y="3166137"/>
            <a:ext cx="8469297" cy="3139321"/>
          </a:xfrm>
          <a:prstGeom prst="rect">
            <a:avLst/>
          </a:prstGeom>
          <a:solidFill>
            <a:schemeClr val="accent5">
              <a:lumMod val="60000"/>
              <a:lumOff val="40000"/>
            </a:schemeClr>
          </a:solidFill>
          <a:ln w="38100">
            <a:solidFill>
              <a:schemeClr val="accent1"/>
            </a:solidFill>
          </a:ln>
        </p:spPr>
        <p:txBody>
          <a:bodyPr wrap="square" rtlCol="0">
            <a:spAutoFit/>
          </a:bodyPr>
          <a:lstStyle/>
          <a:p>
            <a:pPr marL="285750" indent="-285750">
              <a:buFont typeface="Arial" panose="020B0604020202020204" pitchFamily="34" charset="0"/>
              <a:buChar char="•"/>
            </a:pPr>
            <a:r>
              <a:rPr lang="en-GB" sz="2200" dirty="0"/>
              <a:t>Start writing short reviews for each of the poems you read. You could do this on flash cards. Try to include things you liked, things you weren’t sure about and what you thought the poet was trying to teach you.</a:t>
            </a:r>
          </a:p>
          <a:p>
            <a:pPr marL="285750" indent="-285750">
              <a:buFont typeface="Arial" panose="020B0604020202020204" pitchFamily="34" charset="0"/>
              <a:buChar char="•"/>
            </a:pPr>
            <a:r>
              <a:rPr lang="en-GB" sz="2200" dirty="0"/>
              <a:t>Start thinking about how you would compare this poem to other poems. Is this your favourite? Where would you rate it alongside other poems and why?</a:t>
            </a:r>
          </a:p>
          <a:p>
            <a:pPr marL="285750" indent="-285750">
              <a:buFont typeface="Arial" panose="020B0604020202020204" pitchFamily="34" charset="0"/>
              <a:buChar char="•"/>
            </a:pPr>
            <a:r>
              <a:rPr lang="en-GB" sz="2200" dirty="0"/>
              <a:t>Write down the emotional impact of the poems you read. How do they make you feel?</a:t>
            </a:r>
          </a:p>
        </p:txBody>
      </p:sp>
      <p:pic>
        <p:nvPicPr>
          <p:cNvPr id="9" name="Picture 2" descr="See the source image">
            <a:extLst>
              <a:ext uri="{FF2B5EF4-FFF2-40B4-BE49-F238E27FC236}">
                <a16:creationId xmlns:a16="http://schemas.microsoft.com/office/drawing/2014/main" id="{6BEADE63-5EFD-4F00-96B6-B34E4AC695D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85" b="89865" l="3700" r="93600">
                        <a14:foregroundMark x1="88533" y1="34249" x2="88533" y2="34249"/>
                        <a14:foregroundMark x1="93633" y1="28058" x2="93633" y2="28058"/>
                        <a14:foregroundMark x1="9133" y1="42137" x2="9133" y2="42137"/>
                        <a14:foregroundMark x1="3700" y1="33550" x2="3700" y2="33550"/>
                        <a14:backgroundMark x1="22367" y1="47129" x2="22367" y2="47129"/>
                        <a14:backgroundMark x1="25700" y1="52871" x2="25700" y2="52871"/>
                        <a14:backgroundMark x1="27300" y1="58612" x2="27300" y2="58612"/>
                        <a14:backgroundMark x1="27767" y1="60509" x2="27767" y2="60509"/>
                        <a14:backgroundMark x1="28433" y1="62656" x2="28433" y2="62656"/>
                        <a14:backgroundMark x1="38933" y1="38792" x2="38933" y2="38792"/>
                        <a14:backgroundMark x1="39267" y1="47878" x2="39267" y2="47878"/>
                        <a14:backgroundMark x1="38933" y1="44284" x2="38933" y2="44284"/>
                        <a14:backgroundMark x1="40533" y1="53819" x2="40533" y2="53819"/>
                        <a14:backgroundMark x1="39900" y1="50225" x2="39900" y2="50225"/>
                        <a14:backgroundMark x1="26500" y1="55966" x2="26500" y2="55966"/>
                        <a14:backgroundMark x1="40367" y1="55517" x2="40367" y2="55517"/>
                        <a14:backgroundMark x1="39900" y1="52621" x2="39900" y2="52621"/>
                        <a14:backgroundMark x1="41333" y1="58113" x2="41333" y2="58113"/>
                        <a14:backgroundMark x1="40700" y1="57164" x2="40700" y2="57164"/>
                        <a14:backgroundMark x1="52500" y1="35447" x2="52500" y2="35447"/>
                        <a14:backgroundMark x1="52033" y1="33550" x2="52033" y2="33550"/>
                        <a14:backgroundMark x1="52967" y1="39740" x2="52967" y2="39740"/>
                        <a14:backgroundMark x1="51867" y1="37843" x2="51867" y2="37843"/>
                        <a14:backgroundMark x1="52333" y1="42836" x2="52333" y2="42836"/>
                        <a14:backgroundMark x1="52333" y1="46181" x2="52333" y2="46181"/>
                        <a14:backgroundMark x1="52967" y1="40939" x2="52967" y2="40939"/>
                        <a14:backgroundMark x1="53133" y1="45232" x2="53133" y2="45232"/>
                        <a14:backgroundMark x1="28567" y1="61458" x2="28567" y2="61458"/>
                        <a14:backgroundMark x1="66833" y1="35896" x2="66833" y2="35896"/>
                        <a14:backgroundMark x1="66200" y1="40439" x2="66200" y2="40439"/>
                        <a14:backgroundMark x1="65733" y1="38792" x2="65733" y2="38792"/>
                        <a14:backgroundMark x1="52500" y1="48328" x2="52500" y2="48328"/>
                        <a14:backgroundMark x1="52333" y1="47379" x2="52333" y2="47379"/>
                        <a14:backgroundMark x1="79267" y1="42386" x2="79267" y2="42386"/>
                        <a14:backgroundMark x1="80867" y1="41388" x2="80867" y2="41388"/>
                        <a14:backgroundMark x1="79133" y1="44983" x2="79133" y2="44983"/>
                      </a14:backgroundRemoval>
                    </a14:imgEffect>
                  </a14:imgLayer>
                </a14:imgProps>
              </a:ext>
              <a:ext uri="{28A0092B-C50C-407E-A947-70E740481C1C}">
                <a14:useLocalDpi xmlns:a14="http://schemas.microsoft.com/office/drawing/2010/main" val="0"/>
              </a:ext>
            </a:extLst>
          </a:blip>
          <a:srcRect/>
          <a:stretch>
            <a:fillRect/>
          </a:stretch>
        </p:blipFill>
        <p:spPr bwMode="auto">
          <a:xfrm rot="1552078">
            <a:off x="1775757" y="1745737"/>
            <a:ext cx="1998320" cy="133429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ee the source image">
            <a:extLst>
              <a:ext uri="{FF2B5EF4-FFF2-40B4-BE49-F238E27FC236}">
                <a16:creationId xmlns:a16="http://schemas.microsoft.com/office/drawing/2014/main" id="{429C0192-5FF9-4905-B342-9ECC7DB7439B}"/>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8000" b="90667" l="9000" r="94667">
                        <a14:foregroundMark x1="61000" y1="8333" x2="61000" y2="8333"/>
                        <a14:foregroundMark x1="90667" y1="45667" x2="90667" y2="45667"/>
                        <a14:foregroundMark x1="94667" y1="45667" x2="94667" y2="45667"/>
                        <a14:foregroundMark x1="9000" y1="24333" x2="9000" y2="24333"/>
                        <a14:foregroundMark x1="71667" y1="90667" x2="71667" y2="90667"/>
                        <a14:foregroundMark x1="33667" y1="79667" x2="33667" y2="79667"/>
                        <a14:backgroundMark x1="33000" y1="79667" x2="33000" y2="79667"/>
                        <a14:backgroundMark x1="46333" y1="85000" x2="46333" y2="85000"/>
                        <a14:backgroundMark x1="40333" y1="81667" x2="40333" y2="81667"/>
                        <a14:backgroundMark x1="34000" y1="80000" x2="34000" y2="80000"/>
                      </a14:backgroundRemoval>
                    </a14:imgEffect>
                  </a14:imgLayer>
                </a14:imgProps>
              </a:ext>
              <a:ext uri="{28A0092B-C50C-407E-A947-70E740481C1C}">
                <a14:useLocalDpi xmlns:a14="http://schemas.microsoft.com/office/drawing/2010/main" val="0"/>
              </a:ext>
            </a:extLst>
          </a:blip>
          <a:srcRect/>
          <a:stretch>
            <a:fillRect/>
          </a:stretch>
        </p:blipFill>
        <p:spPr bwMode="auto">
          <a:xfrm>
            <a:off x="3787696" y="1694558"/>
            <a:ext cx="1498548" cy="1498548"/>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9D40C3A5-DD08-4435-85C4-FED5C6793F6D}"/>
              </a:ext>
            </a:extLst>
          </p:cNvPr>
          <p:cNvPicPr>
            <a:picLocks noChangeAspect="1"/>
          </p:cNvPicPr>
          <p:nvPr/>
        </p:nvPicPr>
        <p:blipFill rotWithShape="1">
          <a:blip r:embed="rId9"/>
          <a:srcRect l="16116" t="19162" r="52524" b="7411"/>
          <a:stretch/>
        </p:blipFill>
        <p:spPr>
          <a:xfrm rot="752544">
            <a:off x="7468726" y="1618892"/>
            <a:ext cx="1000938" cy="1318320"/>
          </a:xfrm>
          <a:prstGeom prst="rect">
            <a:avLst/>
          </a:prstGeom>
          <a:ln>
            <a:solidFill>
              <a:schemeClr val="tx1"/>
            </a:solidFill>
          </a:ln>
        </p:spPr>
      </p:pic>
    </p:spTree>
    <p:extLst>
      <p:ext uri="{BB962C8B-B14F-4D97-AF65-F5344CB8AC3E}">
        <p14:creationId xmlns:p14="http://schemas.microsoft.com/office/powerpoint/2010/main" val="3619024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BBD38-E674-44A3-9F4A-66584DB865B1}"/>
              </a:ext>
            </a:extLst>
          </p:cNvPr>
          <p:cNvSpPr txBox="1"/>
          <p:nvPr/>
        </p:nvSpPr>
        <p:spPr>
          <a:xfrm>
            <a:off x="448322" y="254625"/>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6">
              <a:lumMod val="60000"/>
              <a:lumOff val="40000"/>
            </a:schemeClr>
          </a:solidFill>
          <a:ln w="57150">
            <a:solidFill>
              <a:srgbClr val="00B050"/>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Consider…</a:t>
            </a:r>
          </a:p>
        </p:txBody>
      </p:sp>
      <p:sp>
        <p:nvSpPr>
          <p:cNvPr id="3" name="Rectangle 2">
            <a:extLst>
              <a:ext uri="{FF2B5EF4-FFF2-40B4-BE49-F238E27FC236}">
                <a16:creationId xmlns:a16="http://schemas.microsoft.com/office/drawing/2014/main" id="{243496F8-DCD5-4858-94EF-A5B386CE8704}"/>
              </a:ext>
            </a:extLst>
          </p:cNvPr>
          <p:cNvSpPr/>
          <p:nvPr/>
        </p:nvSpPr>
        <p:spPr>
          <a:xfrm>
            <a:off x="2947793" y="145061"/>
            <a:ext cx="5650906" cy="830997"/>
          </a:xfrm>
          <a:prstGeom prst="rect">
            <a:avLst/>
          </a:prstGeom>
          <a:noFill/>
        </p:spPr>
        <p:txBody>
          <a:bodyPr wrap="none" lIns="91440" tIns="45720" rIns="91440" bIns="45720">
            <a:spAutoFit/>
          </a:bodyPr>
          <a:lstStyle/>
          <a:p>
            <a:pPr algn="ctr"/>
            <a:r>
              <a:rPr lang="en-US" sz="4800" b="1" cap="none" spc="0" dirty="0">
                <a:ln w="22225">
                  <a:solidFill>
                    <a:srgbClr val="00B050"/>
                  </a:solidFill>
                  <a:prstDash val="solid"/>
                </a:ln>
                <a:solidFill>
                  <a:srgbClr val="92D050"/>
                </a:solidFill>
                <a:effectLst/>
                <a:latin typeface="Bradley Hand ITC" panose="03070402050302030203" pitchFamily="66" charset="0"/>
              </a:rPr>
              <a:t>Unpicking language</a:t>
            </a:r>
          </a:p>
        </p:txBody>
      </p:sp>
      <p:sp>
        <p:nvSpPr>
          <p:cNvPr id="4" name="TextBox 3">
            <a:extLst>
              <a:ext uri="{FF2B5EF4-FFF2-40B4-BE49-F238E27FC236}">
                <a16:creationId xmlns:a16="http://schemas.microsoft.com/office/drawing/2014/main" id="{B8941587-B22C-4FAE-91E3-F759F99C8E9B}"/>
              </a:ext>
            </a:extLst>
          </p:cNvPr>
          <p:cNvSpPr txBox="1"/>
          <p:nvPr/>
        </p:nvSpPr>
        <p:spPr>
          <a:xfrm>
            <a:off x="226380" y="1051160"/>
            <a:ext cx="8469297" cy="646331"/>
          </a:xfrm>
          <a:prstGeom prst="rect">
            <a:avLst/>
          </a:prstGeom>
          <a:noFill/>
        </p:spPr>
        <p:txBody>
          <a:bodyPr wrap="square" rtlCol="0">
            <a:spAutoFit/>
          </a:bodyPr>
          <a:lstStyle/>
          <a:p>
            <a:r>
              <a:rPr lang="en-GB" dirty="0"/>
              <a:t>Can you identify key language in the unseen poems? Can you begin to understand how this language could be compared to other poems?</a:t>
            </a:r>
          </a:p>
        </p:txBody>
      </p:sp>
      <p:pic>
        <p:nvPicPr>
          <p:cNvPr id="5" name="Picture 2" descr="How to Make Your Own APUSH Flashcards - Magoosh Blog | High School">
            <a:extLst>
              <a:ext uri="{FF2B5EF4-FFF2-40B4-BE49-F238E27FC236}">
                <a16:creationId xmlns:a16="http://schemas.microsoft.com/office/drawing/2014/main" id="{C3D8D902-7DA4-4D2E-A692-F6D73EC4544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448322" y="1697491"/>
            <a:ext cx="1792296" cy="1280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D074FCBB-4B2F-47E0-ADDE-F42BF72E1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8159" y="1938016"/>
            <a:ext cx="1451439" cy="9497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D889B2F-181F-4D7E-8525-AF36BACFB011}"/>
              </a:ext>
            </a:extLst>
          </p:cNvPr>
          <p:cNvSpPr txBox="1"/>
          <p:nvPr/>
        </p:nvSpPr>
        <p:spPr>
          <a:xfrm>
            <a:off x="337350" y="3364321"/>
            <a:ext cx="8469297" cy="3139321"/>
          </a:xfrm>
          <a:prstGeom prst="rect">
            <a:avLst/>
          </a:prstGeom>
          <a:solidFill>
            <a:schemeClr val="accent6">
              <a:lumMod val="60000"/>
              <a:lumOff val="40000"/>
            </a:schemeClr>
          </a:solidFill>
          <a:ln w="38100">
            <a:solidFill>
              <a:srgbClr val="00B050"/>
            </a:solidFill>
          </a:ln>
        </p:spPr>
        <p:txBody>
          <a:bodyPr wrap="square" rtlCol="0">
            <a:spAutoFit/>
          </a:bodyPr>
          <a:lstStyle/>
          <a:p>
            <a:pPr marL="285750" indent="-285750">
              <a:buFont typeface="Arial" panose="020B0604020202020204" pitchFamily="34" charset="0"/>
              <a:buChar char="•"/>
            </a:pPr>
            <a:r>
              <a:rPr lang="en-GB" sz="2200" dirty="0"/>
              <a:t>Now spend some time really unpicking and analysing a poem. Take a copy of it and practice annotating it exactly as you did with your anthology poems. What techniques does the poet use? What are they trying to teach us? What do they want us to feel?</a:t>
            </a:r>
          </a:p>
          <a:p>
            <a:pPr marL="285750" indent="-285750">
              <a:buFont typeface="Arial" panose="020B0604020202020204" pitchFamily="34" charset="0"/>
              <a:buChar char="•"/>
            </a:pPr>
            <a:r>
              <a:rPr lang="en-GB" sz="2200" dirty="0"/>
              <a:t>When you’ve got two or three poems annotated like this, put them beside each other. How do the poems compare? Do they have similar or conflicting messages? Do the writers use different techniques? Make notes on this. You could add it directly to the poems or to the flash cards.</a:t>
            </a:r>
          </a:p>
        </p:txBody>
      </p:sp>
      <p:pic>
        <p:nvPicPr>
          <p:cNvPr id="9" name="Picture 2" descr="See the source image">
            <a:extLst>
              <a:ext uri="{FF2B5EF4-FFF2-40B4-BE49-F238E27FC236}">
                <a16:creationId xmlns:a16="http://schemas.microsoft.com/office/drawing/2014/main" id="{6BEADE63-5EFD-4F00-96B6-B34E4AC695D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85" b="89865" l="3700" r="93600">
                        <a14:foregroundMark x1="88533" y1="34249" x2="88533" y2="34249"/>
                        <a14:foregroundMark x1="93633" y1="28058" x2="93633" y2="28058"/>
                        <a14:foregroundMark x1="9133" y1="42137" x2="9133" y2="42137"/>
                        <a14:foregroundMark x1="3700" y1="33550" x2="3700" y2="33550"/>
                        <a14:backgroundMark x1="22367" y1="47129" x2="22367" y2="47129"/>
                        <a14:backgroundMark x1="25700" y1="52871" x2="25700" y2="52871"/>
                        <a14:backgroundMark x1="27300" y1="58612" x2="27300" y2="58612"/>
                        <a14:backgroundMark x1="27767" y1="60509" x2="27767" y2="60509"/>
                        <a14:backgroundMark x1="28433" y1="62656" x2="28433" y2="62656"/>
                        <a14:backgroundMark x1="38933" y1="38792" x2="38933" y2="38792"/>
                        <a14:backgroundMark x1="39267" y1="47878" x2="39267" y2="47878"/>
                        <a14:backgroundMark x1="38933" y1="44284" x2="38933" y2="44284"/>
                        <a14:backgroundMark x1="40533" y1="53819" x2="40533" y2="53819"/>
                        <a14:backgroundMark x1="39900" y1="50225" x2="39900" y2="50225"/>
                        <a14:backgroundMark x1="26500" y1="55966" x2="26500" y2="55966"/>
                        <a14:backgroundMark x1="40367" y1="55517" x2="40367" y2="55517"/>
                        <a14:backgroundMark x1="39900" y1="52621" x2="39900" y2="52621"/>
                        <a14:backgroundMark x1="41333" y1="58113" x2="41333" y2="58113"/>
                        <a14:backgroundMark x1="40700" y1="57164" x2="40700" y2="57164"/>
                        <a14:backgroundMark x1="52500" y1="35447" x2="52500" y2="35447"/>
                        <a14:backgroundMark x1="52033" y1="33550" x2="52033" y2="33550"/>
                        <a14:backgroundMark x1="52967" y1="39740" x2="52967" y2="39740"/>
                        <a14:backgroundMark x1="51867" y1="37843" x2="51867" y2="37843"/>
                        <a14:backgroundMark x1="52333" y1="42836" x2="52333" y2="42836"/>
                        <a14:backgroundMark x1="52333" y1="46181" x2="52333" y2="46181"/>
                        <a14:backgroundMark x1="52967" y1="40939" x2="52967" y2="40939"/>
                        <a14:backgroundMark x1="53133" y1="45232" x2="53133" y2="45232"/>
                        <a14:backgroundMark x1="28567" y1="61458" x2="28567" y2="61458"/>
                        <a14:backgroundMark x1="66833" y1="35896" x2="66833" y2="35896"/>
                        <a14:backgroundMark x1="66200" y1="40439" x2="66200" y2="40439"/>
                        <a14:backgroundMark x1="65733" y1="38792" x2="65733" y2="38792"/>
                        <a14:backgroundMark x1="52500" y1="48328" x2="52500" y2="48328"/>
                        <a14:backgroundMark x1="52333" y1="47379" x2="52333" y2="47379"/>
                        <a14:backgroundMark x1="79267" y1="42386" x2="79267" y2="42386"/>
                        <a14:backgroundMark x1="80867" y1="41388" x2="80867" y2="41388"/>
                        <a14:backgroundMark x1="79133" y1="44983" x2="79133" y2="44983"/>
                      </a14:backgroundRemoval>
                    </a14:imgEffect>
                  </a14:imgLayer>
                </a14:imgProps>
              </a:ext>
              <a:ext uri="{28A0092B-C50C-407E-A947-70E740481C1C}">
                <a14:useLocalDpi xmlns:a14="http://schemas.microsoft.com/office/drawing/2010/main" val="0"/>
              </a:ext>
            </a:extLst>
          </a:blip>
          <a:srcRect/>
          <a:stretch>
            <a:fillRect/>
          </a:stretch>
        </p:blipFill>
        <p:spPr bwMode="auto">
          <a:xfrm rot="1552078">
            <a:off x="2131804" y="1725620"/>
            <a:ext cx="1998320" cy="133429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2792E615-5533-478F-A72E-402D550A4FB1}"/>
              </a:ext>
            </a:extLst>
          </p:cNvPr>
          <p:cNvPicPr>
            <a:picLocks noChangeAspect="1"/>
          </p:cNvPicPr>
          <p:nvPr/>
        </p:nvPicPr>
        <p:blipFill rotWithShape="1">
          <a:blip r:embed="rId7"/>
          <a:srcRect l="16116" t="19162" r="52524" b="7411"/>
          <a:stretch/>
        </p:blipFill>
        <p:spPr>
          <a:xfrm rot="752544">
            <a:off x="6989332" y="1714764"/>
            <a:ext cx="1000938" cy="1318320"/>
          </a:xfrm>
          <a:prstGeom prst="rect">
            <a:avLst/>
          </a:prstGeom>
          <a:ln>
            <a:solidFill>
              <a:schemeClr val="tx1"/>
            </a:solidFill>
          </a:ln>
        </p:spPr>
      </p:pic>
    </p:spTree>
    <p:extLst>
      <p:ext uri="{BB962C8B-B14F-4D97-AF65-F5344CB8AC3E}">
        <p14:creationId xmlns:p14="http://schemas.microsoft.com/office/powerpoint/2010/main" val="1220930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BBD38-E674-44A3-9F4A-66584DB865B1}"/>
              </a:ext>
            </a:extLst>
          </p:cNvPr>
          <p:cNvSpPr txBox="1"/>
          <p:nvPr/>
        </p:nvSpPr>
        <p:spPr>
          <a:xfrm>
            <a:off x="448322" y="248201"/>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2">
              <a:lumMod val="60000"/>
              <a:lumOff val="40000"/>
            </a:schemeClr>
          </a:solidFill>
          <a:ln w="57150">
            <a:solidFill>
              <a:schemeClr val="accent2">
                <a:lumMod val="75000"/>
              </a:schemeClr>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Finally…</a:t>
            </a:r>
          </a:p>
        </p:txBody>
      </p:sp>
      <p:sp>
        <p:nvSpPr>
          <p:cNvPr id="3" name="Rectangle 2">
            <a:extLst>
              <a:ext uri="{FF2B5EF4-FFF2-40B4-BE49-F238E27FC236}">
                <a16:creationId xmlns:a16="http://schemas.microsoft.com/office/drawing/2014/main" id="{243496F8-DCD5-4858-94EF-A5B386CE8704}"/>
              </a:ext>
            </a:extLst>
          </p:cNvPr>
          <p:cNvSpPr/>
          <p:nvPr/>
        </p:nvSpPr>
        <p:spPr>
          <a:xfrm>
            <a:off x="3664337" y="155867"/>
            <a:ext cx="4217821" cy="830997"/>
          </a:xfrm>
          <a:prstGeom prst="rect">
            <a:avLst/>
          </a:prstGeom>
          <a:noFill/>
        </p:spPr>
        <p:txBody>
          <a:bodyPr wrap="none" lIns="91440" tIns="45720" rIns="91440" bIns="45720">
            <a:spAutoFit/>
          </a:bodyPr>
          <a:lstStyle/>
          <a:p>
            <a:pPr algn="ctr"/>
            <a:r>
              <a:rPr lang="en-US" sz="4800" b="1" cap="none" spc="0" dirty="0">
                <a:ln w="22225">
                  <a:solidFill>
                    <a:schemeClr val="accent2">
                      <a:lumMod val="75000"/>
                    </a:schemeClr>
                  </a:solidFill>
                  <a:prstDash val="solid"/>
                </a:ln>
                <a:solidFill>
                  <a:schemeClr val="accent2">
                    <a:lumMod val="60000"/>
                    <a:lumOff val="40000"/>
                  </a:schemeClr>
                </a:solidFill>
                <a:effectLst/>
                <a:latin typeface="Bradley Hand ITC" panose="03070402050302030203" pitchFamily="66" charset="0"/>
              </a:rPr>
              <a:t>Exam Answers!</a:t>
            </a:r>
          </a:p>
        </p:txBody>
      </p:sp>
      <p:sp>
        <p:nvSpPr>
          <p:cNvPr id="4" name="TextBox 3">
            <a:extLst>
              <a:ext uri="{FF2B5EF4-FFF2-40B4-BE49-F238E27FC236}">
                <a16:creationId xmlns:a16="http://schemas.microsoft.com/office/drawing/2014/main" id="{B8941587-B22C-4FAE-91E3-F759F99C8E9B}"/>
              </a:ext>
            </a:extLst>
          </p:cNvPr>
          <p:cNvSpPr txBox="1"/>
          <p:nvPr/>
        </p:nvSpPr>
        <p:spPr>
          <a:xfrm>
            <a:off x="226380" y="1051160"/>
            <a:ext cx="8469297" cy="369332"/>
          </a:xfrm>
          <a:prstGeom prst="rect">
            <a:avLst/>
          </a:prstGeom>
          <a:noFill/>
        </p:spPr>
        <p:txBody>
          <a:bodyPr wrap="square" rtlCol="0">
            <a:spAutoFit/>
          </a:bodyPr>
          <a:lstStyle/>
          <a:p>
            <a:r>
              <a:rPr lang="en-GB" dirty="0"/>
              <a:t>Have you practised answering exam questions?</a:t>
            </a:r>
          </a:p>
        </p:txBody>
      </p:sp>
      <p:pic>
        <p:nvPicPr>
          <p:cNvPr id="5" name="Picture 2" descr="How to Make Your Own APUSH Flashcards - Magoosh Blog | High School">
            <a:extLst>
              <a:ext uri="{FF2B5EF4-FFF2-40B4-BE49-F238E27FC236}">
                <a16:creationId xmlns:a16="http://schemas.microsoft.com/office/drawing/2014/main" id="{C3D8D902-7DA4-4D2E-A692-F6D73EC4544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448322" y="1697949"/>
            <a:ext cx="1792296" cy="1280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D074FCBB-4B2F-47E0-ADDE-F42BF72E1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0559" y="1806652"/>
            <a:ext cx="1451439" cy="9497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D889B2F-181F-4D7E-8525-AF36BACFB011}"/>
              </a:ext>
            </a:extLst>
          </p:cNvPr>
          <p:cNvSpPr txBox="1"/>
          <p:nvPr/>
        </p:nvSpPr>
        <p:spPr>
          <a:xfrm>
            <a:off x="337350" y="3364321"/>
            <a:ext cx="8469297" cy="3477875"/>
          </a:xfrm>
          <a:prstGeom prst="rect">
            <a:avLst/>
          </a:prstGeom>
          <a:solidFill>
            <a:schemeClr val="accent2">
              <a:lumMod val="60000"/>
              <a:lumOff val="40000"/>
            </a:schemeClr>
          </a:solidFill>
          <a:ln w="38100">
            <a:solidFill>
              <a:schemeClr val="accent2">
                <a:lumMod val="75000"/>
              </a:schemeClr>
            </a:solidFill>
          </a:ln>
        </p:spPr>
        <p:txBody>
          <a:bodyPr wrap="square" rtlCol="0">
            <a:spAutoFit/>
          </a:bodyPr>
          <a:lstStyle/>
          <a:p>
            <a:pPr marL="285750" indent="-285750">
              <a:buFont typeface="Arial" panose="020B0604020202020204" pitchFamily="34" charset="0"/>
              <a:buChar char="•"/>
            </a:pPr>
            <a:r>
              <a:rPr lang="en-GB" sz="2200" dirty="0"/>
              <a:t>This is the most important thing you can do! Make sure you do this as often as you can.</a:t>
            </a:r>
          </a:p>
          <a:p>
            <a:pPr marL="285750" indent="-285750">
              <a:buFont typeface="Arial" panose="020B0604020202020204" pitchFamily="34" charset="0"/>
              <a:buChar char="•"/>
            </a:pPr>
            <a:r>
              <a:rPr lang="en-GB" sz="2200" dirty="0"/>
              <a:t>Use past papers, or questions set by your teacher.</a:t>
            </a:r>
          </a:p>
          <a:p>
            <a:pPr marL="285750" indent="-285750">
              <a:buFont typeface="Arial" panose="020B0604020202020204" pitchFamily="34" charset="0"/>
              <a:buChar char="•"/>
            </a:pPr>
            <a:r>
              <a:rPr lang="en-GB" sz="2200" dirty="0"/>
              <a:t>Time yourself for 45 minutes to practice answering the question. Ask you teacher to supply you with poems if you need. Remember to only look at them during the time you practice your unseen poetry questions.</a:t>
            </a:r>
          </a:p>
          <a:p>
            <a:pPr marL="285750" indent="-285750">
              <a:buFont typeface="Arial" panose="020B0604020202020204" pitchFamily="34" charset="0"/>
              <a:buChar char="•"/>
            </a:pPr>
            <a:r>
              <a:rPr lang="en-GB" sz="2200" dirty="0"/>
              <a:t>ALWAYS read back through your answers and annotate them with what you could do better. You could (virtually) swap answers with a classmate, too, and read each other’s.</a:t>
            </a:r>
          </a:p>
        </p:txBody>
      </p:sp>
      <p:pic>
        <p:nvPicPr>
          <p:cNvPr id="9" name="Picture 8">
            <a:extLst>
              <a:ext uri="{FF2B5EF4-FFF2-40B4-BE49-F238E27FC236}">
                <a16:creationId xmlns:a16="http://schemas.microsoft.com/office/drawing/2014/main" id="{1C86B1DE-AF69-4A7A-B122-9206567ED1E3}"/>
              </a:ext>
            </a:extLst>
          </p:cNvPr>
          <p:cNvPicPr>
            <a:picLocks noChangeAspect="1"/>
          </p:cNvPicPr>
          <p:nvPr/>
        </p:nvPicPr>
        <p:blipFill rotWithShape="1">
          <a:blip r:embed="rId5"/>
          <a:srcRect l="16116" t="19162" r="52524" b="7411"/>
          <a:stretch/>
        </p:blipFill>
        <p:spPr>
          <a:xfrm rot="752544">
            <a:off x="5045123" y="1519420"/>
            <a:ext cx="1000938" cy="1318320"/>
          </a:xfrm>
          <a:prstGeom prst="rect">
            <a:avLst/>
          </a:prstGeom>
          <a:ln>
            <a:solidFill>
              <a:schemeClr val="tx1"/>
            </a:solidFill>
          </a:ln>
        </p:spPr>
      </p:pic>
    </p:spTree>
    <p:extLst>
      <p:ext uri="{BB962C8B-B14F-4D97-AF65-F5344CB8AC3E}">
        <p14:creationId xmlns:p14="http://schemas.microsoft.com/office/powerpoint/2010/main" val="630112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A11B9C-749F-425A-A5C5-95C71FFC5BCA}"/>
              </a:ext>
            </a:extLst>
          </p:cNvPr>
          <p:cNvSpPr/>
          <p:nvPr/>
        </p:nvSpPr>
        <p:spPr>
          <a:xfrm>
            <a:off x="913715" y="154463"/>
            <a:ext cx="3498073"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latin typeface="Bradley Hand ITC" panose="03070402050302030203" pitchFamily="66" charset="0"/>
              </a:rPr>
              <a:t>Key Advice</a:t>
            </a:r>
            <a:endParaRPr lang="en-US" sz="5400" b="1" cap="none" spc="0" dirty="0">
              <a:ln w="22225">
                <a:solidFill>
                  <a:schemeClr val="accent2"/>
                </a:solidFill>
                <a:prstDash val="solid"/>
              </a:ln>
              <a:solidFill>
                <a:schemeClr val="accent2">
                  <a:lumMod val="40000"/>
                  <a:lumOff val="60000"/>
                </a:schemeClr>
              </a:solidFill>
              <a:effectLst/>
              <a:latin typeface="Bradley Hand ITC" panose="03070402050302030203" pitchFamily="66" charset="0"/>
            </a:endParaRPr>
          </a:p>
        </p:txBody>
      </p:sp>
      <p:sp>
        <p:nvSpPr>
          <p:cNvPr id="3" name="TextBox 2">
            <a:extLst>
              <a:ext uri="{FF2B5EF4-FFF2-40B4-BE49-F238E27FC236}">
                <a16:creationId xmlns:a16="http://schemas.microsoft.com/office/drawing/2014/main" id="{4D6E53E5-F77C-4B81-B569-FC3DBDB90F9C}"/>
              </a:ext>
            </a:extLst>
          </p:cNvPr>
          <p:cNvSpPr txBox="1"/>
          <p:nvPr/>
        </p:nvSpPr>
        <p:spPr>
          <a:xfrm>
            <a:off x="401104" y="4762694"/>
            <a:ext cx="8341789" cy="1631216"/>
          </a:xfrm>
          <a:prstGeom prst="rect">
            <a:avLst/>
          </a:prstGeom>
          <a:solidFill>
            <a:srgbClr val="FF71FF"/>
          </a:solidFill>
          <a:ln w="38100">
            <a:solidFill>
              <a:srgbClr val="7030A0"/>
            </a:solidFill>
          </a:ln>
        </p:spPr>
        <p:txBody>
          <a:bodyPr wrap="square" rtlCol="0">
            <a:spAutoFit/>
          </a:bodyPr>
          <a:lstStyle/>
          <a:p>
            <a:r>
              <a:rPr lang="en-GB" sz="2000" b="1" dirty="0"/>
              <a:t>Minimise Distractions: </a:t>
            </a:r>
            <a:r>
              <a:rPr lang="en-GB" sz="2000" dirty="0"/>
              <a:t>I know this isn’t always possible, but try to find somewhere quiet to work, or put headphones in and listen to some classical music. (Beethoven or Bach are good choices!) Put your phone away, unless you’re using it to sign on to lessons. Try to minimise the amount of things around you that can distract you from your work.</a:t>
            </a:r>
            <a:endParaRPr lang="en-GB" sz="2000" b="1" dirty="0"/>
          </a:p>
        </p:txBody>
      </p:sp>
      <p:sp>
        <p:nvSpPr>
          <p:cNvPr id="4" name="TextBox 3">
            <a:extLst>
              <a:ext uri="{FF2B5EF4-FFF2-40B4-BE49-F238E27FC236}">
                <a16:creationId xmlns:a16="http://schemas.microsoft.com/office/drawing/2014/main" id="{10835B79-EFA7-4249-90EF-A4E0697B4969}"/>
              </a:ext>
            </a:extLst>
          </p:cNvPr>
          <p:cNvSpPr txBox="1"/>
          <p:nvPr/>
        </p:nvSpPr>
        <p:spPr>
          <a:xfrm>
            <a:off x="401105" y="1266862"/>
            <a:ext cx="8341789" cy="1323439"/>
          </a:xfrm>
          <a:prstGeom prst="rect">
            <a:avLst/>
          </a:prstGeom>
          <a:solidFill>
            <a:schemeClr val="accent6">
              <a:lumMod val="40000"/>
              <a:lumOff val="60000"/>
            </a:schemeClr>
          </a:solidFill>
          <a:ln w="38100">
            <a:solidFill>
              <a:srgbClr val="00B050"/>
            </a:solidFill>
          </a:ln>
        </p:spPr>
        <p:txBody>
          <a:bodyPr wrap="square" rtlCol="0">
            <a:spAutoFit/>
          </a:bodyPr>
          <a:lstStyle/>
          <a:p>
            <a:r>
              <a:rPr lang="en-GB" sz="2000" b="1" dirty="0"/>
              <a:t>Read lots of different poems by different poets: </a:t>
            </a:r>
            <a:r>
              <a:rPr lang="en-GB" sz="2000" dirty="0"/>
              <a:t>You will need to get used to a range of different poetic styles. To do this, make sure you’re reading lots of different poets! I recommend: Vanessa </a:t>
            </a:r>
            <a:r>
              <a:rPr lang="en-GB" sz="2000" dirty="0" err="1"/>
              <a:t>Kisuule</a:t>
            </a:r>
            <a:r>
              <a:rPr lang="en-GB" sz="2000" dirty="0"/>
              <a:t>, George the Poet and Theresa Lola to start off with.</a:t>
            </a:r>
            <a:endParaRPr lang="en-GB" sz="2000" b="1" dirty="0"/>
          </a:p>
        </p:txBody>
      </p:sp>
      <p:sp>
        <p:nvSpPr>
          <p:cNvPr id="5" name="TextBox 4">
            <a:extLst>
              <a:ext uri="{FF2B5EF4-FFF2-40B4-BE49-F238E27FC236}">
                <a16:creationId xmlns:a16="http://schemas.microsoft.com/office/drawing/2014/main" id="{4ADED786-CA69-4944-80A9-A921A999E167}"/>
              </a:ext>
            </a:extLst>
          </p:cNvPr>
          <p:cNvSpPr txBox="1"/>
          <p:nvPr/>
        </p:nvSpPr>
        <p:spPr>
          <a:xfrm>
            <a:off x="401104" y="2861253"/>
            <a:ext cx="8341789" cy="1631216"/>
          </a:xfrm>
          <a:prstGeom prst="rect">
            <a:avLst/>
          </a:prstGeom>
          <a:solidFill>
            <a:schemeClr val="accent4">
              <a:lumMod val="40000"/>
              <a:lumOff val="60000"/>
            </a:schemeClr>
          </a:solidFill>
          <a:ln w="38100">
            <a:solidFill>
              <a:srgbClr val="FFC000"/>
            </a:solidFill>
          </a:ln>
        </p:spPr>
        <p:txBody>
          <a:bodyPr wrap="square" rtlCol="0">
            <a:spAutoFit/>
          </a:bodyPr>
          <a:lstStyle/>
          <a:p>
            <a:r>
              <a:rPr lang="en-GB" sz="2000" b="1" dirty="0"/>
              <a:t>Have a bottle of water with you while you revise: </a:t>
            </a:r>
            <a:r>
              <a:rPr lang="en-GB" sz="2000" dirty="0"/>
              <a:t>Make sure you stay hydrated! This is really important, especially if you are straining your eyes by staring at a screen all day. Take regular, short breaks where you get up and move around. Keep your water in a bottle with the lid on so you don’t spill it over your work or your device.</a:t>
            </a:r>
            <a:endParaRPr lang="en-GB" sz="2000" b="1" dirty="0"/>
          </a:p>
        </p:txBody>
      </p:sp>
    </p:spTree>
    <p:extLst>
      <p:ext uri="{BB962C8B-B14F-4D97-AF65-F5344CB8AC3E}">
        <p14:creationId xmlns:p14="http://schemas.microsoft.com/office/powerpoint/2010/main" val="7144198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176</TotalTime>
  <Words>723</Words>
  <Application>Microsoft Office PowerPoint</Application>
  <PresentationFormat>On-screen Show (4:3)</PresentationFormat>
  <Paragraphs>42</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Aldhabi</vt:lpstr>
      <vt:lpstr>Arial</vt:lpstr>
      <vt:lpstr>Bahnschrift</vt:lpstr>
      <vt:lpstr>Bodoni MT Black</vt:lpstr>
      <vt:lpstr>Bradley Hand ITC</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Becci Fearnley</dc:creator>
  <cp:lastModifiedBy>Becci Fearnley</cp:lastModifiedBy>
  <cp:revision>4</cp:revision>
  <dcterms:created xsi:type="dcterms:W3CDTF">2021-01-13T10:39:05Z</dcterms:created>
  <dcterms:modified xsi:type="dcterms:W3CDTF">2021-02-02T14:01:30Z</dcterms:modified>
</cp:coreProperties>
</file>