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65" r:id="rId5"/>
    <p:sldId id="266" r:id="rId6"/>
    <p:sldId id="263"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75CC29-8791-4CC2-9BE6-E90232143A32}" v="59" dt="2021-01-27T11:01:07.1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13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ci Fearnley" userId="8644a8e10b0ffdc4" providerId="LiveId" clId="{FD75CC29-8791-4CC2-9BE6-E90232143A32}"/>
    <pc:docChg chg="custSel addSld delSld modSld">
      <pc:chgData name="Becci Fearnley" userId="8644a8e10b0ffdc4" providerId="LiveId" clId="{FD75CC29-8791-4CC2-9BE6-E90232143A32}" dt="2021-01-27T11:09:14.955" v="3850" actId="20577"/>
      <pc:docMkLst>
        <pc:docMk/>
      </pc:docMkLst>
      <pc:sldChg chg="addSp delSp modSp mod">
        <pc:chgData name="Becci Fearnley" userId="8644a8e10b0ffdc4" providerId="LiveId" clId="{FD75CC29-8791-4CC2-9BE6-E90232143A32}" dt="2021-01-27T10:22:02.400" v="39" actId="1076"/>
        <pc:sldMkLst>
          <pc:docMk/>
          <pc:sldMk cId="1346830920" sldId="256"/>
        </pc:sldMkLst>
        <pc:spChg chg="mod">
          <ac:chgData name="Becci Fearnley" userId="8644a8e10b0ffdc4" providerId="LiveId" clId="{FD75CC29-8791-4CC2-9BE6-E90232143A32}" dt="2021-01-27T10:20:50.393" v="30" actId="1076"/>
          <ac:spMkLst>
            <pc:docMk/>
            <pc:sldMk cId="1346830920" sldId="256"/>
            <ac:spMk id="5" creationId="{E71A9711-6587-471E-BB2B-CC21AFA31A01}"/>
          </ac:spMkLst>
        </pc:spChg>
        <pc:picChg chg="del">
          <ac:chgData name="Becci Fearnley" userId="8644a8e10b0ffdc4" providerId="LiveId" clId="{FD75CC29-8791-4CC2-9BE6-E90232143A32}" dt="2021-01-27T10:20:56.599" v="31" actId="478"/>
          <ac:picMkLst>
            <pc:docMk/>
            <pc:sldMk cId="1346830920" sldId="256"/>
            <ac:picMk id="2" creationId="{E43E0E66-5142-4ADA-B5B6-ADD04B8F5011}"/>
          </ac:picMkLst>
        </pc:picChg>
        <pc:picChg chg="add mod">
          <ac:chgData name="Becci Fearnley" userId="8644a8e10b0ffdc4" providerId="LiveId" clId="{FD75CC29-8791-4CC2-9BE6-E90232143A32}" dt="2021-01-27T10:21:58.018" v="37" actId="208"/>
          <ac:picMkLst>
            <pc:docMk/>
            <pc:sldMk cId="1346830920" sldId="256"/>
            <ac:picMk id="3" creationId="{8F88DEC0-5DDC-4819-A0E2-AA8C14C971A7}"/>
          </ac:picMkLst>
        </pc:picChg>
        <pc:picChg chg="add mod">
          <ac:chgData name="Becci Fearnley" userId="8644a8e10b0ffdc4" providerId="LiveId" clId="{FD75CC29-8791-4CC2-9BE6-E90232143A32}" dt="2021-01-27T10:22:02.400" v="39" actId="1076"/>
          <ac:picMkLst>
            <pc:docMk/>
            <pc:sldMk cId="1346830920" sldId="256"/>
            <ac:picMk id="15" creationId="{D3616D7E-4AA8-4CE2-B594-83CC7813F564}"/>
          </ac:picMkLst>
        </pc:picChg>
        <pc:picChg chg="del">
          <ac:chgData name="Becci Fearnley" userId="8644a8e10b0ffdc4" providerId="LiveId" clId="{FD75CC29-8791-4CC2-9BE6-E90232143A32}" dt="2021-01-27T10:20:57.532" v="32" actId="478"/>
          <ac:picMkLst>
            <pc:docMk/>
            <pc:sldMk cId="1346830920" sldId="256"/>
            <ac:picMk id="17" creationId="{C4F20A97-F3EA-47A3-A5DF-C34191169339}"/>
          </ac:picMkLst>
        </pc:picChg>
      </pc:sldChg>
      <pc:sldChg chg="addSp delSp modSp mod">
        <pc:chgData name="Becci Fearnley" userId="8644a8e10b0ffdc4" providerId="LiveId" clId="{FD75CC29-8791-4CC2-9BE6-E90232143A32}" dt="2021-01-27T10:33:36.872" v="769" actId="1076"/>
        <pc:sldMkLst>
          <pc:docMk/>
          <pc:sldMk cId="1189410284" sldId="257"/>
        </pc:sldMkLst>
        <pc:spChg chg="mod">
          <ac:chgData name="Becci Fearnley" userId="8644a8e10b0ffdc4" providerId="LiveId" clId="{FD75CC29-8791-4CC2-9BE6-E90232143A32}" dt="2021-01-27T10:26:35.005" v="71" actId="1076"/>
          <ac:spMkLst>
            <pc:docMk/>
            <pc:sldMk cId="1189410284" sldId="257"/>
            <ac:spMk id="3" creationId="{243496F8-DCD5-4858-94EF-A5B386CE8704}"/>
          </ac:spMkLst>
        </pc:spChg>
        <pc:spChg chg="mod">
          <ac:chgData name="Becci Fearnley" userId="8644a8e10b0ffdc4" providerId="LiveId" clId="{FD75CC29-8791-4CC2-9BE6-E90232143A32}" dt="2021-01-27T10:26:57.282" v="228" actId="20577"/>
          <ac:spMkLst>
            <pc:docMk/>
            <pc:sldMk cId="1189410284" sldId="257"/>
            <ac:spMk id="4" creationId="{B8941587-B22C-4FAE-91E3-F759F99C8E9B}"/>
          </ac:spMkLst>
        </pc:spChg>
        <pc:spChg chg="mod">
          <ac:chgData name="Becci Fearnley" userId="8644a8e10b0ffdc4" providerId="LiveId" clId="{FD75CC29-8791-4CC2-9BE6-E90232143A32}" dt="2021-01-27T10:33:36.872" v="769" actId="1076"/>
          <ac:spMkLst>
            <pc:docMk/>
            <pc:sldMk cId="1189410284" sldId="257"/>
            <ac:spMk id="8" creationId="{BD889B2F-181F-4D7E-8525-AF36BACFB011}"/>
          </ac:spMkLst>
        </pc:spChg>
        <pc:picChg chg="mod">
          <ac:chgData name="Becci Fearnley" userId="8644a8e10b0ffdc4" providerId="LiveId" clId="{FD75CC29-8791-4CC2-9BE6-E90232143A32}" dt="2021-01-27T10:33:30.796" v="766" actId="1076"/>
          <ac:picMkLst>
            <pc:docMk/>
            <pc:sldMk cId="1189410284" sldId="257"/>
            <ac:picMk id="5" creationId="{C3D8D902-7DA4-4D2E-A692-F6D73EC4544B}"/>
          </ac:picMkLst>
        </pc:picChg>
        <pc:picChg chg="del mod">
          <ac:chgData name="Becci Fearnley" userId="8644a8e10b0ffdc4" providerId="LiveId" clId="{FD75CC29-8791-4CC2-9BE6-E90232143A32}" dt="2021-01-27T10:27:03.502" v="231" actId="478"/>
          <ac:picMkLst>
            <pc:docMk/>
            <pc:sldMk cId="1189410284" sldId="257"/>
            <ac:picMk id="6" creationId="{A49D781F-BCD2-40B1-B671-5E224B151977}"/>
          </ac:picMkLst>
        </pc:picChg>
        <pc:picChg chg="mod">
          <ac:chgData name="Becci Fearnley" userId="8644a8e10b0ffdc4" providerId="LiveId" clId="{FD75CC29-8791-4CC2-9BE6-E90232143A32}" dt="2021-01-27T10:33:34.097" v="768" actId="1076"/>
          <ac:picMkLst>
            <pc:docMk/>
            <pc:sldMk cId="1189410284" sldId="257"/>
            <ac:picMk id="7" creationId="{D074FCBB-4B2F-47E0-ADDE-F42BF72E1228}"/>
          </ac:picMkLst>
        </pc:picChg>
        <pc:picChg chg="add mod">
          <ac:chgData name="Becci Fearnley" userId="8644a8e10b0ffdc4" providerId="LiveId" clId="{FD75CC29-8791-4CC2-9BE6-E90232143A32}" dt="2021-01-27T10:33:32.888" v="767" actId="1076"/>
          <ac:picMkLst>
            <pc:docMk/>
            <pc:sldMk cId="1189410284" sldId="257"/>
            <ac:picMk id="9" creationId="{6BEADE63-5EFD-4F00-96B6-B34E4AC695DF}"/>
          </ac:picMkLst>
        </pc:picChg>
        <pc:picChg chg="add mod">
          <ac:chgData name="Becci Fearnley" userId="8644a8e10b0ffdc4" providerId="LiveId" clId="{FD75CC29-8791-4CC2-9BE6-E90232143A32}" dt="2021-01-27T10:33:05.918" v="630" actId="1076"/>
          <ac:picMkLst>
            <pc:docMk/>
            <pc:sldMk cId="1189410284" sldId="257"/>
            <ac:picMk id="10" creationId="{719B0899-472D-4E2D-B07D-71031ECDF63B}"/>
          </ac:picMkLst>
        </pc:picChg>
      </pc:sldChg>
      <pc:sldChg chg="del">
        <pc:chgData name="Becci Fearnley" userId="8644a8e10b0ffdc4" providerId="LiveId" clId="{FD75CC29-8791-4CC2-9BE6-E90232143A32}" dt="2021-01-27T10:34:34.854" v="770" actId="47"/>
        <pc:sldMkLst>
          <pc:docMk/>
          <pc:sldMk cId="1780214357" sldId="258"/>
        </pc:sldMkLst>
      </pc:sldChg>
      <pc:sldChg chg="del">
        <pc:chgData name="Becci Fearnley" userId="8644a8e10b0ffdc4" providerId="LiveId" clId="{FD75CC29-8791-4CC2-9BE6-E90232143A32}" dt="2021-01-27T10:34:35.371" v="771" actId="47"/>
        <pc:sldMkLst>
          <pc:docMk/>
          <pc:sldMk cId="3762391498" sldId="259"/>
        </pc:sldMkLst>
      </pc:sldChg>
      <pc:sldChg chg="del">
        <pc:chgData name="Becci Fearnley" userId="8644a8e10b0ffdc4" providerId="LiveId" clId="{FD75CC29-8791-4CC2-9BE6-E90232143A32}" dt="2021-01-27T10:34:35.690" v="772" actId="47"/>
        <pc:sldMkLst>
          <pc:docMk/>
          <pc:sldMk cId="2468433560" sldId="260"/>
        </pc:sldMkLst>
      </pc:sldChg>
      <pc:sldChg chg="del">
        <pc:chgData name="Becci Fearnley" userId="8644a8e10b0ffdc4" providerId="LiveId" clId="{FD75CC29-8791-4CC2-9BE6-E90232143A32}" dt="2021-01-27T10:34:36.422" v="774" actId="47"/>
        <pc:sldMkLst>
          <pc:docMk/>
          <pc:sldMk cId="1942349813" sldId="261"/>
        </pc:sldMkLst>
      </pc:sldChg>
      <pc:sldChg chg="del">
        <pc:chgData name="Becci Fearnley" userId="8644a8e10b0ffdc4" providerId="LiveId" clId="{FD75CC29-8791-4CC2-9BE6-E90232143A32}" dt="2021-01-27T10:34:36.100" v="773" actId="47"/>
        <pc:sldMkLst>
          <pc:docMk/>
          <pc:sldMk cId="2174107893" sldId="262"/>
        </pc:sldMkLst>
      </pc:sldChg>
      <pc:sldChg chg="modSp mod">
        <pc:chgData name="Becci Fearnley" userId="8644a8e10b0ffdc4" providerId="LiveId" clId="{FD75CC29-8791-4CC2-9BE6-E90232143A32}" dt="2021-01-27T11:09:14.955" v="3850" actId="20577"/>
        <pc:sldMkLst>
          <pc:docMk/>
          <pc:sldMk cId="714419848" sldId="263"/>
        </pc:sldMkLst>
        <pc:spChg chg="mod">
          <ac:chgData name="Becci Fearnley" userId="8644a8e10b0ffdc4" providerId="LiveId" clId="{FD75CC29-8791-4CC2-9BE6-E90232143A32}" dt="2021-01-27T11:09:14.955" v="3850" actId="20577"/>
          <ac:spMkLst>
            <pc:docMk/>
            <pc:sldMk cId="714419848" sldId="263"/>
            <ac:spMk id="3" creationId="{4D6E53E5-F77C-4B81-B569-FC3DBDB90F9C}"/>
          </ac:spMkLst>
        </pc:spChg>
        <pc:spChg chg="mod">
          <ac:chgData name="Becci Fearnley" userId="8644a8e10b0ffdc4" providerId="LiveId" clId="{FD75CC29-8791-4CC2-9BE6-E90232143A32}" dt="2021-01-27T11:08:03.942" v="3378" actId="20577"/>
          <ac:spMkLst>
            <pc:docMk/>
            <pc:sldMk cId="714419848" sldId="263"/>
            <ac:spMk id="4" creationId="{10835B79-EFA7-4249-90EF-A4E0697B4969}"/>
          </ac:spMkLst>
        </pc:spChg>
        <pc:spChg chg="mod">
          <ac:chgData name="Becci Fearnley" userId="8644a8e10b0ffdc4" providerId="LiveId" clId="{FD75CC29-8791-4CC2-9BE6-E90232143A32}" dt="2021-01-27T11:08:51.967" v="3694" actId="20577"/>
          <ac:spMkLst>
            <pc:docMk/>
            <pc:sldMk cId="714419848" sldId="263"/>
            <ac:spMk id="5" creationId="{4ADED786-CA69-4944-80A9-A921A999E167}"/>
          </ac:spMkLst>
        </pc:spChg>
      </pc:sldChg>
      <pc:sldChg chg="addSp modSp add mod">
        <pc:chgData name="Becci Fearnley" userId="8644a8e10b0ffdc4" providerId="LiveId" clId="{FD75CC29-8791-4CC2-9BE6-E90232143A32}" dt="2021-01-27T10:56:41.554" v="2287" actId="1076"/>
        <pc:sldMkLst>
          <pc:docMk/>
          <pc:sldMk cId="3619024636" sldId="264"/>
        </pc:sldMkLst>
        <pc:spChg chg="mod">
          <ac:chgData name="Becci Fearnley" userId="8644a8e10b0ffdc4" providerId="LiveId" clId="{FD75CC29-8791-4CC2-9BE6-E90232143A32}" dt="2021-01-27T10:35:20.303" v="811" actId="208"/>
          <ac:spMkLst>
            <pc:docMk/>
            <pc:sldMk cId="3619024636" sldId="264"/>
            <ac:spMk id="2" creationId="{8FABBD38-E674-44A3-9F4A-66584DB865B1}"/>
          </ac:spMkLst>
        </pc:spChg>
        <pc:spChg chg="mod">
          <ac:chgData name="Becci Fearnley" userId="8644a8e10b0ffdc4" providerId="LiveId" clId="{FD75CC29-8791-4CC2-9BE6-E90232143A32}" dt="2021-01-27T10:35:29.991" v="813" actId="208"/>
          <ac:spMkLst>
            <pc:docMk/>
            <pc:sldMk cId="3619024636" sldId="264"/>
            <ac:spMk id="3" creationId="{243496F8-DCD5-4858-94EF-A5B386CE8704}"/>
          </ac:spMkLst>
        </pc:spChg>
        <pc:spChg chg="mod">
          <ac:chgData name="Becci Fearnley" userId="8644a8e10b0ffdc4" providerId="LiveId" clId="{FD75CC29-8791-4CC2-9BE6-E90232143A32}" dt="2021-01-27T10:36:06.990" v="959" actId="20577"/>
          <ac:spMkLst>
            <pc:docMk/>
            <pc:sldMk cId="3619024636" sldId="264"/>
            <ac:spMk id="4" creationId="{B8941587-B22C-4FAE-91E3-F759F99C8E9B}"/>
          </ac:spMkLst>
        </pc:spChg>
        <pc:spChg chg="mod">
          <ac:chgData name="Becci Fearnley" userId="8644a8e10b0ffdc4" providerId="LiveId" clId="{FD75CC29-8791-4CC2-9BE6-E90232143A32}" dt="2021-01-27T10:56:41.554" v="2287" actId="1076"/>
          <ac:spMkLst>
            <pc:docMk/>
            <pc:sldMk cId="3619024636" sldId="264"/>
            <ac:spMk id="8" creationId="{BD889B2F-181F-4D7E-8525-AF36BACFB011}"/>
          </ac:spMkLst>
        </pc:spChg>
        <pc:picChg chg="mod">
          <ac:chgData name="Becci Fearnley" userId="8644a8e10b0ffdc4" providerId="LiveId" clId="{FD75CC29-8791-4CC2-9BE6-E90232143A32}" dt="2021-01-27T10:35:01.351" v="805" actId="1076"/>
          <ac:picMkLst>
            <pc:docMk/>
            <pc:sldMk cId="3619024636" sldId="264"/>
            <ac:picMk id="5" creationId="{C3D8D902-7DA4-4D2E-A692-F6D73EC4544B}"/>
          </ac:picMkLst>
        </pc:picChg>
        <pc:picChg chg="mod">
          <ac:chgData name="Becci Fearnley" userId="8644a8e10b0ffdc4" providerId="LiveId" clId="{FD75CC29-8791-4CC2-9BE6-E90232143A32}" dt="2021-01-27T10:35:05.499" v="807" actId="1076"/>
          <ac:picMkLst>
            <pc:docMk/>
            <pc:sldMk cId="3619024636" sldId="264"/>
            <ac:picMk id="7" creationId="{D074FCBB-4B2F-47E0-ADDE-F42BF72E1228}"/>
          </ac:picMkLst>
        </pc:picChg>
        <pc:picChg chg="mod">
          <ac:chgData name="Becci Fearnley" userId="8644a8e10b0ffdc4" providerId="LiveId" clId="{FD75CC29-8791-4CC2-9BE6-E90232143A32}" dt="2021-01-27T10:35:02.626" v="806" actId="1076"/>
          <ac:picMkLst>
            <pc:docMk/>
            <pc:sldMk cId="3619024636" sldId="264"/>
            <ac:picMk id="9" creationId="{6BEADE63-5EFD-4F00-96B6-B34E4AC695DF}"/>
          </ac:picMkLst>
        </pc:picChg>
        <pc:picChg chg="mod">
          <ac:chgData name="Becci Fearnley" userId="8644a8e10b0ffdc4" providerId="LiveId" clId="{FD75CC29-8791-4CC2-9BE6-E90232143A32}" dt="2021-01-27T10:35:00.023" v="804" actId="1076"/>
          <ac:picMkLst>
            <pc:docMk/>
            <pc:sldMk cId="3619024636" sldId="264"/>
            <ac:picMk id="10" creationId="{719B0899-472D-4E2D-B07D-71031ECDF63B}"/>
          </ac:picMkLst>
        </pc:picChg>
        <pc:picChg chg="add mod">
          <ac:chgData name="Becci Fearnley" userId="8644a8e10b0ffdc4" providerId="LiveId" clId="{FD75CC29-8791-4CC2-9BE6-E90232143A32}" dt="2021-01-27T10:35:11.634" v="809" actId="1076"/>
          <ac:picMkLst>
            <pc:docMk/>
            <pc:sldMk cId="3619024636" sldId="264"/>
            <ac:picMk id="11" creationId="{429C0192-5FF9-4905-B342-9ECC7DB7439B}"/>
          </ac:picMkLst>
        </pc:picChg>
      </pc:sldChg>
      <pc:sldChg chg="delSp modSp add mod">
        <pc:chgData name="Becci Fearnley" userId="8644a8e10b0ffdc4" providerId="LiveId" clId="{FD75CC29-8791-4CC2-9BE6-E90232143A32}" dt="2021-01-27T11:01:40.328" v="2652" actId="20577"/>
        <pc:sldMkLst>
          <pc:docMk/>
          <pc:sldMk cId="1220930621" sldId="265"/>
        </pc:sldMkLst>
        <pc:spChg chg="mod">
          <ac:chgData name="Becci Fearnley" userId="8644a8e10b0ffdc4" providerId="LiveId" clId="{FD75CC29-8791-4CC2-9BE6-E90232143A32}" dt="2021-01-27T10:55:25.976" v="2164" actId="5793"/>
          <ac:spMkLst>
            <pc:docMk/>
            <pc:sldMk cId="1220930621" sldId="265"/>
            <ac:spMk id="2" creationId="{8FABBD38-E674-44A3-9F4A-66584DB865B1}"/>
          </ac:spMkLst>
        </pc:spChg>
        <pc:spChg chg="mod">
          <ac:chgData name="Becci Fearnley" userId="8644a8e10b0ffdc4" providerId="LiveId" clId="{FD75CC29-8791-4CC2-9BE6-E90232143A32}" dt="2021-01-27T10:40:01.852" v="1563" actId="208"/>
          <ac:spMkLst>
            <pc:docMk/>
            <pc:sldMk cId="1220930621" sldId="265"/>
            <ac:spMk id="3" creationId="{243496F8-DCD5-4858-94EF-A5B386CE8704}"/>
          </ac:spMkLst>
        </pc:spChg>
        <pc:spChg chg="mod">
          <ac:chgData name="Becci Fearnley" userId="8644a8e10b0ffdc4" providerId="LiveId" clId="{FD75CC29-8791-4CC2-9BE6-E90232143A32}" dt="2021-01-27T11:00:49.411" v="2455" actId="20577"/>
          <ac:spMkLst>
            <pc:docMk/>
            <pc:sldMk cId="1220930621" sldId="265"/>
            <ac:spMk id="4" creationId="{B8941587-B22C-4FAE-91E3-F759F99C8E9B}"/>
          </ac:spMkLst>
        </pc:spChg>
        <pc:spChg chg="mod">
          <ac:chgData name="Becci Fearnley" userId="8644a8e10b0ffdc4" providerId="LiveId" clId="{FD75CC29-8791-4CC2-9BE6-E90232143A32}" dt="2021-01-27T11:01:40.328" v="2652" actId="20577"/>
          <ac:spMkLst>
            <pc:docMk/>
            <pc:sldMk cId="1220930621" sldId="265"/>
            <ac:spMk id="8" creationId="{BD889B2F-181F-4D7E-8525-AF36BACFB011}"/>
          </ac:spMkLst>
        </pc:spChg>
        <pc:picChg chg="mod">
          <ac:chgData name="Becci Fearnley" userId="8644a8e10b0ffdc4" providerId="LiveId" clId="{FD75CC29-8791-4CC2-9BE6-E90232143A32}" dt="2021-01-27T10:56:02.044" v="2184" actId="1076"/>
          <ac:picMkLst>
            <pc:docMk/>
            <pc:sldMk cId="1220930621" sldId="265"/>
            <ac:picMk id="5" creationId="{C3D8D902-7DA4-4D2E-A692-F6D73EC4544B}"/>
          </ac:picMkLst>
        </pc:picChg>
        <pc:picChg chg="mod">
          <ac:chgData name="Becci Fearnley" userId="8644a8e10b0ffdc4" providerId="LiveId" clId="{FD75CC29-8791-4CC2-9BE6-E90232143A32}" dt="2021-01-27T10:55:58.145" v="2181" actId="1076"/>
          <ac:picMkLst>
            <pc:docMk/>
            <pc:sldMk cId="1220930621" sldId="265"/>
            <ac:picMk id="7" creationId="{D074FCBB-4B2F-47E0-ADDE-F42BF72E1228}"/>
          </ac:picMkLst>
        </pc:picChg>
        <pc:picChg chg="mod">
          <ac:chgData name="Becci Fearnley" userId="8644a8e10b0ffdc4" providerId="LiveId" clId="{FD75CC29-8791-4CC2-9BE6-E90232143A32}" dt="2021-01-27T10:56:01.009" v="2183" actId="1076"/>
          <ac:picMkLst>
            <pc:docMk/>
            <pc:sldMk cId="1220930621" sldId="265"/>
            <ac:picMk id="9" creationId="{6BEADE63-5EFD-4F00-96B6-B34E4AC695DF}"/>
          </ac:picMkLst>
        </pc:picChg>
        <pc:picChg chg="mod">
          <ac:chgData name="Becci Fearnley" userId="8644a8e10b0ffdc4" providerId="LiveId" clId="{FD75CC29-8791-4CC2-9BE6-E90232143A32}" dt="2021-01-27T10:55:59.990" v="2182" actId="1076"/>
          <ac:picMkLst>
            <pc:docMk/>
            <pc:sldMk cId="1220930621" sldId="265"/>
            <ac:picMk id="10" creationId="{719B0899-472D-4E2D-B07D-71031ECDF63B}"/>
          </ac:picMkLst>
        </pc:picChg>
        <pc:picChg chg="del">
          <ac:chgData name="Becci Fearnley" userId="8644a8e10b0ffdc4" providerId="LiveId" clId="{FD75CC29-8791-4CC2-9BE6-E90232143A32}" dt="2021-01-27T10:55:56.001" v="2180" actId="478"/>
          <ac:picMkLst>
            <pc:docMk/>
            <pc:sldMk cId="1220930621" sldId="265"/>
            <ac:picMk id="11" creationId="{429C0192-5FF9-4905-B342-9ECC7DB7439B}"/>
          </ac:picMkLst>
        </pc:picChg>
      </pc:sldChg>
      <pc:sldChg chg="delSp modSp add mod">
        <pc:chgData name="Becci Fearnley" userId="8644a8e10b0ffdc4" providerId="LiveId" clId="{FD75CC29-8791-4CC2-9BE6-E90232143A32}" dt="2021-01-27T11:07:05.552" v="3115" actId="20577"/>
        <pc:sldMkLst>
          <pc:docMk/>
          <pc:sldMk cId="630112214" sldId="266"/>
        </pc:sldMkLst>
        <pc:spChg chg="mod">
          <ac:chgData name="Becci Fearnley" userId="8644a8e10b0ffdc4" providerId="LiveId" clId="{FD75CC29-8791-4CC2-9BE6-E90232143A32}" dt="2021-01-27T10:56:59.263" v="2305" actId="5793"/>
          <ac:spMkLst>
            <pc:docMk/>
            <pc:sldMk cId="630112214" sldId="266"/>
            <ac:spMk id="2" creationId="{8FABBD38-E674-44A3-9F4A-66584DB865B1}"/>
          </ac:spMkLst>
        </pc:spChg>
        <pc:spChg chg="mod">
          <ac:chgData name="Becci Fearnley" userId="8644a8e10b0ffdc4" providerId="LiveId" clId="{FD75CC29-8791-4CC2-9BE6-E90232143A32}" dt="2021-01-27T10:56:56.819" v="2301" actId="20577"/>
          <ac:spMkLst>
            <pc:docMk/>
            <pc:sldMk cId="630112214" sldId="266"/>
            <ac:spMk id="3" creationId="{243496F8-DCD5-4858-94EF-A5B386CE8704}"/>
          </ac:spMkLst>
        </pc:spChg>
        <pc:spChg chg="mod">
          <ac:chgData name="Becci Fearnley" userId="8644a8e10b0ffdc4" providerId="LiveId" clId="{FD75CC29-8791-4CC2-9BE6-E90232143A32}" dt="2021-01-27T11:01:02.631" v="2503" actId="20577"/>
          <ac:spMkLst>
            <pc:docMk/>
            <pc:sldMk cId="630112214" sldId="266"/>
            <ac:spMk id="4" creationId="{B8941587-B22C-4FAE-91E3-F759F99C8E9B}"/>
          </ac:spMkLst>
        </pc:spChg>
        <pc:spChg chg="mod">
          <ac:chgData name="Becci Fearnley" userId="8644a8e10b0ffdc4" providerId="LiveId" clId="{FD75CC29-8791-4CC2-9BE6-E90232143A32}" dt="2021-01-27T11:07:05.552" v="3115" actId="20577"/>
          <ac:spMkLst>
            <pc:docMk/>
            <pc:sldMk cId="630112214" sldId="266"/>
            <ac:spMk id="8" creationId="{BD889B2F-181F-4D7E-8525-AF36BACFB011}"/>
          </ac:spMkLst>
        </pc:spChg>
        <pc:picChg chg="mod">
          <ac:chgData name="Becci Fearnley" userId="8644a8e10b0ffdc4" providerId="LiveId" clId="{FD75CC29-8791-4CC2-9BE6-E90232143A32}" dt="2021-01-27T10:56:07.926" v="2189" actId="1076"/>
          <ac:picMkLst>
            <pc:docMk/>
            <pc:sldMk cId="630112214" sldId="266"/>
            <ac:picMk id="5" creationId="{C3D8D902-7DA4-4D2E-A692-F6D73EC4544B}"/>
          </ac:picMkLst>
        </pc:picChg>
        <pc:picChg chg="mod">
          <ac:chgData name="Becci Fearnley" userId="8644a8e10b0ffdc4" providerId="LiveId" clId="{FD75CC29-8791-4CC2-9BE6-E90232143A32}" dt="2021-01-27T11:01:05.540" v="2505" actId="1076"/>
          <ac:picMkLst>
            <pc:docMk/>
            <pc:sldMk cId="630112214" sldId="266"/>
            <ac:picMk id="7" creationId="{D074FCBB-4B2F-47E0-ADDE-F42BF72E1228}"/>
          </ac:picMkLst>
        </pc:picChg>
        <pc:picChg chg="del mod">
          <ac:chgData name="Becci Fearnley" userId="8644a8e10b0ffdc4" providerId="LiveId" clId="{FD75CC29-8791-4CC2-9BE6-E90232143A32}" dt="2021-01-27T11:01:04.400" v="2504" actId="478"/>
          <ac:picMkLst>
            <pc:docMk/>
            <pc:sldMk cId="630112214" sldId="266"/>
            <ac:picMk id="9" creationId="{6BEADE63-5EFD-4F00-96B6-B34E4AC695DF}"/>
          </ac:picMkLst>
        </pc:picChg>
        <pc:picChg chg="mod">
          <ac:chgData name="Becci Fearnley" userId="8644a8e10b0ffdc4" providerId="LiveId" clId="{FD75CC29-8791-4CC2-9BE6-E90232143A32}" dt="2021-01-27T11:01:07.168" v="2506" actId="1076"/>
          <ac:picMkLst>
            <pc:docMk/>
            <pc:sldMk cId="630112214" sldId="266"/>
            <ac:picMk id="10" creationId="{719B0899-472D-4E2D-B07D-71031ECDF63B}"/>
          </ac:picMkLst>
        </pc:picChg>
        <pc:picChg chg="del">
          <ac:chgData name="Becci Fearnley" userId="8644a8e10b0ffdc4" providerId="LiveId" clId="{FD75CC29-8791-4CC2-9BE6-E90232143A32}" dt="2021-01-27T10:56:03.674" v="2185" actId="478"/>
          <ac:picMkLst>
            <pc:docMk/>
            <pc:sldMk cId="630112214" sldId="266"/>
            <ac:picMk id="11" creationId="{429C0192-5FF9-4905-B342-9ECC7DB7439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27/01/2021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890206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27/01/2021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2241985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A4C640-0970-428F-88A8-9E8B36CD1B8E}" type="datetimeFigureOut">
              <a:rPr lang="en-GB" smtClean="0"/>
              <a:t>27/01/2021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863856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A4C640-0970-428F-88A8-9E8B36CD1B8E}" type="datetimeFigureOut">
              <a:rPr lang="en-GB" smtClean="0"/>
              <a:t>27/01/2021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253693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A4C640-0970-428F-88A8-9E8B36CD1B8E}" type="datetimeFigureOut">
              <a:rPr lang="en-GB" smtClean="0"/>
              <a:t>27/01/2021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2690386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A4C640-0970-428F-88A8-9E8B36CD1B8E}" type="datetimeFigureOut">
              <a:rPr lang="en-GB" smtClean="0"/>
              <a:t>27/01/2021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326285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A4C640-0970-428F-88A8-9E8B36CD1B8E}" type="datetimeFigureOut">
              <a:rPr lang="en-GB" smtClean="0"/>
              <a:t>27/01/2021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516644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4C640-0970-428F-88A8-9E8B36CD1B8E}" type="datetimeFigureOut">
              <a:rPr lang="en-GB" smtClean="0"/>
              <a:t>27/01/2021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4122571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A4C640-0970-428F-88A8-9E8B36CD1B8E}" type="datetimeFigureOut">
              <a:rPr lang="en-GB" smtClean="0"/>
              <a:t>27/01/2021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3365146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27/01/2021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383641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A4C640-0970-428F-88A8-9E8B36CD1B8E}" type="datetimeFigureOut">
              <a:rPr lang="en-GB" smtClean="0"/>
              <a:t>27/01/2021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E5F50C-C2BB-4611-9FB6-A3BFA40CD929}" type="slidenum">
              <a:rPr lang="en-GB" smtClean="0"/>
              <a:t>‹#›</a:t>
            </a:fld>
            <a:endParaRPr lang="en-GB"/>
          </a:p>
        </p:txBody>
      </p:sp>
    </p:spTree>
    <p:extLst>
      <p:ext uri="{BB962C8B-B14F-4D97-AF65-F5344CB8AC3E}">
        <p14:creationId xmlns:p14="http://schemas.microsoft.com/office/powerpoint/2010/main" val="1656764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A4C640-0970-428F-88A8-9E8B36CD1B8E}" type="datetimeFigureOut">
              <a:rPr lang="en-GB" smtClean="0"/>
              <a:t>27/01/2021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E5F50C-C2BB-4611-9FB6-A3BFA40CD929}" type="slidenum">
              <a:rPr lang="en-GB" smtClean="0"/>
              <a:t>‹#›</a:t>
            </a:fld>
            <a:endParaRPr lang="en-GB"/>
          </a:p>
        </p:txBody>
      </p:sp>
    </p:spTree>
    <p:extLst>
      <p:ext uri="{BB962C8B-B14F-4D97-AF65-F5344CB8AC3E}">
        <p14:creationId xmlns:p14="http://schemas.microsoft.com/office/powerpoint/2010/main" val="1107550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 Id="rId9"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hdphoto" Target="../media/hdphoto3.wdp"/><Relationship Id="rId7"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eg"/><Relationship Id="rId9"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9B4935-0F2F-4335-B5FE-86D4257E0DD9}"/>
              </a:ext>
            </a:extLst>
          </p:cNvPr>
          <p:cNvSpPr txBox="1"/>
          <p:nvPr/>
        </p:nvSpPr>
        <p:spPr>
          <a:xfrm>
            <a:off x="399495" y="506027"/>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4">
              <a:lumMod val="40000"/>
              <a:lumOff val="60000"/>
            </a:schemeClr>
          </a:solidFill>
          <a:ln w="57150">
            <a:solidFill>
              <a:srgbClr val="FFC00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How to revise …</a:t>
            </a:r>
          </a:p>
        </p:txBody>
      </p:sp>
      <p:sp>
        <p:nvSpPr>
          <p:cNvPr id="5" name="Rectangle 4">
            <a:extLst>
              <a:ext uri="{FF2B5EF4-FFF2-40B4-BE49-F238E27FC236}">
                <a16:creationId xmlns:a16="http://schemas.microsoft.com/office/drawing/2014/main" id="{E71A9711-6587-471E-BB2B-CC21AFA31A01}"/>
              </a:ext>
            </a:extLst>
          </p:cNvPr>
          <p:cNvSpPr/>
          <p:nvPr/>
        </p:nvSpPr>
        <p:spPr>
          <a:xfrm>
            <a:off x="3492790" y="440902"/>
            <a:ext cx="5440912" cy="646331"/>
          </a:xfrm>
          <a:prstGeom prst="rect">
            <a:avLst/>
          </a:prstGeom>
          <a:noFill/>
        </p:spPr>
        <p:txBody>
          <a:bodyPr wrap="none" lIns="91440" tIns="45720" rIns="91440" bIns="45720">
            <a:spAutoFit/>
          </a:bodyPr>
          <a:lstStyle/>
          <a:p>
            <a:pPr algn="ctr"/>
            <a:r>
              <a:rPr lang="en-US" sz="3600" b="1" cap="none" spc="0" dirty="0">
                <a:ln w="12700">
                  <a:solidFill>
                    <a:schemeClr val="tx1"/>
                  </a:solidFill>
                  <a:prstDash val="solid"/>
                </a:ln>
                <a:solidFill>
                  <a:schemeClr val="accent4">
                    <a:lumMod val="75000"/>
                  </a:schemeClr>
                </a:solidFill>
                <a:effectLst>
                  <a:outerShdw dist="38100" dir="2640000" algn="bl" rotWithShape="0">
                    <a:schemeClr val="tx2">
                      <a:lumMod val="75000"/>
                    </a:schemeClr>
                  </a:outerShdw>
                </a:effectLst>
                <a:latin typeface="Californian FB" panose="0207040306080B030204" pitchFamily="18" charset="0"/>
              </a:rPr>
              <a:t>Power and Conflict Poems</a:t>
            </a:r>
          </a:p>
        </p:txBody>
      </p:sp>
      <p:sp>
        <p:nvSpPr>
          <p:cNvPr id="6" name="TextBox 5">
            <a:extLst>
              <a:ext uri="{FF2B5EF4-FFF2-40B4-BE49-F238E27FC236}">
                <a16:creationId xmlns:a16="http://schemas.microsoft.com/office/drawing/2014/main" id="{95293A65-6DF7-4BAD-982D-EF4F364DDA3D}"/>
              </a:ext>
            </a:extLst>
          </p:cNvPr>
          <p:cNvSpPr txBox="1"/>
          <p:nvPr/>
        </p:nvSpPr>
        <p:spPr>
          <a:xfrm>
            <a:off x="112643" y="1074307"/>
            <a:ext cx="8666922" cy="646331"/>
          </a:xfrm>
          <a:prstGeom prst="rect">
            <a:avLst/>
          </a:prstGeom>
          <a:noFill/>
        </p:spPr>
        <p:txBody>
          <a:bodyPr wrap="square" rtlCol="0">
            <a:spAutoFit/>
          </a:bodyPr>
          <a:lstStyle/>
          <a:p>
            <a:r>
              <a:rPr lang="en-GB" sz="3600" dirty="0">
                <a:solidFill>
                  <a:srgbClr val="C00000"/>
                </a:solidFill>
                <a:latin typeface="Aldhabi" panose="01000000000000000000" pitchFamily="2" charset="-78"/>
                <a:cs typeface="Aldhabi" panose="01000000000000000000" pitchFamily="2" charset="-78"/>
              </a:rPr>
              <a:t>For revision, you will need:</a:t>
            </a:r>
            <a:endParaRPr lang="en-GB" sz="3600" b="1" dirty="0">
              <a:solidFill>
                <a:srgbClr val="C00000"/>
              </a:solidFill>
              <a:latin typeface="Aldhabi" panose="01000000000000000000" pitchFamily="2" charset="-78"/>
              <a:cs typeface="Aldhabi" panose="01000000000000000000" pitchFamily="2" charset="-78"/>
            </a:endParaRPr>
          </a:p>
        </p:txBody>
      </p:sp>
      <p:sp>
        <p:nvSpPr>
          <p:cNvPr id="7" name="TextBox 6">
            <a:extLst>
              <a:ext uri="{FF2B5EF4-FFF2-40B4-BE49-F238E27FC236}">
                <a16:creationId xmlns:a16="http://schemas.microsoft.com/office/drawing/2014/main" id="{F3ECA48B-D161-4D5F-8D7C-B59238C344C0}"/>
              </a:ext>
            </a:extLst>
          </p:cNvPr>
          <p:cNvSpPr txBox="1"/>
          <p:nvPr/>
        </p:nvSpPr>
        <p:spPr>
          <a:xfrm>
            <a:off x="337351" y="1720638"/>
            <a:ext cx="8342823" cy="2246769"/>
          </a:xfrm>
          <a:prstGeom prst="rect">
            <a:avLst/>
          </a:prstGeom>
          <a:solidFill>
            <a:schemeClr val="accent4">
              <a:lumMod val="60000"/>
              <a:lumOff val="40000"/>
            </a:schemeClr>
          </a:solidFill>
          <a:ln w="57150">
            <a:solidFill>
              <a:srgbClr val="C00000"/>
            </a:solidFill>
          </a:ln>
        </p:spPr>
        <p:txBody>
          <a:bodyPr wrap="square" rtlCol="0">
            <a:spAutoFit/>
          </a:bodyPr>
          <a:lstStyle/>
          <a:p>
            <a:r>
              <a:rPr lang="en-GB" sz="2000" dirty="0">
                <a:latin typeface="Bahnschrift" panose="020B0502040204020203" pitchFamily="34" charset="0"/>
              </a:rPr>
              <a:t>Preferably:</a:t>
            </a: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p:txBody>
      </p:sp>
      <p:sp>
        <p:nvSpPr>
          <p:cNvPr id="8" name="TextBox 7">
            <a:extLst>
              <a:ext uri="{FF2B5EF4-FFF2-40B4-BE49-F238E27FC236}">
                <a16:creationId xmlns:a16="http://schemas.microsoft.com/office/drawing/2014/main" id="{0A33E84D-7739-4C49-A9DC-80D30EFFFC56}"/>
              </a:ext>
            </a:extLst>
          </p:cNvPr>
          <p:cNvSpPr txBox="1"/>
          <p:nvPr/>
        </p:nvSpPr>
        <p:spPr>
          <a:xfrm>
            <a:off x="337350" y="4181232"/>
            <a:ext cx="8342823" cy="2246769"/>
          </a:xfrm>
          <a:prstGeom prst="rect">
            <a:avLst/>
          </a:prstGeom>
          <a:solidFill>
            <a:schemeClr val="accent2">
              <a:lumMod val="75000"/>
            </a:schemeClr>
          </a:solidFill>
          <a:ln w="57150">
            <a:solidFill>
              <a:schemeClr val="tx1">
                <a:lumMod val="95000"/>
                <a:lumOff val="5000"/>
              </a:schemeClr>
            </a:solidFill>
          </a:ln>
        </p:spPr>
        <p:txBody>
          <a:bodyPr wrap="square" rtlCol="0">
            <a:spAutoFit/>
          </a:bodyPr>
          <a:lstStyle/>
          <a:p>
            <a:r>
              <a:rPr lang="en-GB" sz="2000" dirty="0">
                <a:solidFill>
                  <a:schemeClr val="bg1"/>
                </a:solidFill>
                <a:latin typeface="Bahnschrift" panose="020B0502040204020203" pitchFamily="34" charset="0"/>
              </a:rPr>
              <a:t>You can work with:</a:t>
            </a: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a:p>
            <a:endParaRPr lang="en-GB" sz="2000" dirty="0">
              <a:latin typeface="Bahnschrift" panose="020B0502040204020203" pitchFamily="34" charset="0"/>
            </a:endParaRPr>
          </a:p>
        </p:txBody>
      </p:sp>
      <p:pic>
        <p:nvPicPr>
          <p:cNvPr id="9" name="Picture 6" descr="See the source image">
            <a:extLst>
              <a:ext uri="{FF2B5EF4-FFF2-40B4-BE49-F238E27FC236}">
                <a16:creationId xmlns:a16="http://schemas.microsoft.com/office/drawing/2014/main" id="{4760B4D6-AD5C-4EEF-9EE7-B25595C4B6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75" y="2156312"/>
            <a:ext cx="1709091" cy="11183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See the source image">
            <a:extLst>
              <a:ext uri="{FF2B5EF4-FFF2-40B4-BE49-F238E27FC236}">
                <a16:creationId xmlns:a16="http://schemas.microsoft.com/office/drawing/2014/main" id="{3D338B0C-86A7-4A68-9E1D-0BDE7B0189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033" y="4616906"/>
            <a:ext cx="2240593" cy="146611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ee the source image">
            <a:extLst>
              <a:ext uri="{FF2B5EF4-FFF2-40B4-BE49-F238E27FC236}">
                <a16:creationId xmlns:a16="http://schemas.microsoft.com/office/drawing/2014/main" id="{43EBEE5E-D745-48B3-A318-0F9A01F2631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2351842" y="2158078"/>
            <a:ext cx="1706786" cy="11396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See the source image">
            <a:extLst>
              <a:ext uri="{FF2B5EF4-FFF2-40B4-BE49-F238E27FC236}">
                <a16:creationId xmlns:a16="http://schemas.microsoft.com/office/drawing/2014/main" id="{16A8DF52-9621-48B7-B0B8-029E43D3615D}"/>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8000" b="90667" l="9000" r="94667">
                        <a14:foregroundMark x1="61000" y1="8333" x2="61000" y2="8333"/>
                        <a14:foregroundMark x1="90667" y1="45667" x2="90667" y2="45667"/>
                        <a14:foregroundMark x1="94667" y1="45667" x2="94667" y2="45667"/>
                        <a14:foregroundMark x1="9000" y1="24333" x2="9000" y2="24333"/>
                        <a14:foregroundMark x1="71667" y1="90667" x2="71667" y2="90667"/>
                        <a14:foregroundMark x1="33667" y1="79667" x2="33667" y2="79667"/>
                        <a14:backgroundMark x1="33000" y1="79667" x2="33000" y2="79667"/>
                        <a14:backgroundMark x1="46333" y1="85000" x2="46333" y2="85000"/>
                        <a14:backgroundMark x1="40333" y1="81667" x2="40333" y2="81667"/>
                        <a14:backgroundMark x1="34000" y1="80000" x2="34000" y2="80000"/>
                      </a14:backgroundRemoval>
                    </a14:imgEffect>
                  </a14:imgLayer>
                </a14:imgProps>
              </a:ext>
              <a:ext uri="{28A0092B-C50C-407E-A947-70E740481C1C}">
                <a14:useLocalDpi xmlns:a14="http://schemas.microsoft.com/office/drawing/2010/main" val="0"/>
              </a:ext>
            </a:extLst>
          </a:blip>
          <a:srcRect/>
          <a:stretch>
            <a:fillRect/>
          </a:stretch>
        </p:blipFill>
        <p:spPr bwMode="auto">
          <a:xfrm>
            <a:off x="4129100" y="2156312"/>
            <a:ext cx="1498548" cy="1498548"/>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026" name="Picture 2" descr="How to Make Your Own APUSH Flashcards - Magoosh Blog | High School">
            <a:extLst>
              <a:ext uri="{FF2B5EF4-FFF2-40B4-BE49-F238E27FC236}">
                <a16:creationId xmlns:a16="http://schemas.microsoft.com/office/drawing/2014/main" id="{037A1FA0-24A5-47D6-8F06-5E9031320C28}"/>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5641525" y="2253811"/>
            <a:ext cx="1618855" cy="11563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F88DEC0-5DDC-4819-A0E2-AA8C14C971A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020395">
            <a:off x="7539230" y="2005337"/>
            <a:ext cx="1107877" cy="15909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D3616D7E-4AA8-4CE2-B594-83CC7813F56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1020395">
            <a:off x="3413668" y="4554506"/>
            <a:ext cx="1107877" cy="15909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83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48574"/>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4">
              <a:lumMod val="40000"/>
              <a:lumOff val="60000"/>
            </a:schemeClr>
          </a:solidFill>
          <a:ln w="57150">
            <a:solidFill>
              <a:srgbClr val="FFC00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Start with …</a:t>
            </a:r>
          </a:p>
        </p:txBody>
      </p:sp>
      <p:sp>
        <p:nvSpPr>
          <p:cNvPr id="3" name="Rectangle 2">
            <a:extLst>
              <a:ext uri="{FF2B5EF4-FFF2-40B4-BE49-F238E27FC236}">
                <a16:creationId xmlns:a16="http://schemas.microsoft.com/office/drawing/2014/main" id="{243496F8-DCD5-4858-94EF-A5B386CE8704}"/>
              </a:ext>
            </a:extLst>
          </p:cNvPr>
          <p:cNvSpPr/>
          <p:nvPr/>
        </p:nvSpPr>
        <p:spPr>
          <a:xfrm>
            <a:off x="2850807" y="88544"/>
            <a:ext cx="5844870"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latin typeface="Bradley Hand ITC" panose="03070402050302030203" pitchFamily="66" charset="0"/>
              </a:rPr>
              <a:t>Knowing the poems</a:t>
            </a:r>
            <a:endParaRPr lang="en-US" sz="5400" b="1" cap="none" spc="0" dirty="0">
              <a:ln w="22225">
                <a:solidFill>
                  <a:schemeClr val="accent2"/>
                </a:solidFill>
                <a:prstDash val="solid"/>
              </a:ln>
              <a:solidFill>
                <a:schemeClr val="accent2">
                  <a:lumMod val="40000"/>
                  <a:lumOff val="60000"/>
                </a:schemeClr>
              </a:solidFill>
              <a:effectLst/>
              <a:latin typeface="Bradley Hand ITC" panose="03070402050302030203" pitchFamily="66" charset="0"/>
            </a:endParaRP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646331"/>
          </a:xfrm>
          <a:prstGeom prst="rect">
            <a:avLst/>
          </a:prstGeom>
          <a:noFill/>
        </p:spPr>
        <p:txBody>
          <a:bodyPr wrap="square" rtlCol="0">
            <a:spAutoFit/>
          </a:bodyPr>
          <a:lstStyle/>
          <a:p>
            <a:r>
              <a:rPr lang="en-GB" dirty="0"/>
              <a:t>Have you read all the poems in the anthology and annotated them? Are you happy with the major themes of each poem and the key language?</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628814" y="1541181"/>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7522" y="1871658"/>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448322" y="3193106"/>
            <a:ext cx="8469297" cy="3416320"/>
          </a:xfrm>
          <a:prstGeom prst="rect">
            <a:avLst/>
          </a:prstGeom>
          <a:solidFill>
            <a:schemeClr val="accent4">
              <a:lumMod val="20000"/>
              <a:lumOff val="80000"/>
            </a:schemeClr>
          </a:solidFill>
          <a:ln w="38100">
            <a:solidFill>
              <a:schemeClr val="accent2"/>
            </a:solidFill>
          </a:ln>
        </p:spPr>
        <p:txBody>
          <a:bodyPr wrap="square" rtlCol="0">
            <a:spAutoFit/>
          </a:bodyPr>
          <a:lstStyle/>
          <a:p>
            <a:pPr marL="285750" indent="-285750">
              <a:buFont typeface="Arial" panose="020B0604020202020204" pitchFamily="34" charset="0"/>
              <a:buChar char="•"/>
            </a:pPr>
            <a:r>
              <a:rPr lang="en-GB" sz="2400" dirty="0"/>
              <a:t>Go through each of the poems and read them aloud. This will help you get a sense of rhythm.</a:t>
            </a:r>
          </a:p>
          <a:p>
            <a:pPr marL="285750" indent="-285750">
              <a:buFont typeface="Arial" panose="020B0604020202020204" pitchFamily="34" charset="0"/>
              <a:buChar char="•"/>
            </a:pPr>
            <a:r>
              <a:rPr lang="en-GB" sz="2400" dirty="0"/>
              <a:t>For each poem, highlight the key phrases and make notes on the key language. Make sure your annotations are thorough and detailed!</a:t>
            </a:r>
          </a:p>
          <a:p>
            <a:pPr marL="285750" indent="-285750">
              <a:buFont typeface="Arial" panose="020B0604020202020204" pitchFamily="34" charset="0"/>
              <a:buChar char="•"/>
            </a:pPr>
            <a:r>
              <a:rPr lang="en-GB" sz="2400" dirty="0"/>
              <a:t>Create a flash card for the poem, which includes some key quotes and how it relates to power and conflict.</a:t>
            </a:r>
          </a:p>
          <a:p>
            <a:pPr marL="285750" indent="-285750">
              <a:buFont typeface="Arial" panose="020B0604020202020204" pitchFamily="34" charset="0"/>
              <a:buChar char="•"/>
            </a:pPr>
            <a:r>
              <a:rPr lang="en-GB" sz="2400" dirty="0"/>
              <a:t>Don’t just read the poem once. Read it lots! Read it aloud, read it in your head and get someone else to read it to you.</a:t>
            </a:r>
          </a:p>
        </p:txBody>
      </p:sp>
      <p:pic>
        <p:nvPicPr>
          <p:cNvPr id="9" name="Picture 2" descr="See the source image">
            <a:extLst>
              <a:ext uri="{FF2B5EF4-FFF2-40B4-BE49-F238E27FC236}">
                <a16:creationId xmlns:a16="http://schemas.microsoft.com/office/drawing/2014/main" id="{6BEADE63-5EFD-4F00-96B6-B34E4AC695D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2609678" y="1742067"/>
            <a:ext cx="1998320" cy="13342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19B0899-472D-4E2D-B07D-71031ECDF6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20395">
            <a:off x="7178740" y="1580630"/>
            <a:ext cx="970865" cy="13941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410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54625"/>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5">
              <a:lumMod val="60000"/>
              <a:lumOff val="40000"/>
            </a:schemeClr>
          </a:solidFill>
          <a:ln w="57150">
            <a:solidFill>
              <a:schemeClr val="accent1"/>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Move on to…</a:t>
            </a:r>
          </a:p>
        </p:txBody>
      </p:sp>
      <p:sp>
        <p:nvSpPr>
          <p:cNvPr id="3" name="Rectangle 2">
            <a:extLst>
              <a:ext uri="{FF2B5EF4-FFF2-40B4-BE49-F238E27FC236}">
                <a16:creationId xmlns:a16="http://schemas.microsoft.com/office/drawing/2014/main" id="{243496F8-DCD5-4858-94EF-A5B386CE8704}"/>
              </a:ext>
            </a:extLst>
          </p:cNvPr>
          <p:cNvSpPr/>
          <p:nvPr/>
        </p:nvSpPr>
        <p:spPr>
          <a:xfrm>
            <a:off x="4586861" y="88544"/>
            <a:ext cx="2372765" cy="923330"/>
          </a:xfrm>
          <a:prstGeom prst="rect">
            <a:avLst/>
          </a:prstGeom>
          <a:noFill/>
        </p:spPr>
        <p:txBody>
          <a:bodyPr wrap="none" lIns="91440" tIns="45720" rIns="91440" bIns="45720">
            <a:spAutoFit/>
          </a:bodyPr>
          <a:lstStyle/>
          <a:p>
            <a:pPr algn="ctr"/>
            <a:r>
              <a:rPr lang="en-US" sz="5400" b="1" dirty="0">
                <a:ln w="22225">
                  <a:solidFill>
                    <a:srgbClr val="0070C0"/>
                  </a:solidFill>
                  <a:prstDash val="solid"/>
                </a:ln>
                <a:solidFill>
                  <a:schemeClr val="accent1">
                    <a:lumMod val="60000"/>
                    <a:lumOff val="40000"/>
                  </a:schemeClr>
                </a:solidFill>
                <a:latin typeface="Bradley Hand ITC" panose="03070402050302030203" pitchFamily="66" charset="0"/>
              </a:rPr>
              <a:t>Context</a:t>
            </a:r>
            <a:endParaRPr lang="en-US" sz="5400" b="1" cap="none" spc="0" dirty="0">
              <a:ln w="22225">
                <a:solidFill>
                  <a:srgbClr val="0070C0"/>
                </a:solidFill>
                <a:prstDash val="solid"/>
              </a:ln>
              <a:solidFill>
                <a:schemeClr val="accent1">
                  <a:lumMod val="60000"/>
                  <a:lumOff val="40000"/>
                </a:schemeClr>
              </a:solidFill>
              <a:effectLst/>
              <a:latin typeface="Bradley Hand ITC" panose="03070402050302030203" pitchFamily="66" charset="0"/>
            </a:endParaRP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646331"/>
          </a:xfrm>
          <a:prstGeom prst="rect">
            <a:avLst/>
          </a:prstGeom>
          <a:noFill/>
        </p:spPr>
        <p:txBody>
          <a:bodyPr wrap="square" rtlCol="0">
            <a:spAutoFit/>
          </a:bodyPr>
          <a:lstStyle/>
          <a:p>
            <a:r>
              <a:rPr lang="en-GB" dirty="0"/>
              <a:t>Do you know the background of each of the poems? Are you aware of how that context influenced the poet? This might take some research.</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85179" y="1597729"/>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187" y="1833463"/>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352212" y="3182386"/>
            <a:ext cx="8469297" cy="3477875"/>
          </a:xfrm>
          <a:prstGeom prst="rect">
            <a:avLst/>
          </a:prstGeom>
          <a:solidFill>
            <a:schemeClr val="accent5">
              <a:lumMod val="60000"/>
              <a:lumOff val="40000"/>
            </a:schemeClr>
          </a:solidFill>
          <a:ln w="38100">
            <a:solidFill>
              <a:schemeClr val="accent1"/>
            </a:solidFill>
          </a:ln>
        </p:spPr>
        <p:txBody>
          <a:bodyPr wrap="square" rtlCol="0">
            <a:spAutoFit/>
          </a:bodyPr>
          <a:lstStyle/>
          <a:p>
            <a:pPr marL="285750" indent="-285750">
              <a:buFont typeface="Arial" panose="020B0604020202020204" pitchFamily="34" charset="0"/>
              <a:buChar char="•"/>
            </a:pPr>
            <a:r>
              <a:rPr lang="en-GB" sz="2200" dirty="0"/>
              <a:t>For each poem, make sure you know when it was written and some background information for it. If you don’t already have these notes, you may have to do some research. DO NOT copy and paste this information! Write it out in your own words. This will help you learn it.</a:t>
            </a:r>
          </a:p>
          <a:p>
            <a:pPr marL="285750" indent="-285750">
              <a:buFont typeface="Arial" panose="020B0604020202020204" pitchFamily="34" charset="0"/>
              <a:buChar char="•"/>
            </a:pPr>
            <a:r>
              <a:rPr lang="en-GB" sz="2200" dirty="0"/>
              <a:t>Add the contextual information to your flash card for each poem.</a:t>
            </a:r>
          </a:p>
          <a:p>
            <a:pPr marL="285750" indent="-285750">
              <a:buFont typeface="Arial" panose="020B0604020202020204" pitchFamily="34" charset="0"/>
              <a:buChar char="•"/>
            </a:pPr>
            <a:r>
              <a:rPr lang="en-GB" sz="2200" dirty="0"/>
              <a:t>Have a look at the context for each poem. Do any of them link together? Label each poem’s flash cards with the names of poems that are similar in contextual terms.</a:t>
            </a:r>
          </a:p>
          <a:p>
            <a:pPr marL="285750" indent="-285750">
              <a:buFont typeface="Arial" panose="020B0604020202020204" pitchFamily="34" charset="0"/>
              <a:buChar char="•"/>
            </a:pPr>
            <a:r>
              <a:rPr lang="en-GB" sz="2200" dirty="0"/>
              <a:t>You could use post it notes to add extra information to your flash cards.</a:t>
            </a:r>
          </a:p>
        </p:txBody>
      </p:sp>
      <p:pic>
        <p:nvPicPr>
          <p:cNvPr id="9" name="Picture 2" descr="See the source image">
            <a:extLst>
              <a:ext uri="{FF2B5EF4-FFF2-40B4-BE49-F238E27FC236}">
                <a16:creationId xmlns:a16="http://schemas.microsoft.com/office/drawing/2014/main" id="{6BEADE63-5EFD-4F00-96B6-B34E4AC695D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1775757" y="1745737"/>
            <a:ext cx="1998320" cy="13342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19B0899-472D-4E2D-B07D-71031ECDF6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20395">
            <a:off x="7764099" y="1540754"/>
            <a:ext cx="970865" cy="13941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2" descr="See the source image">
            <a:extLst>
              <a:ext uri="{FF2B5EF4-FFF2-40B4-BE49-F238E27FC236}">
                <a16:creationId xmlns:a16="http://schemas.microsoft.com/office/drawing/2014/main" id="{429C0192-5FF9-4905-B342-9ECC7DB7439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8000" b="90667" l="9000" r="94667">
                        <a14:foregroundMark x1="61000" y1="8333" x2="61000" y2="8333"/>
                        <a14:foregroundMark x1="90667" y1="45667" x2="90667" y2="45667"/>
                        <a14:foregroundMark x1="94667" y1="45667" x2="94667" y2="45667"/>
                        <a14:foregroundMark x1="9000" y1="24333" x2="9000" y2="24333"/>
                        <a14:foregroundMark x1="71667" y1="90667" x2="71667" y2="90667"/>
                        <a14:foregroundMark x1="33667" y1="79667" x2="33667" y2="79667"/>
                        <a14:backgroundMark x1="33000" y1="79667" x2="33000" y2="79667"/>
                        <a14:backgroundMark x1="46333" y1="85000" x2="46333" y2="85000"/>
                        <a14:backgroundMark x1="40333" y1="81667" x2="40333" y2="81667"/>
                        <a14:backgroundMark x1="34000" y1="80000" x2="34000" y2="80000"/>
                      </a14:backgroundRemoval>
                    </a14:imgEffect>
                  </a14:imgLayer>
                </a14:imgProps>
              </a:ext>
              <a:ext uri="{28A0092B-C50C-407E-A947-70E740481C1C}">
                <a14:useLocalDpi xmlns:a14="http://schemas.microsoft.com/office/drawing/2010/main" val="0"/>
              </a:ext>
            </a:extLst>
          </a:blip>
          <a:srcRect/>
          <a:stretch>
            <a:fillRect/>
          </a:stretch>
        </p:blipFill>
        <p:spPr bwMode="auto">
          <a:xfrm>
            <a:off x="3787696" y="1694558"/>
            <a:ext cx="1498548" cy="1498548"/>
          </a:xfrm>
          <a:prstGeom prst="rect">
            <a:avLst/>
          </a:prstGeom>
          <a:noFill/>
          <a:ln w="38100">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9024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54625"/>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6">
              <a:lumMod val="60000"/>
              <a:lumOff val="40000"/>
            </a:schemeClr>
          </a:solidFill>
          <a:ln w="57150">
            <a:solidFill>
              <a:srgbClr val="00B050"/>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Consider…</a:t>
            </a:r>
          </a:p>
        </p:txBody>
      </p:sp>
      <p:sp>
        <p:nvSpPr>
          <p:cNvPr id="3" name="Rectangle 2">
            <a:extLst>
              <a:ext uri="{FF2B5EF4-FFF2-40B4-BE49-F238E27FC236}">
                <a16:creationId xmlns:a16="http://schemas.microsoft.com/office/drawing/2014/main" id="{243496F8-DCD5-4858-94EF-A5B386CE8704}"/>
              </a:ext>
            </a:extLst>
          </p:cNvPr>
          <p:cNvSpPr/>
          <p:nvPr/>
        </p:nvSpPr>
        <p:spPr>
          <a:xfrm>
            <a:off x="2522194" y="88544"/>
            <a:ext cx="6502101" cy="830997"/>
          </a:xfrm>
          <a:prstGeom prst="rect">
            <a:avLst/>
          </a:prstGeom>
          <a:noFill/>
        </p:spPr>
        <p:txBody>
          <a:bodyPr wrap="none" lIns="91440" tIns="45720" rIns="91440" bIns="45720">
            <a:spAutoFit/>
          </a:bodyPr>
          <a:lstStyle/>
          <a:p>
            <a:pPr algn="ctr"/>
            <a:r>
              <a:rPr lang="en-US" sz="4800" b="1" cap="none" spc="0" dirty="0">
                <a:ln w="22225">
                  <a:solidFill>
                    <a:srgbClr val="00B050"/>
                  </a:solidFill>
                  <a:prstDash val="solid"/>
                </a:ln>
                <a:solidFill>
                  <a:srgbClr val="92D050"/>
                </a:solidFill>
                <a:effectLst/>
                <a:latin typeface="Bradley Hand ITC" panose="03070402050302030203" pitchFamily="66" charset="0"/>
              </a:rPr>
              <a:t>Themes and </a:t>
            </a:r>
            <a:r>
              <a:rPr lang="en-US" sz="4800" b="1" dirty="0">
                <a:ln w="22225">
                  <a:solidFill>
                    <a:srgbClr val="00B050"/>
                  </a:solidFill>
                  <a:prstDash val="solid"/>
                </a:ln>
                <a:solidFill>
                  <a:srgbClr val="92D050"/>
                </a:solidFill>
                <a:latin typeface="Bradley Hand ITC" panose="03070402050302030203" pitchFamily="66" charset="0"/>
              </a:rPr>
              <a:t>Comparison</a:t>
            </a:r>
            <a:endParaRPr lang="en-US" sz="4800" b="1" cap="none" spc="0" dirty="0">
              <a:ln w="22225">
                <a:solidFill>
                  <a:srgbClr val="00B050"/>
                </a:solidFill>
                <a:prstDash val="solid"/>
              </a:ln>
              <a:solidFill>
                <a:srgbClr val="92D050"/>
              </a:solidFill>
              <a:effectLst/>
              <a:latin typeface="Bradley Hand ITC" panose="03070402050302030203" pitchFamily="66" charset="0"/>
            </a:endParaRP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646331"/>
          </a:xfrm>
          <a:prstGeom prst="rect">
            <a:avLst/>
          </a:prstGeom>
          <a:noFill/>
        </p:spPr>
        <p:txBody>
          <a:bodyPr wrap="square" rtlCol="0">
            <a:spAutoFit/>
          </a:bodyPr>
          <a:lstStyle/>
          <a:p>
            <a:r>
              <a:rPr lang="en-GB" dirty="0"/>
              <a:t>Can you link the poems together by theme? Have you thought about how you would compare the poems and how you would contrast them, based on theme?</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448322" y="1697491"/>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8159" y="1938016"/>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337350" y="3364321"/>
            <a:ext cx="8469297" cy="3139321"/>
          </a:xfrm>
          <a:prstGeom prst="rect">
            <a:avLst/>
          </a:prstGeom>
          <a:solidFill>
            <a:schemeClr val="accent6">
              <a:lumMod val="60000"/>
              <a:lumOff val="40000"/>
            </a:schemeClr>
          </a:solidFill>
          <a:ln w="38100">
            <a:solidFill>
              <a:srgbClr val="00B050"/>
            </a:solidFill>
          </a:ln>
        </p:spPr>
        <p:txBody>
          <a:bodyPr wrap="square" rtlCol="0">
            <a:spAutoFit/>
          </a:bodyPr>
          <a:lstStyle/>
          <a:p>
            <a:pPr marL="285750" indent="-285750">
              <a:buFont typeface="Arial" panose="020B0604020202020204" pitchFamily="34" charset="0"/>
              <a:buChar char="•"/>
            </a:pPr>
            <a:r>
              <a:rPr lang="en-GB" sz="2200" dirty="0"/>
              <a:t>On a spare piece of paper, make a list of all the themes that apply to the poems. (For example, Violence, Politics, Displacement, Male vs Female power etc.) Leave space under each theme. We’re going to use this!</a:t>
            </a:r>
          </a:p>
          <a:p>
            <a:pPr marL="285750" indent="-285750">
              <a:buFont typeface="Arial" panose="020B0604020202020204" pitchFamily="34" charset="0"/>
              <a:buChar char="•"/>
            </a:pPr>
            <a:r>
              <a:rPr lang="en-GB" sz="2200" dirty="0"/>
              <a:t>For each theme, write down two or three poems it could apply to. Your poems may apply to more than one theme.</a:t>
            </a:r>
          </a:p>
          <a:p>
            <a:pPr marL="285750" indent="-285750">
              <a:buFont typeface="Arial" panose="020B0604020202020204" pitchFamily="34" charset="0"/>
              <a:buChar char="•"/>
            </a:pPr>
            <a:r>
              <a:rPr lang="en-GB" sz="2200" dirty="0"/>
              <a:t>Go back to your poem flash cards. Note down the themes that apply to each poem, and some poems that you could compare them to.</a:t>
            </a:r>
          </a:p>
          <a:p>
            <a:pPr marL="285750" indent="-285750">
              <a:buFont typeface="Arial" panose="020B0604020202020204" pitchFamily="34" charset="0"/>
              <a:buChar char="•"/>
            </a:pPr>
            <a:r>
              <a:rPr lang="en-GB" sz="2200" dirty="0"/>
              <a:t>Make sure you annotate the poems with the relevant themes.</a:t>
            </a:r>
          </a:p>
        </p:txBody>
      </p:sp>
      <p:pic>
        <p:nvPicPr>
          <p:cNvPr id="9" name="Picture 2" descr="See the source image">
            <a:extLst>
              <a:ext uri="{FF2B5EF4-FFF2-40B4-BE49-F238E27FC236}">
                <a16:creationId xmlns:a16="http://schemas.microsoft.com/office/drawing/2014/main" id="{6BEADE63-5EFD-4F00-96B6-B34E4AC695D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885" b="89865" l="3700" r="93600">
                        <a14:foregroundMark x1="88533" y1="34249" x2="88533" y2="34249"/>
                        <a14:foregroundMark x1="93633" y1="28058" x2="93633" y2="28058"/>
                        <a14:foregroundMark x1="9133" y1="42137" x2="9133" y2="42137"/>
                        <a14:foregroundMark x1="3700" y1="33550" x2="3700" y2="33550"/>
                        <a14:backgroundMark x1="22367" y1="47129" x2="22367" y2="47129"/>
                        <a14:backgroundMark x1="25700" y1="52871" x2="25700" y2="52871"/>
                        <a14:backgroundMark x1="27300" y1="58612" x2="27300" y2="58612"/>
                        <a14:backgroundMark x1="27767" y1="60509" x2="27767" y2="60509"/>
                        <a14:backgroundMark x1="28433" y1="62656" x2="28433" y2="62656"/>
                        <a14:backgroundMark x1="38933" y1="38792" x2="38933" y2="38792"/>
                        <a14:backgroundMark x1="39267" y1="47878" x2="39267" y2="47878"/>
                        <a14:backgroundMark x1="38933" y1="44284" x2="38933" y2="44284"/>
                        <a14:backgroundMark x1="40533" y1="53819" x2="40533" y2="53819"/>
                        <a14:backgroundMark x1="39900" y1="50225" x2="39900" y2="50225"/>
                        <a14:backgroundMark x1="26500" y1="55966" x2="26500" y2="55966"/>
                        <a14:backgroundMark x1="40367" y1="55517" x2="40367" y2="55517"/>
                        <a14:backgroundMark x1="39900" y1="52621" x2="39900" y2="52621"/>
                        <a14:backgroundMark x1="41333" y1="58113" x2="41333" y2="58113"/>
                        <a14:backgroundMark x1="40700" y1="57164" x2="40700" y2="57164"/>
                        <a14:backgroundMark x1="52500" y1="35447" x2="52500" y2="35447"/>
                        <a14:backgroundMark x1="52033" y1="33550" x2="52033" y2="33550"/>
                        <a14:backgroundMark x1="52967" y1="39740" x2="52967" y2="39740"/>
                        <a14:backgroundMark x1="51867" y1="37843" x2="51867" y2="37843"/>
                        <a14:backgroundMark x1="52333" y1="42836" x2="52333" y2="42836"/>
                        <a14:backgroundMark x1="52333" y1="46181" x2="52333" y2="46181"/>
                        <a14:backgroundMark x1="52967" y1="40939" x2="52967" y2="40939"/>
                        <a14:backgroundMark x1="53133" y1="45232" x2="53133" y2="45232"/>
                        <a14:backgroundMark x1="28567" y1="61458" x2="28567" y2="61458"/>
                        <a14:backgroundMark x1="66833" y1="35896" x2="66833" y2="35896"/>
                        <a14:backgroundMark x1="66200" y1="40439" x2="66200" y2="40439"/>
                        <a14:backgroundMark x1="65733" y1="38792" x2="65733" y2="38792"/>
                        <a14:backgroundMark x1="52500" y1="48328" x2="52500" y2="48328"/>
                        <a14:backgroundMark x1="52333" y1="47379" x2="52333" y2="47379"/>
                        <a14:backgroundMark x1="79267" y1="42386" x2="79267" y2="42386"/>
                        <a14:backgroundMark x1="80867" y1="41388" x2="80867" y2="41388"/>
                        <a14:backgroundMark x1="79133" y1="44983" x2="79133" y2="44983"/>
                      </a14:backgroundRemoval>
                    </a14:imgEffect>
                  </a14:imgLayer>
                </a14:imgProps>
              </a:ext>
              <a:ext uri="{28A0092B-C50C-407E-A947-70E740481C1C}">
                <a14:useLocalDpi xmlns:a14="http://schemas.microsoft.com/office/drawing/2010/main" val="0"/>
              </a:ext>
            </a:extLst>
          </a:blip>
          <a:srcRect/>
          <a:stretch>
            <a:fillRect/>
          </a:stretch>
        </p:blipFill>
        <p:spPr bwMode="auto">
          <a:xfrm rot="1552078">
            <a:off x="2131804" y="1725620"/>
            <a:ext cx="1998320" cy="133429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19B0899-472D-4E2D-B07D-71031ECDF6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20395">
            <a:off x="6947353" y="1715802"/>
            <a:ext cx="970865" cy="13941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930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ABBD38-E674-44A3-9F4A-66584DB865B1}"/>
              </a:ext>
            </a:extLst>
          </p:cNvPr>
          <p:cNvSpPr txBox="1"/>
          <p:nvPr/>
        </p:nvSpPr>
        <p:spPr>
          <a:xfrm>
            <a:off x="448322" y="248201"/>
            <a:ext cx="8247355" cy="646331"/>
          </a:xfrm>
          <a:custGeom>
            <a:avLst/>
            <a:gdLst>
              <a:gd name="connsiteX0" fmla="*/ 0 w 8247355"/>
              <a:gd name="connsiteY0" fmla="*/ 0 h 646331"/>
              <a:gd name="connsiteX1" fmla="*/ 8247355 w 8247355"/>
              <a:gd name="connsiteY1" fmla="*/ 0 h 646331"/>
              <a:gd name="connsiteX2" fmla="*/ 8247355 w 8247355"/>
              <a:gd name="connsiteY2" fmla="*/ 646331 h 646331"/>
              <a:gd name="connsiteX3" fmla="*/ 0 w 8247355"/>
              <a:gd name="connsiteY3" fmla="*/ 646331 h 646331"/>
              <a:gd name="connsiteX4" fmla="*/ 0 w 8247355"/>
              <a:gd name="connsiteY4" fmla="*/ 0 h 646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7355" h="646331" fill="none" extrusionOk="0">
                <a:moveTo>
                  <a:pt x="0" y="0"/>
                </a:moveTo>
                <a:cubicBezTo>
                  <a:pt x="4112682" y="-20012"/>
                  <a:pt x="4304272" y="53450"/>
                  <a:pt x="8247355" y="0"/>
                </a:cubicBezTo>
                <a:cubicBezTo>
                  <a:pt x="8206537" y="114639"/>
                  <a:pt x="8303704" y="391381"/>
                  <a:pt x="8247355" y="646331"/>
                </a:cubicBezTo>
                <a:cubicBezTo>
                  <a:pt x="7297933" y="637851"/>
                  <a:pt x="2962895" y="490974"/>
                  <a:pt x="0" y="646331"/>
                </a:cubicBezTo>
                <a:cubicBezTo>
                  <a:pt x="-42496" y="456514"/>
                  <a:pt x="31930" y="122277"/>
                  <a:pt x="0" y="0"/>
                </a:cubicBezTo>
                <a:close/>
              </a:path>
              <a:path w="8247355" h="646331" stroke="0" extrusionOk="0">
                <a:moveTo>
                  <a:pt x="0" y="0"/>
                </a:moveTo>
                <a:cubicBezTo>
                  <a:pt x="3646879" y="-119289"/>
                  <a:pt x="4432750" y="-147689"/>
                  <a:pt x="8247355" y="0"/>
                </a:cubicBezTo>
                <a:cubicBezTo>
                  <a:pt x="8284577" y="155373"/>
                  <a:pt x="8254248" y="396418"/>
                  <a:pt x="8247355" y="646331"/>
                </a:cubicBezTo>
                <a:cubicBezTo>
                  <a:pt x="4816461" y="548899"/>
                  <a:pt x="1653529" y="619862"/>
                  <a:pt x="0" y="646331"/>
                </a:cubicBezTo>
                <a:cubicBezTo>
                  <a:pt x="-17664" y="454182"/>
                  <a:pt x="-32337" y="291665"/>
                  <a:pt x="0" y="0"/>
                </a:cubicBezTo>
                <a:close/>
              </a:path>
            </a:pathLst>
          </a:custGeom>
          <a:solidFill>
            <a:schemeClr val="accent2">
              <a:lumMod val="60000"/>
              <a:lumOff val="40000"/>
            </a:schemeClr>
          </a:solidFill>
          <a:ln w="57150">
            <a:solidFill>
              <a:schemeClr val="accent2">
                <a:lumMod val="75000"/>
              </a:schemeClr>
            </a:solidFill>
            <a:extLst>
              <a:ext uri="{C807C97D-BFC1-408E-A445-0C87EB9F89A2}">
                <ask:lineSketchStyleProps xmlns:ask="http://schemas.microsoft.com/office/drawing/2018/sketchyshapes" sd="3075432398">
                  <a:prstGeom prst="rect">
                    <a:avLst/>
                  </a:prstGeom>
                  <ask:type>
                    <ask:lineSketchCurved/>
                  </ask:type>
                </ask:lineSketchStyleProps>
              </a:ext>
            </a:extLst>
          </a:ln>
        </p:spPr>
        <p:txBody>
          <a:bodyPr wrap="square" rtlCol="0">
            <a:spAutoFit/>
          </a:bodyPr>
          <a:lstStyle/>
          <a:p>
            <a:r>
              <a:rPr lang="en-GB" sz="3600" b="1" dirty="0">
                <a:latin typeface="Bradley Hand ITC" panose="03070402050302030203" pitchFamily="66" charset="0"/>
              </a:rPr>
              <a:t>Finally…</a:t>
            </a:r>
          </a:p>
        </p:txBody>
      </p:sp>
      <p:sp>
        <p:nvSpPr>
          <p:cNvPr id="3" name="Rectangle 2">
            <a:extLst>
              <a:ext uri="{FF2B5EF4-FFF2-40B4-BE49-F238E27FC236}">
                <a16:creationId xmlns:a16="http://schemas.microsoft.com/office/drawing/2014/main" id="{243496F8-DCD5-4858-94EF-A5B386CE8704}"/>
              </a:ext>
            </a:extLst>
          </p:cNvPr>
          <p:cNvSpPr/>
          <p:nvPr/>
        </p:nvSpPr>
        <p:spPr>
          <a:xfrm>
            <a:off x="3664337" y="155867"/>
            <a:ext cx="4217821" cy="830997"/>
          </a:xfrm>
          <a:prstGeom prst="rect">
            <a:avLst/>
          </a:prstGeom>
          <a:noFill/>
        </p:spPr>
        <p:txBody>
          <a:bodyPr wrap="none" lIns="91440" tIns="45720" rIns="91440" bIns="45720">
            <a:spAutoFit/>
          </a:bodyPr>
          <a:lstStyle/>
          <a:p>
            <a:pPr algn="ctr"/>
            <a:r>
              <a:rPr lang="en-US" sz="4800" b="1" cap="none" spc="0" dirty="0">
                <a:ln w="22225">
                  <a:solidFill>
                    <a:schemeClr val="accent2">
                      <a:lumMod val="75000"/>
                    </a:schemeClr>
                  </a:solidFill>
                  <a:prstDash val="solid"/>
                </a:ln>
                <a:solidFill>
                  <a:schemeClr val="accent2">
                    <a:lumMod val="60000"/>
                    <a:lumOff val="40000"/>
                  </a:schemeClr>
                </a:solidFill>
                <a:effectLst/>
                <a:latin typeface="Bradley Hand ITC" panose="03070402050302030203" pitchFamily="66" charset="0"/>
              </a:rPr>
              <a:t>Exam Answers!</a:t>
            </a:r>
          </a:p>
        </p:txBody>
      </p:sp>
      <p:sp>
        <p:nvSpPr>
          <p:cNvPr id="4" name="TextBox 3">
            <a:extLst>
              <a:ext uri="{FF2B5EF4-FFF2-40B4-BE49-F238E27FC236}">
                <a16:creationId xmlns:a16="http://schemas.microsoft.com/office/drawing/2014/main" id="{B8941587-B22C-4FAE-91E3-F759F99C8E9B}"/>
              </a:ext>
            </a:extLst>
          </p:cNvPr>
          <p:cNvSpPr txBox="1"/>
          <p:nvPr/>
        </p:nvSpPr>
        <p:spPr>
          <a:xfrm>
            <a:off x="226380" y="1051160"/>
            <a:ext cx="8469297" cy="369332"/>
          </a:xfrm>
          <a:prstGeom prst="rect">
            <a:avLst/>
          </a:prstGeom>
          <a:noFill/>
        </p:spPr>
        <p:txBody>
          <a:bodyPr wrap="square" rtlCol="0">
            <a:spAutoFit/>
          </a:bodyPr>
          <a:lstStyle/>
          <a:p>
            <a:r>
              <a:rPr lang="en-GB" dirty="0"/>
              <a:t>Have you practised answering exam questions?</a:t>
            </a:r>
          </a:p>
        </p:txBody>
      </p:sp>
      <p:pic>
        <p:nvPicPr>
          <p:cNvPr id="5" name="Picture 2" descr="How to Make Your Own APUSH Flashcards - Magoosh Blog | High School">
            <a:extLst>
              <a:ext uri="{FF2B5EF4-FFF2-40B4-BE49-F238E27FC236}">
                <a16:creationId xmlns:a16="http://schemas.microsoft.com/office/drawing/2014/main" id="{C3D8D902-7DA4-4D2E-A692-F6D73EC4544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038" b="96226" l="9704" r="89488">
                        <a14:foregroundMark x1="64420" y1="6792" x2="64420" y2="6792"/>
                        <a14:foregroundMark x1="31806" y1="91698" x2="31806" y2="91698"/>
                        <a14:foregroundMark x1="29111" y1="96226" x2="29111" y2="96226"/>
                      </a14:backgroundRemoval>
                    </a14:imgEffect>
                  </a14:imgLayer>
                </a14:imgProps>
              </a:ext>
              <a:ext uri="{28A0092B-C50C-407E-A947-70E740481C1C}">
                <a14:useLocalDpi xmlns:a14="http://schemas.microsoft.com/office/drawing/2010/main" val="0"/>
              </a:ext>
            </a:extLst>
          </a:blip>
          <a:srcRect/>
          <a:stretch>
            <a:fillRect/>
          </a:stretch>
        </p:blipFill>
        <p:spPr bwMode="auto">
          <a:xfrm>
            <a:off x="448322" y="1697949"/>
            <a:ext cx="1792296" cy="12802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D074FCBB-4B2F-47E0-ADDE-F42BF72E12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0559" y="1806652"/>
            <a:ext cx="1451439" cy="9497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D889B2F-181F-4D7E-8525-AF36BACFB011}"/>
              </a:ext>
            </a:extLst>
          </p:cNvPr>
          <p:cNvSpPr txBox="1"/>
          <p:nvPr/>
        </p:nvSpPr>
        <p:spPr>
          <a:xfrm>
            <a:off x="337350" y="3364321"/>
            <a:ext cx="8469297" cy="3139321"/>
          </a:xfrm>
          <a:prstGeom prst="rect">
            <a:avLst/>
          </a:prstGeom>
          <a:solidFill>
            <a:schemeClr val="accent2">
              <a:lumMod val="60000"/>
              <a:lumOff val="40000"/>
            </a:schemeClr>
          </a:solidFill>
          <a:ln w="38100">
            <a:solidFill>
              <a:schemeClr val="accent2">
                <a:lumMod val="75000"/>
              </a:schemeClr>
            </a:solidFill>
          </a:ln>
        </p:spPr>
        <p:txBody>
          <a:bodyPr wrap="square" rtlCol="0">
            <a:spAutoFit/>
          </a:bodyPr>
          <a:lstStyle/>
          <a:p>
            <a:pPr marL="285750" indent="-285750">
              <a:buFont typeface="Arial" panose="020B0604020202020204" pitchFamily="34" charset="0"/>
              <a:buChar char="•"/>
            </a:pPr>
            <a:r>
              <a:rPr lang="en-GB" sz="2200" dirty="0"/>
              <a:t>This is the most important thing you can do! Make sure you do this as often as you can.</a:t>
            </a:r>
          </a:p>
          <a:p>
            <a:pPr marL="285750" indent="-285750">
              <a:buFont typeface="Arial" panose="020B0604020202020204" pitchFamily="34" charset="0"/>
              <a:buChar char="•"/>
            </a:pPr>
            <a:r>
              <a:rPr lang="en-GB" sz="2200" dirty="0"/>
              <a:t>Use past papers, or questions set by your teacher.</a:t>
            </a:r>
          </a:p>
          <a:p>
            <a:pPr marL="285750" indent="-285750">
              <a:buFont typeface="Arial" panose="020B0604020202020204" pitchFamily="34" charset="0"/>
              <a:buChar char="•"/>
            </a:pPr>
            <a:r>
              <a:rPr lang="en-GB" sz="2200" dirty="0"/>
              <a:t>Time yourself for 45 minutes to practice answering the question. To start off with, use your notes. As you get more confident and familiar with the poems, practice answering questions without your notes.</a:t>
            </a:r>
          </a:p>
          <a:p>
            <a:pPr marL="285750" indent="-285750">
              <a:buFont typeface="Arial" panose="020B0604020202020204" pitchFamily="34" charset="0"/>
              <a:buChar char="•"/>
            </a:pPr>
            <a:r>
              <a:rPr lang="en-GB" sz="2200" dirty="0"/>
              <a:t>ALWAYS read back through your answers and annotate them with what you could do better. You could (virtually) swap answers with a classmate, too, and read each other’s.</a:t>
            </a:r>
          </a:p>
        </p:txBody>
      </p:sp>
      <p:pic>
        <p:nvPicPr>
          <p:cNvPr id="10" name="Picture 9">
            <a:extLst>
              <a:ext uri="{FF2B5EF4-FFF2-40B4-BE49-F238E27FC236}">
                <a16:creationId xmlns:a16="http://schemas.microsoft.com/office/drawing/2014/main" id="{719B0899-472D-4E2D-B07D-71031ECDF6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20395">
            <a:off x="5358250" y="1596286"/>
            <a:ext cx="970865" cy="139416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112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9A11B9C-749F-425A-A5C5-95C71FFC5BCA}"/>
              </a:ext>
            </a:extLst>
          </p:cNvPr>
          <p:cNvSpPr/>
          <p:nvPr/>
        </p:nvSpPr>
        <p:spPr>
          <a:xfrm>
            <a:off x="913715" y="154463"/>
            <a:ext cx="3498073"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latin typeface="Bradley Hand ITC" panose="03070402050302030203" pitchFamily="66" charset="0"/>
              </a:rPr>
              <a:t>Key Advice</a:t>
            </a:r>
            <a:endParaRPr lang="en-US" sz="5400" b="1" cap="none" spc="0" dirty="0">
              <a:ln w="22225">
                <a:solidFill>
                  <a:schemeClr val="accent2"/>
                </a:solidFill>
                <a:prstDash val="solid"/>
              </a:ln>
              <a:solidFill>
                <a:schemeClr val="accent2">
                  <a:lumMod val="40000"/>
                  <a:lumOff val="60000"/>
                </a:schemeClr>
              </a:solidFill>
              <a:effectLst/>
              <a:latin typeface="Bradley Hand ITC" panose="03070402050302030203" pitchFamily="66" charset="0"/>
            </a:endParaRPr>
          </a:p>
        </p:txBody>
      </p:sp>
      <p:sp>
        <p:nvSpPr>
          <p:cNvPr id="3" name="TextBox 2">
            <a:extLst>
              <a:ext uri="{FF2B5EF4-FFF2-40B4-BE49-F238E27FC236}">
                <a16:creationId xmlns:a16="http://schemas.microsoft.com/office/drawing/2014/main" id="{4D6E53E5-F77C-4B81-B569-FC3DBDB90F9C}"/>
              </a:ext>
            </a:extLst>
          </p:cNvPr>
          <p:cNvSpPr txBox="1"/>
          <p:nvPr/>
        </p:nvSpPr>
        <p:spPr>
          <a:xfrm>
            <a:off x="401100" y="4487487"/>
            <a:ext cx="8341789" cy="1015663"/>
          </a:xfrm>
          <a:prstGeom prst="rect">
            <a:avLst/>
          </a:prstGeom>
          <a:solidFill>
            <a:srgbClr val="FF71FF"/>
          </a:solidFill>
          <a:ln w="38100">
            <a:solidFill>
              <a:srgbClr val="7030A0"/>
            </a:solidFill>
          </a:ln>
        </p:spPr>
        <p:txBody>
          <a:bodyPr wrap="square" rtlCol="0">
            <a:spAutoFit/>
          </a:bodyPr>
          <a:lstStyle/>
          <a:p>
            <a:r>
              <a:rPr lang="en-GB" sz="2000" b="1" dirty="0"/>
              <a:t>Consider what time of day works for you: </a:t>
            </a:r>
            <a:r>
              <a:rPr lang="en-GB" sz="2000" dirty="0"/>
              <a:t>Do you feel more productive in the morning or the evening? Organise your revision schedule so you’re working at your most </a:t>
            </a:r>
            <a:r>
              <a:rPr lang="en-GB" sz="2000"/>
              <a:t>productive times.</a:t>
            </a:r>
            <a:endParaRPr lang="en-GB" sz="2000" b="1" dirty="0"/>
          </a:p>
        </p:txBody>
      </p:sp>
      <p:sp>
        <p:nvSpPr>
          <p:cNvPr id="4" name="TextBox 3">
            <a:extLst>
              <a:ext uri="{FF2B5EF4-FFF2-40B4-BE49-F238E27FC236}">
                <a16:creationId xmlns:a16="http://schemas.microsoft.com/office/drawing/2014/main" id="{10835B79-EFA7-4249-90EF-A4E0697B4969}"/>
              </a:ext>
            </a:extLst>
          </p:cNvPr>
          <p:cNvSpPr txBox="1"/>
          <p:nvPr/>
        </p:nvSpPr>
        <p:spPr>
          <a:xfrm>
            <a:off x="401102" y="1554905"/>
            <a:ext cx="8341789" cy="1015663"/>
          </a:xfrm>
          <a:prstGeom prst="rect">
            <a:avLst/>
          </a:prstGeom>
          <a:solidFill>
            <a:schemeClr val="accent6">
              <a:lumMod val="40000"/>
              <a:lumOff val="60000"/>
            </a:schemeClr>
          </a:solidFill>
          <a:ln w="38100">
            <a:solidFill>
              <a:srgbClr val="00B050"/>
            </a:solidFill>
          </a:ln>
        </p:spPr>
        <p:txBody>
          <a:bodyPr wrap="square" rtlCol="0">
            <a:spAutoFit/>
          </a:bodyPr>
          <a:lstStyle/>
          <a:p>
            <a:r>
              <a:rPr lang="en-GB" sz="2000" b="1" dirty="0"/>
              <a:t>Re-read the poems as many times as you can: </a:t>
            </a:r>
            <a:r>
              <a:rPr lang="en-GB" sz="2000" dirty="0"/>
              <a:t>You are not going to understand a poem from reading it once. You need to read it lots of times, read it aloud, and get others to read it, too!</a:t>
            </a:r>
            <a:endParaRPr lang="en-GB" sz="2000" b="1" dirty="0"/>
          </a:p>
        </p:txBody>
      </p:sp>
      <p:sp>
        <p:nvSpPr>
          <p:cNvPr id="5" name="TextBox 4">
            <a:extLst>
              <a:ext uri="{FF2B5EF4-FFF2-40B4-BE49-F238E27FC236}">
                <a16:creationId xmlns:a16="http://schemas.microsoft.com/office/drawing/2014/main" id="{4ADED786-CA69-4944-80A9-A921A999E167}"/>
              </a:ext>
            </a:extLst>
          </p:cNvPr>
          <p:cNvSpPr txBox="1"/>
          <p:nvPr/>
        </p:nvSpPr>
        <p:spPr>
          <a:xfrm>
            <a:off x="401101" y="2852371"/>
            <a:ext cx="8341789" cy="1323439"/>
          </a:xfrm>
          <a:prstGeom prst="rect">
            <a:avLst/>
          </a:prstGeom>
          <a:solidFill>
            <a:schemeClr val="accent4">
              <a:lumMod val="40000"/>
              <a:lumOff val="60000"/>
            </a:schemeClr>
          </a:solidFill>
          <a:ln w="38100">
            <a:solidFill>
              <a:srgbClr val="FFC000"/>
            </a:solidFill>
          </a:ln>
        </p:spPr>
        <p:txBody>
          <a:bodyPr wrap="square" rtlCol="0">
            <a:spAutoFit/>
          </a:bodyPr>
          <a:lstStyle/>
          <a:p>
            <a:r>
              <a:rPr lang="en-GB" sz="2000" b="1" dirty="0"/>
              <a:t>Create a revision schedule: </a:t>
            </a:r>
            <a:r>
              <a:rPr lang="en-GB" sz="2000" dirty="0"/>
              <a:t>This will help you keep balance between your subjects and also help you work out which English topics to revise when. We tend to stick to topics we feel comfortable with because it makes us feel confident, but the ones we need to revise are the ones we like the least!</a:t>
            </a:r>
            <a:endParaRPr lang="en-GB" sz="2000" b="1" dirty="0"/>
          </a:p>
        </p:txBody>
      </p:sp>
    </p:spTree>
    <p:extLst>
      <p:ext uri="{BB962C8B-B14F-4D97-AF65-F5344CB8AC3E}">
        <p14:creationId xmlns:p14="http://schemas.microsoft.com/office/powerpoint/2010/main" val="7144198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145</TotalTime>
  <Words>709</Words>
  <Application>Microsoft Office PowerPoint</Application>
  <PresentationFormat>On-screen Show (4:3)</PresentationFormat>
  <Paragraphs>45</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Aldhabi</vt:lpstr>
      <vt:lpstr>Arial</vt:lpstr>
      <vt:lpstr>Bahnschrift</vt:lpstr>
      <vt:lpstr>Bradley Hand ITC</vt:lpstr>
      <vt:lpstr>Calibri</vt:lpstr>
      <vt:lpstr>Calibri Light</vt:lpstr>
      <vt:lpstr>Californian FB</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Becci Fearnley</dc:creator>
  <cp:lastModifiedBy>Becci Fearnley</cp:lastModifiedBy>
  <cp:revision>3</cp:revision>
  <dcterms:created xsi:type="dcterms:W3CDTF">2021-01-13T10:39:05Z</dcterms:created>
  <dcterms:modified xsi:type="dcterms:W3CDTF">2021-01-27T11:09:16Z</dcterms:modified>
</cp:coreProperties>
</file>