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verage"/>
      <p:regular r:id="rId7"/>
    </p:embeddedFont>
    <p:embeddedFont>
      <p:font typeface="Oswald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Average-regular.fntdata"/><Relationship Id="rId8" Type="http://schemas.openxmlformats.org/officeDocument/2006/relationships/font" Target="fonts/Oswa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orta.coop/portfolio_page/anti-oppressive-facilitation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1f334bc2d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a1f334bc2d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learned it from: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https://aorta.coop/portfolio_page/anti-oppressive-facilitation/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rt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311700" y="263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CLCS board norms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311700" y="1152475"/>
            <a:ext cx="8520600" cy="36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Arial"/>
              <a:buChar char="●"/>
            </a:pPr>
            <a:r>
              <a:rPr lang="en"/>
              <a:t>Use our time wisely, and use your voice effectively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Arial"/>
              <a:buChar char="●"/>
            </a:pPr>
            <a:r>
              <a:rPr lang="en"/>
              <a:t>Practice active listening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/>
              <a:t>Remember who is not here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/>
              <a:t>Remember we're in service to the organization not ourselves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/>
              <a:t>Balance stakeholder needs</a:t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Arial"/>
              <a:buChar char="●"/>
            </a:pPr>
            <a:r>
              <a:rPr lang="en"/>
              <a:t>None of us know everything; together we know a lot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/>
              <a:t>Be respectful of each other and community members. Respect all of our voices.</a:t>
            </a:r>
            <a:endParaRPr/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/>
              <a:t>G</a:t>
            </a:r>
            <a:r>
              <a:rPr lang="en"/>
              <a:t>ive context and remember we don’t all know the same things</a:t>
            </a:r>
            <a:endParaRPr/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/>
              <a:t>Be open-minded, and remember there are different lenses with each issue</a:t>
            </a:r>
            <a:endParaRPr/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/>
              <a:t>Our goals are learner-centered, making the school better</a:t>
            </a:r>
            <a:endParaRPr/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Arial"/>
              <a:buChar char="●"/>
            </a:pPr>
            <a:r>
              <a:rPr lang="en"/>
              <a:t>Keep in mind humility </a:t>
            </a:r>
            <a:r>
              <a:rPr i="1" lang="en"/>
              <a:t>and</a:t>
            </a:r>
            <a:r>
              <a:rPr lang="en"/>
              <a:t> reach, and don't be afraid to try the impossible idea.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