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" y="4803648"/>
            <a:ext cx="2511552" cy="18836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9488"/>
            <a:ext cx="2011680" cy="26822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977" y="3211068"/>
            <a:ext cx="2388870" cy="3185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57912"/>
            <a:ext cx="2426208" cy="1819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72" y="365633"/>
            <a:ext cx="3348736" cy="25115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160" y="48768"/>
            <a:ext cx="2200656" cy="29342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688" y="3340608"/>
            <a:ext cx="1923686" cy="33284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672" y="57912"/>
            <a:ext cx="2315718" cy="30876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651" y="3650742"/>
            <a:ext cx="1856232" cy="247497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942" y="3650742"/>
            <a:ext cx="1856232" cy="247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394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Tw Cen MT</vt:lpstr>
      <vt:lpstr>Circuit</vt:lpstr>
      <vt:lpstr>PowerPoint Presentation</vt:lpstr>
    </vt:vector>
  </TitlesOfParts>
  <Company>Victor Valley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DeAnna Richardson</dc:creator>
  <cp:lastModifiedBy>DeAnna Richardson</cp:lastModifiedBy>
  <cp:revision>2</cp:revision>
  <dcterms:created xsi:type="dcterms:W3CDTF">2019-09-25T00:06:56Z</dcterms:created>
  <dcterms:modified xsi:type="dcterms:W3CDTF">2019-09-25T00:16:56Z</dcterms:modified>
</cp:coreProperties>
</file>