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76" d="100"/>
          <a:sy n="76" d="100"/>
        </p:scale>
        <p:origin x="126" y="9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150" baseline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30391" y="2011680"/>
            <a:ext cx="475488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DFF08F-DC6B-4601-B491-B0F83F6DD2DA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fld id="{96DFF08F-DC6B-4601-B491-B0F83F6DD2DA}" type="datetimeFigureOut">
              <a:rPr lang="en-US" dirty="0"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9/24/2019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g"/><Relationship Id="rId3" Type="http://schemas.openxmlformats.org/officeDocument/2006/relationships/image" Target="../media/image3.jpg"/><Relationship Id="rId7" Type="http://schemas.openxmlformats.org/officeDocument/2006/relationships/image" Target="../media/image7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U.S. ARMY recruiters</a:t>
            </a:r>
            <a:br>
              <a:rPr lang="en-US" dirty="0" smtClean="0"/>
            </a:br>
            <a:r>
              <a:rPr lang="en-US" dirty="0" smtClean="0"/>
              <a:t>present to teachers 2019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3208" y="3905711"/>
            <a:ext cx="2207385" cy="29431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95723"/>
            <a:ext cx="3949700" cy="296227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77786" y="3905711"/>
            <a:ext cx="2214214" cy="295228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0"/>
            <a:ext cx="1517649" cy="202353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69199" y="0"/>
            <a:ext cx="2698043" cy="202353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200" y="0"/>
            <a:ext cx="2698043" cy="202353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363" y="3905711"/>
            <a:ext cx="1954339" cy="2943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6382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TM03090430[[fn=Banded]]</Template>
  <TotalTime>6</TotalTime>
  <Words>4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Corbel</vt:lpstr>
      <vt:lpstr>Wingdings</vt:lpstr>
      <vt:lpstr>Banded</vt:lpstr>
      <vt:lpstr>U.S. ARMY recruiters present to teachers 2019</vt:lpstr>
    </vt:vector>
  </TitlesOfParts>
  <Company>Victor Valley Union High School District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U.S. ARMY recruiters present to teachers 2019</dc:title>
  <dc:creator>DeAnna Richardson</dc:creator>
  <cp:lastModifiedBy>DeAnna Richardson</cp:lastModifiedBy>
  <cp:revision>1</cp:revision>
  <dcterms:created xsi:type="dcterms:W3CDTF">2019-09-25T00:18:31Z</dcterms:created>
  <dcterms:modified xsi:type="dcterms:W3CDTF">2019-09-25T00:25:22Z</dcterms:modified>
</cp:coreProperties>
</file>