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00" y="0"/>
            <a:ext cx="363855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300" y="146050"/>
            <a:ext cx="4457700" cy="6565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0101"/>
            <a:ext cx="3651250" cy="557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131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Celestial</vt:lpstr>
      <vt:lpstr>PowerPoint Presentation</vt:lpstr>
    </vt:vector>
  </TitlesOfParts>
  <Company>Victor Valley Union High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DeAnna Richardson</dc:creator>
  <cp:lastModifiedBy>DeAnna Richardson</cp:lastModifiedBy>
  <cp:revision>1</cp:revision>
  <dcterms:created xsi:type="dcterms:W3CDTF">2019-09-25T00:33:34Z</dcterms:created>
  <dcterms:modified xsi:type="dcterms:W3CDTF">2019-09-25T00:36:09Z</dcterms:modified>
</cp:coreProperties>
</file>