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76" d="100"/>
          <a:sy n="76" d="100"/>
        </p:scale>
        <p:origin x="126" y="9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9/24/2019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dirty="0"/>
              <a:t>9/24/2019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9/24/2019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9/24/2019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9/24/2019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9/24/2019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9/24/2019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69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9942" y="397580"/>
            <a:ext cx="2185026" cy="291336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7566" y="814307"/>
            <a:ext cx="4530234" cy="529439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9942" y="3594100"/>
            <a:ext cx="2266949" cy="302259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944" y="1084698"/>
            <a:ext cx="3581400" cy="477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61790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3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Garamond</vt:lpstr>
      <vt:lpstr>Organic</vt:lpstr>
      <vt:lpstr>PowerPoint Presentation</vt:lpstr>
    </vt:vector>
  </TitlesOfParts>
  <Company>Victor Valley Union High School District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DeAnna Richardson</dc:creator>
  <cp:lastModifiedBy>DeAnna Richardson</cp:lastModifiedBy>
  <cp:revision>1</cp:revision>
  <dcterms:created xsi:type="dcterms:W3CDTF">2019-09-25T00:29:14Z</dcterms:created>
  <dcterms:modified xsi:type="dcterms:W3CDTF">2019-09-25T00:32:48Z</dcterms:modified>
</cp:coreProperties>
</file>