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0" y="914400"/>
            <a:ext cx="4086225" cy="5448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519" y="914400"/>
            <a:ext cx="6476281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103677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Century Gothic</vt:lpstr>
      <vt:lpstr>Vapor Trail</vt:lpstr>
      <vt:lpstr>PowerPoint Presentation</vt:lpstr>
    </vt:vector>
  </TitlesOfParts>
  <Company>Victor Valley Union High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DeAnna Richardson</dc:creator>
  <cp:lastModifiedBy>DeAnna Richardson</cp:lastModifiedBy>
  <cp:revision>1</cp:revision>
  <dcterms:created xsi:type="dcterms:W3CDTF">2019-09-25T00:27:15Z</dcterms:created>
  <dcterms:modified xsi:type="dcterms:W3CDTF">2019-09-25T00:28:44Z</dcterms:modified>
</cp:coreProperties>
</file>