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8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5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7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8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5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3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5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7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C05C-A76B-4877-A47E-508ABCF0FE9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C38EC-30CE-4A8C-A674-EC41E7D5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3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711200"/>
            <a:ext cx="4171950" cy="556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96" y="101600"/>
            <a:ext cx="2351992" cy="313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96" y="3340099"/>
            <a:ext cx="2351992" cy="3360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963" y="101600"/>
            <a:ext cx="2132938" cy="31307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763" y="1733549"/>
            <a:ext cx="2132938" cy="3517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184" y="3340099"/>
            <a:ext cx="2167717" cy="336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1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Richardson</dc:creator>
  <cp:lastModifiedBy>DeAnna Richardson</cp:lastModifiedBy>
  <cp:revision>2</cp:revision>
  <dcterms:created xsi:type="dcterms:W3CDTF">2019-09-25T00:44:02Z</dcterms:created>
  <dcterms:modified xsi:type="dcterms:W3CDTF">2019-09-25T00:48:14Z</dcterms:modified>
</cp:coreProperties>
</file>